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71" r:id="rId3"/>
    <p:sldId id="257" r:id="rId4"/>
    <p:sldId id="260" r:id="rId5"/>
    <p:sldId id="276" r:id="rId6"/>
    <p:sldId id="270" r:id="rId7"/>
    <p:sldId id="265" r:id="rId8"/>
    <p:sldId id="259" r:id="rId9"/>
    <p:sldId id="281" r:id="rId10"/>
    <p:sldId id="274" r:id="rId11"/>
    <p:sldId id="280" r:id="rId12"/>
    <p:sldId id="286" r:id="rId13"/>
    <p:sldId id="288" r:id="rId14"/>
    <p:sldId id="289" r:id="rId15"/>
    <p:sldId id="283" r:id="rId16"/>
    <p:sldId id="273" r:id="rId17"/>
    <p:sldId id="290" r:id="rId18"/>
    <p:sldId id="291" r:id="rId19"/>
    <p:sldId id="277" r:id="rId20"/>
    <p:sldId id="292" r:id="rId21"/>
    <p:sldId id="267" r:id="rId22"/>
  </p:sldIdLst>
  <p:sldSz cx="9144000" cy="5143500" type="screen16x9"/>
  <p:notesSz cx="6858000" cy="9144000"/>
  <p:embeddedFontLst>
    <p:embeddedFont>
      <p:font typeface="Abadi" panose="020B0604020104020204" pitchFamily="34" charset="0"/>
      <p:regular r:id="rId24"/>
    </p:embeddedFont>
    <p:embeddedFont>
      <p:font typeface="Calibri" panose="020F0502020204030204" pitchFamily="34" charset="0"/>
      <p:regular r:id="rId25"/>
      <p:bold r:id="rId26"/>
    </p:embeddedFont>
    <p:embeddedFont>
      <p:font typeface="Mali Light" panose="020B0604020202020204" charset="-34"/>
      <p:regular r:id="rId27"/>
      <p:bold r:id="rId28"/>
      <p:italic r:id="rId29"/>
      <p:boldItalic r:id="rId30"/>
    </p:embeddedFont>
    <p:embeddedFont>
      <p:font typeface="Nunito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75011-1312-425E-965B-F3D388C2C793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DE1886-0EA7-46CD-AF17-00A658DA4816}">
      <dgm:prSet phldrT="[Text]" custT="1"/>
      <dgm:spPr/>
      <dgm:t>
        <a:bodyPr/>
        <a:lstStyle/>
        <a:p>
          <a:r>
            <a:rPr lang="en-US" sz="2400" dirty="0">
              <a:solidFill>
                <a:schemeClr val="accent3"/>
              </a:solidFill>
            </a:rPr>
            <a:t>Enhance GABA inhibition </a:t>
          </a:r>
        </a:p>
      </dgm:t>
    </dgm:pt>
    <dgm:pt modelId="{A3392A74-1557-4B8B-A33F-D0AD04FEAC6B}" type="parTrans" cxnId="{68615746-4A16-41C3-85E5-BAB1220BAA00}">
      <dgm:prSet/>
      <dgm:spPr/>
      <dgm:t>
        <a:bodyPr/>
        <a:lstStyle/>
        <a:p>
          <a:endParaRPr lang="en-US"/>
        </a:p>
      </dgm:t>
    </dgm:pt>
    <dgm:pt modelId="{2396DBB1-1250-43D4-A59B-820A84795F5D}" type="sibTrans" cxnId="{68615746-4A16-41C3-85E5-BAB1220BAA00}">
      <dgm:prSet/>
      <dgm:spPr/>
      <dgm:t>
        <a:bodyPr/>
        <a:lstStyle/>
        <a:p>
          <a:endParaRPr lang="en-US"/>
        </a:p>
      </dgm:t>
    </dgm:pt>
    <dgm:pt modelId="{9848A59A-86BF-45BC-AD04-BDA35F3B8F3B}">
      <dgm:prSet phldrT="[Text]" custT="1"/>
      <dgm:spPr/>
      <dgm:t>
        <a:bodyPr/>
        <a:lstStyle/>
        <a:p>
          <a:r>
            <a:rPr lang="en-US" sz="2400" dirty="0">
              <a:solidFill>
                <a:schemeClr val="accent3"/>
              </a:solidFill>
            </a:rPr>
            <a:t>Block excitatory transmitters</a:t>
          </a:r>
        </a:p>
      </dgm:t>
    </dgm:pt>
    <dgm:pt modelId="{978F9DD6-1422-4164-BCA7-EDD1F2212A24}" type="parTrans" cxnId="{1FB7E165-5013-4988-B081-634AD08A5AF3}">
      <dgm:prSet/>
      <dgm:spPr/>
      <dgm:t>
        <a:bodyPr/>
        <a:lstStyle/>
        <a:p>
          <a:endParaRPr lang="en-US"/>
        </a:p>
      </dgm:t>
    </dgm:pt>
    <dgm:pt modelId="{F6FBC118-5971-4A01-9B68-E99A36A800B4}" type="sibTrans" cxnId="{1FB7E165-5013-4988-B081-634AD08A5AF3}">
      <dgm:prSet/>
      <dgm:spPr/>
      <dgm:t>
        <a:bodyPr/>
        <a:lstStyle/>
        <a:p>
          <a:endParaRPr lang="en-US"/>
        </a:p>
      </dgm:t>
    </dgm:pt>
    <dgm:pt modelId="{EDCD5A87-0BF0-4B4E-A48B-82E87AB460DF}">
      <dgm:prSet phldrT="[Text]" custT="1"/>
      <dgm:spPr/>
      <dgm:t>
        <a:bodyPr/>
        <a:lstStyle/>
        <a:p>
          <a:r>
            <a:rPr lang="en-US" sz="2400" dirty="0">
              <a:solidFill>
                <a:schemeClr val="accent3"/>
              </a:solidFill>
            </a:rPr>
            <a:t>Block neuronal Na channel </a:t>
          </a:r>
        </a:p>
      </dgm:t>
    </dgm:pt>
    <dgm:pt modelId="{C5458939-0040-46E0-AC52-1DD592379954}" type="parTrans" cxnId="{9F79577D-B06B-4A6F-83A5-874B78D17460}">
      <dgm:prSet/>
      <dgm:spPr/>
      <dgm:t>
        <a:bodyPr/>
        <a:lstStyle/>
        <a:p>
          <a:endParaRPr lang="en-US"/>
        </a:p>
      </dgm:t>
    </dgm:pt>
    <dgm:pt modelId="{C68DA2E8-B2FF-41CC-9AF4-158B82034965}" type="sibTrans" cxnId="{9F79577D-B06B-4A6F-83A5-874B78D17460}">
      <dgm:prSet/>
      <dgm:spPr/>
      <dgm:t>
        <a:bodyPr/>
        <a:lstStyle/>
        <a:p>
          <a:endParaRPr lang="en-US"/>
        </a:p>
      </dgm:t>
    </dgm:pt>
    <dgm:pt modelId="{5B329C81-19E3-4407-BD40-4288B1296AF1}">
      <dgm:prSet phldrT="[Text]" custT="1"/>
      <dgm:spPr/>
      <dgm:t>
        <a:bodyPr/>
        <a:lstStyle/>
        <a:p>
          <a:r>
            <a:rPr lang="en-US" sz="2400" dirty="0">
              <a:solidFill>
                <a:schemeClr val="accent3"/>
              </a:solidFill>
            </a:rPr>
            <a:t>Block t-type ca channel</a:t>
          </a:r>
        </a:p>
      </dgm:t>
    </dgm:pt>
    <dgm:pt modelId="{3A9D74ED-91BA-4C37-898A-9947DB1E1EBF}" type="parTrans" cxnId="{32B10898-E327-4029-81FB-F28BA069512D}">
      <dgm:prSet/>
      <dgm:spPr/>
      <dgm:t>
        <a:bodyPr/>
        <a:lstStyle/>
        <a:p>
          <a:endParaRPr lang="en-US"/>
        </a:p>
      </dgm:t>
    </dgm:pt>
    <dgm:pt modelId="{A9702A03-7782-4B1B-97DB-D1D8153AB53C}" type="sibTrans" cxnId="{32B10898-E327-4029-81FB-F28BA069512D}">
      <dgm:prSet/>
      <dgm:spPr/>
      <dgm:t>
        <a:bodyPr/>
        <a:lstStyle/>
        <a:p>
          <a:endParaRPr lang="en-US"/>
        </a:p>
      </dgm:t>
    </dgm:pt>
    <dgm:pt modelId="{821080C9-DD21-4147-ADF0-C07F63FB24B0}">
      <dgm:prSet phldrT="[Text]" custT="1"/>
      <dgm:spPr/>
      <dgm:t>
        <a:bodyPr/>
        <a:lstStyle/>
        <a:p>
          <a:r>
            <a:rPr lang="en-US" sz="2400" dirty="0">
              <a:solidFill>
                <a:schemeClr val="accent3"/>
              </a:solidFill>
            </a:rPr>
            <a:t>Mixed or unknown </a:t>
          </a:r>
        </a:p>
      </dgm:t>
    </dgm:pt>
    <dgm:pt modelId="{9F81CFB1-3E32-43D0-B4BE-3ABDC8B0B13A}" type="parTrans" cxnId="{093BF118-15E4-48E8-99C1-4DD0A381C201}">
      <dgm:prSet/>
      <dgm:spPr/>
      <dgm:t>
        <a:bodyPr/>
        <a:lstStyle/>
        <a:p>
          <a:endParaRPr lang="en-US"/>
        </a:p>
      </dgm:t>
    </dgm:pt>
    <dgm:pt modelId="{A9D2B8A5-7A66-4ED6-B821-AEB622C1CE61}" type="sibTrans" cxnId="{093BF118-15E4-48E8-99C1-4DD0A381C201}">
      <dgm:prSet/>
      <dgm:spPr/>
      <dgm:t>
        <a:bodyPr/>
        <a:lstStyle/>
        <a:p>
          <a:endParaRPr lang="en-US"/>
        </a:p>
      </dgm:t>
    </dgm:pt>
    <dgm:pt modelId="{ED598385-682D-490E-A5CE-AC3F97277EB6}" type="pres">
      <dgm:prSet presAssocID="{FC375011-1312-425E-965B-F3D388C2C793}" presName="diagram" presStyleCnt="0">
        <dgm:presLayoutVars>
          <dgm:dir/>
          <dgm:resizeHandles val="exact"/>
        </dgm:presLayoutVars>
      </dgm:prSet>
      <dgm:spPr/>
    </dgm:pt>
    <dgm:pt modelId="{3F8D08DB-0B07-43C8-8FD0-EB8D9A49316E}" type="pres">
      <dgm:prSet presAssocID="{94DE1886-0EA7-46CD-AF17-00A658DA4816}" presName="node" presStyleLbl="node1" presStyleIdx="0" presStyleCnt="5" custLinFactNeighborX="83" custLinFactNeighborY="0">
        <dgm:presLayoutVars>
          <dgm:bulletEnabled val="1"/>
        </dgm:presLayoutVars>
      </dgm:prSet>
      <dgm:spPr/>
    </dgm:pt>
    <dgm:pt modelId="{6F9D651A-F97F-4554-9033-A7FD0C1B67C0}" type="pres">
      <dgm:prSet presAssocID="{2396DBB1-1250-43D4-A59B-820A84795F5D}" presName="sibTrans" presStyleCnt="0"/>
      <dgm:spPr/>
    </dgm:pt>
    <dgm:pt modelId="{12327596-9DF7-478D-AEE9-D28FA0BE34DC}" type="pres">
      <dgm:prSet presAssocID="{9848A59A-86BF-45BC-AD04-BDA35F3B8F3B}" presName="node" presStyleLbl="node1" presStyleIdx="1" presStyleCnt="5" custScaleX="96768" custScaleY="104177" custLinFactNeighborX="-65" custLinFactNeighborY="6">
        <dgm:presLayoutVars>
          <dgm:bulletEnabled val="1"/>
        </dgm:presLayoutVars>
      </dgm:prSet>
      <dgm:spPr/>
    </dgm:pt>
    <dgm:pt modelId="{DBDE51C0-8377-4AFB-8A21-8CB52A10F136}" type="pres">
      <dgm:prSet presAssocID="{F6FBC118-5971-4A01-9B68-E99A36A800B4}" presName="sibTrans" presStyleCnt="0"/>
      <dgm:spPr/>
    </dgm:pt>
    <dgm:pt modelId="{F9F42597-52F4-4F75-AD60-0C4EC2EE157E}" type="pres">
      <dgm:prSet presAssocID="{EDCD5A87-0BF0-4B4E-A48B-82E87AB460DF}" presName="node" presStyleLbl="node1" presStyleIdx="2" presStyleCnt="5" custLinFactNeighborX="58" custLinFactNeighborY="-71">
        <dgm:presLayoutVars>
          <dgm:bulletEnabled val="1"/>
        </dgm:presLayoutVars>
      </dgm:prSet>
      <dgm:spPr/>
    </dgm:pt>
    <dgm:pt modelId="{BB9BFD85-DE9C-486B-96B1-DD102526C9D0}" type="pres">
      <dgm:prSet presAssocID="{C68DA2E8-B2FF-41CC-9AF4-158B82034965}" presName="sibTrans" presStyleCnt="0"/>
      <dgm:spPr/>
    </dgm:pt>
    <dgm:pt modelId="{038AA0BA-F380-4A01-9882-50CFEDDBD134}" type="pres">
      <dgm:prSet presAssocID="{5B329C81-19E3-4407-BD40-4288B1296AF1}" presName="node" presStyleLbl="node1" presStyleIdx="3" presStyleCnt="5" custLinFactNeighborX="17" custLinFactNeighborY="-1">
        <dgm:presLayoutVars>
          <dgm:bulletEnabled val="1"/>
        </dgm:presLayoutVars>
      </dgm:prSet>
      <dgm:spPr/>
    </dgm:pt>
    <dgm:pt modelId="{5E99B4FA-A25A-4226-9D77-839140F5F07A}" type="pres">
      <dgm:prSet presAssocID="{A9702A03-7782-4B1B-97DB-D1D8153AB53C}" presName="sibTrans" presStyleCnt="0"/>
      <dgm:spPr/>
    </dgm:pt>
    <dgm:pt modelId="{B3A2FE4D-7B65-46CA-A456-A897FDF9AC3A}" type="pres">
      <dgm:prSet presAssocID="{821080C9-DD21-4147-ADF0-C07F63FB24B0}" presName="node" presStyleLbl="node1" presStyleIdx="4" presStyleCnt="5">
        <dgm:presLayoutVars>
          <dgm:bulletEnabled val="1"/>
        </dgm:presLayoutVars>
      </dgm:prSet>
      <dgm:spPr/>
    </dgm:pt>
  </dgm:ptLst>
  <dgm:cxnLst>
    <dgm:cxn modelId="{75FF9D0B-7CAE-42EC-BD4D-71FC72C0DF66}" type="presOf" srcId="{94DE1886-0EA7-46CD-AF17-00A658DA4816}" destId="{3F8D08DB-0B07-43C8-8FD0-EB8D9A49316E}" srcOrd="0" destOrd="0" presId="urn:microsoft.com/office/officeart/2005/8/layout/default"/>
    <dgm:cxn modelId="{093BF118-15E4-48E8-99C1-4DD0A381C201}" srcId="{FC375011-1312-425E-965B-F3D388C2C793}" destId="{821080C9-DD21-4147-ADF0-C07F63FB24B0}" srcOrd="4" destOrd="0" parTransId="{9F81CFB1-3E32-43D0-B4BE-3ABDC8B0B13A}" sibTransId="{A9D2B8A5-7A66-4ED6-B821-AEB622C1CE61}"/>
    <dgm:cxn modelId="{15B69A19-D41F-41FA-898F-672BACF88CF9}" type="presOf" srcId="{FC375011-1312-425E-965B-F3D388C2C793}" destId="{ED598385-682D-490E-A5CE-AC3F97277EB6}" srcOrd="0" destOrd="0" presId="urn:microsoft.com/office/officeart/2005/8/layout/default"/>
    <dgm:cxn modelId="{E21C9A20-9758-4812-9D56-9F936C0F19D3}" type="presOf" srcId="{5B329C81-19E3-4407-BD40-4288B1296AF1}" destId="{038AA0BA-F380-4A01-9882-50CFEDDBD134}" srcOrd="0" destOrd="0" presId="urn:microsoft.com/office/officeart/2005/8/layout/default"/>
    <dgm:cxn modelId="{82F74F33-2E89-43CF-9E16-B42834EF0B87}" type="presOf" srcId="{9848A59A-86BF-45BC-AD04-BDA35F3B8F3B}" destId="{12327596-9DF7-478D-AEE9-D28FA0BE34DC}" srcOrd="0" destOrd="0" presId="urn:microsoft.com/office/officeart/2005/8/layout/default"/>
    <dgm:cxn modelId="{1FB7E165-5013-4988-B081-634AD08A5AF3}" srcId="{FC375011-1312-425E-965B-F3D388C2C793}" destId="{9848A59A-86BF-45BC-AD04-BDA35F3B8F3B}" srcOrd="1" destOrd="0" parTransId="{978F9DD6-1422-4164-BCA7-EDD1F2212A24}" sibTransId="{F6FBC118-5971-4A01-9B68-E99A36A800B4}"/>
    <dgm:cxn modelId="{68615746-4A16-41C3-85E5-BAB1220BAA00}" srcId="{FC375011-1312-425E-965B-F3D388C2C793}" destId="{94DE1886-0EA7-46CD-AF17-00A658DA4816}" srcOrd="0" destOrd="0" parTransId="{A3392A74-1557-4B8B-A33F-D0AD04FEAC6B}" sibTransId="{2396DBB1-1250-43D4-A59B-820A84795F5D}"/>
    <dgm:cxn modelId="{9F79577D-B06B-4A6F-83A5-874B78D17460}" srcId="{FC375011-1312-425E-965B-F3D388C2C793}" destId="{EDCD5A87-0BF0-4B4E-A48B-82E87AB460DF}" srcOrd="2" destOrd="0" parTransId="{C5458939-0040-46E0-AC52-1DD592379954}" sibTransId="{C68DA2E8-B2FF-41CC-9AF4-158B82034965}"/>
    <dgm:cxn modelId="{32B10898-E327-4029-81FB-F28BA069512D}" srcId="{FC375011-1312-425E-965B-F3D388C2C793}" destId="{5B329C81-19E3-4407-BD40-4288B1296AF1}" srcOrd="3" destOrd="0" parTransId="{3A9D74ED-91BA-4C37-898A-9947DB1E1EBF}" sibTransId="{A9702A03-7782-4B1B-97DB-D1D8153AB53C}"/>
    <dgm:cxn modelId="{C95CD7DC-4DD0-415D-9106-62DF5EE4A045}" type="presOf" srcId="{821080C9-DD21-4147-ADF0-C07F63FB24B0}" destId="{B3A2FE4D-7B65-46CA-A456-A897FDF9AC3A}" srcOrd="0" destOrd="0" presId="urn:microsoft.com/office/officeart/2005/8/layout/default"/>
    <dgm:cxn modelId="{C2DE2EEC-1B7B-4682-8FE9-228CA7794289}" type="presOf" srcId="{EDCD5A87-0BF0-4B4E-A48B-82E87AB460DF}" destId="{F9F42597-52F4-4F75-AD60-0C4EC2EE157E}" srcOrd="0" destOrd="0" presId="urn:microsoft.com/office/officeart/2005/8/layout/default"/>
    <dgm:cxn modelId="{BEDD5029-F224-43C5-AB5B-6D6EC5D65491}" type="presParOf" srcId="{ED598385-682D-490E-A5CE-AC3F97277EB6}" destId="{3F8D08DB-0B07-43C8-8FD0-EB8D9A49316E}" srcOrd="0" destOrd="0" presId="urn:microsoft.com/office/officeart/2005/8/layout/default"/>
    <dgm:cxn modelId="{F9F9E490-2BB0-44DF-96A5-66050C789C71}" type="presParOf" srcId="{ED598385-682D-490E-A5CE-AC3F97277EB6}" destId="{6F9D651A-F97F-4554-9033-A7FD0C1B67C0}" srcOrd="1" destOrd="0" presId="urn:microsoft.com/office/officeart/2005/8/layout/default"/>
    <dgm:cxn modelId="{DED71260-FBA4-4C85-9E5A-1536A98820CB}" type="presParOf" srcId="{ED598385-682D-490E-A5CE-AC3F97277EB6}" destId="{12327596-9DF7-478D-AEE9-D28FA0BE34DC}" srcOrd="2" destOrd="0" presId="urn:microsoft.com/office/officeart/2005/8/layout/default"/>
    <dgm:cxn modelId="{9D38161B-B7C0-4000-BFFB-9AC2B4499FE9}" type="presParOf" srcId="{ED598385-682D-490E-A5CE-AC3F97277EB6}" destId="{DBDE51C0-8377-4AFB-8A21-8CB52A10F136}" srcOrd="3" destOrd="0" presId="urn:microsoft.com/office/officeart/2005/8/layout/default"/>
    <dgm:cxn modelId="{38509023-81CF-42D3-8757-101C0739D91D}" type="presParOf" srcId="{ED598385-682D-490E-A5CE-AC3F97277EB6}" destId="{F9F42597-52F4-4F75-AD60-0C4EC2EE157E}" srcOrd="4" destOrd="0" presId="urn:microsoft.com/office/officeart/2005/8/layout/default"/>
    <dgm:cxn modelId="{86EF5862-9461-4160-98A2-3DC6A9DBF283}" type="presParOf" srcId="{ED598385-682D-490E-A5CE-AC3F97277EB6}" destId="{BB9BFD85-DE9C-486B-96B1-DD102526C9D0}" srcOrd="5" destOrd="0" presId="urn:microsoft.com/office/officeart/2005/8/layout/default"/>
    <dgm:cxn modelId="{BA3D5455-2E51-4BCA-813F-C08C54FB443B}" type="presParOf" srcId="{ED598385-682D-490E-A5CE-AC3F97277EB6}" destId="{038AA0BA-F380-4A01-9882-50CFEDDBD134}" srcOrd="6" destOrd="0" presId="urn:microsoft.com/office/officeart/2005/8/layout/default"/>
    <dgm:cxn modelId="{0CAB8B5B-8B06-46DA-BCFC-299CCE10E241}" type="presParOf" srcId="{ED598385-682D-490E-A5CE-AC3F97277EB6}" destId="{5E99B4FA-A25A-4226-9D77-839140F5F07A}" srcOrd="7" destOrd="0" presId="urn:microsoft.com/office/officeart/2005/8/layout/default"/>
    <dgm:cxn modelId="{D2F63640-B341-4ACC-BE8E-BF6796690FB9}" type="presParOf" srcId="{ED598385-682D-490E-A5CE-AC3F97277EB6}" destId="{B3A2FE4D-7B65-46CA-A456-A897FDF9AC3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D08DB-0B07-43C8-8FD0-EB8D9A49316E}">
      <dsp:nvSpPr>
        <dsp:cNvPr id="0" name=""/>
        <dsp:cNvSpPr/>
      </dsp:nvSpPr>
      <dsp:spPr>
        <a:xfrm>
          <a:off x="5903" y="552942"/>
          <a:ext cx="2772626" cy="1663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/>
              </a:solidFill>
            </a:rPr>
            <a:t>Enhance GABA inhibition </a:t>
          </a:r>
        </a:p>
      </dsp:txBody>
      <dsp:txXfrm>
        <a:off x="5903" y="552942"/>
        <a:ext cx="2772626" cy="1663576"/>
      </dsp:txXfrm>
    </dsp:sp>
    <dsp:sp modelId="{12327596-9DF7-478D-AEE9-D28FA0BE34DC}">
      <dsp:nvSpPr>
        <dsp:cNvPr id="0" name=""/>
        <dsp:cNvSpPr/>
      </dsp:nvSpPr>
      <dsp:spPr>
        <a:xfrm>
          <a:off x="3051689" y="518298"/>
          <a:ext cx="2683015" cy="1733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/>
              </a:solidFill>
            </a:rPr>
            <a:t>Block excitatory transmitters</a:t>
          </a:r>
        </a:p>
      </dsp:txBody>
      <dsp:txXfrm>
        <a:off x="3051689" y="518298"/>
        <a:ext cx="2683015" cy="1733063"/>
      </dsp:txXfrm>
    </dsp:sp>
    <dsp:sp modelId="{F9F42597-52F4-4F75-AD60-0C4EC2EE157E}">
      <dsp:nvSpPr>
        <dsp:cNvPr id="0" name=""/>
        <dsp:cNvSpPr/>
      </dsp:nvSpPr>
      <dsp:spPr>
        <a:xfrm>
          <a:off x="6015378" y="551761"/>
          <a:ext cx="2772626" cy="1663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/>
              </a:solidFill>
            </a:rPr>
            <a:t>Block neuronal Na channel </a:t>
          </a:r>
        </a:p>
      </dsp:txBody>
      <dsp:txXfrm>
        <a:off x="6015378" y="551761"/>
        <a:ext cx="2772626" cy="1663576"/>
      </dsp:txXfrm>
    </dsp:sp>
    <dsp:sp modelId="{038AA0BA-F380-4A01-9882-50CFEDDBD134}">
      <dsp:nvSpPr>
        <dsp:cNvPr id="0" name=""/>
        <dsp:cNvSpPr/>
      </dsp:nvSpPr>
      <dsp:spPr>
        <a:xfrm>
          <a:off x="1484213" y="2528508"/>
          <a:ext cx="2772626" cy="1663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/>
              </a:solidFill>
            </a:rPr>
            <a:t>Block t-type ca channel</a:t>
          </a:r>
        </a:p>
      </dsp:txBody>
      <dsp:txXfrm>
        <a:off x="1484213" y="2528508"/>
        <a:ext cx="2772626" cy="1663576"/>
      </dsp:txXfrm>
    </dsp:sp>
    <dsp:sp modelId="{B3A2FE4D-7B65-46CA-A456-A897FDF9AC3A}">
      <dsp:nvSpPr>
        <dsp:cNvPr id="0" name=""/>
        <dsp:cNvSpPr/>
      </dsp:nvSpPr>
      <dsp:spPr>
        <a:xfrm>
          <a:off x="4533631" y="2528525"/>
          <a:ext cx="2772626" cy="1663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/>
              </a:solidFill>
            </a:rPr>
            <a:t>Mixed or unknown </a:t>
          </a:r>
        </a:p>
      </dsp:txBody>
      <dsp:txXfrm>
        <a:off x="4533631" y="2528525"/>
        <a:ext cx="2772626" cy="1663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073adb8a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g1073adb8a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g1073adb8a79_0_2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9" name="Google Shape;2599;g1073adb8a79_0_2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g1073adb8a79_0_3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g1073adb8a79_0_3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073adb8a7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g1073adb8a7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6541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073adb8a7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Antiduiritic</a:t>
            </a:r>
            <a:r>
              <a:rPr lang="en-US" dirty="0"/>
              <a:t>  hormone from post. Pit. Gland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/>
              <a:t>الصوديوم ثابت و المي زادت فصارله تخفيف اذن هايبوناتريميا</a:t>
            </a:r>
            <a:endParaRPr dirty="0"/>
          </a:p>
        </p:txBody>
      </p:sp>
      <p:sp>
        <p:nvSpPr>
          <p:cNvPr id="986" name="Google Shape;986;g1073adb8a7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2838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073adb8a7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g1073adb8a7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486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8" name="Google Shape;4268;g1073adb8a79_0_3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69" name="Google Shape;4269;g1073adb8a79_0_3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1073adb8a79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2" name="Google Shape;2552;g1073adb8a79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1073adb8a79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g1073adb8a79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979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g1073adb8a79_0_2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g1073adb8a79_0_2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1073adb8a79_0_1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g1073adb8a79_0_1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g1073adb8a79_0_1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3" name="Google Shape;2403;g1073adb8a79_0_1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073adb8a79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g1073adb8a79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073adb8a7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g1073adb8a7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g1073adb8a79_0_2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g1073adb8a79_0_2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1073adb8a79_0_1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g1073adb8a79_0_1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073adb8a79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g1073adb8a79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073adb8a7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4" name="Google Shape;824;g1073adb8a7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1073adb8a79_0_3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1" name="Google Shape;3701;g1073adb8a79_0_3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313288" y="587428"/>
            <a:ext cx="3931022" cy="3968649"/>
            <a:chOff x="6626575" y="1174856"/>
            <a:chExt cx="7862043" cy="7937298"/>
          </a:xfrm>
        </p:grpSpPr>
        <p:sp>
          <p:nvSpPr>
            <p:cNvPr id="10" name="Google Shape;10;p2"/>
            <p:cNvSpPr/>
            <p:nvPr/>
          </p:nvSpPr>
          <p:spPr>
            <a:xfrm>
              <a:off x="6636954" y="1174856"/>
              <a:ext cx="7840848" cy="7937298"/>
            </a:xfrm>
            <a:custGeom>
              <a:avLst/>
              <a:gdLst/>
              <a:ahLst/>
              <a:cxnLst/>
              <a:rect l="l" t="t" r="r" b="b"/>
              <a:pathLst>
                <a:path w="7840848" h="7937298" extrusionOk="0">
                  <a:moveTo>
                    <a:pt x="2" y="7807818"/>
                  </a:moveTo>
                  <a:cubicBezTo>
                    <a:pt x="-395" y="7880159"/>
                    <a:pt x="58903" y="7938625"/>
                    <a:pt x="131294" y="7937276"/>
                  </a:cubicBezTo>
                  <a:cubicBezTo>
                    <a:pt x="7967245" y="7791023"/>
                    <a:pt x="7833808" y="7928291"/>
                    <a:pt x="7835063" y="7703618"/>
                  </a:cubicBezTo>
                  <a:cubicBezTo>
                    <a:pt x="7836874" y="7376522"/>
                    <a:pt x="7840847" y="130485"/>
                    <a:pt x="7840847" y="131548"/>
                  </a:cubicBezTo>
                  <a:cubicBezTo>
                    <a:pt x="7841244" y="59874"/>
                    <a:pt x="7782978" y="1678"/>
                    <a:pt x="7711254" y="2075"/>
                  </a:cubicBezTo>
                  <a:cubicBezTo>
                    <a:pt x="-120581" y="45206"/>
                    <a:pt x="7025" y="-91172"/>
                    <a:pt x="5770" y="135850"/>
                  </a:cubicBezTo>
                  <a:cubicBezTo>
                    <a:pt x="3958" y="467534"/>
                    <a:pt x="-14" y="7808866"/>
                    <a:pt x="2" y="7807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6626575" y="1709497"/>
              <a:ext cx="7862043" cy="6953680"/>
              <a:chOff x="6626575" y="1709497"/>
              <a:chExt cx="7862043" cy="695368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630764" y="3558125"/>
                <a:ext cx="7853863" cy="72377"/>
              </a:xfrm>
              <a:custGeom>
                <a:avLst/>
                <a:gdLst/>
                <a:ahLst/>
                <a:cxnLst/>
                <a:rect l="l" t="t" r="r" b="b"/>
                <a:pathLst>
                  <a:path w="7853863" h="72377" extrusionOk="0">
                    <a:moveTo>
                      <a:pt x="7844542" y="29426"/>
                    </a:moveTo>
                    <a:cubicBezTo>
                      <a:pt x="7844240" y="-17864"/>
                      <a:pt x="8447028" y="-4355"/>
                      <a:pt x="9322" y="42951"/>
                    </a:cubicBezTo>
                    <a:cubicBezTo>
                      <a:pt x="9624" y="90241"/>
                      <a:pt x="-593179" y="76732"/>
                      <a:pt x="7844542" y="294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634789" y="4173722"/>
                <a:ext cx="7853829" cy="85569"/>
              </a:xfrm>
              <a:custGeom>
                <a:avLst/>
                <a:gdLst/>
                <a:ahLst/>
                <a:cxnLst/>
                <a:rect l="l" t="t" r="r" b="b"/>
                <a:pathLst>
                  <a:path w="7853829" h="85569" extrusionOk="0">
                    <a:moveTo>
                      <a:pt x="7844506" y="28700"/>
                    </a:moveTo>
                    <a:cubicBezTo>
                      <a:pt x="7844204" y="-18607"/>
                      <a:pt x="8447055" y="-6209"/>
                      <a:pt x="9318" y="56877"/>
                    </a:cubicBezTo>
                    <a:cubicBezTo>
                      <a:pt x="9635" y="104167"/>
                      <a:pt x="-593184" y="91785"/>
                      <a:pt x="7844506" y="28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632129" y="4789249"/>
                <a:ext cx="7854106" cy="98995"/>
              </a:xfrm>
              <a:custGeom>
                <a:avLst/>
                <a:gdLst/>
                <a:ahLst/>
                <a:cxnLst/>
                <a:rect l="l" t="t" r="r" b="b"/>
                <a:pathLst>
                  <a:path w="7854106" h="98995" extrusionOk="0">
                    <a:moveTo>
                      <a:pt x="7844592" y="28091"/>
                    </a:moveTo>
                    <a:cubicBezTo>
                      <a:pt x="7844894" y="-19215"/>
                      <a:pt x="8447554" y="-7960"/>
                      <a:pt x="9515" y="70905"/>
                    </a:cubicBezTo>
                    <a:cubicBezTo>
                      <a:pt x="9213" y="118211"/>
                      <a:pt x="-593448" y="106956"/>
                      <a:pt x="7844592" y="28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631022" y="1709497"/>
                <a:ext cx="7853862" cy="36278"/>
              </a:xfrm>
              <a:custGeom>
                <a:avLst/>
                <a:gdLst/>
                <a:ahLst/>
                <a:cxnLst/>
                <a:rect l="l" t="t" r="r" b="b"/>
                <a:pathLst>
                  <a:path w="7853862" h="36278" extrusionOk="0">
                    <a:moveTo>
                      <a:pt x="9335" y="33347"/>
                    </a:moveTo>
                    <a:cubicBezTo>
                      <a:pt x="8447119" y="33347"/>
                      <a:pt x="7844269" y="50238"/>
                      <a:pt x="7844523" y="2931"/>
                    </a:cubicBezTo>
                    <a:cubicBezTo>
                      <a:pt x="-593246" y="2931"/>
                      <a:pt x="9605" y="-13959"/>
                      <a:pt x="9335" y="333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626744" y="2942333"/>
                <a:ext cx="7853911" cy="59553"/>
              </a:xfrm>
              <a:custGeom>
                <a:avLst/>
                <a:gdLst/>
                <a:ahLst/>
                <a:cxnLst/>
                <a:rect l="l" t="t" r="r" b="b"/>
                <a:pathLst>
                  <a:path w="7853911" h="59553" extrusionOk="0">
                    <a:moveTo>
                      <a:pt x="7844590" y="30332"/>
                    </a:moveTo>
                    <a:cubicBezTo>
                      <a:pt x="7844288" y="-16958"/>
                      <a:pt x="8447091" y="-2322"/>
                      <a:pt x="9322" y="29221"/>
                    </a:cubicBezTo>
                    <a:cubicBezTo>
                      <a:pt x="9624" y="76511"/>
                      <a:pt x="-593179" y="61875"/>
                      <a:pt x="7844590" y="30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627581" y="2326214"/>
                <a:ext cx="7853917" cy="47308"/>
              </a:xfrm>
              <a:custGeom>
                <a:avLst/>
                <a:gdLst/>
                <a:ahLst/>
                <a:cxnLst/>
                <a:rect l="l" t="t" r="r" b="b"/>
                <a:pathLst>
                  <a:path w="7853917" h="47308" extrusionOk="0">
                    <a:moveTo>
                      <a:pt x="7844421" y="31533"/>
                    </a:moveTo>
                    <a:cubicBezTo>
                      <a:pt x="7844675" y="-15757"/>
                      <a:pt x="8447287" y="-10"/>
                      <a:pt x="9503" y="15769"/>
                    </a:cubicBezTo>
                    <a:cubicBezTo>
                      <a:pt x="9233" y="63076"/>
                      <a:pt x="-593380" y="47312"/>
                      <a:pt x="7844421" y="315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30606" y="6635368"/>
                <a:ext cx="7853655" cy="140133"/>
              </a:xfrm>
              <a:custGeom>
                <a:avLst/>
                <a:gdLst/>
                <a:ahLst/>
                <a:cxnLst/>
                <a:rect l="l" t="t" r="r" b="b"/>
                <a:pathLst>
                  <a:path w="7853655" h="140133" extrusionOk="0">
                    <a:moveTo>
                      <a:pt x="7844335" y="26695"/>
                    </a:moveTo>
                    <a:cubicBezTo>
                      <a:pt x="7844033" y="-20612"/>
                      <a:pt x="8446804" y="-12738"/>
                      <a:pt x="9321" y="113449"/>
                    </a:cubicBezTo>
                    <a:cubicBezTo>
                      <a:pt x="9623" y="160740"/>
                      <a:pt x="-593148" y="152866"/>
                      <a:pt x="7844335" y="266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632765" y="7865824"/>
                <a:ext cx="7854236" cy="168038"/>
              </a:xfrm>
              <a:custGeom>
                <a:avLst/>
                <a:gdLst/>
                <a:ahLst/>
                <a:cxnLst/>
                <a:rect l="l" t="t" r="r" b="b"/>
                <a:pathLst>
                  <a:path w="7854236" h="168038" extrusionOk="0">
                    <a:moveTo>
                      <a:pt x="7844734" y="25996"/>
                    </a:moveTo>
                    <a:cubicBezTo>
                      <a:pt x="7845004" y="-21310"/>
                      <a:pt x="8447633" y="-15675"/>
                      <a:pt x="9498" y="142039"/>
                    </a:cubicBezTo>
                    <a:cubicBezTo>
                      <a:pt x="9244" y="189345"/>
                      <a:pt x="-593401" y="183726"/>
                      <a:pt x="7844734" y="25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628101" y="5404711"/>
                <a:ext cx="7854142" cy="112592"/>
              </a:xfrm>
              <a:custGeom>
                <a:avLst/>
                <a:gdLst/>
                <a:ahLst/>
                <a:cxnLst/>
                <a:rect l="l" t="t" r="r" b="b"/>
                <a:pathLst>
                  <a:path w="7854142" h="112592" extrusionOk="0">
                    <a:moveTo>
                      <a:pt x="7844631" y="27563"/>
                    </a:moveTo>
                    <a:cubicBezTo>
                      <a:pt x="7844933" y="-19743"/>
                      <a:pt x="8447514" y="-9615"/>
                      <a:pt x="9507" y="85029"/>
                    </a:cubicBezTo>
                    <a:cubicBezTo>
                      <a:pt x="9221" y="132335"/>
                      <a:pt x="-593376" y="122208"/>
                      <a:pt x="7844631" y="275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629331" y="8481087"/>
                <a:ext cx="7854256" cy="182090"/>
              </a:xfrm>
              <a:custGeom>
                <a:avLst/>
                <a:gdLst/>
                <a:ahLst/>
                <a:cxnLst/>
                <a:rect l="l" t="t" r="r" b="b"/>
                <a:pathLst>
                  <a:path w="7854256" h="182090" extrusionOk="0">
                    <a:moveTo>
                      <a:pt x="7844752" y="25699"/>
                    </a:moveTo>
                    <a:cubicBezTo>
                      <a:pt x="7845022" y="-21607"/>
                      <a:pt x="8447697" y="-17114"/>
                      <a:pt x="9500" y="156395"/>
                    </a:cubicBezTo>
                    <a:cubicBezTo>
                      <a:pt x="9246" y="203701"/>
                      <a:pt x="-593446" y="199193"/>
                      <a:pt x="7844752" y="25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634639" y="7250576"/>
                <a:ext cx="7853614" cy="154036"/>
              </a:xfrm>
              <a:custGeom>
                <a:avLst/>
                <a:gdLst/>
                <a:ahLst/>
                <a:cxnLst/>
                <a:rect l="l" t="t" r="r" b="b"/>
                <a:pathLst>
                  <a:path w="7853614" h="154036" extrusionOk="0">
                    <a:moveTo>
                      <a:pt x="7844290" y="26326"/>
                    </a:moveTo>
                    <a:cubicBezTo>
                      <a:pt x="7843988" y="-20980"/>
                      <a:pt x="8446839" y="-14218"/>
                      <a:pt x="9325" y="127717"/>
                    </a:cubicBezTo>
                    <a:cubicBezTo>
                      <a:pt x="9627" y="175007"/>
                      <a:pt x="-593224" y="168261"/>
                      <a:pt x="7844290" y="263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626575" y="6020109"/>
                <a:ext cx="7853699" cy="126304"/>
              </a:xfrm>
              <a:custGeom>
                <a:avLst/>
                <a:gdLst/>
                <a:ahLst/>
                <a:cxnLst/>
                <a:rect l="l" t="t" r="r" b="b"/>
                <a:pathLst>
                  <a:path w="7853699" h="126304" extrusionOk="0">
                    <a:moveTo>
                      <a:pt x="7844378" y="27099"/>
                    </a:moveTo>
                    <a:cubicBezTo>
                      <a:pt x="7844076" y="-20207"/>
                      <a:pt x="8446863" y="-11191"/>
                      <a:pt x="9317" y="99202"/>
                    </a:cubicBezTo>
                    <a:cubicBezTo>
                      <a:pt x="9634" y="146508"/>
                      <a:pt x="-593153" y="137507"/>
                      <a:pt x="7844378" y="27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Google Shape;24;p2"/>
          <p:cNvGrpSpPr/>
          <p:nvPr/>
        </p:nvGrpSpPr>
        <p:grpSpPr>
          <a:xfrm>
            <a:off x="2066128" y="850684"/>
            <a:ext cx="5011929" cy="3442131"/>
            <a:chOff x="4132255" y="1701369"/>
            <a:chExt cx="10023857" cy="6884261"/>
          </a:xfrm>
        </p:grpSpPr>
        <p:sp>
          <p:nvSpPr>
            <p:cNvPr id="25" name="Google Shape;25;p2"/>
            <p:cNvSpPr/>
            <p:nvPr/>
          </p:nvSpPr>
          <p:spPr>
            <a:xfrm>
              <a:off x="4575588" y="2102542"/>
              <a:ext cx="9122749" cy="6103943"/>
            </a:xfrm>
            <a:custGeom>
              <a:avLst/>
              <a:gdLst/>
              <a:ahLst/>
              <a:cxnLst/>
              <a:rect l="l" t="t" r="r" b="b"/>
              <a:pathLst>
                <a:path w="9122749" h="6103943" extrusionOk="0">
                  <a:moveTo>
                    <a:pt x="9062085" y="3798047"/>
                  </a:moveTo>
                  <a:cubicBezTo>
                    <a:pt x="9095749" y="4505405"/>
                    <a:pt x="9102042" y="5266102"/>
                    <a:pt x="9122749" y="5968310"/>
                  </a:cubicBezTo>
                  <a:cubicBezTo>
                    <a:pt x="8601501" y="6018717"/>
                    <a:pt x="7613279" y="5991221"/>
                    <a:pt x="6106204" y="5991221"/>
                  </a:cubicBezTo>
                  <a:cubicBezTo>
                    <a:pt x="2955388" y="5991221"/>
                    <a:pt x="641684" y="6103944"/>
                    <a:pt x="196382" y="6103944"/>
                  </a:cubicBezTo>
                  <a:cubicBezTo>
                    <a:pt x="196382" y="5378371"/>
                    <a:pt x="-72806" y="815482"/>
                    <a:pt x="19140" y="214638"/>
                  </a:cubicBezTo>
                  <a:cubicBezTo>
                    <a:pt x="1558199" y="53573"/>
                    <a:pt x="6116654" y="269120"/>
                    <a:pt x="8849747" y="0"/>
                  </a:cubicBezTo>
                  <a:cubicBezTo>
                    <a:pt x="8970511" y="1446218"/>
                    <a:pt x="8943607" y="2522435"/>
                    <a:pt x="9062085" y="379804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2255" y="1701369"/>
              <a:ext cx="10023857" cy="6884261"/>
            </a:xfrm>
            <a:custGeom>
              <a:avLst/>
              <a:gdLst/>
              <a:ahLst/>
              <a:cxnLst/>
              <a:rect l="l" t="t" r="r" b="b"/>
              <a:pathLst>
                <a:path w="10023857" h="6884261" extrusionOk="0">
                  <a:moveTo>
                    <a:pt x="197470" y="6884261"/>
                  </a:moveTo>
                  <a:cubicBezTo>
                    <a:pt x="197470" y="5479955"/>
                    <a:pt x="-108907" y="1250154"/>
                    <a:pt x="41583" y="266930"/>
                  </a:cubicBezTo>
                  <a:cubicBezTo>
                    <a:pt x="2123287" y="49043"/>
                    <a:pt x="6320732" y="333845"/>
                    <a:pt x="9710968" y="0"/>
                  </a:cubicBezTo>
                  <a:cubicBezTo>
                    <a:pt x="9825881" y="1375586"/>
                    <a:pt x="9970973" y="4927796"/>
                    <a:pt x="10023858" y="6720085"/>
                  </a:cubicBezTo>
                  <a:cubicBezTo>
                    <a:pt x="9689723" y="6752400"/>
                    <a:pt x="9542703" y="6773962"/>
                    <a:pt x="8659384" y="6773962"/>
                  </a:cubicBezTo>
                  <a:cubicBezTo>
                    <a:pt x="1837618" y="6773975"/>
                    <a:pt x="1467988" y="6884261"/>
                    <a:pt x="197470" y="6884261"/>
                  </a:cubicBezTo>
                  <a:close/>
                  <a:moveTo>
                    <a:pt x="464525" y="692515"/>
                  </a:moveTo>
                  <a:cubicBezTo>
                    <a:pt x="430282" y="2087707"/>
                    <a:pt x="627145" y="5192413"/>
                    <a:pt x="659129" y="6414617"/>
                  </a:cubicBezTo>
                  <a:cubicBezTo>
                    <a:pt x="8514347" y="6206024"/>
                    <a:pt x="8326393" y="6355853"/>
                    <a:pt x="9546091" y="6293234"/>
                  </a:cubicBezTo>
                  <a:cubicBezTo>
                    <a:pt x="9449917" y="2533532"/>
                    <a:pt x="9485701" y="5143452"/>
                    <a:pt x="9377220" y="2291247"/>
                  </a:cubicBezTo>
                  <a:cubicBezTo>
                    <a:pt x="9355892" y="1730703"/>
                    <a:pt x="9333932" y="1153141"/>
                    <a:pt x="9285369" y="508086"/>
                  </a:cubicBezTo>
                  <a:cubicBezTo>
                    <a:pt x="6510889" y="746419"/>
                    <a:pt x="2156924" y="566327"/>
                    <a:pt x="464525" y="69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25884" y="1907356"/>
              <a:ext cx="9627515" cy="6463071"/>
            </a:xfrm>
            <a:custGeom>
              <a:avLst/>
              <a:gdLst/>
              <a:ahLst/>
              <a:cxnLst/>
              <a:rect l="l" t="t" r="r" b="b"/>
              <a:pathLst>
                <a:path w="9627515" h="6463071" extrusionOk="0">
                  <a:moveTo>
                    <a:pt x="221384" y="6463072"/>
                  </a:moveTo>
                  <a:lnTo>
                    <a:pt x="206239" y="6463072"/>
                  </a:lnTo>
                  <a:lnTo>
                    <a:pt x="206239" y="6447926"/>
                  </a:lnTo>
                  <a:cubicBezTo>
                    <a:pt x="206239" y="4859728"/>
                    <a:pt x="129548" y="3551635"/>
                    <a:pt x="67934" y="2500546"/>
                  </a:cubicBezTo>
                  <a:cubicBezTo>
                    <a:pt x="29974" y="1853040"/>
                    <a:pt x="0" y="1341595"/>
                    <a:pt x="0" y="955704"/>
                  </a:cubicBezTo>
                  <a:cubicBezTo>
                    <a:pt x="0" y="897436"/>
                    <a:pt x="12006" y="836262"/>
                    <a:pt x="23613" y="777099"/>
                  </a:cubicBezTo>
                  <a:cubicBezTo>
                    <a:pt x="34642" y="720937"/>
                    <a:pt x="46028" y="662875"/>
                    <a:pt x="46620" y="608958"/>
                  </a:cubicBezTo>
                  <a:cubicBezTo>
                    <a:pt x="47474" y="530849"/>
                    <a:pt x="38387" y="451625"/>
                    <a:pt x="31089" y="387973"/>
                  </a:cubicBezTo>
                  <a:cubicBezTo>
                    <a:pt x="23888" y="325202"/>
                    <a:pt x="18202" y="275622"/>
                    <a:pt x="23007" y="244271"/>
                  </a:cubicBezTo>
                  <a:lnTo>
                    <a:pt x="24770" y="232719"/>
                  </a:lnTo>
                  <a:lnTo>
                    <a:pt x="36390" y="231494"/>
                  </a:lnTo>
                  <a:cubicBezTo>
                    <a:pt x="68278" y="228162"/>
                    <a:pt x="151633" y="227074"/>
                    <a:pt x="399094" y="223893"/>
                  </a:cubicBezTo>
                  <a:cubicBezTo>
                    <a:pt x="613594" y="221126"/>
                    <a:pt x="937733" y="216940"/>
                    <a:pt x="1448394" y="208500"/>
                  </a:cubicBezTo>
                  <a:cubicBezTo>
                    <a:pt x="1594009" y="206091"/>
                    <a:pt x="1758502" y="196480"/>
                    <a:pt x="1932632" y="186305"/>
                  </a:cubicBezTo>
                  <a:cubicBezTo>
                    <a:pt x="2198351" y="170774"/>
                    <a:pt x="2499510" y="153178"/>
                    <a:pt x="2844384" y="153178"/>
                  </a:cubicBezTo>
                  <a:cubicBezTo>
                    <a:pt x="3285555" y="153178"/>
                    <a:pt x="3702328" y="162527"/>
                    <a:pt x="4143568" y="172413"/>
                  </a:cubicBezTo>
                  <a:cubicBezTo>
                    <a:pt x="5509378" y="203007"/>
                    <a:pt x="6921698" y="234674"/>
                    <a:pt x="9304451" y="72"/>
                  </a:cubicBezTo>
                  <a:cubicBezTo>
                    <a:pt x="9308884" y="-341"/>
                    <a:pt x="9313207" y="1022"/>
                    <a:pt x="9316622" y="4010"/>
                  </a:cubicBezTo>
                  <a:cubicBezTo>
                    <a:pt x="9324608" y="10949"/>
                    <a:pt x="9331492" y="16939"/>
                    <a:pt x="9346788" y="311296"/>
                  </a:cubicBezTo>
                  <a:cubicBezTo>
                    <a:pt x="9356151" y="491333"/>
                    <a:pt x="9366574" y="739332"/>
                    <a:pt x="9378649" y="1026488"/>
                  </a:cubicBezTo>
                  <a:cubicBezTo>
                    <a:pt x="9391536" y="1333003"/>
                    <a:pt x="9406145" y="1680410"/>
                    <a:pt x="9422929" y="2026895"/>
                  </a:cubicBezTo>
                  <a:cubicBezTo>
                    <a:pt x="9453136" y="2650623"/>
                    <a:pt x="9505980" y="3269559"/>
                    <a:pt x="9540953" y="3679118"/>
                  </a:cubicBezTo>
                  <a:cubicBezTo>
                    <a:pt x="9553454" y="3825560"/>
                    <a:pt x="9563327" y="3941216"/>
                    <a:pt x="9568531" y="4015345"/>
                  </a:cubicBezTo>
                  <a:cubicBezTo>
                    <a:pt x="9583952" y="4235049"/>
                    <a:pt x="9577825" y="4464860"/>
                    <a:pt x="9571904" y="4687111"/>
                  </a:cubicBezTo>
                  <a:cubicBezTo>
                    <a:pt x="9567815" y="4840493"/>
                    <a:pt x="9563588" y="4999092"/>
                    <a:pt x="9566300" y="5154952"/>
                  </a:cubicBezTo>
                  <a:cubicBezTo>
                    <a:pt x="9569921" y="5362251"/>
                    <a:pt x="9584310" y="5575746"/>
                    <a:pt x="9598216" y="5782191"/>
                  </a:cubicBezTo>
                  <a:cubicBezTo>
                    <a:pt x="9609947" y="5956308"/>
                    <a:pt x="9622090" y="6136331"/>
                    <a:pt x="9627102" y="6306262"/>
                  </a:cubicBezTo>
                  <a:lnTo>
                    <a:pt x="9627515" y="6320416"/>
                  </a:lnTo>
                  <a:lnTo>
                    <a:pt x="9613417" y="6321779"/>
                  </a:lnTo>
                  <a:cubicBezTo>
                    <a:pt x="9398049" y="6342625"/>
                    <a:pt x="9101612" y="6335754"/>
                    <a:pt x="8726310" y="6327066"/>
                  </a:cubicBezTo>
                  <a:cubicBezTo>
                    <a:pt x="8515087" y="6322178"/>
                    <a:pt x="8275680" y="6316630"/>
                    <a:pt x="8014147" y="6315322"/>
                  </a:cubicBezTo>
                  <a:cubicBezTo>
                    <a:pt x="7799813" y="6314179"/>
                    <a:pt x="7565734" y="6323170"/>
                    <a:pt x="7317846" y="6332615"/>
                  </a:cubicBezTo>
                  <a:cubicBezTo>
                    <a:pt x="7038551" y="6343258"/>
                    <a:pt x="6749743" y="6354259"/>
                    <a:pt x="6433053" y="6354259"/>
                  </a:cubicBezTo>
                  <a:cubicBezTo>
                    <a:pt x="5969811" y="6354259"/>
                    <a:pt x="5526630" y="6349316"/>
                    <a:pt x="5098029" y="6344525"/>
                  </a:cubicBezTo>
                  <a:cubicBezTo>
                    <a:pt x="4467073" y="6337489"/>
                    <a:pt x="3871130" y="6330839"/>
                    <a:pt x="3335686" y="6342102"/>
                  </a:cubicBezTo>
                  <a:cubicBezTo>
                    <a:pt x="2269369" y="6364517"/>
                    <a:pt x="1420154" y="6407681"/>
                    <a:pt x="858220" y="6436251"/>
                  </a:cubicBezTo>
                  <a:cubicBezTo>
                    <a:pt x="551829" y="6451823"/>
                    <a:pt x="330445" y="6463072"/>
                    <a:pt x="221384" y="6463072"/>
                  </a:cubicBezTo>
                  <a:close/>
                  <a:moveTo>
                    <a:pt x="51783" y="260655"/>
                  </a:moveTo>
                  <a:cubicBezTo>
                    <a:pt x="50255" y="289404"/>
                    <a:pt x="55377" y="333973"/>
                    <a:pt x="61174" y="384545"/>
                  </a:cubicBezTo>
                  <a:cubicBezTo>
                    <a:pt x="68567" y="449036"/>
                    <a:pt x="77778" y="529293"/>
                    <a:pt x="76911" y="609302"/>
                  </a:cubicBezTo>
                  <a:cubicBezTo>
                    <a:pt x="76291" y="666001"/>
                    <a:pt x="64629" y="725453"/>
                    <a:pt x="53339" y="782950"/>
                  </a:cubicBezTo>
                  <a:cubicBezTo>
                    <a:pt x="42008" y="840696"/>
                    <a:pt x="30291" y="900396"/>
                    <a:pt x="30291" y="955718"/>
                  </a:cubicBezTo>
                  <a:cubicBezTo>
                    <a:pt x="30291" y="1340727"/>
                    <a:pt x="60251" y="1851773"/>
                    <a:pt x="98183" y="2498784"/>
                  </a:cubicBezTo>
                  <a:cubicBezTo>
                    <a:pt x="159632" y="3546926"/>
                    <a:pt x="236048" y="4850461"/>
                    <a:pt x="236529" y="6432726"/>
                  </a:cubicBezTo>
                  <a:cubicBezTo>
                    <a:pt x="349541" y="6431776"/>
                    <a:pt x="564372" y="6420857"/>
                    <a:pt x="856719" y="6406001"/>
                  </a:cubicBezTo>
                  <a:cubicBezTo>
                    <a:pt x="1418832" y="6377432"/>
                    <a:pt x="2268323" y="6334254"/>
                    <a:pt x="3335094" y="6311811"/>
                  </a:cubicBezTo>
                  <a:cubicBezTo>
                    <a:pt x="3871006" y="6300548"/>
                    <a:pt x="4467211" y="6307199"/>
                    <a:pt x="5098401" y="6314248"/>
                  </a:cubicBezTo>
                  <a:cubicBezTo>
                    <a:pt x="5526919" y="6319025"/>
                    <a:pt x="5970031" y="6323968"/>
                    <a:pt x="6433094" y="6323968"/>
                  </a:cubicBezTo>
                  <a:cubicBezTo>
                    <a:pt x="6749192" y="6323968"/>
                    <a:pt x="7037712" y="6312981"/>
                    <a:pt x="7316731" y="6302352"/>
                  </a:cubicBezTo>
                  <a:cubicBezTo>
                    <a:pt x="7564949" y="6292893"/>
                    <a:pt x="7799427" y="6283943"/>
                    <a:pt x="8014340" y="6285045"/>
                  </a:cubicBezTo>
                  <a:cubicBezTo>
                    <a:pt x="8276163" y="6286353"/>
                    <a:pt x="8515707" y="6291901"/>
                    <a:pt x="8727054" y="6296789"/>
                  </a:cubicBezTo>
                  <a:cubicBezTo>
                    <a:pt x="9093159" y="6305257"/>
                    <a:pt x="9384032" y="6311990"/>
                    <a:pt x="9596439" y="6292948"/>
                  </a:cubicBezTo>
                  <a:cubicBezTo>
                    <a:pt x="9591235" y="6128208"/>
                    <a:pt x="9579958" y="5960975"/>
                    <a:pt x="9568049" y="5784229"/>
                  </a:cubicBezTo>
                  <a:cubicBezTo>
                    <a:pt x="9554101" y="5577398"/>
                    <a:pt x="9539686" y="5363531"/>
                    <a:pt x="9536064" y="5155475"/>
                  </a:cubicBezTo>
                  <a:cubicBezTo>
                    <a:pt x="9533338" y="4998968"/>
                    <a:pt x="9537565" y="4840011"/>
                    <a:pt x="9541668" y="4686299"/>
                  </a:cubicBezTo>
                  <a:cubicBezTo>
                    <a:pt x="9547575" y="4464777"/>
                    <a:pt x="9553674" y="4235710"/>
                    <a:pt x="9538364" y="4017452"/>
                  </a:cubicBezTo>
                  <a:cubicBezTo>
                    <a:pt x="9533174" y="3943556"/>
                    <a:pt x="9523315" y="3827997"/>
                    <a:pt x="9510813" y="3681679"/>
                  </a:cubicBezTo>
                  <a:cubicBezTo>
                    <a:pt x="9475827" y="3271900"/>
                    <a:pt x="9422942" y="2652633"/>
                    <a:pt x="9392720" y="2028355"/>
                  </a:cubicBezTo>
                  <a:cubicBezTo>
                    <a:pt x="9375936" y="1681773"/>
                    <a:pt x="9361328" y="1334311"/>
                    <a:pt x="9348427" y="1027755"/>
                  </a:cubicBezTo>
                  <a:cubicBezTo>
                    <a:pt x="9327595" y="532432"/>
                    <a:pt x="9309476" y="101285"/>
                    <a:pt x="9296079" y="31313"/>
                  </a:cubicBezTo>
                  <a:cubicBezTo>
                    <a:pt x="6918352" y="264910"/>
                    <a:pt x="5507437" y="233284"/>
                    <a:pt x="4142894" y="202704"/>
                  </a:cubicBezTo>
                  <a:cubicBezTo>
                    <a:pt x="3701832" y="192818"/>
                    <a:pt x="3285225" y="183483"/>
                    <a:pt x="2844398" y="183483"/>
                  </a:cubicBezTo>
                  <a:cubicBezTo>
                    <a:pt x="2500405" y="183483"/>
                    <a:pt x="2199714" y="201051"/>
                    <a:pt x="1934409" y="216569"/>
                  </a:cubicBezTo>
                  <a:cubicBezTo>
                    <a:pt x="1759934" y="226757"/>
                    <a:pt x="1595152" y="236395"/>
                    <a:pt x="1448903" y="238818"/>
                  </a:cubicBezTo>
                  <a:cubicBezTo>
                    <a:pt x="938173" y="247259"/>
                    <a:pt x="613994" y="251430"/>
                    <a:pt x="399480" y="254212"/>
                  </a:cubicBezTo>
                  <a:cubicBezTo>
                    <a:pt x="185958" y="256952"/>
                    <a:pt x="91451" y="258177"/>
                    <a:pt x="51783" y="260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6540201" y="1793051"/>
            <a:ext cx="1005011" cy="360189"/>
            <a:chOff x="6540201" y="1793051"/>
            <a:chExt cx="1005011" cy="360189"/>
          </a:xfrm>
        </p:grpSpPr>
        <p:sp>
          <p:nvSpPr>
            <p:cNvPr id="29" name="Google Shape;29;p2"/>
            <p:cNvSpPr/>
            <p:nvPr/>
          </p:nvSpPr>
          <p:spPr>
            <a:xfrm rot="-85926">
              <a:off x="6544235" y="1805457"/>
              <a:ext cx="996942" cy="335307"/>
            </a:xfrm>
            <a:custGeom>
              <a:avLst/>
              <a:gdLst/>
              <a:ahLst/>
              <a:cxnLst/>
              <a:rect l="l" t="t" r="r" b="b"/>
              <a:pathLst>
                <a:path w="1993262" h="670405" extrusionOk="0">
                  <a:moveTo>
                    <a:pt x="1912298" y="549926"/>
                  </a:moveTo>
                  <a:cubicBezTo>
                    <a:pt x="1998355" y="500459"/>
                    <a:pt x="1990079" y="507260"/>
                    <a:pt x="1965267" y="470839"/>
                  </a:cubicBezTo>
                  <a:cubicBezTo>
                    <a:pt x="1944489" y="442109"/>
                    <a:pt x="1919669" y="416995"/>
                    <a:pt x="1894654" y="392040"/>
                  </a:cubicBezTo>
                  <a:cubicBezTo>
                    <a:pt x="1995377" y="318888"/>
                    <a:pt x="1983765" y="345990"/>
                    <a:pt x="1900111" y="227542"/>
                  </a:cubicBezTo>
                  <a:cubicBezTo>
                    <a:pt x="1947802" y="199458"/>
                    <a:pt x="1983900" y="186771"/>
                    <a:pt x="1964079" y="164897"/>
                  </a:cubicBezTo>
                  <a:cubicBezTo>
                    <a:pt x="1910217" y="87359"/>
                    <a:pt x="1929181" y="110654"/>
                    <a:pt x="1938175" y="80060"/>
                  </a:cubicBezTo>
                  <a:cubicBezTo>
                    <a:pt x="1942576" y="70626"/>
                    <a:pt x="1947651" y="62249"/>
                    <a:pt x="1952885" y="53118"/>
                  </a:cubicBezTo>
                  <a:cubicBezTo>
                    <a:pt x="1963314" y="37741"/>
                    <a:pt x="1974484" y="575"/>
                    <a:pt x="1945837" y="0"/>
                  </a:cubicBezTo>
                  <a:cubicBezTo>
                    <a:pt x="1660848" y="15700"/>
                    <a:pt x="231292" y="50680"/>
                    <a:pt x="231025" y="50672"/>
                  </a:cubicBezTo>
                  <a:cubicBezTo>
                    <a:pt x="181556" y="53445"/>
                    <a:pt x="79931" y="31308"/>
                    <a:pt x="42972" y="63889"/>
                  </a:cubicBezTo>
                  <a:cubicBezTo>
                    <a:pt x="31124" y="74453"/>
                    <a:pt x="39635" y="86956"/>
                    <a:pt x="53728" y="120787"/>
                  </a:cubicBezTo>
                  <a:cubicBezTo>
                    <a:pt x="63307" y="149916"/>
                    <a:pt x="50423" y="143143"/>
                    <a:pt x="19834" y="155894"/>
                  </a:cubicBezTo>
                  <a:cubicBezTo>
                    <a:pt x="-24887" y="171023"/>
                    <a:pt x="40987" y="203700"/>
                    <a:pt x="69722" y="249775"/>
                  </a:cubicBezTo>
                  <a:cubicBezTo>
                    <a:pt x="-6281" y="347007"/>
                    <a:pt x="-28941" y="305914"/>
                    <a:pt x="85078" y="423672"/>
                  </a:cubicBezTo>
                  <a:cubicBezTo>
                    <a:pt x="-15905" y="542243"/>
                    <a:pt x="-38389" y="489109"/>
                    <a:pt x="80322" y="570794"/>
                  </a:cubicBezTo>
                  <a:cubicBezTo>
                    <a:pt x="40839" y="624746"/>
                    <a:pt x="14225" y="657251"/>
                    <a:pt x="25563" y="670405"/>
                  </a:cubicBezTo>
                  <a:cubicBezTo>
                    <a:pt x="234509" y="601631"/>
                    <a:pt x="1464878" y="647362"/>
                    <a:pt x="1952403" y="648344"/>
                  </a:cubicBezTo>
                  <a:cubicBezTo>
                    <a:pt x="2033118" y="628713"/>
                    <a:pt x="1980635" y="597409"/>
                    <a:pt x="1912298" y="5499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 rot="-83194">
              <a:off x="6544750" y="1808211"/>
              <a:ext cx="962211" cy="333435"/>
              <a:chOff x="13088213" y="3615325"/>
              <a:chExt cx="1924244" cy="66680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3327181" y="3658335"/>
                <a:ext cx="192562" cy="593665"/>
              </a:xfrm>
              <a:custGeom>
                <a:avLst/>
                <a:gdLst/>
                <a:ahLst/>
                <a:cxnLst/>
                <a:rect l="l" t="t" r="r" b="b"/>
                <a:pathLst>
                  <a:path w="192562" h="593665" extrusionOk="0">
                    <a:moveTo>
                      <a:pt x="191741" y="537973"/>
                    </a:moveTo>
                    <a:cubicBezTo>
                      <a:pt x="186722" y="533392"/>
                      <a:pt x="178131" y="521766"/>
                      <a:pt x="140550" y="488998"/>
                    </a:cubicBezTo>
                    <a:cubicBezTo>
                      <a:pt x="134945" y="484113"/>
                      <a:pt x="119980" y="476155"/>
                      <a:pt x="125123" y="463488"/>
                    </a:cubicBezTo>
                    <a:cubicBezTo>
                      <a:pt x="135217" y="438621"/>
                      <a:pt x="141898" y="439882"/>
                      <a:pt x="177677" y="387930"/>
                    </a:cubicBezTo>
                    <a:cubicBezTo>
                      <a:pt x="179212" y="385711"/>
                      <a:pt x="178610" y="388077"/>
                      <a:pt x="186459" y="380846"/>
                    </a:cubicBezTo>
                    <a:cubicBezTo>
                      <a:pt x="137122" y="339313"/>
                      <a:pt x="150441" y="338044"/>
                      <a:pt x="129755" y="328043"/>
                    </a:cubicBezTo>
                    <a:cubicBezTo>
                      <a:pt x="126410" y="326427"/>
                      <a:pt x="118202" y="314638"/>
                      <a:pt x="117516" y="306201"/>
                    </a:cubicBezTo>
                    <a:cubicBezTo>
                      <a:pt x="116643" y="295482"/>
                      <a:pt x="120642" y="295310"/>
                      <a:pt x="123508" y="291192"/>
                    </a:cubicBezTo>
                    <a:cubicBezTo>
                      <a:pt x="126040" y="279594"/>
                      <a:pt x="141069" y="265790"/>
                      <a:pt x="144382" y="256423"/>
                    </a:cubicBezTo>
                    <a:cubicBezTo>
                      <a:pt x="146243" y="251155"/>
                      <a:pt x="151784" y="251730"/>
                      <a:pt x="167503" y="232929"/>
                    </a:cubicBezTo>
                    <a:cubicBezTo>
                      <a:pt x="172004" y="227546"/>
                      <a:pt x="176226" y="221851"/>
                      <a:pt x="181014" y="216663"/>
                    </a:cubicBezTo>
                    <a:cubicBezTo>
                      <a:pt x="160854" y="197950"/>
                      <a:pt x="177199" y="219101"/>
                      <a:pt x="160156" y="196066"/>
                    </a:cubicBezTo>
                    <a:cubicBezTo>
                      <a:pt x="157174" y="192039"/>
                      <a:pt x="152438" y="189357"/>
                      <a:pt x="149098" y="185542"/>
                    </a:cubicBezTo>
                    <a:cubicBezTo>
                      <a:pt x="145928" y="181926"/>
                      <a:pt x="136664" y="161705"/>
                      <a:pt x="132932" y="159207"/>
                    </a:cubicBezTo>
                    <a:cubicBezTo>
                      <a:pt x="123580" y="152949"/>
                      <a:pt x="122041" y="145450"/>
                      <a:pt x="114594" y="137584"/>
                    </a:cubicBezTo>
                    <a:cubicBezTo>
                      <a:pt x="111417" y="134232"/>
                      <a:pt x="109121" y="129618"/>
                      <a:pt x="111369" y="124303"/>
                    </a:cubicBezTo>
                    <a:cubicBezTo>
                      <a:pt x="111740" y="123425"/>
                      <a:pt x="110600" y="112929"/>
                      <a:pt x="118613" y="109461"/>
                    </a:cubicBezTo>
                    <a:cubicBezTo>
                      <a:pt x="122081" y="107960"/>
                      <a:pt x="124840" y="104093"/>
                      <a:pt x="128894" y="98554"/>
                    </a:cubicBezTo>
                    <a:cubicBezTo>
                      <a:pt x="132872" y="93126"/>
                      <a:pt x="147431" y="87363"/>
                      <a:pt x="151434" y="81956"/>
                    </a:cubicBezTo>
                    <a:cubicBezTo>
                      <a:pt x="192902" y="25909"/>
                      <a:pt x="211865" y="56798"/>
                      <a:pt x="165630" y="13549"/>
                    </a:cubicBezTo>
                    <a:cubicBezTo>
                      <a:pt x="159666" y="7974"/>
                      <a:pt x="159638" y="5328"/>
                      <a:pt x="154739" y="0"/>
                    </a:cubicBezTo>
                    <a:cubicBezTo>
                      <a:pt x="96659" y="1465"/>
                      <a:pt x="51472" y="2590"/>
                      <a:pt x="23626" y="3276"/>
                    </a:cubicBezTo>
                    <a:cubicBezTo>
                      <a:pt x="40744" y="18122"/>
                      <a:pt x="65002" y="32889"/>
                      <a:pt x="65831" y="39833"/>
                    </a:cubicBezTo>
                    <a:cubicBezTo>
                      <a:pt x="59409" y="55525"/>
                      <a:pt x="34230" y="69624"/>
                      <a:pt x="15122" y="96646"/>
                    </a:cubicBezTo>
                    <a:cubicBezTo>
                      <a:pt x="30546" y="128565"/>
                      <a:pt x="42964" y="119705"/>
                      <a:pt x="51476" y="131183"/>
                    </a:cubicBezTo>
                    <a:cubicBezTo>
                      <a:pt x="74450" y="162172"/>
                      <a:pt x="88056" y="160647"/>
                      <a:pt x="55917" y="197052"/>
                    </a:cubicBezTo>
                    <a:cubicBezTo>
                      <a:pt x="-6680" y="267953"/>
                      <a:pt x="-1649" y="248466"/>
                      <a:pt x="18256" y="271437"/>
                    </a:cubicBezTo>
                    <a:cubicBezTo>
                      <a:pt x="19153" y="272471"/>
                      <a:pt x="19910" y="273756"/>
                      <a:pt x="21030" y="274434"/>
                    </a:cubicBezTo>
                    <a:cubicBezTo>
                      <a:pt x="34792" y="282795"/>
                      <a:pt x="50547" y="305076"/>
                      <a:pt x="54980" y="306884"/>
                    </a:cubicBezTo>
                    <a:cubicBezTo>
                      <a:pt x="56678" y="307578"/>
                      <a:pt x="58707" y="309079"/>
                      <a:pt x="59269" y="310679"/>
                    </a:cubicBezTo>
                    <a:cubicBezTo>
                      <a:pt x="61908" y="318162"/>
                      <a:pt x="76156" y="324236"/>
                      <a:pt x="78735" y="329552"/>
                    </a:cubicBezTo>
                    <a:cubicBezTo>
                      <a:pt x="89423" y="351593"/>
                      <a:pt x="81542" y="352994"/>
                      <a:pt x="75757" y="357583"/>
                    </a:cubicBezTo>
                    <a:cubicBezTo>
                      <a:pt x="75590" y="358138"/>
                      <a:pt x="62470" y="378391"/>
                      <a:pt x="54254" y="384406"/>
                    </a:cubicBezTo>
                    <a:cubicBezTo>
                      <a:pt x="36630" y="397308"/>
                      <a:pt x="2250" y="442089"/>
                      <a:pt x="2027" y="442353"/>
                    </a:cubicBezTo>
                    <a:cubicBezTo>
                      <a:pt x="-2689" y="447984"/>
                      <a:pt x="-1637" y="446770"/>
                      <a:pt x="32675" y="482177"/>
                    </a:cubicBezTo>
                    <a:cubicBezTo>
                      <a:pt x="34429" y="483981"/>
                      <a:pt x="33568" y="489173"/>
                      <a:pt x="65632" y="517520"/>
                    </a:cubicBezTo>
                    <a:cubicBezTo>
                      <a:pt x="66656" y="518426"/>
                      <a:pt x="67733" y="519488"/>
                      <a:pt x="68972" y="519899"/>
                    </a:cubicBezTo>
                    <a:cubicBezTo>
                      <a:pt x="100390" y="530327"/>
                      <a:pt x="86776" y="570135"/>
                      <a:pt x="52747" y="586131"/>
                    </a:cubicBezTo>
                    <a:cubicBezTo>
                      <a:pt x="49291" y="587755"/>
                      <a:pt x="50626" y="590237"/>
                      <a:pt x="46664" y="593665"/>
                    </a:cubicBezTo>
                    <a:cubicBezTo>
                      <a:pt x="76730" y="592245"/>
                      <a:pt x="108590" y="591051"/>
                      <a:pt x="141990" y="590058"/>
                    </a:cubicBezTo>
                    <a:cubicBezTo>
                      <a:pt x="149819" y="577111"/>
                      <a:pt x="191985" y="538197"/>
                      <a:pt x="191741" y="5379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221338" y="3635802"/>
                <a:ext cx="167580" cy="613699"/>
              </a:xfrm>
              <a:custGeom>
                <a:avLst/>
                <a:gdLst/>
                <a:ahLst/>
                <a:cxnLst/>
                <a:rect l="l" t="t" r="r" b="b"/>
                <a:pathLst>
                  <a:path w="167580" h="613699" extrusionOk="0">
                    <a:moveTo>
                      <a:pt x="124343" y="602573"/>
                    </a:moveTo>
                    <a:cubicBezTo>
                      <a:pt x="151942" y="572905"/>
                      <a:pt x="140895" y="582295"/>
                      <a:pt x="166648" y="561140"/>
                    </a:cubicBezTo>
                    <a:cubicBezTo>
                      <a:pt x="159628" y="554982"/>
                      <a:pt x="156295" y="548792"/>
                      <a:pt x="131136" y="525973"/>
                    </a:cubicBezTo>
                    <a:cubicBezTo>
                      <a:pt x="103278" y="500711"/>
                      <a:pt x="94480" y="497829"/>
                      <a:pt x="99268" y="486024"/>
                    </a:cubicBezTo>
                    <a:cubicBezTo>
                      <a:pt x="108325" y="463696"/>
                      <a:pt x="118100" y="457993"/>
                      <a:pt x="139345" y="428441"/>
                    </a:cubicBezTo>
                    <a:cubicBezTo>
                      <a:pt x="162271" y="396506"/>
                      <a:pt x="144814" y="417925"/>
                      <a:pt x="160605" y="403378"/>
                    </a:cubicBezTo>
                    <a:cubicBezTo>
                      <a:pt x="155203" y="398833"/>
                      <a:pt x="128027" y="374656"/>
                      <a:pt x="124443" y="368869"/>
                    </a:cubicBezTo>
                    <a:cubicBezTo>
                      <a:pt x="115254" y="354047"/>
                      <a:pt x="102728" y="350643"/>
                      <a:pt x="101875" y="349402"/>
                    </a:cubicBezTo>
                    <a:cubicBezTo>
                      <a:pt x="94799" y="339102"/>
                      <a:pt x="85905" y="323988"/>
                      <a:pt x="95572" y="316134"/>
                    </a:cubicBezTo>
                    <a:cubicBezTo>
                      <a:pt x="99439" y="312994"/>
                      <a:pt x="97271" y="308304"/>
                      <a:pt x="102816" y="303990"/>
                    </a:cubicBezTo>
                    <a:cubicBezTo>
                      <a:pt x="106065" y="294440"/>
                      <a:pt x="115118" y="288574"/>
                      <a:pt x="118523" y="278956"/>
                    </a:cubicBezTo>
                    <a:cubicBezTo>
                      <a:pt x="119575" y="275975"/>
                      <a:pt x="123072" y="273648"/>
                      <a:pt x="125830" y="271525"/>
                    </a:cubicBezTo>
                    <a:cubicBezTo>
                      <a:pt x="137359" y="262657"/>
                      <a:pt x="146397" y="248689"/>
                      <a:pt x="155151" y="239195"/>
                    </a:cubicBezTo>
                    <a:cubicBezTo>
                      <a:pt x="134999" y="220490"/>
                      <a:pt x="151340" y="241633"/>
                      <a:pt x="134294" y="218598"/>
                    </a:cubicBezTo>
                    <a:cubicBezTo>
                      <a:pt x="131312" y="214571"/>
                      <a:pt x="126576" y="211890"/>
                      <a:pt x="123235" y="208074"/>
                    </a:cubicBezTo>
                    <a:cubicBezTo>
                      <a:pt x="120066" y="204459"/>
                      <a:pt x="110805" y="184237"/>
                      <a:pt x="107070" y="181739"/>
                    </a:cubicBezTo>
                    <a:cubicBezTo>
                      <a:pt x="97717" y="175481"/>
                      <a:pt x="96178" y="167982"/>
                      <a:pt x="88732" y="160116"/>
                    </a:cubicBezTo>
                    <a:cubicBezTo>
                      <a:pt x="85554" y="156764"/>
                      <a:pt x="83258" y="152151"/>
                      <a:pt x="85506" y="146835"/>
                    </a:cubicBezTo>
                    <a:cubicBezTo>
                      <a:pt x="86088" y="145458"/>
                      <a:pt x="85463" y="143610"/>
                      <a:pt x="85845" y="142098"/>
                    </a:cubicBezTo>
                    <a:cubicBezTo>
                      <a:pt x="88381" y="132173"/>
                      <a:pt x="90916" y="133961"/>
                      <a:pt x="96517" y="129467"/>
                    </a:cubicBezTo>
                    <a:cubicBezTo>
                      <a:pt x="111598" y="109716"/>
                      <a:pt x="120125" y="111839"/>
                      <a:pt x="125563" y="104492"/>
                    </a:cubicBezTo>
                    <a:cubicBezTo>
                      <a:pt x="145268" y="77857"/>
                      <a:pt x="147413" y="84438"/>
                      <a:pt x="167581" y="61650"/>
                    </a:cubicBezTo>
                    <a:cubicBezTo>
                      <a:pt x="165763" y="60050"/>
                      <a:pt x="137622" y="35151"/>
                      <a:pt x="134038" y="29369"/>
                    </a:cubicBezTo>
                    <a:cubicBezTo>
                      <a:pt x="121608" y="9315"/>
                      <a:pt x="114991" y="18573"/>
                      <a:pt x="104881" y="0"/>
                    </a:cubicBezTo>
                    <a:cubicBezTo>
                      <a:pt x="70669" y="978"/>
                      <a:pt x="36205" y="1952"/>
                      <a:pt x="1694" y="2917"/>
                    </a:cubicBezTo>
                    <a:cubicBezTo>
                      <a:pt x="7961" y="9355"/>
                      <a:pt x="19605" y="20549"/>
                      <a:pt x="40913" y="40188"/>
                    </a:cubicBezTo>
                    <a:cubicBezTo>
                      <a:pt x="68392" y="65546"/>
                      <a:pt x="84944" y="50117"/>
                      <a:pt x="21834" y="108555"/>
                    </a:cubicBezTo>
                    <a:cubicBezTo>
                      <a:pt x="20351" y="120056"/>
                      <a:pt x="6250" y="112606"/>
                      <a:pt x="27403" y="137951"/>
                    </a:cubicBezTo>
                    <a:cubicBezTo>
                      <a:pt x="31692" y="143088"/>
                      <a:pt x="47619" y="148344"/>
                      <a:pt x="51605" y="153723"/>
                    </a:cubicBezTo>
                    <a:cubicBezTo>
                      <a:pt x="79447" y="191273"/>
                      <a:pt x="91223" y="181922"/>
                      <a:pt x="37672" y="239810"/>
                    </a:cubicBezTo>
                    <a:cubicBezTo>
                      <a:pt x="8734" y="271098"/>
                      <a:pt x="9543" y="269797"/>
                      <a:pt x="4357" y="280201"/>
                    </a:cubicBezTo>
                    <a:cubicBezTo>
                      <a:pt x="20929" y="295198"/>
                      <a:pt x="19390" y="295897"/>
                      <a:pt x="21156" y="296974"/>
                    </a:cubicBezTo>
                    <a:cubicBezTo>
                      <a:pt x="34917" y="305335"/>
                      <a:pt x="50672" y="327616"/>
                      <a:pt x="55105" y="329424"/>
                    </a:cubicBezTo>
                    <a:cubicBezTo>
                      <a:pt x="56807" y="330118"/>
                      <a:pt x="58833" y="331619"/>
                      <a:pt x="59399" y="333219"/>
                    </a:cubicBezTo>
                    <a:cubicBezTo>
                      <a:pt x="63577" y="345036"/>
                      <a:pt x="87109" y="345603"/>
                      <a:pt x="83736" y="374221"/>
                    </a:cubicBezTo>
                    <a:cubicBezTo>
                      <a:pt x="67862" y="386110"/>
                      <a:pt x="66758" y="397883"/>
                      <a:pt x="54384" y="406942"/>
                    </a:cubicBezTo>
                    <a:cubicBezTo>
                      <a:pt x="43429" y="414960"/>
                      <a:pt x="9962" y="452142"/>
                      <a:pt x="5577" y="461301"/>
                    </a:cubicBezTo>
                    <a:cubicBezTo>
                      <a:pt x="438" y="472028"/>
                      <a:pt x="-12068" y="458400"/>
                      <a:pt x="32809" y="504713"/>
                    </a:cubicBezTo>
                    <a:cubicBezTo>
                      <a:pt x="34383" y="506346"/>
                      <a:pt x="34866" y="509024"/>
                      <a:pt x="36404" y="510708"/>
                    </a:cubicBezTo>
                    <a:cubicBezTo>
                      <a:pt x="39785" y="514403"/>
                      <a:pt x="64737" y="540990"/>
                      <a:pt x="69110" y="542443"/>
                    </a:cubicBezTo>
                    <a:cubicBezTo>
                      <a:pt x="74117" y="544107"/>
                      <a:pt x="86734" y="552532"/>
                      <a:pt x="85104" y="557149"/>
                    </a:cubicBezTo>
                    <a:cubicBezTo>
                      <a:pt x="93272" y="578209"/>
                      <a:pt x="78753" y="586749"/>
                      <a:pt x="73615" y="592715"/>
                    </a:cubicBezTo>
                    <a:cubicBezTo>
                      <a:pt x="61452" y="606847"/>
                      <a:pt x="51202" y="608248"/>
                      <a:pt x="50577" y="610507"/>
                    </a:cubicBezTo>
                    <a:cubicBezTo>
                      <a:pt x="50349" y="611321"/>
                      <a:pt x="50062" y="612023"/>
                      <a:pt x="49735" y="612662"/>
                    </a:cubicBezTo>
                    <a:cubicBezTo>
                      <a:pt x="71737" y="612997"/>
                      <a:pt x="93667" y="613344"/>
                      <a:pt x="115509" y="613699"/>
                    </a:cubicBezTo>
                    <a:cubicBezTo>
                      <a:pt x="115190" y="611919"/>
                      <a:pt x="118694" y="608647"/>
                      <a:pt x="124343" y="6025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4498642" y="3627409"/>
                <a:ext cx="193973" cy="627224"/>
              </a:xfrm>
              <a:custGeom>
                <a:avLst/>
                <a:gdLst/>
                <a:ahLst/>
                <a:cxnLst/>
                <a:rect l="l" t="t" r="r" b="b"/>
                <a:pathLst>
                  <a:path w="193973" h="627224" extrusionOk="0">
                    <a:moveTo>
                      <a:pt x="172849" y="586905"/>
                    </a:moveTo>
                    <a:cubicBezTo>
                      <a:pt x="173774" y="585289"/>
                      <a:pt x="177669" y="585524"/>
                      <a:pt x="178243" y="584774"/>
                    </a:cubicBezTo>
                    <a:cubicBezTo>
                      <a:pt x="182787" y="578823"/>
                      <a:pt x="189106" y="574625"/>
                      <a:pt x="193910" y="568950"/>
                    </a:cubicBezTo>
                    <a:cubicBezTo>
                      <a:pt x="184581" y="556974"/>
                      <a:pt x="184390" y="562517"/>
                      <a:pt x="183752" y="560342"/>
                    </a:cubicBezTo>
                    <a:cubicBezTo>
                      <a:pt x="180710" y="550045"/>
                      <a:pt x="164290" y="542527"/>
                      <a:pt x="163333" y="539146"/>
                    </a:cubicBezTo>
                    <a:cubicBezTo>
                      <a:pt x="160001" y="527373"/>
                      <a:pt x="141714" y="513370"/>
                      <a:pt x="137329" y="507471"/>
                    </a:cubicBezTo>
                    <a:cubicBezTo>
                      <a:pt x="133745" y="502646"/>
                      <a:pt x="131210" y="496832"/>
                      <a:pt x="125377" y="493986"/>
                    </a:cubicBezTo>
                    <a:cubicBezTo>
                      <a:pt x="109204" y="459593"/>
                      <a:pt x="109834" y="477424"/>
                      <a:pt x="149927" y="421161"/>
                    </a:cubicBezTo>
                    <a:cubicBezTo>
                      <a:pt x="153483" y="416169"/>
                      <a:pt x="158577" y="412294"/>
                      <a:pt x="162779" y="407724"/>
                    </a:cubicBezTo>
                    <a:cubicBezTo>
                      <a:pt x="171561" y="398178"/>
                      <a:pt x="173244" y="390105"/>
                      <a:pt x="183621" y="383448"/>
                    </a:cubicBezTo>
                    <a:cubicBezTo>
                      <a:pt x="187340" y="381057"/>
                      <a:pt x="185777" y="378000"/>
                      <a:pt x="193974" y="371834"/>
                    </a:cubicBezTo>
                    <a:cubicBezTo>
                      <a:pt x="161942" y="339644"/>
                      <a:pt x="99349" y="291954"/>
                      <a:pt x="125266" y="271916"/>
                    </a:cubicBezTo>
                    <a:cubicBezTo>
                      <a:pt x="125521" y="271716"/>
                      <a:pt x="162356" y="224441"/>
                      <a:pt x="164019" y="224098"/>
                    </a:cubicBezTo>
                    <a:cubicBezTo>
                      <a:pt x="171518" y="222545"/>
                      <a:pt x="172367" y="213538"/>
                      <a:pt x="178845" y="210848"/>
                    </a:cubicBezTo>
                    <a:cubicBezTo>
                      <a:pt x="183844" y="208769"/>
                      <a:pt x="181910" y="203401"/>
                      <a:pt x="184095" y="203477"/>
                    </a:cubicBezTo>
                    <a:cubicBezTo>
                      <a:pt x="187504" y="203593"/>
                      <a:pt x="187551" y="200971"/>
                      <a:pt x="187958" y="198983"/>
                    </a:cubicBezTo>
                    <a:cubicBezTo>
                      <a:pt x="178346" y="190271"/>
                      <a:pt x="178885" y="190447"/>
                      <a:pt x="172068" y="182832"/>
                    </a:cubicBezTo>
                    <a:cubicBezTo>
                      <a:pt x="171350" y="182030"/>
                      <a:pt x="140746" y="165117"/>
                      <a:pt x="136189" y="159075"/>
                    </a:cubicBezTo>
                    <a:cubicBezTo>
                      <a:pt x="128981" y="149513"/>
                      <a:pt x="129225" y="137576"/>
                      <a:pt x="137297" y="126737"/>
                    </a:cubicBezTo>
                    <a:cubicBezTo>
                      <a:pt x="141730" y="120783"/>
                      <a:pt x="139725" y="115351"/>
                      <a:pt x="145258" y="114182"/>
                    </a:cubicBezTo>
                    <a:cubicBezTo>
                      <a:pt x="145721" y="114086"/>
                      <a:pt x="143787" y="116285"/>
                      <a:pt x="156114" y="95912"/>
                    </a:cubicBezTo>
                    <a:cubicBezTo>
                      <a:pt x="158199" y="92468"/>
                      <a:pt x="157369" y="98554"/>
                      <a:pt x="172937" y="78727"/>
                    </a:cubicBezTo>
                    <a:cubicBezTo>
                      <a:pt x="178693" y="71396"/>
                      <a:pt x="101167" y="31871"/>
                      <a:pt x="110663" y="0"/>
                    </a:cubicBezTo>
                    <a:cubicBezTo>
                      <a:pt x="81912" y="894"/>
                      <a:pt x="52412" y="1792"/>
                      <a:pt x="22346" y="2698"/>
                    </a:cubicBezTo>
                    <a:cubicBezTo>
                      <a:pt x="37782" y="15728"/>
                      <a:pt x="32499" y="18043"/>
                      <a:pt x="63108" y="41237"/>
                    </a:cubicBezTo>
                    <a:cubicBezTo>
                      <a:pt x="127367" y="89934"/>
                      <a:pt x="61103" y="106587"/>
                      <a:pt x="53576" y="118221"/>
                    </a:cubicBezTo>
                    <a:cubicBezTo>
                      <a:pt x="46656" y="128912"/>
                      <a:pt x="35709" y="136666"/>
                      <a:pt x="31124" y="149082"/>
                    </a:cubicBezTo>
                    <a:cubicBezTo>
                      <a:pt x="31036" y="149317"/>
                      <a:pt x="30785" y="149521"/>
                      <a:pt x="30626" y="149744"/>
                    </a:cubicBezTo>
                    <a:cubicBezTo>
                      <a:pt x="33297" y="152071"/>
                      <a:pt x="30227" y="164139"/>
                      <a:pt x="35190" y="170995"/>
                    </a:cubicBezTo>
                    <a:cubicBezTo>
                      <a:pt x="35840" y="171897"/>
                      <a:pt x="36920" y="172612"/>
                      <a:pt x="37239" y="173594"/>
                    </a:cubicBezTo>
                    <a:cubicBezTo>
                      <a:pt x="42689" y="190255"/>
                      <a:pt x="60632" y="196146"/>
                      <a:pt x="65711" y="226241"/>
                    </a:cubicBezTo>
                    <a:cubicBezTo>
                      <a:pt x="66022" y="228076"/>
                      <a:pt x="66564" y="231385"/>
                      <a:pt x="66010" y="231612"/>
                    </a:cubicBezTo>
                    <a:cubicBezTo>
                      <a:pt x="59596" y="234238"/>
                      <a:pt x="70292" y="233045"/>
                      <a:pt x="47744" y="251970"/>
                    </a:cubicBezTo>
                    <a:cubicBezTo>
                      <a:pt x="49685" y="261556"/>
                      <a:pt x="37746" y="262027"/>
                      <a:pt x="12965" y="296196"/>
                    </a:cubicBezTo>
                    <a:cubicBezTo>
                      <a:pt x="17570" y="299983"/>
                      <a:pt x="19025" y="299165"/>
                      <a:pt x="19663" y="300598"/>
                    </a:cubicBezTo>
                    <a:cubicBezTo>
                      <a:pt x="22521" y="307035"/>
                      <a:pt x="75701" y="362672"/>
                      <a:pt x="83144" y="371068"/>
                    </a:cubicBezTo>
                    <a:cubicBezTo>
                      <a:pt x="93453" y="382698"/>
                      <a:pt x="88785" y="391469"/>
                      <a:pt x="79752" y="394275"/>
                    </a:cubicBezTo>
                    <a:cubicBezTo>
                      <a:pt x="77691" y="400768"/>
                      <a:pt x="76064" y="399563"/>
                      <a:pt x="69861" y="408562"/>
                    </a:cubicBezTo>
                    <a:cubicBezTo>
                      <a:pt x="59325" y="423855"/>
                      <a:pt x="49247" y="426409"/>
                      <a:pt x="48860" y="428728"/>
                    </a:cubicBezTo>
                    <a:cubicBezTo>
                      <a:pt x="48059" y="433561"/>
                      <a:pt x="12702" y="468109"/>
                      <a:pt x="7105" y="478258"/>
                    </a:cubicBezTo>
                    <a:cubicBezTo>
                      <a:pt x="-944" y="492845"/>
                      <a:pt x="-6234" y="475752"/>
                      <a:pt x="14548" y="499745"/>
                    </a:cubicBezTo>
                    <a:cubicBezTo>
                      <a:pt x="15445" y="500778"/>
                      <a:pt x="16203" y="502064"/>
                      <a:pt x="17323" y="502746"/>
                    </a:cubicBezTo>
                    <a:cubicBezTo>
                      <a:pt x="31084" y="511107"/>
                      <a:pt x="46839" y="533388"/>
                      <a:pt x="51272" y="535196"/>
                    </a:cubicBezTo>
                    <a:cubicBezTo>
                      <a:pt x="52970" y="535890"/>
                      <a:pt x="54999" y="537391"/>
                      <a:pt x="55565" y="538991"/>
                    </a:cubicBezTo>
                    <a:cubicBezTo>
                      <a:pt x="59054" y="548856"/>
                      <a:pt x="71739" y="548365"/>
                      <a:pt x="77515" y="563622"/>
                    </a:cubicBezTo>
                    <a:cubicBezTo>
                      <a:pt x="90754" y="566719"/>
                      <a:pt x="96005" y="582978"/>
                      <a:pt x="83603" y="591630"/>
                    </a:cubicBezTo>
                    <a:cubicBezTo>
                      <a:pt x="81837" y="592859"/>
                      <a:pt x="65552" y="612781"/>
                      <a:pt x="57116" y="620703"/>
                    </a:cubicBezTo>
                    <a:cubicBezTo>
                      <a:pt x="55083" y="622611"/>
                      <a:pt x="53568" y="624295"/>
                      <a:pt x="52388" y="625800"/>
                    </a:cubicBezTo>
                    <a:cubicBezTo>
                      <a:pt x="79337" y="626282"/>
                      <a:pt x="105915" y="626757"/>
                      <a:pt x="132035" y="627224"/>
                    </a:cubicBezTo>
                    <a:cubicBezTo>
                      <a:pt x="139542" y="619358"/>
                      <a:pt x="172809" y="586973"/>
                      <a:pt x="172849" y="5869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649952" y="3622062"/>
                <a:ext cx="190730" cy="635289"/>
              </a:xfrm>
              <a:custGeom>
                <a:avLst/>
                <a:gdLst/>
                <a:ahLst/>
                <a:cxnLst/>
                <a:rect l="l" t="t" r="r" b="b"/>
                <a:pathLst>
                  <a:path w="190730" h="635289" extrusionOk="0">
                    <a:moveTo>
                      <a:pt x="179202" y="592169"/>
                    </a:moveTo>
                    <a:cubicBezTo>
                      <a:pt x="192174" y="581006"/>
                      <a:pt x="191190" y="583102"/>
                      <a:pt x="189934" y="581956"/>
                    </a:cubicBezTo>
                    <a:cubicBezTo>
                      <a:pt x="184763" y="577239"/>
                      <a:pt x="175917" y="565263"/>
                      <a:pt x="137212" y="531512"/>
                    </a:cubicBezTo>
                    <a:cubicBezTo>
                      <a:pt x="131440" y="526484"/>
                      <a:pt x="116032" y="518282"/>
                      <a:pt x="121322" y="505240"/>
                    </a:cubicBezTo>
                    <a:cubicBezTo>
                      <a:pt x="131711" y="479631"/>
                      <a:pt x="138603" y="480920"/>
                      <a:pt x="175451" y="427419"/>
                    </a:cubicBezTo>
                    <a:cubicBezTo>
                      <a:pt x="177030" y="425136"/>
                      <a:pt x="176412" y="427571"/>
                      <a:pt x="184496" y="420124"/>
                    </a:cubicBezTo>
                    <a:cubicBezTo>
                      <a:pt x="133680" y="377346"/>
                      <a:pt x="147394" y="376037"/>
                      <a:pt x="126090" y="365736"/>
                    </a:cubicBezTo>
                    <a:cubicBezTo>
                      <a:pt x="122645" y="364072"/>
                      <a:pt x="114190" y="351932"/>
                      <a:pt x="113484" y="343240"/>
                    </a:cubicBezTo>
                    <a:cubicBezTo>
                      <a:pt x="112583" y="332197"/>
                      <a:pt x="116697" y="332026"/>
                      <a:pt x="119651" y="327784"/>
                    </a:cubicBezTo>
                    <a:cubicBezTo>
                      <a:pt x="122259" y="315835"/>
                      <a:pt x="137738" y="301624"/>
                      <a:pt x="141151" y="291974"/>
                    </a:cubicBezTo>
                    <a:cubicBezTo>
                      <a:pt x="143068" y="286550"/>
                      <a:pt x="148777" y="287141"/>
                      <a:pt x="164966" y="267773"/>
                    </a:cubicBezTo>
                    <a:cubicBezTo>
                      <a:pt x="169599" y="262230"/>
                      <a:pt x="173948" y="256364"/>
                      <a:pt x="178879" y="251020"/>
                    </a:cubicBezTo>
                    <a:cubicBezTo>
                      <a:pt x="158117" y="231752"/>
                      <a:pt x="174953" y="253530"/>
                      <a:pt x="157392" y="229808"/>
                    </a:cubicBezTo>
                    <a:cubicBezTo>
                      <a:pt x="154322" y="225662"/>
                      <a:pt x="149443" y="222896"/>
                      <a:pt x="146002" y="218969"/>
                    </a:cubicBezTo>
                    <a:cubicBezTo>
                      <a:pt x="142737" y="215242"/>
                      <a:pt x="133198" y="194418"/>
                      <a:pt x="129351" y="191844"/>
                    </a:cubicBezTo>
                    <a:cubicBezTo>
                      <a:pt x="119719" y="185398"/>
                      <a:pt x="118137" y="177676"/>
                      <a:pt x="110463" y="169575"/>
                    </a:cubicBezTo>
                    <a:cubicBezTo>
                      <a:pt x="107190" y="166123"/>
                      <a:pt x="104826" y="161370"/>
                      <a:pt x="107142" y="155898"/>
                    </a:cubicBezTo>
                    <a:cubicBezTo>
                      <a:pt x="107524" y="154992"/>
                      <a:pt x="106352" y="144181"/>
                      <a:pt x="114601" y="140613"/>
                    </a:cubicBezTo>
                    <a:cubicBezTo>
                      <a:pt x="118220" y="139053"/>
                      <a:pt x="121158" y="134882"/>
                      <a:pt x="125189" y="129383"/>
                    </a:cubicBezTo>
                    <a:cubicBezTo>
                      <a:pt x="129287" y="123792"/>
                      <a:pt x="144280" y="117857"/>
                      <a:pt x="148402" y="112290"/>
                    </a:cubicBezTo>
                    <a:cubicBezTo>
                      <a:pt x="190938" y="54798"/>
                      <a:pt x="210692" y="86422"/>
                      <a:pt x="163021" y="41832"/>
                    </a:cubicBezTo>
                    <a:cubicBezTo>
                      <a:pt x="154549" y="33910"/>
                      <a:pt x="153397" y="24496"/>
                      <a:pt x="135972" y="16067"/>
                    </a:cubicBezTo>
                    <a:cubicBezTo>
                      <a:pt x="133493" y="14866"/>
                      <a:pt x="127987" y="7994"/>
                      <a:pt x="125105" y="0"/>
                    </a:cubicBezTo>
                    <a:cubicBezTo>
                      <a:pt x="89804" y="1193"/>
                      <a:pt x="52359" y="2418"/>
                      <a:pt x="13199" y="3660"/>
                    </a:cubicBezTo>
                    <a:cubicBezTo>
                      <a:pt x="6267" y="10943"/>
                      <a:pt x="15161" y="3528"/>
                      <a:pt x="3057" y="14112"/>
                    </a:cubicBezTo>
                    <a:cubicBezTo>
                      <a:pt x="-1655" y="18234"/>
                      <a:pt x="-8061" y="12930"/>
                      <a:pt x="44713" y="61591"/>
                    </a:cubicBezTo>
                    <a:cubicBezTo>
                      <a:pt x="71590" y="86398"/>
                      <a:pt x="87337" y="71344"/>
                      <a:pt x="26187" y="127970"/>
                    </a:cubicBezTo>
                    <a:cubicBezTo>
                      <a:pt x="24748" y="139137"/>
                      <a:pt x="11059" y="131905"/>
                      <a:pt x="31597" y="156513"/>
                    </a:cubicBezTo>
                    <a:cubicBezTo>
                      <a:pt x="35759" y="161497"/>
                      <a:pt x="51223" y="166606"/>
                      <a:pt x="55094" y="171826"/>
                    </a:cubicBezTo>
                    <a:cubicBezTo>
                      <a:pt x="73404" y="196525"/>
                      <a:pt x="77024" y="193979"/>
                      <a:pt x="76063" y="201406"/>
                    </a:cubicBezTo>
                    <a:cubicBezTo>
                      <a:pt x="91200" y="214037"/>
                      <a:pt x="22165" y="268659"/>
                      <a:pt x="9221" y="294624"/>
                    </a:cubicBezTo>
                    <a:cubicBezTo>
                      <a:pt x="25314" y="309186"/>
                      <a:pt x="23815" y="309865"/>
                      <a:pt x="25530" y="310906"/>
                    </a:cubicBezTo>
                    <a:cubicBezTo>
                      <a:pt x="38892" y="319024"/>
                      <a:pt x="54189" y="340658"/>
                      <a:pt x="58490" y="342410"/>
                    </a:cubicBezTo>
                    <a:cubicBezTo>
                      <a:pt x="60141" y="343084"/>
                      <a:pt x="62110" y="344541"/>
                      <a:pt x="62656" y="346098"/>
                    </a:cubicBezTo>
                    <a:cubicBezTo>
                      <a:pt x="66710" y="357571"/>
                      <a:pt x="89561" y="358122"/>
                      <a:pt x="86284" y="385910"/>
                    </a:cubicBezTo>
                    <a:cubicBezTo>
                      <a:pt x="70900" y="397428"/>
                      <a:pt x="69780" y="408897"/>
                      <a:pt x="57789" y="417681"/>
                    </a:cubicBezTo>
                    <a:cubicBezTo>
                      <a:pt x="47152" y="425467"/>
                      <a:pt x="14658" y="461569"/>
                      <a:pt x="10401" y="470460"/>
                    </a:cubicBezTo>
                    <a:cubicBezTo>
                      <a:pt x="5414" y="480876"/>
                      <a:pt x="-6729" y="467643"/>
                      <a:pt x="36839" y="512607"/>
                    </a:cubicBezTo>
                    <a:cubicBezTo>
                      <a:pt x="38370" y="514192"/>
                      <a:pt x="38833" y="516790"/>
                      <a:pt x="40328" y="518426"/>
                    </a:cubicBezTo>
                    <a:cubicBezTo>
                      <a:pt x="43608" y="522014"/>
                      <a:pt x="67835" y="547831"/>
                      <a:pt x="72084" y="549235"/>
                    </a:cubicBezTo>
                    <a:cubicBezTo>
                      <a:pt x="76944" y="550852"/>
                      <a:pt x="89194" y="559029"/>
                      <a:pt x="87612" y="563515"/>
                    </a:cubicBezTo>
                    <a:cubicBezTo>
                      <a:pt x="95561" y="583999"/>
                      <a:pt x="81560" y="592117"/>
                      <a:pt x="76457" y="598063"/>
                    </a:cubicBezTo>
                    <a:cubicBezTo>
                      <a:pt x="64641" y="611784"/>
                      <a:pt x="54699" y="613145"/>
                      <a:pt x="54089" y="615336"/>
                    </a:cubicBezTo>
                    <a:cubicBezTo>
                      <a:pt x="52973" y="619346"/>
                      <a:pt x="49688" y="621749"/>
                      <a:pt x="46638" y="623421"/>
                    </a:cubicBezTo>
                    <a:cubicBezTo>
                      <a:pt x="34734" y="629950"/>
                      <a:pt x="40152" y="632580"/>
                      <a:pt x="35432" y="633542"/>
                    </a:cubicBezTo>
                    <a:cubicBezTo>
                      <a:pt x="71363" y="634168"/>
                      <a:pt x="106249" y="634759"/>
                      <a:pt x="139899" y="635290"/>
                    </a:cubicBezTo>
                    <a:cubicBezTo>
                      <a:pt x="145225" y="627033"/>
                      <a:pt x="156790" y="611444"/>
                      <a:pt x="179202" y="59216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3088213" y="3659715"/>
                <a:ext cx="145836" cy="622419"/>
              </a:xfrm>
              <a:custGeom>
                <a:avLst/>
                <a:gdLst/>
                <a:ahLst/>
                <a:cxnLst/>
                <a:rect l="l" t="t" r="r" b="b"/>
                <a:pathLst>
                  <a:path w="145836" h="622419" extrusionOk="0">
                    <a:moveTo>
                      <a:pt x="82790" y="604712"/>
                    </a:moveTo>
                    <a:cubicBezTo>
                      <a:pt x="86696" y="603072"/>
                      <a:pt x="132155" y="548968"/>
                      <a:pt x="142284" y="540807"/>
                    </a:cubicBezTo>
                    <a:cubicBezTo>
                      <a:pt x="141543" y="539354"/>
                      <a:pt x="92349" y="491005"/>
                      <a:pt x="79158" y="479567"/>
                    </a:cubicBezTo>
                    <a:cubicBezTo>
                      <a:pt x="76495" y="477256"/>
                      <a:pt x="69251" y="463795"/>
                      <a:pt x="60469" y="457797"/>
                    </a:cubicBezTo>
                    <a:cubicBezTo>
                      <a:pt x="55900" y="454676"/>
                      <a:pt x="56949" y="452461"/>
                      <a:pt x="58795" y="448574"/>
                    </a:cubicBezTo>
                    <a:cubicBezTo>
                      <a:pt x="57057" y="441447"/>
                      <a:pt x="60066" y="432663"/>
                      <a:pt x="68334" y="429111"/>
                    </a:cubicBezTo>
                    <a:cubicBezTo>
                      <a:pt x="80095" y="408985"/>
                      <a:pt x="109667" y="378830"/>
                      <a:pt x="111975" y="373578"/>
                    </a:cubicBezTo>
                    <a:cubicBezTo>
                      <a:pt x="112716" y="371898"/>
                      <a:pt x="116627" y="371683"/>
                      <a:pt x="117110" y="370885"/>
                    </a:cubicBezTo>
                    <a:cubicBezTo>
                      <a:pt x="118365" y="368813"/>
                      <a:pt x="130735" y="352938"/>
                      <a:pt x="140590" y="343468"/>
                    </a:cubicBezTo>
                    <a:cubicBezTo>
                      <a:pt x="135938" y="339341"/>
                      <a:pt x="112102" y="318138"/>
                      <a:pt x="108734" y="312706"/>
                    </a:cubicBezTo>
                    <a:cubicBezTo>
                      <a:pt x="98221" y="295737"/>
                      <a:pt x="83009" y="293391"/>
                      <a:pt x="80226" y="289256"/>
                    </a:cubicBezTo>
                    <a:cubicBezTo>
                      <a:pt x="75151" y="281713"/>
                      <a:pt x="68530" y="268045"/>
                      <a:pt x="73860" y="260634"/>
                    </a:cubicBezTo>
                    <a:cubicBezTo>
                      <a:pt x="76555" y="256878"/>
                      <a:pt x="74844" y="250505"/>
                      <a:pt x="80872" y="248865"/>
                    </a:cubicBezTo>
                    <a:cubicBezTo>
                      <a:pt x="82415" y="243717"/>
                      <a:pt x="87059" y="240823"/>
                      <a:pt x="89806" y="236565"/>
                    </a:cubicBezTo>
                    <a:cubicBezTo>
                      <a:pt x="104432" y="213893"/>
                      <a:pt x="113039" y="212085"/>
                      <a:pt x="113462" y="208709"/>
                    </a:cubicBezTo>
                    <a:cubicBezTo>
                      <a:pt x="114494" y="200516"/>
                      <a:pt x="123592" y="194354"/>
                      <a:pt x="130979" y="190746"/>
                    </a:cubicBezTo>
                    <a:cubicBezTo>
                      <a:pt x="129571" y="188998"/>
                      <a:pt x="107554" y="150666"/>
                      <a:pt x="101363" y="144708"/>
                    </a:cubicBezTo>
                    <a:cubicBezTo>
                      <a:pt x="92696" y="136363"/>
                      <a:pt x="94434" y="129243"/>
                      <a:pt x="90284" y="118340"/>
                    </a:cubicBezTo>
                    <a:cubicBezTo>
                      <a:pt x="89140" y="115331"/>
                      <a:pt x="90503" y="112621"/>
                      <a:pt x="94849" y="99204"/>
                    </a:cubicBezTo>
                    <a:cubicBezTo>
                      <a:pt x="102459" y="99033"/>
                      <a:pt x="122368" y="77382"/>
                      <a:pt x="126255" y="73515"/>
                    </a:cubicBezTo>
                    <a:cubicBezTo>
                      <a:pt x="146211" y="53661"/>
                      <a:pt x="148822" y="55082"/>
                      <a:pt x="143325" y="53046"/>
                    </a:cubicBezTo>
                    <a:cubicBezTo>
                      <a:pt x="138210" y="51151"/>
                      <a:pt x="145035" y="51099"/>
                      <a:pt x="119402" y="33986"/>
                    </a:cubicBezTo>
                    <a:cubicBezTo>
                      <a:pt x="112358" y="29289"/>
                      <a:pt x="93079" y="5432"/>
                      <a:pt x="84320" y="0"/>
                    </a:cubicBezTo>
                    <a:cubicBezTo>
                      <a:pt x="67406" y="2406"/>
                      <a:pt x="52863" y="7184"/>
                      <a:pt x="42972" y="15903"/>
                    </a:cubicBezTo>
                    <a:cubicBezTo>
                      <a:pt x="31124" y="26467"/>
                      <a:pt x="39635" y="38971"/>
                      <a:pt x="53728" y="72801"/>
                    </a:cubicBezTo>
                    <a:cubicBezTo>
                      <a:pt x="63307" y="101930"/>
                      <a:pt x="50423" y="95158"/>
                      <a:pt x="19834" y="107908"/>
                    </a:cubicBezTo>
                    <a:cubicBezTo>
                      <a:pt x="-24887" y="123038"/>
                      <a:pt x="40987" y="155715"/>
                      <a:pt x="69722" y="201789"/>
                    </a:cubicBezTo>
                    <a:cubicBezTo>
                      <a:pt x="-6281" y="299022"/>
                      <a:pt x="-28941" y="257928"/>
                      <a:pt x="85078" y="375686"/>
                    </a:cubicBezTo>
                    <a:cubicBezTo>
                      <a:pt x="-15905" y="494257"/>
                      <a:pt x="-38389" y="441123"/>
                      <a:pt x="80322" y="522808"/>
                    </a:cubicBezTo>
                    <a:cubicBezTo>
                      <a:pt x="40839" y="576760"/>
                      <a:pt x="14225" y="609266"/>
                      <a:pt x="25563" y="622419"/>
                    </a:cubicBezTo>
                    <a:cubicBezTo>
                      <a:pt x="37710" y="618420"/>
                      <a:pt x="53353" y="614813"/>
                      <a:pt x="72058" y="611560"/>
                    </a:cubicBezTo>
                    <a:cubicBezTo>
                      <a:pt x="74864" y="606316"/>
                      <a:pt x="78974" y="606312"/>
                      <a:pt x="82790" y="60471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7517" y="3617548"/>
                <a:ext cx="173134" cy="641567"/>
              </a:xfrm>
              <a:custGeom>
                <a:avLst/>
                <a:gdLst/>
                <a:ahLst/>
                <a:cxnLst/>
                <a:rect l="l" t="t" r="r" b="b"/>
                <a:pathLst>
                  <a:path w="173134" h="641567" extrusionOk="0">
                    <a:moveTo>
                      <a:pt x="163212" y="587883"/>
                    </a:moveTo>
                    <a:cubicBezTo>
                      <a:pt x="166234" y="584107"/>
                      <a:pt x="165086" y="586570"/>
                      <a:pt x="169563" y="582970"/>
                    </a:cubicBezTo>
                    <a:cubicBezTo>
                      <a:pt x="169435" y="582710"/>
                      <a:pt x="126680" y="539286"/>
                      <a:pt x="106436" y="521730"/>
                    </a:cubicBezTo>
                    <a:cubicBezTo>
                      <a:pt x="103773" y="519420"/>
                      <a:pt x="96526" y="505963"/>
                      <a:pt x="87747" y="499960"/>
                    </a:cubicBezTo>
                    <a:cubicBezTo>
                      <a:pt x="83159" y="496828"/>
                      <a:pt x="84227" y="494617"/>
                      <a:pt x="86073" y="490738"/>
                    </a:cubicBezTo>
                    <a:cubicBezTo>
                      <a:pt x="84335" y="483610"/>
                      <a:pt x="87345" y="474822"/>
                      <a:pt x="95613" y="471274"/>
                    </a:cubicBezTo>
                    <a:cubicBezTo>
                      <a:pt x="106205" y="453144"/>
                      <a:pt x="153485" y="399455"/>
                      <a:pt x="167873" y="385627"/>
                    </a:cubicBezTo>
                    <a:cubicBezTo>
                      <a:pt x="163069" y="381369"/>
                      <a:pt x="139377" y="360281"/>
                      <a:pt x="136016" y="354865"/>
                    </a:cubicBezTo>
                    <a:cubicBezTo>
                      <a:pt x="125504" y="337896"/>
                      <a:pt x="110291" y="335550"/>
                      <a:pt x="107509" y="331415"/>
                    </a:cubicBezTo>
                    <a:cubicBezTo>
                      <a:pt x="102434" y="323873"/>
                      <a:pt x="95812" y="310204"/>
                      <a:pt x="101142" y="302793"/>
                    </a:cubicBezTo>
                    <a:cubicBezTo>
                      <a:pt x="103837" y="299038"/>
                      <a:pt x="102127" y="292664"/>
                      <a:pt x="108154" y="291024"/>
                    </a:cubicBezTo>
                    <a:cubicBezTo>
                      <a:pt x="109697" y="285876"/>
                      <a:pt x="114341" y="282982"/>
                      <a:pt x="117088" y="278724"/>
                    </a:cubicBezTo>
                    <a:cubicBezTo>
                      <a:pt x="131715" y="256048"/>
                      <a:pt x="140322" y="254248"/>
                      <a:pt x="140748" y="250868"/>
                    </a:cubicBezTo>
                    <a:cubicBezTo>
                      <a:pt x="141777" y="242675"/>
                      <a:pt x="150882" y="236513"/>
                      <a:pt x="158265" y="232905"/>
                    </a:cubicBezTo>
                    <a:cubicBezTo>
                      <a:pt x="156842" y="231149"/>
                      <a:pt x="134848" y="192837"/>
                      <a:pt x="128645" y="186867"/>
                    </a:cubicBezTo>
                    <a:cubicBezTo>
                      <a:pt x="119978" y="178522"/>
                      <a:pt x="121717" y="171403"/>
                      <a:pt x="117567" y="160500"/>
                    </a:cubicBezTo>
                    <a:cubicBezTo>
                      <a:pt x="116422" y="157490"/>
                      <a:pt x="117786" y="154781"/>
                      <a:pt x="122131" y="141364"/>
                    </a:cubicBezTo>
                    <a:cubicBezTo>
                      <a:pt x="131874" y="141144"/>
                      <a:pt x="162403" y="104975"/>
                      <a:pt x="169256" y="100801"/>
                    </a:cubicBezTo>
                    <a:cubicBezTo>
                      <a:pt x="175690" y="96878"/>
                      <a:pt x="172632" y="95956"/>
                      <a:pt x="170607" y="95205"/>
                    </a:cubicBezTo>
                    <a:cubicBezTo>
                      <a:pt x="165497" y="93310"/>
                      <a:pt x="172317" y="93258"/>
                      <a:pt x="146684" y="76145"/>
                    </a:cubicBezTo>
                    <a:cubicBezTo>
                      <a:pt x="139193" y="71145"/>
                      <a:pt x="117088" y="43584"/>
                      <a:pt x="109701" y="41193"/>
                    </a:cubicBezTo>
                    <a:cubicBezTo>
                      <a:pt x="107505" y="40483"/>
                      <a:pt x="96881" y="27984"/>
                      <a:pt x="97120" y="22201"/>
                    </a:cubicBezTo>
                    <a:cubicBezTo>
                      <a:pt x="95318" y="17584"/>
                      <a:pt x="95987" y="4661"/>
                      <a:pt x="103993" y="0"/>
                    </a:cubicBezTo>
                    <a:cubicBezTo>
                      <a:pt x="79838" y="922"/>
                      <a:pt x="53714" y="1872"/>
                      <a:pt x="25916" y="2849"/>
                    </a:cubicBezTo>
                    <a:cubicBezTo>
                      <a:pt x="42943" y="23043"/>
                      <a:pt x="86392" y="63099"/>
                      <a:pt x="88796" y="74437"/>
                    </a:cubicBezTo>
                    <a:cubicBezTo>
                      <a:pt x="90319" y="81493"/>
                      <a:pt x="84901" y="81609"/>
                      <a:pt x="87763" y="85580"/>
                    </a:cubicBezTo>
                    <a:cubicBezTo>
                      <a:pt x="74990" y="93298"/>
                      <a:pt x="69708" y="99464"/>
                      <a:pt x="49867" y="119597"/>
                    </a:cubicBezTo>
                    <a:cubicBezTo>
                      <a:pt x="35632" y="134040"/>
                      <a:pt x="17206" y="139827"/>
                      <a:pt x="3787" y="158333"/>
                    </a:cubicBezTo>
                    <a:cubicBezTo>
                      <a:pt x="2587" y="159989"/>
                      <a:pt x="1363" y="161477"/>
                      <a:pt x="0" y="162659"/>
                    </a:cubicBezTo>
                    <a:cubicBezTo>
                      <a:pt x="2348" y="167807"/>
                      <a:pt x="5402" y="172608"/>
                      <a:pt x="10883" y="175513"/>
                    </a:cubicBezTo>
                    <a:cubicBezTo>
                      <a:pt x="15635" y="178035"/>
                      <a:pt x="45383" y="235631"/>
                      <a:pt x="70996" y="242795"/>
                    </a:cubicBezTo>
                    <a:cubicBezTo>
                      <a:pt x="73783" y="249507"/>
                      <a:pt x="75720" y="250593"/>
                      <a:pt x="73854" y="253039"/>
                    </a:cubicBezTo>
                    <a:cubicBezTo>
                      <a:pt x="69756" y="273628"/>
                      <a:pt x="70669" y="271768"/>
                      <a:pt x="70406" y="271816"/>
                    </a:cubicBezTo>
                    <a:cubicBezTo>
                      <a:pt x="64745" y="272790"/>
                      <a:pt x="65491" y="279953"/>
                      <a:pt x="60731" y="281713"/>
                    </a:cubicBezTo>
                    <a:cubicBezTo>
                      <a:pt x="48062" y="286399"/>
                      <a:pt x="8284" y="332820"/>
                      <a:pt x="3253" y="339469"/>
                    </a:cubicBezTo>
                    <a:cubicBezTo>
                      <a:pt x="7714" y="343065"/>
                      <a:pt x="9101" y="342294"/>
                      <a:pt x="9723" y="343695"/>
                    </a:cubicBezTo>
                    <a:cubicBezTo>
                      <a:pt x="15679" y="357088"/>
                      <a:pt x="29289" y="363673"/>
                      <a:pt x="37581" y="375167"/>
                    </a:cubicBezTo>
                    <a:cubicBezTo>
                      <a:pt x="43457" y="383312"/>
                      <a:pt x="51032" y="390428"/>
                      <a:pt x="58048" y="397735"/>
                    </a:cubicBezTo>
                    <a:cubicBezTo>
                      <a:pt x="87114" y="428010"/>
                      <a:pt x="79858" y="425076"/>
                      <a:pt x="73763" y="437161"/>
                    </a:cubicBezTo>
                    <a:cubicBezTo>
                      <a:pt x="64287" y="455913"/>
                      <a:pt x="60563" y="449369"/>
                      <a:pt x="35313" y="484292"/>
                    </a:cubicBezTo>
                    <a:cubicBezTo>
                      <a:pt x="22715" y="501724"/>
                      <a:pt x="19462" y="497682"/>
                      <a:pt x="15045" y="505033"/>
                    </a:cubicBezTo>
                    <a:cubicBezTo>
                      <a:pt x="35938" y="532430"/>
                      <a:pt x="49788" y="537135"/>
                      <a:pt x="56740" y="552556"/>
                    </a:cubicBezTo>
                    <a:cubicBezTo>
                      <a:pt x="59726" y="559180"/>
                      <a:pt x="71666" y="560849"/>
                      <a:pt x="75274" y="570670"/>
                    </a:cubicBezTo>
                    <a:cubicBezTo>
                      <a:pt x="76713" y="574589"/>
                      <a:pt x="95114" y="575459"/>
                      <a:pt x="85662" y="588110"/>
                    </a:cubicBezTo>
                    <a:cubicBezTo>
                      <a:pt x="84371" y="595333"/>
                      <a:pt x="82019" y="600330"/>
                      <a:pt x="76434" y="606316"/>
                    </a:cubicBezTo>
                    <a:cubicBezTo>
                      <a:pt x="55193" y="623337"/>
                      <a:pt x="44067" y="633941"/>
                      <a:pt x="36792" y="640486"/>
                    </a:cubicBezTo>
                    <a:cubicBezTo>
                      <a:pt x="64693" y="640897"/>
                      <a:pt x="91610" y="641264"/>
                      <a:pt x="117363" y="641567"/>
                    </a:cubicBezTo>
                    <a:cubicBezTo>
                      <a:pt x="115928" y="637305"/>
                      <a:pt x="133887" y="624538"/>
                      <a:pt x="163212" y="58788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3477781" y="3655513"/>
                <a:ext cx="174737" cy="591721"/>
              </a:xfrm>
              <a:custGeom>
                <a:avLst/>
                <a:gdLst/>
                <a:ahLst/>
                <a:cxnLst/>
                <a:rect l="l" t="t" r="r" b="b"/>
                <a:pathLst>
                  <a:path w="174737" h="591721" extrusionOk="0">
                    <a:moveTo>
                      <a:pt x="91778" y="471123"/>
                    </a:moveTo>
                    <a:cubicBezTo>
                      <a:pt x="85236" y="466354"/>
                      <a:pt x="81297" y="464897"/>
                      <a:pt x="83861" y="459697"/>
                    </a:cubicBezTo>
                    <a:cubicBezTo>
                      <a:pt x="85447" y="456476"/>
                      <a:pt x="81648" y="447010"/>
                      <a:pt x="90729" y="439990"/>
                    </a:cubicBezTo>
                    <a:cubicBezTo>
                      <a:pt x="92416" y="438681"/>
                      <a:pt x="139393" y="380866"/>
                      <a:pt x="139508" y="380594"/>
                    </a:cubicBezTo>
                    <a:cubicBezTo>
                      <a:pt x="140270" y="378862"/>
                      <a:pt x="144304" y="378639"/>
                      <a:pt x="144799" y="377817"/>
                    </a:cubicBezTo>
                    <a:cubicBezTo>
                      <a:pt x="149196" y="370557"/>
                      <a:pt x="156132" y="365321"/>
                      <a:pt x="160418" y="357998"/>
                    </a:cubicBezTo>
                    <a:cubicBezTo>
                      <a:pt x="168132" y="344813"/>
                      <a:pt x="180111" y="360409"/>
                      <a:pt x="142064" y="324814"/>
                    </a:cubicBezTo>
                    <a:cubicBezTo>
                      <a:pt x="133600" y="316901"/>
                      <a:pt x="132424" y="307470"/>
                      <a:pt x="115015" y="299050"/>
                    </a:cubicBezTo>
                    <a:cubicBezTo>
                      <a:pt x="99408" y="291503"/>
                      <a:pt x="95669" y="270647"/>
                      <a:pt x="100257" y="264265"/>
                    </a:cubicBezTo>
                    <a:cubicBezTo>
                      <a:pt x="103036" y="260398"/>
                      <a:pt x="101274" y="253833"/>
                      <a:pt x="107477" y="252145"/>
                    </a:cubicBezTo>
                    <a:cubicBezTo>
                      <a:pt x="107983" y="250465"/>
                      <a:pt x="126425" y="223826"/>
                      <a:pt x="138556" y="214001"/>
                    </a:cubicBezTo>
                    <a:cubicBezTo>
                      <a:pt x="145225" y="208597"/>
                      <a:pt x="134278" y="209930"/>
                      <a:pt x="155981" y="194027"/>
                    </a:cubicBezTo>
                    <a:cubicBezTo>
                      <a:pt x="159589" y="191385"/>
                      <a:pt x="159461" y="193085"/>
                      <a:pt x="158548" y="191556"/>
                    </a:cubicBezTo>
                    <a:cubicBezTo>
                      <a:pt x="105790" y="103642"/>
                      <a:pt x="137515" y="171103"/>
                      <a:pt x="117176" y="117710"/>
                    </a:cubicBezTo>
                    <a:cubicBezTo>
                      <a:pt x="115996" y="114613"/>
                      <a:pt x="117403" y="111819"/>
                      <a:pt x="121876" y="98003"/>
                    </a:cubicBezTo>
                    <a:cubicBezTo>
                      <a:pt x="130172" y="97811"/>
                      <a:pt x="174578" y="52176"/>
                      <a:pt x="174737" y="51909"/>
                    </a:cubicBezTo>
                    <a:cubicBezTo>
                      <a:pt x="171536" y="50021"/>
                      <a:pt x="170787" y="50588"/>
                      <a:pt x="168570" y="47934"/>
                    </a:cubicBezTo>
                    <a:cubicBezTo>
                      <a:pt x="157476" y="34688"/>
                      <a:pt x="143395" y="31587"/>
                      <a:pt x="135849" y="20010"/>
                    </a:cubicBezTo>
                    <a:cubicBezTo>
                      <a:pt x="131639" y="13553"/>
                      <a:pt x="123188" y="6581"/>
                      <a:pt x="115418" y="0"/>
                    </a:cubicBezTo>
                    <a:cubicBezTo>
                      <a:pt x="92703" y="583"/>
                      <a:pt x="71040" y="1133"/>
                      <a:pt x="50565" y="1652"/>
                    </a:cubicBezTo>
                    <a:cubicBezTo>
                      <a:pt x="62118" y="15089"/>
                      <a:pt x="84239" y="34349"/>
                      <a:pt x="86217" y="43652"/>
                    </a:cubicBezTo>
                    <a:cubicBezTo>
                      <a:pt x="87696" y="50504"/>
                      <a:pt x="82433" y="50616"/>
                      <a:pt x="85216" y="54471"/>
                    </a:cubicBezTo>
                    <a:cubicBezTo>
                      <a:pt x="72818" y="61962"/>
                      <a:pt x="67687" y="67952"/>
                      <a:pt x="48420" y="87499"/>
                    </a:cubicBezTo>
                    <a:cubicBezTo>
                      <a:pt x="34599" y="101519"/>
                      <a:pt x="16708" y="107138"/>
                      <a:pt x="3680" y="125109"/>
                    </a:cubicBezTo>
                    <a:cubicBezTo>
                      <a:pt x="2515" y="126717"/>
                      <a:pt x="1328" y="128162"/>
                      <a:pt x="0" y="129307"/>
                    </a:cubicBezTo>
                    <a:cubicBezTo>
                      <a:pt x="2280" y="134304"/>
                      <a:pt x="5246" y="138965"/>
                      <a:pt x="10564" y="141791"/>
                    </a:cubicBezTo>
                    <a:cubicBezTo>
                      <a:pt x="15141" y="144225"/>
                      <a:pt x="44115" y="200177"/>
                      <a:pt x="68931" y="207113"/>
                    </a:cubicBezTo>
                    <a:cubicBezTo>
                      <a:pt x="71634" y="213630"/>
                      <a:pt x="73520" y="214683"/>
                      <a:pt x="71706" y="217058"/>
                    </a:cubicBezTo>
                    <a:cubicBezTo>
                      <a:pt x="67727" y="237048"/>
                      <a:pt x="68612" y="235244"/>
                      <a:pt x="68357" y="235288"/>
                    </a:cubicBezTo>
                    <a:cubicBezTo>
                      <a:pt x="62860" y="236234"/>
                      <a:pt x="63585" y="243190"/>
                      <a:pt x="58961" y="244898"/>
                    </a:cubicBezTo>
                    <a:cubicBezTo>
                      <a:pt x="46658" y="249451"/>
                      <a:pt x="8061" y="294496"/>
                      <a:pt x="3153" y="300973"/>
                    </a:cubicBezTo>
                    <a:cubicBezTo>
                      <a:pt x="7483" y="304461"/>
                      <a:pt x="8830" y="303715"/>
                      <a:pt x="9436" y="305076"/>
                    </a:cubicBezTo>
                    <a:cubicBezTo>
                      <a:pt x="15217" y="318078"/>
                      <a:pt x="28436" y="324471"/>
                      <a:pt x="36485" y="335634"/>
                    </a:cubicBezTo>
                    <a:cubicBezTo>
                      <a:pt x="42185" y="343543"/>
                      <a:pt x="49541" y="350448"/>
                      <a:pt x="56354" y="357543"/>
                    </a:cubicBezTo>
                    <a:cubicBezTo>
                      <a:pt x="84574" y="386940"/>
                      <a:pt x="77526" y="384090"/>
                      <a:pt x="71610" y="395823"/>
                    </a:cubicBezTo>
                    <a:cubicBezTo>
                      <a:pt x="62413" y="414034"/>
                      <a:pt x="58793" y="407676"/>
                      <a:pt x="34276" y="441586"/>
                    </a:cubicBezTo>
                    <a:cubicBezTo>
                      <a:pt x="22045" y="458512"/>
                      <a:pt x="18888" y="454585"/>
                      <a:pt x="14595" y="461724"/>
                    </a:cubicBezTo>
                    <a:cubicBezTo>
                      <a:pt x="34878" y="488323"/>
                      <a:pt x="48325" y="492893"/>
                      <a:pt x="55074" y="507862"/>
                    </a:cubicBezTo>
                    <a:cubicBezTo>
                      <a:pt x="57976" y="514295"/>
                      <a:pt x="69565" y="515916"/>
                      <a:pt x="73065" y="525450"/>
                    </a:cubicBezTo>
                    <a:cubicBezTo>
                      <a:pt x="74468" y="529257"/>
                      <a:pt x="92332" y="530099"/>
                      <a:pt x="83159" y="542383"/>
                    </a:cubicBezTo>
                    <a:cubicBezTo>
                      <a:pt x="81891" y="549455"/>
                      <a:pt x="79587" y="554288"/>
                      <a:pt x="74197" y="560058"/>
                    </a:cubicBezTo>
                    <a:cubicBezTo>
                      <a:pt x="47898" y="581138"/>
                      <a:pt x="42823" y="588745"/>
                      <a:pt x="35209" y="591722"/>
                    </a:cubicBezTo>
                    <a:cubicBezTo>
                      <a:pt x="67675" y="590952"/>
                      <a:pt x="101385" y="590345"/>
                      <a:pt x="136132" y="589890"/>
                    </a:cubicBezTo>
                    <a:cubicBezTo>
                      <a:pt x="145361" y="579338"/>
                      <a:pt x="166091" y="555708"/>
                      <a:pt x="166298" y="555617"/>
                    </a:cubicBezTo>
                    <a:cubicBezTo>
                      <a:pt x="178397" y="550301"/>
                      <a:pt x="112173" y="502969"/>
                      <a:pt x="91778" y="47112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3786650" y="3647392"/>
                <a:ext cx="159868" cy="597145"/>
              </a:xfrm>
              <a:custGeom>
                <a:avLst/>
                <a:gdLst/>
                <a:ahLst/>
                <a:cxnLst/>
                <a:rect l="l" t="t" r="r" b="b"/>
                <a:pathLst>
                  <a:path w="159868" h="597145" extrusionOk="0">
                    <a:moveTo>
                      <a:pt x="158931" y="556630"/>
                    </a:moveTo>
                    <a:cubicBezTo>
                      <a:pt x="153768" y="551921"/>
                      <a:pt x="144914" y="539941"/>
                      <a:pt x="106209" y="506186"/>
                    </a:cubicBezTo>
                    <a:cubicBezTo>
                      <a:pt x="72539" y="476929"/>
                      <a:pt x="90259" y="480760"/>
                      <a:pt x="144448" y="402093"/>
                    </a:cubicBezTo>
                    <a:cubicBezTo>
                      <a:pt x="152803" y="389973"/>
                      <a:pt x="166553" y="407716"/>
                      <a:pt x="122135" y="366172"/>
                    </a:cubicBezTo>
                    <a:cubicBezTo>
                      <a:pt x="113692" y="358270"/>
                      <a:pt x="112456" y="348803"/>
                      <a:pt x="95087" y="340407"/>
                    </a:cubicBezTo>
                    <a:cubicBezTo>
                      <a:pt x="91642" y="338742"/>
                      <a:pt x="83187" y="326602"/>
                      <a:pt x="82481" y="317910"/>
                    </a:cubicBezTo>
                    <a:cubicBezTo>
                      <a:pt x="81580" y="306868"/>
                      <a:pt x="85702" y="306688"/>
                      <a:pt x="88648" y="302454"/>
                    </a:cubicBezTo>
                    <a:cubicBezTo>
                      <a:pt x="91256" y="290497"/>
                      <a:pt x="106731" y="276306"/>
                      <a:pt x="110148" y="266644"/>
                    </a:cubicBezTo>
                    <a:cubicBezTo>
                      <a:pt x="112065" y="261224"/>
                      <a:pt x="117782" y="261803"/>
                      <a:pt x="133963" y="242444"/>
                    </a:cubicBezTo>
                    <a:cubicBezTo>
                      <a:pt x="138596" y="236900"/>
                      <a:pt x="142945" y="231034"/>
                      <a:pt x="147876" y="225690"/>
                    </a:cubicBezTo>
                    <a:cubicBezTo>
                      <a:pt x="129566" y="208693"/>
                      <a:pt x="143176" y="227155"/>
                      <a:pt x="126393" y="204479"/>
                    </a:cubicBezTo>
                    <a:cubicBezTo>
                      <a:pt x="123323" y="200332"/>
                      <a:pt x="118444" y="197567"/>
                      <a:pt x="115003" y="193640"/>
                    </a:cubicBezTo>
                    <a:cubicBezTo>
                      <a:pt x="111738" y="189912"/>
                      <a:pt x="102199" y="169088"/>
                      <a:pt x="98352" y="166514"/>
                    </a:cubicBezTo>
                    <a:cubicBezTo>
                      <a:pt x="88720" y="160069"/>
                      <a:pt x="87137" y="152346"/>
                      <a:pt x="79463" y="144245"/>
                    </a:cubicBezTo>
                    <a:cubicBezTo>
                      <a:pt x="76190" y="140793"/>
                      <a:pt x="73826" y="136040"/>
                      <a:pt x="76143" y="130568"/>
                    </a:cubicBezTo>
                    <a:cubicBezTo>
                      <a:pt x="76525" y="129662"/>
                      <a:pt x="75349" y="118851"/>
                      <a:pt x="83601" y="115283"/>
                    </a:cubicBezTo>
                    <a:cubicBezTo>
                      <a:pt x="87221" y="113719"/>
                      <a:pt x="90159" y="109553"/>
                      <a:pt x="94190" y="104053"/>
                    </a:cubicBezTo>
                    <a:cubicBezTo>
                      <a:pt x="98288" y="98462"/>
                      <a:pt x="113281" y="92528"/>
                      <a:pt x="117403" y="86960"/>
                    </a:cubicBezTo>
                    <a:cubicBezTo>
                      <a:pt x="160003" y="29377"/>
                      <a:pt x="179968" y="61351"/>
                      <a:pt x="132022" y="16502"/>
                    </a:cubicBezTo>
                    <a:cubicBezTo>
                      <a:pt x="126317" y="11170"/>
                      <a:pt x="124284" y="5719"/>
                      <a:pt x="118376" y="0"/>
                    </a:cubicBezTo>
                    <a:cubicBezTo>
                      <a:pt x="79571" y="1034"/>
                      <a:pt x="41643" y="2031"/>
                      <a:pt x="4923" y="2993"/>
                    </a:cubicBezTo>
                    <a:cubicBezTo>
                      <a:pt x="20164" y="18581"/>
                      <a:pt x="-3875" y="-3935"/>
                      <a:pt x="39730" y="36265"/>
                    </a:cubicBezTo>
                    <a:cubicBezTo>
                      <a:pt x="66407" y="60888"/>
                      <a:pt x="82477" y="45907"/>
                      <a:pt x="21204" y="102644"/>
                    </a:cubicBezTo>
                    <a:cubicBezTo>
                      <a:pt x="19765" y="113807"/>
                      <a:pt x="6075" y="106575"/>
                      <a:pt x="26614" y="131187"/>
                    </a:cubicBezTo>
                    <a:cubicBezTo>
                      <a:pt x="30776" y="136171"/>
                      <a:pt x="46240" y="141280"/>
                      <a:pt x="50111" y="146500"/>
                    </a:cubicBezTo>
                    <a:cubicBezTo>
                      <a:pt x="68421" y="171199"/>
                      <a:pt x="72044" y="168653"/>
                      <a:pt x="71080" y="176080"/>
                    </a:cubicBezTo>
                    <a:cubicBezTo>
                      <a:pt x="86224" y="188703"/>
                      <a:pt x="17186" y="243329"/>
                      <a:pt x="4238" y="269298"/>
                    </a:cubicBezTo>
                    <a:cubicBezTo>
                      <a:pt x="20327" y="283860"/>
                      <a:pt x="18832" y="284539"/>
                      <a:pt x="20547" y="285580"/>
                    </a:cubicBezTo>
                    <a:cubicBezTo>
                      <a:pt x="33909" y="293698"/>
                      <a:pt x="49206" y="315332"/>
                      <a:pt x="53507" y="317084"/>
                    </a:cubicBezTo>
                    <a:cubicBezTo>
                      <a:pt x="55157" y="317759"/>
                      <a:pt x="57123" y="319215"/>
                      <a:pt x="57673" y="320772"/>
                    </a:cubicBezTo>
                    <a:cubicBezTo>
                      <a:pt x="61727" y="332245"/>
                      <a:pt x="84574" y="332796"/>
                      <a:pt x="81301" y="360584"/>
                    </a:cubicBezTo>
                    <a:cubicBezTo>
                      <a:pt x="65917" y="372102"/>
                      <a:pt x="64797" y="383572"/>
                      <a:pt x="52805" y="392355"/>
                    </a:cubicBezTo>
                    <a:cubicBezTo>
                      <a:pt x="42169" y="400142"/>
                      <a:pt x="9675" y="436243"/>
                      <a:pt x="5418" y="445134"/>
                    </a:cubicBezTo>
                    <a:cubicBezTo>
                      <a:pt x="434" y="455546"/>
                      <a:pt x="-11732" y="442301"/>
                      <a:pt x="31856" y="487281"/>
                    </a:cubicBezTo>
                    <a:cubicBezTo>
                      <a:pt x="33387" y="488866"/>
                      <a:pt x="33850" y="491464"/>
                      <a:pt x="35344" y="493100"/>
                    </a:cubicBezTo>
                    <a:cubicBezTo>
                      <a:pt x="38625" y="496688"/>
                      <a:pt x="62852" y="522505"/>
                      <a:pt x="67101" y="523909"/>
                    </a:cubicBezTo>
                    <a:cubicBezTo>
                      <a:pt x="71961" y="525526"/>
                      <a:pt x="84215" y="533703"/>
                      <a:pt x="82629" y="538189"/>
                    </a:cubicBezTo>
                    <a:cubicBezTo>
                      <a:pt x="90578" y="558670"/>
                      <a:pt x="76585" y="566783"/>
                      <a:pt x="71474" y="572733"/>
                    </a:cubicBezTo>
                    <a:cubicBezTo>
                      <a:pt x="59714" y="586394"/>
                      <a:pt x="49716" y="587807"/>
                      <a:pt x="49106" y="590010"/>
                    </a:cubicBezTo>
                    <a:cubicBezTo>
                      <a:pt x="48089" y="593653"/>
                      <a:pt x="46977" y="595733"/>
                      <a:pt x="43026" y="596906"/>
                    </a:cubicBezTo>
                    <a:cubicBezTo>
                      <a:pt x="67918" y="596938"/>
                      <a:pt x="93069" y="597022"/>
                      <a:pt x="118424" y="597145"/>
                    </a:cubicBezTo>
                    <a:cubicBezTo>
                      <a:pt x="158564" y="553310"/>
                      <a:pt x="161542" y="559009"/>
                      <a:pt x="158931" y="55663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903200" y="3639965"/>
                <a:ext cx="356865" cy="607653"/>
              </a:xfrm>
              <a:custGeom>
                <a:avLst/>
                <a:gdLst/>
                <a:ahLst/>
                <a:cxnLst/>
                <a:rect l="l" t="t" r="r" b="b"/>
                <a:pathLst>
                  <a:path w="356865" h="607653" extrusionOk="0">
                    <a:moveTo>
                      <a:pt x="335175" y="582587"/>
                    </a:moveTo>
                    <a:cubicBezTo>
                      <a:pt x="336128" y="580923"/>
                      <a:pt x="340138" y="581166"/>
                      <a:pt x="340728" y="580392"/>
                    </a:cubicBezTo>
                    <a:cubicBezTo>
                      <a:pt x="345409" y="574262"/>
                      <a:pt x="351915" y="569940"/>
                      <a:pt x="356866" y="564105"/>
                    </a:cubicBezTo>
                    <a:cubicBezTo>
                      <a:pt x="347258" y="551769"/>
                      <a:pt x="347067" y="557480"/>
                      <a:pt x="346405" y="555241"/>
                    </a:cubicBezTo>
                    <a:cubicBezTo>
                      <a:pt x="343304" y="544742"/>
                      <a:pt x="326353" y="536872"/>
                      <a:pt x="325372" y="533412"/>
                    </a:cubicBezTo>
                    <a:cubicBezTo>
                      <a:pt x="321940" y="521287"/>
                      <a:pt x="303108" y="506861"/>
                      <a:pt x="298587" y="500787"/>
                    </a:cubicBezTo>
                    <a:cubicBezTo>
                      <a:pt x="294895" y="495818"/>
                      <a:pt x="292284" y="489828"/>
                      <a:pt x="286276" y="486898"/>
                    </a:cubicBezTo>
                    <a:cubicBezTo>
                      <a:pt x="272595" y="457797"/>
                      <a:pt x="273775" y="464131"/>
                      <a:pt x="282828" y="448275"/>
                    </a:cubicBezTo>
                    <a:cubicBezTo>
                      <a:pt x="287377" y="448052"/>
                      <a:pt x="299711" y="426525"/>
                      <a:pt x="299974" y="426321"/>
                    </a:cubicBezTo>
                    <a:cubicBezTo>
                      <a:pt x="305037" y="422434"/>
                      <a:pt x="307955" y="416955"/>
                      <a:pt x="311563" y="411891"/>
                    </a:cubicBezTo>
                    <a:cubicBezTo>
                      <a:pt x="316841" y="404484"/>
                      <a:pt x="325073" y="399850"/>
                      <a:pt x="331894" y="388899"/>
                    </a:cubicBezTo>
                    <a:cubicBezTo>
                      <a:pt x="341546" y="373407"/>
                      <a:pt x="346967" y="374021"/>
                      <a:pt x="348574" y="370729"/>
                    </a:cubicBezTo>
                    <a:cubicBezTo>
                      <a:pt x="357711" y="352004"/>
                      <a:pt x="367008" y="374772"/>
                      <a:pt x="328653" y="333602"/>
                    </a:cubicBezTo>
                    <a:cubicBezTo>
                      <a:pt x="328406" y="333339"/>
                      <a:pt x="308924" y="314702"/>
                      <a:pt x="301146" y="307957"/>
                    </a:cubicBezTo>
                    <a:cubicBezTo>
                      <a:pt x="296709" y="304110"/>
                      <a:pt x="297343" y="298347"/>
                      <a:pt x="285910" y="291934"/>
                    </a:cubicBezTo>
                    <a:cubicBezTo>
                      <a:pt x="282788" y="283294"/>
                      <a:pt x="286376" y="288163"/>
                      <a:pt x="281724" y="280125"/>
                    </a:cubicBezTo>
                    <a:cubicBezTo>
                      <a:pt x="277642" y="273073"/>
                      <a:pt x="279448" y="262466"/>
                      <a:pt x="287560" y="257293"/>
                    </a:cubicBezTo>
                    <a:cubicBezTo>
                      <a:pt x="289366" y="254153"/>
                      <a:pt x="301421" y="236050"/>
                      <a:pt x="308075" y="230208"/>
                    </a:cubicBezTo>
                    <a:cubicBezTo>
                      <a:pt x="315290" y="223870"/>
                      <a:pt x="325811" y="208984"/>
                      <a:pt x="326074" y="208928"/>
                    </a:cubicBezTo>
                    <a:cubicBezTo>
                      <a:pt x="333800" y="207328"/>
                      <a:pt x="334673" y="198053"/>
                      <a:pt x="341346" y="195280"/>
                    </a:cubicBezTo>
                    <a:cubicBezTo>
                      <a:pt x="343547" y="194362"/>
                      <a:pt x="344922" y="192877"/>
                      <a:pt x="345094" y="190275"/>
                    </a:cubicBezTo>
                    <a:cubicBezTo>
                      <a:pt x="345425" y="185283"/>
                      <a:pt x="349136" y="190834"/>
                      <a:pt x="350727" y="183060"/>
                    </a:cubicBezTo>
                    <a:cubicBezTo>
                      <a:pt x="340852" y="174108"/>
                      <a:pt x="341394" y="174280"/>
                      <a:pt x="334362" y="166426"/>
                    </a:cubicBezTo>
                    <a:cubicBezTo>
                      <a:pt x="327816" y="159119"/>
                      <a:pt x="272499" y="143642"/>
                      <a:pt x="298555" y="108651"/>
                    </a:cubicBezTo>
                    <a:cubicBezTo>
                      <a:pt x="303124" y="102517"/>
                      <a:pt x="301054" y="96922"/>
                      <a:pt x="306755" y="95720"/>
                    </a:cubicBezTo>
                    <a:cubicBezTo>
                      <a:pt x="307022" y="95668"/>
                      <a:pt x="317583" y="76397"/>
                      <a:pt x="319034" y="75666"/>
                    </a:cubicBezTo>
                    <a:cubicBezTo>
                      <a:pt x="328422" y="70957"/>
                      <a:pt x="332903" y="60820"/>
                      <a:pt x="337033" y="57456"/>
                    </a:cubicBezTo>
                    <a:cubicBezTo>
                      <a:pt x="301210" y="28311"/>
                      <a:pt x="284841" y="15313"/>
                      <a:pt x="275557" y="0"/>
                    </a:cubicBezTo>
                    <a:cubicBezTo>
                      <a:pt x="199338" y="2115"/>
                      <a:pt x="123355" y="4178"/>
                      <a:pt x="49863" y="6146"/>
                    </a:cubicBezTo>
                    <a:cubicBezTo>
                      <a:pt x="52247" y="8991"/>
                      <a:pt x="56951" y="14191"/>
                      <a:pt x="67942" y="25641"/>
                    </a:cubicBezTo>
                    <a:cubicBezTo>
                      <a:pt x="73340" y="31264"/>
                      <a:pt x="90287" y="46034"/>
                      <a:pt x="88716" y="51769"/>
                    </a:cubicBezTo>
                    <a:cubicBezTo>
                      <a:pt x="90438" y="59156"/>
                      <a:pt x="84901" y="59196"/>
                      <a:pt x="87767" y="63171"/>
                    </a:cubicBezTo>
                    <a:cubicBezTo>
                      <a:pt x="78698" y="68654"/>
                      <a:pt x="70968" y="75267"/>
                      <a:pt x="64071" y="82993"/>
                    </a:cubicBezTo>
                    <a:cubicBezTo>
                      <a:pt x="40057" y="109916"/>
                      <a:pt x="22352" y="115251"/>
                      <a:pt x="8790" y="129295"/>
                    </a:cubicBezTo>
                    <a:cubicBezTo>
                      <a:pt x="5589" y="132612"/>
                      <a:pt x="3664" y="137081"/>
                      <a:pt x="0" y="140250"/>
                    </a:cubicBezTo>
                    <a:cubicBezTo>
                      <a:pt x="5063" y="151341"/>
                      <a:pt x="9867" y="151859"/>
                      <a:pt x="11429" y="153735"/>
                    </a:cubicBezTo>
                    <a:cubicBezTo>
                      <a:pt x="25378" y="170441"/>
                      <a:pt x="47141" y="213717"/>
                      <a:pt x="71000" y="220386"/>
                    </a:cubicBezTo>
                    <a:cubicBezTo>
                      <a:pt x="75772" y="231872"/>
                      <a:pt x="75393" y="222394"/>
                      <a:pt x="70781" y="246223"/>
                    </a:cubicBezTo>
                    <a:cubicBezTo>
                      <a:pt x="70569" y="247312"/>
                      <a:pt x="70705" y="249360"/>
                      <a:pt x="70414" y="249408"/>
                    </a:cubicBezTo>
                    <a:cubicBezTo>
                      <a:pt x="64753" y="250381"/>
                      <a:pt x="65499" y="257545"/>
                      <a:pt x="60739" y="259305"/>
                    </a:cubicBezTo>
                    <a:cubicBezTo>
                      <a:pt x="51789" y="262613"/>
                      <a:pt x="23309" y="292700"/>
                      <a:pt x="23225" y="292976"/>
                    </a:cubicBezTo>
                    <a:cubicBezTo>
                      <a:pt x="19801" y="304792"/>
                      <a:pt x="-5509" y="314989"/>
                      <a:pt x="8499" y="320209"/>
                    </a:cubicBezTo>
                    <a:cubicBezTo>
                      <a:pt x="8982" y="320393"/>
                      <a:pt x="9532" y="320824"/>
                      <a:pt x="9731" y="321279"/>
                    </a:cubicBezTo>
                    <a:cubicBezTo>
                      <a:pt x="15687" y="334672"/>
                      <a:pt x="29297" y="341257"/>
                      <a:pt x="37589" y="352750"/>
                    </a:cubicBezTo>
                    <a:cubicBezTo>
                      <a:pt x="56070" y="378379"/>
                      <a:pt x="91742" y="398888"/>
                      <a:pt x="74616" y="412457"/>
                    </a:cubicBezTo>
                    <a:cubicBezTo>
                      <a:pt x="73396" y="416875"/>
                      <a:pt x="67851" y="424019"/>
                      <a:pt x="65782" y="427191"/>
                    </a:cubicBezTo>
                    <a:cubicBezTo>
                      <a:pt x="37394" y="452773"/>
                      <a:pt x="34822" y="468716"/>
                      <a:pt x="19052" y="478115"/>
                    </a:cubicBezTo>
                    <a:cubicBezTo>
                      <a:pt x="17413" y="479088"/>
                      <a:pt x="16114" y="480852"/>
                      <a:pt x="15049" y="482620"/>
                    </a:cubicBezTo>
                    <a:cubicBezTo>
                      <a:pt x="23859" y="494174"/>
                      <a:pt x="32921" y="503424"/>
                      <a:pt x="42460" y="512132"/>
                    </a:cubicBezTo>
                    <a:cubicBezTo>
                      <a:pt x="59347" y="527545"/>
                      <a:pt x="53196" y="529253"/>
                      <a:pt x="61703" y="535339"/>
                    </a:cubicBezTo>
                    <a:cubicBezTo>
                      <a:pt x="83665" y="551059"/>
                      <a:pt x="68696" y="546617"/>
                      <a:pt x="81409" y="551977"/>
                    </a:cubicBezTo>
                    <a:cubicBezTo>
                      <a:pt x="92436" y="556630"/>
                      <a:pt x="87249" y="561284"/>
                      <a:pt x="84530" y="570522"/>
                    </a:cubicBezTo>
                    <a:cubicBezTo>
                      <a:pt x="81094" y="582208"/>
                      <a:pt x="73380" y="585859"/>
                      <a:pt x="64135" y="593797"/>
                    </a:cubicBezTo>
                    <a:cubicBezTo>
                      <a:pt x="58678" y="598478"/>
                      <a:pt x="54811" y="602082"/>
                      <a:pt x="51757" y="604848"/>
                    </a:cubicBezTo>
                    <a:cubicBezTo>
                      <a:pt x="85547" y="605079"/>
                      <a:pt x="119616" y="605378"/>
                      <a:pt x="153828" y="605730"/>
                    </a:cubicBezTo>
                    <a:cubicBezTo>
                      <a:pt x="154422" y="604832"/>
                      <a:pt x="156252" y="603475"/>
                      <a:pt x="157795" y="601368"/>
                    </a:cubicBezTo>
                    <a:cubicBezTo>
                      <a:pt x="157982" y="601108"/>
                      <a:pt x="191046" y="563363"/>
                      <a:pt x="191305" y="563251"/>
                    </a:cubicBezTo>
                    <a:cubicBezTo>
                      <a:pt x="202679" y="558251"/>
                      <a:pt x="137890" y="510800"/>
                      <a:pt x="118946" y="481215"/>
                    </a:cubicBezTo>
                    <a:cubicBezTo>
                      <a:pt x="112595" y="476586"/>
                      <a:pt x="108768" y="475169"/>
                      <a:pt x="111256" y="470121"/>
                    </a:cubicBezTo>
                    <a:cubicBezTo>
                      <a:pt x="112795" y="466992"/>
                      <a:pt x="109111" y="457805"/>
                      <a:pt x="117925" y="450985"/>
                    </a:cubicBezTo>
                    <a:cubicBezTo>
                      <a:pt x="119604" y="449684"/>
                      <a:pt x="165174" y="393581"/>
                      <a:pt x="165285" y="393317"/>
                    </a:cubicBezTo>
                    <a:cubicBezTo>
                      <a:pt x="166027" y="391637"/>
                      <a:pt x="169942" y="391422"/>
                      <a:pt x="170420" y="390623"/>
                    </a:cubicBezTo>
                    <a:cubicBezTo>
                      <a:pt x="171680" y="388544"/>
                      <a:pt x="184046" y="372681"/>
                      <a:pt x="193901" y="363206"/>
                    </a:cubicBezTo>
                    <a:cubicBezTo>
                      <a:pt x="146740" y="321398"/>
                      <a:pt x="160111" y="323146"/>
                      <a:pt x="141502" y="314147"/>
                    </a:cubicBezTo>
                    <a:cubicBezTo>
                      <a:pt x="125735" y="306520"/>
                      <a:pt x="122841" y="286403"/>
                      <a:pt x="127174" y="280376"/>
                    </a:cubicBezTo>
                    <a:cubicBezTo>
                      <a:pt x="129869" y="276621"/>
                      <a:pt x="128159" y="270248"/>
                      <a:pt x="134186" y="268607"/>
                    </a:cubicBezTo>
                    <a:cubicBezTo>
                      <a:pt x="134677" y="266975"/>
                      <a:pt x="152584" y="241115"/>
                      <a:pt x="164364" y="231572"/>
                    </a:cubicBezTo>
                    <a:cubicBezTo>
                      <a:pt x="170839" y="226324"/>
                      <a:pt x="160214" y="227622"/>
                      <a:pt x="181283" y="212181"/>
                    </a:cubicBezTo>
                    <a:cubicBezTo>
                      <a:pt x="184779" y="209619"/>
                      <a:pt x="184660" y="211263"/>
                      <a:pt x="183775" y="209782"/>
                    </a:cubicBezTo>
                    <a:cubicBezTo>
                      <a:pt x="138181" y="133797"/>
                      <a:pt x="139708" y="145107"/>
                      <a:pt x="148175" y="118947"/>
                    </a:cubicBezTo>
                    <a:cubicBezTo>
                      <a:pt x="156312" y="118763"/>
                      <a:pt x="199346" y="74453"/>
                      <a:pt x="199498" y="74194"/>
                    </a:cubicBezTo>
                    <a:cubicBezTo>
                      <a:pt x="196388" y="72362"/>
                      <a:pt x="195663" y="72909"/>
                      <a:pt x="193510" y="70335"/>
                    </a:cubicBezTo>
                    <a:cubicBezTo>
                      <a:pt x="182738" y="57476"/>
                      <a:pt x="169057" y="54451"/>
                      <a:pt x="161737" y="43221"/>
                    </a:cubicBezTo>
                    <a:cubicBezTo>
                      <a:pt x="159206" y="39338"/>
                      <a:pt x="139807" y="20098"/>
                      <a:pt x="135741" y="18781"/>
                    </a:cubicBezTo>
                    <a:cubicBezTo>
                      <a:pt x="133620" y="18094"/>
                      <a:pt x="131870" y="14802"/>
                      <a:pt x="126656" y="8752"/>
                    </a:cubicBezTo>
                    <a:cubicBezTo>
                      <a:pt x="122203" y="3592"/>
                      <a:pt x="118001" y="5360"/>
                      <a:pt x="178676" y="3324"/>
                    </a:cubicBezTo>
                    <a:cubicBezTo>
                      <a:pt x="195212" y="19719"/>
                      <a:pt x="190113" y="18466"/>
                      <a:pt x="213981" y="36552"/>
                    </a:cubicBezTo>
                    <a:cubicBezTo>
                      <a:pt x="276370" y="83832"/>
                      <a:pt x="212035" y="100002"/>
                      <a:pt x="204724" y="111297"/>
                    </a:cubicBezTo>
                    <a:cubicBezTo>
                      <a:pt x="198007" y="121677"/>
                      <a:pt x="187375" y="129207"/>
                      <a:pt x="182918" y="141252"/>
                    </a:cubicBezTo>
                    <a:cubicBezTo>
                      <a:pt x="182834" y="141479"/>
                      <a:pt x="182591" y="141679"/>
                      <a:pt x="182431" y="141894"/>
                    </a:cubicBezTo>
                    <a:cubicBezTo>
                      <a:pt x="185027" y="144161"/>
                      <a:pt x="182045" y="155870"/>
                      <a:pt x="186864" y="162527"/>
                    </a:cubicBezTo>
                    <a:cubicBezTo>
                      <a:pt x="187494" y="163401"/>
                      <a:pt x="188543" y="164095"/>
                      <a:pt x="188854" y="165049"/>
                    </a:cubicBezTo>
                    <a:cubicBezTo>
                      <a:pt x="194176" y="181308"/>
                      <a:pt x="211545" y="186911"/>
                      <a:pt x="216496" y="216168"/>
                    </a:cubicBezTo>
                    <a:cubicBezTo>
                      <a:pt x="216795" y="217948"/>
                      <a:pt x="217325" y="221160"/>
                      <a:pt x="216783" y="221380"/>
                    </a:cubicBezTo>
                    <a:cubicBezTo>
                      <a:pt x="210556" y="223930"/>
                      <a:pt x="220941" y="222773"/>
                      <a:pt x="199047" y="241146"/>
                    </a:cubicBezTo>
                    <a:cubicBezTo>
                      <a:pt x="200933" y="250497"/>
                      <a:pt x="189488" y="250713"/>
                      <a:pt x="165281" y="284084"/>
                    </a:cubicBezTo>
                    <a:cubicBezTo>
                      <a:pt x="169754" y="287763"/>
                      <a:pt x="171165" y="286969"/>
                      <a:pt x="171783" y="288358"/>
                    </a:cubicBezTo>
                    <a:cubicBezTo>
                      <a:pt x="177564" y="301360"/>
                      <a:pt x="190783" y="307754"/>
                      <a:pt x="198832" y="318916"/>
                    </a:cubicBezTo>
                    <a:cubicBezTo>
                      <a:pt x="214766" y="341013"/>
                      <a:pt x="258371" y="370537"/>
                      <a:pt x="230126" y="379309"/>
                    </a:cubicBezTo>
                    <a:cubicBezTo>
                      <a:pt x="226570" y="390516"/>
                      <a:pt x="206984" y="404452"/>
                      <a:pt x="152756" y="467922"/>
                    </a:cubicBezTo>
                    <a:cubicBezTo>
                      <a:pt x="173613" y="487146"/>
                      <a:pt x="165887" y="482417"/>
                      <a:pt x="169515" y="484620"/>
                    </a:cubicBezTo>
                    <a:cubicBezTo>
                      <a:pt x="182878" y="492737"/>
                      <a:pt x="198174" y="514371"/>
                      <a:pt x="202476" y="516123"/>
                    </a:cubicBezTo>
                    <a:cubicBezTo>
                      <a:pt x="204126" y="516798"/>
                      <a:pt x="206095" y="518254"/>
                      <a:pt x="206642" y="519811"/>
                    </a:cubicBezTo>
                    <a:cubicBezTo>
                      <a:pt x="210018" y="529357"/>
                      <a:pt x="222372" y="528970"/>
                      <a:pt x="227953" y="543728"/>
                    </a:cubicBezTo>
                    <a:cubicBezTo>
                      <a:pt x="240802" y="546737"/>
                      <a:pt x="245905" y="562521"/>
                      <a:pt x="233861" y="570921"/>
                    </a:cubicBezTo>
                    <a:cubicBezTo>
                      <a:pt x="233622" y="571089"/>
                      <a:pt x="212418" y="594284"/>
                      <a:pt x="202743" y="606268"/>
                    </a:cubicBezTo>
                    <a:cubicBezTo>
                      <a:pt x="238318" y="606683"/>
                      <a:pt x="273970" y="607150"/>
                      <a:pt x="309554" y="607653"/>
                    </a:cubicBezTo>
                    <a:cubicBezTo>
                      <a:pt x="320927" y="596738"/>
                      <a:pt x="334178" y="584327"/>
                      <a:pt x="335175" y="58258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3604402" y="3651530"/>
                <a:ext cx="219924" cy="593318"/>
              </a:xfrm>
              <a:custGeom>
                <a:avLst/>
                <a:gdLst/>
                <a:ahLst/>
                <a:cxnLst/>
                <a:rect l="l" t="t" r="r" b="b"/>
                <a:pathLst>
                  <a:path w="219924" h="593318" extrusionOk="0">
                    <a:moveTo>
                      <a:pt x="198804" y="562784"/>
                    </a:moveTo>
                    <a:cubicBezTo>
                      <a:pt x="199733" y="561168"/>
                      <a:pt x="203624" y="561403"/>
                      <a:pt x="204198" y="560653"/>
                    </a:cubicBezTo>
                    <a:cubicBezTo>
                      <a:pt x="208742" y="554703"/>
                      <a:pt x="215057" y="550504"/>
                      <a:pt x="219865" y="544829"/>
                    </a:cubicBezTo>
                    <a:cubicBezTo>
                      <a:pt x="210536" y="532853"/>
                      <a:pt x="210345" y="538396"/>
                      <a:pt x="209707" y="536221"/>
                    </a:cubicBezTo>
                    <a:cubicBezTo>
                      <a:pt x="206666" y="525925"/>
                      <a:pt x="190245" y="518406"/>
                      <a:pt x="189288" y="515026"/>
                    </a:cubicBezTo>
                    <a:cubicBezTo>
                      <a:pt x="185956" y="503253"/>
                      <a:pt x="167669" y="489249"/>
                      <a:pt x="163284" y="483350"/>
                    </a:cubicBezTo>
                    <a:cubicBezTo>
                      <a:pt x="159700" y="478526"/>
                      <a:pt x="157165" y="472711"/>
                      <a:pt x="151333" y="469865"/>
                    </a:cubicBezTo>
                    <a:cubicBezTo>
                      <a:pt x="150464" y="468026"/>
                      <a:pt x="135490" y="443909"/>
                      <a:pt x="144013" y="438924"/>
                    </a:cubicBezTo>
                    <a:cubicBezTo>
                      <a:pt x="147278" y="437013"/>
                      <a:pt x="145700" y="432531"/>
                      <a:pt x="149901" y="432236"/>
                    </a:cubicBezTo>
                    <a:cubicBezTo>
                      <a:pt x="190102" y="377426"/>
                      <a:pt x="175172" y="398354"/>
                      <a:pt x="188730" y="383607"/>
                    </a:cubicBezTo>
                    <a:cubicBezTo>
                      <a:pt x="197512" y="374061"/>
                      <a:pt x="199195" y="365988"/>
                      <a:pt x="209572" y="359331"/>
                    </a:cubicBezTo>
                    <a:cubicBezTo>
                      <a:pt x="213199" y="357001"/>
                      <a:pt x="211792" y="353836"/>
                      <a:pt x="219925" y="347718"/>
                    </a:cubicBezTo>
                    <a:cubicBezTo>
                      <a:pt x="200183" y="327883"/>
                      <a:pt x="150914" y="284874"/>
                      <a:pt x="149220" y="273069"/>
                    </a:cubicBezTo>
                    <a:cubicBezTo>
                      <a:pt x="139313" y="256180"/>
                      <a:pt x="148853" y="251395"/>
                      <a:pt x="156076" y="241562"/>
                    </a:cubicBezTo>
                    <a:cubicBezTo>
                      <a:pt x="162260" y="233141"/>
                      <a:pt x="195037" y="190786"/>
                      <a:pt x="204804" y="186727"/>
                    </a:cubicBezTo>
                    <a:cubicBezTo>
                      <a:pt x="209803" y="184648"/>
                      <a:pt x="207869" y="179280"/>
                      <a:pt x="210054" y="179356"/>
                    </a:cubicBezTo>
                    <a:cubicBezTo>
                      <a:pt x="213463" y="179472"/>
                      <a:pt x="213510" y="176850"/>
                      <a:pt x="213917" y="174863"/>
                    </a:cubicBezTo>
                    <a:cubicBezTo>
                      <a:pt x="204333" y="166175"/>
                      <a:pt x="204848" y="166330"/>
                      <a:pt x="198027" y="158712"/>
                    </a:cubicBezTo>
                    <a:cubicBezTo>
                      <a:pt x="191804" y="151764"/>
                      <a:pt x="138117" y="136375"/>
                      <a:pt x="163260" y="102616"/>
                    </a:cubicBezTo>
                    <a:cubicBezTo>
                      <a:pt x="167693" y="96662"/>
                      <a:pt x="165688" y="91231"/>
                      <a:pt x="171221" y="90061"/>
                    </a:cubicBezTo>
                    <a:cubicBezTo>
                      <a:pt x="171684" y="89965"/>
                      <a:pt x="169750" y="92164"/>
                      <a:pt x="182077" y="71791"/>
                    </a:cubicBezTo>
                    <a:cubicBezTo>
                      <a:pt x="184178" y="68319"/>
                      <a:pt x="183301" y="74473"/>
                      <a:pt x="198900" y="54607"/>
                    </a:cubicBezTo>
                    <a:cubicBezTo>
                      <a:pt x="203153" y="49195"/>
                      <a:pt x="161662" y="26555"/>
                      <a:pt x="143076" y="0"/>
                    </a:cubicBezTo>
                    <a:cubicBezTo>
                      <a:pt x="109263" y="882"/>
                      <a:pt x="76677" y="1724"/>
                      <a:pt x="45606" y="2526"/>
                    </a:cubicBezTo>
                    <a:cubicBezTo>
                      <a:pt x="49716" y="6413"/>
                      <a:pt x="55261" y="11214"/>
                      <a:pt x="63055" y="17121"/>
                    </a:cubicBezTo>
                    <a:cubicBezTo>
                      <a:pt x="127672" y="66088"/>
                      <a:pt x="60368" y="83524"/>
                      <a:pt x="53523" y="94104"/>
                    </a:cubicBezTo>
                    <a:cubicBezTo>
                      <a:pt x="46603" y="104795"/>
                      <a:pt x="35655" y="112550"/>
                      <a:pt x="31071" y="124965"/>
                    </a:cubicBezTo>
                    <a:cubicBezTo>
                      <a:pt x="30983" y="125201"/>
                      <a:pt x="30732" y="125404"/>
                      <a:pt x="30573" y="125628"/>
                    </a:cubicBezTo>
                    <a:cubicBezTo>
                      <a:pt x="33256" y="127970"/>
                      <a:pt x="30154" y="139999"/>
                      <a:pt x="35137" y="146879"/>
                    </a:cubicBezTo>
                    <a:cubicBezTo>
                      <a:pt x="35783" y="147781"/>
                      <a:pt x="36867" y="148495"/>
                      <a:pt x="37186" y="149477"/>
                    </a:cubicBezTo>
                    <a:cubicBezTo>
                      <a:pt x="39837" y="157578"/>
                      <a:pt x="46248" y="163245"/>
                      <a:pt x="50513" y="170293"/>
                    </a:cubicBezTo>
                    <a:cubicBezTo>
                      <a:pt x="56529" y="180238"/>
                      <a:pt x="61759" y="178347"/>
                      <a:pt x="61951" y="192059"/>
                    </a:cubicBezTo>
                    <a:cubicBezTo>
                      <a:pt x="63824" y="193021"/>
                      <a:pt x="64008" y="194565"/>
                      <a:pt x="64311" y="199287"/>
                    </a:cubicBezTo>
                    <a:cubicBezTo>
                      <a:pt x="64378" y="200256"/>
                      <a:pt x="65487" y="201130"/>
                      <a:pt x="65654" y="202124"/>
                    </a:cubicBezTo>
                    <a:cubicBezTo>
                      <a:pt x="65965" y="203960"/>
                      <a:pt x="66507" y="207268"/>
                      <a:pt x="65953" y="207496"/>
                    </a:cubicBezTo>
                    <a:cubicBezTo>
                      <a:pt x="59567" y="210110"/>
                      <a:pt x="70235" y="208928"/>
                      <a:pt x="47683" y="227853"/>
                    </a:cubicBezTo>
                    <a:cubicBezTo>
                      <a:pt x="49632" y="237491"/>
                      <a:pt x="37852" y="237682"/>
                      <a:pt x="12904" y="272079"/>
                    </a:cubicBezTo>
                    <a:cubicBezTo>
                      <a:pt x="17509" y="275867"/>
                      <a:pt x="18968" y="275049"/>
                      <a:pt x="19602" y="276481"/>
                    </a:cubicBezTo>
                    <a:cubicBezTo>
                      <a:pt x="25558" y="289875"/>
                      <a:pt x="39168" y="296460"/>
                      <a:pt x="47460" y="307953"/>
                    </a:cubicBezTo>
                    <a:cubicBezTo>
                      <a:pt x="63872" y="330713"/>
                      <a:pt x="108780" y="361123"/>
                      <a:pt x="79691" y="370158"/>
                    </a:cubicBezTo>
                    <a:cubicBezTo>
                      <a:pt x="76023" y="381716"/>
                      <a:pt x="56086" y="395784"/>
                      <a:pt x="0" y="461429"/>
                    </a:cubicBezTo>
                    <a:cubicBezTo>
                      <a:pt x="18167" y="478174"/>
                      <a:pt x="15336" y="477460"/>
                      <a:pt x="17262" y="478625"/>
                    </a:cubicBezTo>
                    <a:cubicBezTo>
                      <a:pt x="31023" y="486986"/>
                      <a:pt x="46778" y="509267"/>
                      <a:pt x="51211" y="511075"/>
                    </a:cubicBezTo>
                    <a:cubicBezTo>
                      <a:pt x="52909" y="511769"/>
                      <a:pt x="54938" y="513270"/>
                      <a:pt x="55504" y="514870"/>
                    </a:cubicBezTo>
                    <a:cubicBezTo>
                      <a:pt x="58993" y="524736"/>
                      <a:pt x="71678" y="524245"/>
                      <a:pt x="77454" y="539502"/>
                    </a:cubicBezTo>
                    <a:cubicBezTo>
                      <a:pt x="90693" y="542599"/>
                      <a:pt x="95944" y="558861"/>
                      <a:pt x="83542" y="567509"/>
                    </a:cubicBezTo>
                    <a:cubicBezTo>
                      <a:pt x="83438" y="567581"/>
                      <a:pt x="69485" y="582966"/>
                      <a:pt x="60252" y="593318"/>
                    </a:cubicBezTo>
                    <a:cubicBezTo>
                      <a:pt x="95370" y="593003"/>
                      <a:pt x="131376" y="592823"/>
                      <a:pt x="168088" y="592759"/>
                    </a:cubicBezTo>
                    <a:cubicBezTo>
                      <a:pt x="179481" y="581685"/>
                      <a:pt x="197692" y="564724"/>
                      <a:pt x="198804" y="56278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4346070" y="3631688"/>
                <a:ext cx="200405" cy="620647"/>
              </a:xfrm>
              <a:custGeom>
                <a:avLst/>
                <a:gdLst/>
                <a:ahLst/>
                <a:cxnLst/>
                <a:rect l="l" t="t" r="r" b="b"/>
                <a:pathLst>
                  <a:path w="200405" h="620647" extrusionOk="0">
                    <a:moveTo>
                      <a:pt x="196743" y="576664"/>
                    </a:moveTo>
                    <a:cubicBezTo>
                      <a:pt x="195982" y="575168"/>
                      <a:pt x="145313" y="525370"/>
                      <a:pt x="131727" y="513589"/>
                    </a:cubicBezTo>
                    <a:cubicBezTo>
                      <a:pt x="128984" y="511211"/>
                      <a:pt x="121521" y="497346"/>
                      <a:pt x="112476" y="491165"/>
                    </a:cubicBezTo>
                    <a:cubicBezTo>
                      <a:pt x="107772" y="487952"/>
                      <a:pt x="108848" y="485669"/>
                      <a:pt x="110750" y="481662"/>
                    </a:cubicBezTo>
                    <a:cubicBezTo>
                      <a:pt x="108960" y="474323"/>
                      <a:pt x="112057" y="465276"/>
                      <a:pt x="120576" y="461616"/>
                    </a:cubicBezTo>
                    <a:cubicBezTo>
                      <a:pt x="132688" y="440888"/>
                      <a:pt x="163149" y="409831"/>
                      <a:pt x="165525" y="404420"/>
                    </a:cubicBezTo>
                    <a:cubicBezTo>
                      <a:pt x="166286" y="402688"/>
                      <a:pt x="170316" y="402464"/>
                      <a:pt x="170815" y="401642"/>
                    </a:cubicBezTo>
                    <a:cubicBezTo>
                      <a:pt x="172106" y="399511"/>
                      <a:pt x="184847" y="383157"/>
                      <a:pt x="195001" y="373403"/>
                    </a:cubicBezTo>
                    <a:cubicBezTo>
                      <a:pt x="190209" y="369153"/>
                      <a:pt x="165656" y="347311"/>
                      <a:pt x="162192" y="341720"/>
                    </a:cubicBezTo>
                    <a:cubicBezTo>
                      <a:pt x="151364" y="324240"/>
                      <a:pt x="135697" y="321825"/>
                      <a:pt x="132831" y="317567"/>
                    </a:cubicBezTo>
                    <a:cubicBezTo>
                      <a:pt x="127605" y="309797"/>
                      <a:pt x="120788" y="295717"/>
                      <a:pt x="126273" y="288091"/>
                    </a:cubicBezTo>
                    <a:cubicBezTo>
                      <a:pt x="129052" y="284224"/>
                      <a:pt x="127290" y="277659"/>
                      <a:pt x="133493" y="275971"/>
                    </a:cubicBezTo>
                    <a:cubicBezTo>
                      <a:pt x="135079" y="270667"/>
                      <a:pt x="139863" y="267690"/>
                      <a:pt x="142694" y="263300"/>
                    </a:cubicBezTo>
                    <a:cubicBezTo>
                      <a:pt x="157759" y="239949"/>
                      <a:pt x="166625" y="238086"/>
                      <a:pt x="167059" y="234609"/>
                    </a:cubicBezTo>
                    <a:cubicBezTo>
                      <a:pt x="168124" y="226169"/>
                      <a:pt x="177492" y="219823"/>
                      <a:pt x="185098" y="216108"/>
                    </a:cubicBezTo>
                    <a:cubicBezTo>
                      <a:pt x="183651" y="214308"/>
                      <a:pt x="160972" y="174827"/>
                      <a:pt x="154597" y="168689"/>
                    </a:cubicBezTo>
                    <a:cubicBezTo>
                      <a:pt x="145672" y="160093"/>
                      <a:pt x="147462" y="152761"/>
                      <a:pt x="143188" y="141531"/>
                    </a:cubicBezTo>
                    <a:cubicBezTo>
                      <a:pt x="142008" y="138434"/>
                      <a:pt x="143415" y="135641"/>
                      <a:pt x="147888" y="121824"/>
                    </a:cubicBezTo>
                    <a:cubicBezTo>
                      <a:pt x="155726" y="121645"/>
                      <a:pt x="176232" y="99348"/>
                      <a:pt x="180235" y="95365"/>
                    </a:cubicBezTo>
                    <a:cubicBezTo>
                      <a:pt x="200789" y="74916"/>
                      <a:pt x="203480" y="76381"/>
                      <a:pt x="197819" y="74281"/>
                    </a:cubicBezTo>
                    <a:cubicBezTo>
                      <a:pt x="192549" y="72326"/>
                      <a:pt x="199581" y="72274"/>
                      <a:pt x="173179" y="54651"/>
                    </a:cubicBezTo>
                    <a:cubicBezTo>
                      <a:pt x="166816" y="50408"/>
                      <a:pt x="137723" y="16678"/>
                      <a:pt x="132086" y="16147"/>
                    </a:cubicBezTo>
                    <a:cubicBezTo>
                      <a:pt x="128119" y="11250"/>
                      <a:pt x="123443" y="6657"/>
                      <a:pt x="121780" y="0"/>
                    </a:cubicBezTo>
                    <a:cubicBezTo>
                      <a:pt x="91236" y="906"/>
                      <a:pt x="60224" y="1812"/>
                      <a:pt x="28906" y="2714"/>
                    </a:cubicBezTo>
                    <a:cubicBezTo>
                      <a:pt x="88676" y="64608"/>
                      <a:pt x="81612" y="57368"/>
                      <a:pt x="86440" y="65681"/>
                    </a:cubicBezTo>
                    <a:cubicBezTo>
                      <a:pt x="86300" y="67022"/>
                      <a:pt x="86085" y="66863"/>
                      <a:pt x="86217" y="67481"/>
                    </a:cubicBezTo>
                    <a:cubicBezTo>
                      <a:pt x="87696" y="74333"/>
                      <a:pt x="82433" y="74445"/>
                      <a:pt x="85216" y="78296"/>
                    </a:cubicBezTo>
                    <a:cubicBezTo>
                      <a:pt x="72818" y="85787"/>
                      <a:pt x="67687" y="91777"/>
                      <a:pt x="48420" y="111324"/>
                    </a:cubicBezTo>
                    <a:cubicBezTo>
                      <a:pt x="34599" y="125344"/>
                      <a:pt x="16708" y="130963"/>
                      <a:pt x="3680" y="148934"/>
                    </a:cubicBezTo>
                    <a:cubicBezTo>
                      <a:pt x="2516" y="150542"/>
                      <a:pt x="1328" y="151987"/>
                      <a:pt x="0" y="153133"/>
                    </a:cubicBezTo>
                    <a:cubicBezTo>
                      <a:pt x="2280" y="158129"/>
                      <a:pt x="5242" y="162790"/>
                      <a:pt x="10564" y="165616"/>
                    </a:cubicBezTo>
                    <a:cubicBezTo>
                      <a:pt x="18689" y="169934"/>
                      <a:pt x="41284" y="223212"/>
                      <a:pt x="68931" y="230938"/>
                    </a:cubicBezTo>
                    <a:cubicBezTo>
                      <a:pt x="69493" y="232291"/>
                      <a:pt x="70514" y="235531"/>
                      <a:pt x="72399" y="237415"/>
                    </a:cubicBezTo>
                    <a:cubicBezTo>
                      <a:pt x="67611" y="261512"/>
                      <a:pt x="68616" y="259069"/>
                      <a:pt x="68361" y="259113"/>
                    </a:cubicBezTo>
                    <a:cubicBezTo>
                      <a:pt x="62864" y="260059"/>
                      <a:pt x="63589" y="267015"/>
                      <a:pt x="58965" y="268723"/>
                    </a:cubicBezTo>
                    <a:cubicBezTo>
                      <a:pt x="52969" y="270938"/>
                      <a:pt x="57334" y="271062"/>
                      <a:pt x="47539" y="276872"/>
                    </a:cubicBezTo>
                    <a:cubicBezTo>
                      <a:pt x="42042" y="280133"/>
                      <a:pt x="9396" y="316553"/>
                      <a:pt x="3161" y="324794"/>
                    </a:cubicBezTo>
                    <a:cubicBezTo>
                      <a:pt x="7491" y="328282"/>
                      <a:pt x="8838" y="327536"/>
                      <a:pt x="9444" y="328897"/>
                    </a:cubicBezTo>
                    <a:cubicBezTo>
                      <a:pt x="15049" y="341512"/>
                      <a:pt x="73914" y="394518"/>
                      <a:pt x="76609" y="406986"/>
                    </a:cubicBezTo>
                    <a:cubicBezTo>
                      <a:pt x="79085" y="418436"/>
                      <a:pt x="52128" y="440728"/>
                      <a:pt x="34284" y="465412"/>
                    </a:cubicBezTo>
                    <a:cubicBezTo>
                      <a:pt x="22054" y="482337"/>
                      <a:pt x="18896" y="478410"/>
                      <a:pt x="14603" y="485549"/>
                    </a:cubicBezTo>
                    <a:cubicBezTo>
                      <a:pt x="34910" y="512184"/>
                      <a:pt x="48325" y="516698"/>
                      <a:pt x="55082" y="531688"/>
                    </a:cubicBezTo>
                    <a:cubicBezTo>
                      <a:pt x="57984" y="538121"/>
                      <a:pt x="69577" y="539741"/>
                      <a:pt x="73073" y="549275"/>
                    </a:cubicBezTo>
                    <a:cubicBezTo>
                      <a:pt x="74476" y="553082"/>
                      <a:pt x="92340" y="553925"/>
                      <a:pt x="83167" y="566208"/>
                    </a:cubicBezTo>
                    <a:cubicBezTo>
                      <a:pt x="79794" y="585085"/>
                      <a:pt x="70498" y="584255"/>
                      <a:pt x="33447" y="618516"/>
                    </a:cubicBezTo>
                    <a:cubicBezTo>
                      <a:pt x="74983" y="619215"/>
                      <a:pt x="116064" y="619933"/>
                      <a:pt x="156439" y="620647"/>
                    </a:cubicBezTo>
                    <a:cubicBezTo>
                      <a:pt x="177265" y="597720"/>
                      <a:pt x="185230" y="585935"/>
                      <a:pt x="196743" y="57666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187591" y="3658087"/>
                <a:ext cx="178269" cy="604779"/>
              </a:xfrm>
              <a:custGeom>
                <a:avLst/>
                <a:gdLst/>
                <a:ahLst/>
                <a:cxnLst/>
                <a:rect l="l" t="t" r="r" b="b"/>
                <a:pathLst>
                  <a:path w="178269" h="604779" extrusionOk="0">
                    <a:moveTo>
                      <a:pt x="156482" y="564464"/>
                    </a:moveTo>
                    <a:cubicBezTo>
                      <a:pt x="157435" y="562800"/>
                      <a:pt x="161446" y="563044"/>
                      <a:pt x="162036" y="562269"/>
                    </a:cubicBezTo>
                    <a:cubicBezTo>
                      <a:pt x="166716" y="556139"/>
                      <a:pt x="173222" y="551817"/>
                      <a:pt x="178169" y="545975"/>
                    </a:cubicBezTo>
                    <a:cubicBezTo>
                      <a:pt x="168562" y="533639"/>
                      <a:pt x="168366" y="539350"/>
                      <a:pt x="167709" y="537111"/>
                    </a:cubicBezTo>
                    <a:cubicBezTo>
                      <a:pt x="164575" y="526507"/>
                      <a:pt x="147660" y="518761"/>
                      <a:pt x="146676" y="515277"/>
                    </a:cubicBezTo>
                    <a:cubicBezTo>
                      <a:pt x="143243" y="503153"/>
                      <a:pt x="124411" y="488726"/>
                      <a:pt x="119890" y="482652"/>
                    </a:cubicBezTo>
                    <a:cubicBezTo>
                      <a:pt x="116195" y="477684"/>
                      <a:pt x="113587" y="471693"/>
                      <a:pt x="107596" y="468772"/>
                    </a:cubicBezTo>
                    <a:cubicBezTo>
                      <a:pt x="92774" y="437252"/>
                      <a:pt x="94285" y="445785"/>
                      <a:pt x="110179" y="424589"/>
                    </a:cubicBezTo>
                    <a:cubicBezTo>
                      <a:pt x="125041" y="404775"/>
                      <a:pt x="119117" y="409867"/>
                      <a:pt x="121293" y="408199"/>
                    </a:cubicBezTo>
                    <a:cubicBezTo>
                      <a:pt x="126356" y="404312"/>
                      <a:pt x="129274" y="398833"/>
                      <a:pt x="132882" y="393768"/>
                    </a:cubicBezTo>
                    <a:cubicBezTo>
                      <a:pt x="138148" y="386381"/>
                      <a:pt x="146389" y="381724"/>
                      <a:pt x="153214" y="370777"/>
                    </a:cubicBezTo>
                    <a:cubicBezTo>
                      <a:pt x="162865" y="355284"/>
                      <a:pt x="168287" y="355899"/>
                      <a:pt x="169893" y="352607"/>
                    </a:cubicBezTo>
                    <a:cubicBezTo>
                      <a:pt x="177121" y="337789"/>
                      <a:pt x="182634" y="347626"/>
                      <a:pt x="173465" y="338635"/>
                    </a:cubicBezTo>
                    <a:cubicBezTo>
                      <a:pt x="160676" y="326095"/>
                      <a:pt x="136159" y="301715"/>
                      <a:pt x="122461" y="289831"/>
                    </a:cubicBezTo>
                    <a:cubicBezTo>
                      <a:pt x="118032" y="285988"/>
                      <a:pt x="118650" y="280213"/>
                      <a:pt x="107225" y="273807"/>
                    </a:cubicBezTo>
                    <a:cubicBezTo>
                      <a:pt x="104080" y="265092"/>
                      <a:pt x="107723" y="270084"/>
                      <a:pt x="103039" y="261999"/>
                    </a:cubicBezTo>
                    <a:cubicBezTo>
                      <a:pt x="98953" y="254947"/>
                      <a:pt x="100763" y="244331"/>
                      <a:pt x="108875" y="239167"/>
                    </a:cubicBezTo>
                    <a:cubicBezTo>
                      <a:pt x="110681" y="236026"/>
                      <a:pt x="122737" y="217928"/>
                      <a:pt x="129390" y="212081"/>
                    </a:cubicBezTo>
                    <a:cubicBezTo>
                      <a:pt x="136606" y="205744"/>
                      <a:pt x="147122" y="190858"/>
                      <a:pt x="147389" y="190802"/>
                    </a:cubicBezTo>
                    <a:cubicBezTo>
                      <a:pt x="155115" y="189202"/>
                      <a:pt x="155988" y="179927"/>
                      <a:pt x="162662" y="177153"/>
                    </a:cubicBezTo>
                    <a:cubicBezTo>
                      <a:pt x="164862" y="176235"/>
                      <a:pt x="166238" y="174751"/>
                      <a:pt x="166409" y="172149"/>
                    </a:cubicBezTo>
                    <a:cubicBezTo>
                      <a:pt x="166740" y="167156"/>
                      <a:pt x="170451" y="172708"/>
                      <a:pt x="172042" y="164933"/>
                    </a:cubicBezTo>
                    <a:cubicBezTo>
                      <a:pt x="162143" y="155962"/>
                      <a:pt x="162697" y="156142"/>
                      <a:pt x="155677" y="148300"/>
                    </a:cubicBezTo>
                    <a:cubicBezTo>
                      <a:pt x="149654" y="141567"/>
                      <a:pt x="94105" y="125121"/>
                      <a:pt x="119870" y="90524"/>
                    </a:cubicBezTo>
                    <a:cubicBezTo>
                      <a:pt x="124439" y="84390"/>
                      <a:pt x="122370" y="78795"/>
                      <a:pt x="128071" y="77594"/>
                    </a:cubicBezTo>
                    <a:cubicBezTo>
                      <a:pt x="128338" y="77542"/>
                      <a:pt x="138898" y="58270"/>
                      <a:pt x="140349" y="57540"/>
                    </a:cubicBezTo>
                    <a:cubicBezTo>
                      <a:pt x="149705" y="52847"/>
                      <a:pt x="154230" y="42682"/>
                      <a:pt x="158348" y="39330"/>
                    </a:cubicBezTo>
                    <a:cubicBezTo>
                      <a:pt x="158097" y="39122"/>
                      <a:pt x="126779" y="12759"/>
                      <a:pt x="116976" y="4506"/>
                    </a:cubicBezTo>
                    <a:cubicBezTo>
                      <a:pt x="95106" y="4095"/>
                      <a:pt x="67332" y="1173"/>
                      <a:pt x="39904" y="0"/>
                    </a:cubicBezTo>
                    <a:cubicBezTo>
                      <a:pt x="56433" y="17081"/>
                      <a:pt x="92375" y="37514"/>
                      <a:pt x="88261" y="54678"/>
                    </a:cubicBezTo>
                    <a:cubicBezTo>
                      <a:pt x="90362" y="71667"/>
                      <a:pt x="53630" y="90696"/>
                      <a:pt x="52028" y="93174"/>
                    </a:cubicBezTo>
                    <a:cubicBezTo>
                      <a:pt x="45306" y="103554"/>
                      <a:pt x="34678" y="111085"/>
                      <a:pt x="30217" y="123141"/>
                    </a:cubicBezTo>
                    <a:cubicBezTo>
                      <a:pt x="30134" y="123369"/>
                      <a:pt x="29890" y="123568"/>
                      <a:pt x="29731" y="123784"/>
                    </a:cubicBezTo>
                    <a:cubicBezTo>
                      <a:pt x="32322" y="126043"/>
                      <a:pt x="29344" y="137760"/>
                      <a:pt x="34164" y="144417"/>
                    </a:cubicBezTo>
                    <a:cubicBezTo>
                      <a:pt x="49895" y="166151"/>
                      <a:pt x="60734" y="179891"/>
                      <a:pt x="63800" y="198053"/>
                    </a:cubicBezTo>
                    <a:cubicBezTo>
                      <a:pt x="64099" y="199833"/>
                      <a:pt x="64629" y="203046"/>
                      <a:pt x="64087" y="203265"/>
                    </a:cubicBezTo>
                    <a:cubicBezTo>
                      <a:pt x="57860" y="205816"/>
                      <a:pt x="68245" y="204658"/>
                      <a:pt x="46351" y="223032"/>
                    </a:cubicBezTo>
                    <a:cubicBezTo>
                      <a:pt x="48232" y="232343"/>
                      <a:pt x="36644" y="232798"/>
                      <a:pt x="12585" y="265970"/>
                    </a:cubicBezTo>
                    <a:cubicBezTo>
                      <a:pt x="17058" y="269649"/>
                      <a:pt x="18465" y="268855"/>
                      <a:pt x="19087" y="270244"/>
                    </a:cubicBezTo>
                    <a:cubicBezTo>
                      <a:pt x="21861" y="276493"/>
                      <a:pt x="73495" y="330513"/>
                      <a:pt x="80723" y="338663"/>
                    </a:cubicBezTo>
                    <a:cubicBezTo>
                      <a:pt x="90729" y="349953"/>
                      <a:pt x="86200" y="358473"/>
                      <a:pt x="77430" y="361195"/>
                    </a:cubicBezTo>
                    <a:cubicBezTo>
                      <a:pt x="75432" y="367500"/>
                      <a:pt x="73850" y="366327"/>
                      <a:pt x="67826" y="375067"/>
                    </a:cubicBezTo>
                    <a:cubicBezTo>
                      <a:pt x="57597" y="389917"/>
                      <a:pt x="47810" y="392395"/>
                      <a:pt x="47439" y="394646"/>
                    </a:cubicBezTo>
                    <a:cubicBezTo>
                      <a:pt x="46666" y="399331"/>
                      <a:pt x="12326" y="432902"/>
                      <a:pt x="6900" y="442736"/>
                    </a:cubicBezTo>
                    <a:cubicBezTo>
                      <a:pt x="-918" y="456899"/>
                      <a:pt x="-6052" y="440301"/>
                      <a:pt x="14128" y="463596"/>
                    </a:cubicBezTo>
                    <a:cubicBezTo>
                      <a:pt x="14997" y="464598"/>
                      <a:pt x="15734" y="465847"/>
                      <a:pt x="16819" y="466509"/>
                    </a:cubicBezTo>
                    <a:cubicBezTo>
                      <a:pt x="30181" y="474627"/>
                      <a:pt x="45478" y="496261"/>
                      <a:pt x="49779" y="498013"/>
                    </a:cubicBezTo>
                    <a:cubicBezTo>
                      <a:pt x="51430" y="498687"/>
                      <a:pt x="53395" y="500144"/>
                      <a:pt x="53945" y="501700"/>
                    </a:cubicBezTo>
                    <a:cubicBezTo>
                      <a:pt x="57330" y="511278"/>
                      <a:pt x="69648" y="510799"/>
                      <a:pt x="75257" y="525618"/>
                    </a:cubicBezTo>
                    <a:cubicBezTo>
                      <a:pt x="88110" y="528627"/>
                      <a:pt x="93208" y="544410"/>
                      <a:pt x="81165" y="552811"/>
                    </a:cubicBezTo>
                    <a:cubicBezTo>
                      <a:pt x="80156" y="553513"/>
                      <a:pt x="46945" y="591622"/>
                      <a:pt x="34678" y="604780"/>
                    </a:cubicBezTo>
                    <a:cubicBezTo>
                      <a:pt x="60933" y="601970"/>
                      <a:pt x="90406" y="599544"/>
                      <a:pt x="122681" y="597453"/>
                    </a:cubicBezTo>
                    <a:cubicBezTo>
                      <a:pt x="137132" y="583014"/>
                      <a:pt x="154657" y="567641"/>
                      <a:pt x="156482" y="56446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861866" y="3646111"/>
                <a:ext cx="130386" cy="598701"/>
              </a:xfrm>
              <a:custGeom>
                <a:avLst/>
                <a:gdLst/>
                <a:ahLst/>
                <a:cxnLst/>
                <a:rect l="l" t="t" r="r" b="b"/>
                <a:pathLst>
                  <a:path w="130386" h="598701" extrusionOk="0">
                    <a:moveTo>
                      <a:pt x="125861" y="564377"/>
                    </a:moveTo>
                    <a:cubicBezTo>
                      <a:pt x="128580" y="555138"/>
                      <a:pt x="133767" y="550484"/>
                      <a:pt x="122740" y="545831"/>
                    </a:cubicBezTo>
                    <a:cubicBezTo>
                      <a:pt x="110031" y="540467"/>
                      <a:pt x="124996" y="544909"/>
                      <a:pt x="103034" y="529193"/>
                    </a:cubicBezTo>
                    <a:cubicBezTo>
                      <a:pt x="94531" y="523107"/>
                      <a:pt x="100678" y="521399"/>
                      <a:pt x="83792" y="505987"/>
                    </a:cubicBezTo>
                    <a:cubicBezTo>
                      <a:pt x="74252" y="497279"/>
                      <a:pt x="65190" y="488028"/>
                      <a:pt x="56380" y="476474"/>
                    </a:cubicBezTo>
                    <a:cubicBezTo>
                      <a:pt x="57445" y="474706"/>
                      <a:pt x="58744" y="472942"/>
                      <a:pt x="60383" y="471969"/>
                    </a:cubicBezTo>
                    <a:cubicBezTo>
                      <a:pt x="76153" y="462570"/>
                      <a:pt x="78725" y="446631"/>
                      <a:pt x="107113" y="421046"/>
                    </a:cubicBezTo>
                    <a:cubicBezTo>
                      <a:pt x="109186" y="417873"/>
                      <a:pt x="114727" y="410725"/>
                      <a:pt x="115947" y="406311"/>
                    </a:cubicBezTo>
                    <a:cubicBezTo>
                      <a:pt x="133073" y="392743"/>
                      <a:pt x="97402" y="372230"/>
                      <a:pt x="78920" y="346604"/>
                    </a:cubicBezTo>
                    <a:cubicBezTo>
                      <a:pt x="70628" y="335107"/>
                      <a:pt x="57018" y="328522"/>
                      <a:pt x="51062" y="315133"/>
                    </a:cubicBezTo>
                    <a:cubicBezTo>
                      <a:pt x="50859" y="314678"/>
                      <a:pt x="50313" y="314243"/>
                      <a:pt x="49830" y="314063"/>
                    </a:cubicBezTo>
                    <a:cubicBezTo>
                      <a:pt x="35822" y="308843"/>
                      <a:pt x="61132" y="298646"/>
                      <a:pt x="64557" y="286830"/>
                    </a:cubicBezTo>
                    <a:cubicBezTo>
                      <a:pt x="64640" y="286554"/>
                      <a:pt x="93120" y="256467"/>
                      <a:pt x="102070" y="253159"/>
                    </a:cubicBezTo>
                    <a:cubicBezTo>
                      <a:pt x="106834" y="251399"/>
                      <a:pt x="106084" y="244235"/>
                      <a:pt x="111745" y="243262"/>
                    </a:cubicBezTo>
                    <a:cubicBezTo>
                      <a:pt x="112036" y="243214"/>
                      <a:pt x="111901" y="241166"/>
                      <a:pt x="112112" y="240077"/>
                    </a:cubicBezTo>
                    <a:cubicBezTo>
                      <a:pt x="116724" y="216252"/>
                      <a:pt x="117099" y="225726"/>
                      <a:pt x="112331" y="214240"/>
                    </a:cubicBezTo>
                    <a:cubicBezTo>
                      <a:pt x="88472" y="207568"/>
                      <a:pt x="66709" y="164295"/>
                      <a:pt x="52760" y="147589"/>
                    </a:cubicBezTo>
                    <a:cubicBezTo>
                      <a:pt x="51198" y="145714"/>
                      <a:pt x="46394" y="145199"/>
                      <a:pt x="41331" y="134104"/>
                    </a:cubicBezTo>
                    <a:cubicBezTo>
                      <a:pt x="44995" y="130935"/>
                      <a:pt x="46916" y="126466"/>
                      <a:pt x="50121" y="123149"/>
                    </a:cubicBezTo>
                    <a:cubicBezTo>
                      <a:pt x="63683" y="109106"/>
                      <a:pt x="81388" y="103766"/>
                      <a:pt x="105403" y="76848"/>
                    </a:cubicBezTo>
                    <a:cubicBezTo>
                      <a:pt x="112299" y="69117"/>
                      <a:pt x="120025" y="62505"/>
                      <a:pt x="129098" y="57025"/>
                    </a:cubicBezTo>
                    <a:cubicBezTo>
                      <a:pt x="126232" y="53050"/>
                      <a:pt x="131769" y="53010"/>
                      <a:pt x="130047" y="45623"/>
                    </a:cubicBezTo>
                    <a:cubicBezTo>
                      <a:pt x="131618" y="39888"/>
                      <a:pt x="114671" y="25118"/>
                      <a:pt x="109273" y="19495"/>
                    </a:cubicBezTo>
                    <a:cubicBezTo>
                      <a:pt x="98283" y="8046"/>
                      <a:pt x="93578" y="2845"/>
                      <a:pt x="91195" y="0"/>
                    </a:cubicBezTo>
                    <a:cubicBezTo>
                      <a:pt x="75057" y="431"/>
                      <a:pt x="59035" y="858"/>
                      <a:pt x="43161" y="1281"/>
                    </a:cubicBezTo>
                    <a:cubicBezTo>
                      <a:pt x="49069" y="7004"/>
                      <a:pt x="51102" y="12451"/>
                      <a:pt x="56807" y="17783"/>
                    </a:cubicBezTo>
                    <a:cubicBezTo>
                      <a:pt x="104753" y="62632"/>
                      <a:pt x="84788" y="30654"/>
                      <a:pt x="42188" y="88241"/>
                    </a:cubicBezTo>
                    <a:cubicBezTo>
                      <a:pt x="38066" y="93809"/>
                      <a:pt x="23069" y="99747"/>
                      <a:pt x="18975" y="105334"/>
                    </a:cubicBezTo>
                    <a:cubicBezTo>
                      <a:pt x="14944" y="110838"/>
                      <a:pt x="12006" y="115000"/>
                      <a:pt x="8386" y="116564"/>
                    </a:cubicBezTo>
                    <a:cubicBezTo>
                      <a:pt x="134" y="120132"/>
                      <a:pt x="1310" y="130943"/>
                      <a:pt x="928" y="131849"/>
                    </a:cubicBezTo>
                    <a:cubicBezTo>
                      <a:pt x="-1389" y="137325"/>
                      <a:pt x="975" y="142074"/>
                      <a:pt x="4248" y="145526"/>
                    </a:cubicBezTo>
                    <a:cubicBezTo>
                      <a:pt x="11918" y="153627"/>
                      <a:pt x="13505" y="161350"/>
                      <a:pt x="23137" y="167795"/>
                    </a:cubicBezTo>
                    <a:cubicBezTo>
                      <a:pt x="26984" y="170369"/>
                      <a:pt x="36523" y="191193"/>
                      <a:pt x="39788" y="194921"/>
                    </a:cubicBezTo>
                    <a:cubicBezTo>
                      <a:pt x="43229" y="198848"/>
                      <a:pt x="48108" y="201613"/>
                      <a:pt x="51178" y="205760"/>
                    </a:cubicBezTo>
                    <a:cubicBezTo>
                      <a:pt x="67961" y="228440"/>
                      <a:pt x="54351" y="209974"/>
                      <a:pt x="72661" y="226971"/>
                    </a:cubicBezTo>
                    <a:cubicBezTo>
                      <a:pt x="67730" y="232315"/>
                      <a:pt x="63381" y="238181"/>
                      <a:pt x="58748" y="243725"/>
                    </a:cubicBezTo>
                    <a:cubicBezTo>
                      <a:pt x="42567" y="263080"/>
                      <a:pt x="36854" y="262505"/>
                      <a:pt x="34933" y="267925"/>
                    </a:cubicBezTo>
                    <a:cubicBezTo>
                      <a:pt x="31516" y="277587"/>
                      <a:pt x="16041" y="291782"/>
                      <a:pt x="13433" y="303735"/>
                    </a:cubicBezTo>
                    <a:cubicBezTo>
                      <a:pt x="10487" y="307969"/>
                      <a:pt x="6365" y="308153"/>
                      <a:pt x="7266" y="319191"/>
                    </a:cubicBezTo>
                    <a:cubicBezTo>
                      <a:pt x="7972" y="327883"/>
                      <a:pt x="16427" y="340024"/>
                      <a:pt x="19872" y="341688"/>
                    </a:cubicBezTo>
                    <a:cubicBezTo>
                      <a:pt x="37241" y="350084"/>
                      <a:pt x="38477" y="359551"/>
                      <a:pt x="46920" y="367453"/>
                    </a:cubicBezTo>
                    <a:cubicBezTo>
                      <a:pt x="91338" y="408997"/>
                      <a:pt x="77589" y="391254"/>
                      <a:pt x="69233" y="403374"/>
                    </a:cubicBezTo>
                    <a:cubicBezTo>
                      <a:pt x="15044" y="482042"/>
                      <a:pt x="-2680" y="478214"/>
                      <a:pt x="30994" y="507467"/>
                    </a:cubicBezTo>
                    <a:cubicBezTo>
                      <a:pt x="69699" y="541222"/>
                      <a:pt x="78557" y="553202"/>
                      <a:pt x="83716" y="557911"/>
                    </a:cubicBezTo>
                    <a:cubicBezTo>
                      <a:pt x="86327" y="560290"/>
                      <a:pt x="83349" y="554591"/>
                      <a:pt x="43225" y="598410"/>
                    </a:cubicBezTo>
                    <a:cubicBezTo>
                      <a:pt x="59769" y="598490"/>
                      <a:pt x="76393" y="598586"/>
                      <a:pt x="93088" y="598702"/>
                    </a:cubicBezTo>
                    <a:cubicBezTo>
                      <a:pt x="96142" y="595936"/>
                      <a:pt x="100009" y="592332"/>
                      <a:pt x="105466" y="587651"/>
                    </a:cubicBezTo>
                    <a:cubicBezTo>
                      <a:pt x="114711" y="579713"/>
                      <a:pt x="122425" y="576062"/>
                      <a:pt x="125861" y="564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284913" y="3661623"/>
                <a:ext cx="128903" cy="593912"/>
              </a:xfrm>
              <a:custGeom>
                <a:avLst/>
                <a:gdLst/>
                <a:ahLst/>
                <a:cxnLst/>
                <a:rect l="l" t="t" r="r" b="b"/>
                <a:pathLst>
                  <a:path w="128903" h="593912" extrusionOk="0">
                    <a:moveTo>
                      <a:pt x="95008" y="582854"/>
                    </a:moveTo>
                    <a:cubicBezTo>
                      <a:pt x="129037" y="566859"/>
                      <a:pt x="142651" y="527050"/>
                      <a:pt x="111233" y="516622"/>
                    </a:cubicBezTo>
                    <a:cubicBezTo>
                      <a:pt x="109989" y="516207"/>
                      <a:pt x="108913" y="515146"/>
                      <a:pt x="107892" y="514244"/>
                    </a:cubicBezTo>
                    <a:cubicBezTo>
                      <a:pt x="75824" y="485897"/>
                      <a:pt x="76690" y="480705"/>
                      <a:pt x="74935" y="478901"/>
                    </a:cubicBezTo>
                    <a:cubicBezTo>
                      <a:pt x="40623" y="443490"/>
                      <a:pt x="39571" y="444703"/>
                      <a:pt x="44287" y="439076"/>
                    </a:cubicBezTo>
                    <a:cubicBezTo>
                      <a:pt x="44510" y="438813"/>
                      <a:pt x="78890" y="394028"/>
                      <a:pt x="96515" y="381129"/>
                    </a:cubicBezTo>
                    <a:cubicBezTo>
                      <a:pt x="104731" y="375115"/>
                      <a:pt x="117846" y="354861"/>
                      <a:pt x="118018" y="354307"/>
                    </a:cubicBezTo>
                    <a:cubicBezTo>
                      <a:pt x="123802" y="349717"/>
                      <a:pt x="131684" y="348316"/>
                      <a:pt x="120996" y="326275"/>
                    </a:cubicBezTo>
                    <a:cubicBezTo>
                      <a:pt x="118417" y="320959"/>
                      <a:pt x="104173" y="314881"/>
                      <a:pt x="101530" y="307402"/>
                    </a:cubicBezTo>
                    <a:cubicBezTo>
                      <a:pt x="100964" y="305798"/>
                      <a:pt x="98938" y="304302"/>
                      <a:pt x="97240" y="303607"/>
                    </a:cubicBezTo>
                    <a:cubicBezTo>
                      <a:pt x="92807" y="301803"/>
                      <a:pt x="77052" y="279518"/>
                      <a:pt x="63291" y="271158"/>
                    </a:cubicBezTo>
                    <a:cubicBezTo>
                      <a:pt x="62171" y="270475"/>
                      <a:pt x="61413" y="269190"/>
                      <a:pt x="60516" y="268160"/>
                    </a:cubicBezTo>
                    <a:cubicBezTo>
                      <a:pt x="40615" y="245189"/>
                      <a:pt x="35581" y="264676"/>
                      <a:pt x="98177" y="193775"/>
                    </a:cubicBezTo>
                    <a:cubicBezTo>
                      <a:pt x="130316" y="157375"/>
                      <a:pt x="116714" y="158899"/>
                      <a:pt x="93736" y="127906"/>
                    </a:cubicBezTo>
                    <a:cubicBezTo>
                      <a:pt x="85225" y="116425"/>
                      <a:pt x="72807" y="125288"/>
                      <a:pt x="57383" y="93370"/>
                    </a:cubicBezTo>
                    <a:cubicBezTo>
                      <a:pt x="76494" y="66348"/>
                      <a:pt x="101673" y="52252"/>
                      <a:pt x="108091" y="36556"/>
                    </a:cubicBezTo>
                    <a:cubicBezTo>
                      <a:pt x="107262" y="29616"/>
                      <a:pt x="83004" y="14850"/>
                      <a:pt x="65886" y="0"/>
                    </a:cubicBezTo>
                    <a:cubicBezTo>
                      <a:pt x="45483" y="503"/>
                      <a:pt x="34353" y="774"/>
                      <a:pt x="34329" y="774"/>
                    </a:cubicBezTo>
                    <a:cubicBezTo>
                      <a:pt x="29844" y="1026"/>
                      <a:pt x="24917" y="1070"/>
                      <a:pt x="19658" y="970"/>
                    </a:cubicBezTo>
                    <a:cubicBezTo>
                      <a:pt x="29457" y="9223"/>
                      <a:pt x="60779" y="35586"/>
                      <a:pt x="61030" y="35794"/>
                    </a:cubicBezTo>
                    <a:cubicBezTo>
                      <a:pt x="56912" y="39142"/>
                      <a:pt x="52384" y="49311"/>
                      <a:pt x="43031" y="54004"/>
                    </a:cubicBezTo>
                    <a:cubicBezTo>
                      <a:pt x="41580" y="54734"/>
                      <a:pt x="31020" y="74006"/>
                      <a:pt x="30753" y="74058"/>
                    </a:cubicBezTo>
                    <a:cubicBezTo>
                      <a:pt x="25056" y="75259"/>
                      <a:pt x="27121" y="80854"/>
                      <a:pt x="22553" y="86988"/>
                    </a:cubicBezTo>
                    <a:cubicBezTo>
                      <a:pt x="-3212" y="121585"/>
                      <a:pt x="52332" y="138031"/>
                      <a:pt x="58360" y="144764"/>
                    </a:cubicBezTo>
                    <a:cubicBezTo>
                      <a:pt x="65380" y="152610"/>
                      <a:pt x="64826" y="152426"/>
                      <a:pt x="74724" y="161398"/>
                    </a:cubicBezTo>
                    <a:cubicBezTo>
                      <a:pt x="73138" y="169172"/>
                      <a:pt x="69422" y="163620"/>
                      <a:pt x="69091" y="168613"/>
                    </a:cubicBezTo>
                    <a:cubicBezTo>
                      <a:pt x="68924" y="171211"/>
                      <a:pt x="67544" y="172700"/>
                      <a:pt x="65344" y="173617"/>
                    </a:cubicBezTo>
                    <a:cubicBezTo>
                      <a:pt x="58670" y="176391"/>
                      <a:pt x="57797" y="185666"/>
                      <a:pt x="50072" y="187266"/>
                    </a:cubicBezTo>
                    <a:cubicBezTo>
                      <a:pt x="49804" y="187318"/>
                      <a:pt x="39288" y="202208"/>
                      <a:pt x="32072" y="208545"/>
                    </a:cubicBezTo>
                    <a:cubicBezTo>
                      <a:pt x="25415" y="214392"/>
                      <a:pt x="13364" y="232490"/>
                      <a:pt x="11558" y="235631"/>
                    </a:cubicBezTo>
                    <a:cubicBezTo>
                      <a:pt x="3445" y="240795"/>
                      <a:pt x="1639" y="251411"/>
                      <a:pt x="5721" y="258463"/>
                    </a:cubicBezTo>
                    <a:cubicBezTo>
                      <a:pt x="10406" y="266552"/>
                      <a:pt x="6762" y="261556"/>
                      <a:pt x="9907" y="270272"/>
                    </a:cubicBezTo>
                    <a:cubicBezTo>
                      <a:pt x="21329" y="276677"/>
                      <a:pt x="20715" y="282456"/>
                      <a:pt x="25144" y="286295"/>
                    </a:cubicBezTo>
                    <a:cubicBezTo>
                      <a:pt x="38838" y="298180"/>
                      <a:pt x="63359" y="322560"/>
                      <a:pt x="76147" y="335099"/>
                    </a:cubicBezTo>
                    <a:cubicBezTo>
                      <a:pt x="85316" y="344086"/>
                      <a:pt x="79803" y="334253"/>
                      <a:pt x="72575" y="349071"/>
                    </a:cubicBezTo>
                    <a:cubicBezTo>
                      <a:pt x="70969" y="352363"/>
                      <a:pt x="65547" y="351753"/>
                      <a:pt x="55896" y="367241"/>
                    </a:cubicBezTo>
                    <a:cubicBezTo>
                      <a:pt x="49071" y="378188"/>
                      <a:pt x="40831" y="382849"/>
                      <a:pt x="35565" y="390232"/>
                    </a:cubicBezTo>
                    <a:cubicBezTo>
                      <a:pt x="31957" y="395297"/>
                      <a:pt x="29039" y="400776"/>
                      <a:pt x="23976" y="404663"/>
                    </a:cubicBezTo>
                    <a:cubicBezTo>
                      <a:pt x="21799" y="406331"/>
                      <a:pt x="27727" y="401239"/>
                      <a:pt x="12861" y="421054"/>
                    </a:cubicBezTo>
                    <a:cubicBezTo>
                      <a:pt x="-3033" y="442249"/>
                      <a:pt x="-4544" y="433720"/>
                      <a:pt x="10278" y="465236"/>
                    </a:cubicBezTo>
                    <a:cubicBezTo>
                      <a:pt x="16270" y="468157"/>
                      <a:pt x="18873" y="474148"/>
                      <a:pt x="22572" y="479116"/>
                    </a:cubicBezTo>
                    <a:cubicBezTo>
                      <a:pt x="27089" y="485194"/>
                      <a:pt x="45926" y="499617"/>
                      <a:pt x="49358" y="511741"/>
                    </a:cubicBezTo>
                    <a:cubicBezTo>
                      <a:pt x="50343" y="515225"/>
                      <a:pt x="67257" y="522968"/>
                      <a:pt x="70391" y="533575"/>
                    </a:cubicBezTo>
                    <a:cubicBezTo>
                      <a:pt x="71049" y="535814"/>
                      <a:pt x="71244" y="530107"/>
                      <a:pt x="80852" y="542439"/>
                    </a:cubicBezTo>
                    <a:cubicBezTo>
                      <a:pt x="75904" y="548285"/>
                      <a:pt x="69398" y="552604"/>
                      <a:pt x="64718" y="558733"/>
                    </a:cubicBezTo>
                    <a:cubicBezTo>
                      <a:pt x="64128" y="559508"/>
                      <a:pt x="60118" y="559264"/>
                      <a:pt x="59165" y="560928"/>
                    </a:cubicBezTo>
                    <a:cubicBezTo>
                      <a:pt x="57339" y="564105"/>
                      <a:pt x="39810" y="579478"/>
                      <a:pt x="25367" y="593913"/>
                    </a:cubicBezTo>
                    <a:cubicBezTo>
                      <a:pt x="45503" y="592608"/>
                      <a:pt x="66723" y="591438"/>
                      <a:pt x="88924" y="590389"/>
                    </a:cubicBezTo>
                    <a:cubicBezTo>
                      <a:pt x="92887" y="586961"/>
                      <a:pt x="91551" y="584482"/>
                      <a:pt x="95008" y="5828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4756178" y="3620394"/>
                <a:ext cx="130402" cy="637628"/>
              </a:xfrm>
              <a:custGeom>
                <a:avLst/>
                <a:gdLst/>
                <a:ahLst/>
                <a:cxnLst/>
                <a:rect l="l" t="t" r="r" b="b"/>
                <a:pathLst>
                  <a:path w="130402" h="637628" extrusionOk="0">
                    <a:moveTo>
                      <a:pt x="126994" y="585257"/>
                    </a:moveTo>
                    <a:cubicBezTo>
                      <a:pt x="136442" y="572602"/>
                      <a:pt x="118044" y="571736"/>
                      <a:pt x="116605" y="567817"/>
                    </a:cubicBezTo>
                    <a:cubicBezTo>
                      <a:pt x="112997" y="557999"/>
                      <a:pt x="101061" y="556327"/>
                      <a:pt x="98071" y="549702"/>
                    </a:cubicBezTo>
                    <a:cubicBezTo>
                      <a:pt x="91119" y="534282"/>
                      <a:pt x="77270" y="529576"/>
                      <a:pt x="56376" y="502179"/>
                    </a:cubicBezTo>
                    <a:cubicBezTo>
                      <a:pt x="60797" y="494828"/>
                      <a:pt x="64046" y="498871"/>
                      <a:pt x="76644" y="481439"/>
                    </a:cubicBezTo>
                    <a:cubicBezTo>
                      <a:pt x="101894" y="446511"/>
                      <a:pt x="105618" y="453060"/>
                      <a:pt x="115094" y="434307"/>
                    </a:cubicBezTo>
                    <a:cubicBezTo>
                      <a:pt x="121189" y="422223"/>
                      <a:pt x="128449" y="425156"/>
                      <a:pt x="99379" y="394882"/>
                    </a:cubicBezTo>
                    <a:cubicBezTo>
                      <a:pt x="92363" y="387574"/>
                      <a:pt x="84788" y="380459"/>
                      <a:pt x="78912" y="372313"/>
                    </a:cubicBezTo>
                    <a:cubicBezTo>
                      <a:pt x="70624" y="360816"/>
                      <a:pt x="57010" y="354231"/>
                      <a:pt x="51054" y="340842"/>
                    </a:cubicBezTo>
                    <a:cubicBezTo>
                      <a:pt x="50432" y="339441"/>
                      <a:pt x="49045" y="340211"/>
                      <a:pt x="44584" y="336615"/>
                    </a:cubicBezTo>
                    <a:cubicBezTo>
                      <a:pt x="49615" y="329971"/>
                      <a:pt x="89393" y="283545"/>
                      <a:pt x="102062" y="278860"/>
                    </a:cubicBezTo>
                    <a:cubicBezTo>
                      <a:pt x="106822" y="277100"/>
                      <a:pt x="106076" y="269936"/>
                      <a:pt x="111737" y="268963"/>
                    </a:cubicBezTo>
                    <a:cubicBezTo>
                      <a:pt x="112000" y="268919"/>
                      <a:pt x="111087" y="270774"/>
                      <a:pt x="115185" y="250186"/>
                    </a:cubicBezTo>
                    <a:cubicBezTo>
                      <a:pt x="117051" y="247739"/>
                      <a:pt x="115110" y="246654"/>
                      <a:pt x="112327" y="239941"/>
                    </a:cubicBezTo>
                    <a:cubicBezTo>
                      <a:pt x="86714" y="232778"/>
                      <a:pt x="56966" y="175186"/>
                      <a:pt x="52214" y="172660"/>
                    </a:cubicBezTo>
                    <a:cubicBezTo>
                      <a:pt x="46733" y="169750"/>
                      <a:pt x="43679" y="164949"/>
                      <a:pt x="41331" y="159805"/>
                    </a:cubicBezTo>
                    <a:cubicBezTo>
                      <a:pt x="42698" y="158624"/>
                      <a:pt x="43918" y="157135"/>
                      <a:pt x="45118" y="155479"/>
                    </a:cubicBezTo>
                    <a:cubicBezTo>
                      <a:pt x="58537" y="136974"/>
                      <a:pt x="76963" y="131187"/>
                      <a:pt x="91199" y="116744"/>
                    </a:cubicBezTo>
                    <a:cubicBezTo>
                      <a:pt x="111043" y="96610"/>
                      <a:pt x="116326" y="90440"/>
                      <a:pt x="129094" y="82726"/>
                    </a:cubicBezTo>
                    <a:cubicBezTo>
                      <a:pt x="126232" y="78755"/>
                      <a:pt x="131650" y="78639"/>
                      <a:pt x="130127" y="71584"/>
                    </a:cubicBezTo>
                    <a:cubicBezTo>
                      <a:pt x="127731" y="60250"/>
                      <a:pt x="84282" y="20190"/>
                      <a:pt x="67255" y="0"/>
                    </a:cubicBezTo>
                    <a:cubicBezTo>
                      <a:pt x="51648" y="547"/>
                      <a:pt x="35507" y="1101"/>
                      <a:pt x="18891" y="1664"/>
                    </a:cubicBezTo>
                    <a:cubicBezTo>
                      <a:pt x="21773" y="9662"/>
                      <a:pt x="27279" y="16534"/>
                      <a:pt x="29758" y="17731"/>
                    </a:cubicBezTo>
                    <a:cubicBezTo>
                      <a:pt x="47183" y="26160"/>
                      <a:pt x="48335" y="35574"/>
                      <a:pt x="56807" y="43496"/>
                    </a:cubicBezTo>
                    <a:cubicBezTo>
                      <a:pt x="104478" y="88086"/>
                      <a:pt x="84724" y="56458"/>
                      <a:pt x="42188" y="113954"/>
                    </a:cubicBezTo>
                    <a:cubicBezTo>
                      <a:pt x="38066" y="119522"/>
                      <a:pt x="23069" y="125460"/>
                      <a:pt x="18975" y="131047"/>
                    </a:cubicBezTo>
                    <a:cubicBezTo>
                      <a:pt x="14944" y="136551"/>
                      <a:pt x="12006" y="140717"/>
                      <a:pt x="8386" y="142277"/>
                    </a:cubicBezTo>
                    <a:cubicBezTo>
                      <a:pt x="138" y="145845"/>
                      <a:pt x="1310" y="156656"/>
                      <a:pt x="928" y="157562"/>
                    </a:cubicBezTo>
                    <a:cubicBezTo>
                      <a:pt x="-1389" y="163038"/>
                      <a:pt x="976" y="167787"/>
                      <a:pt x="4248" y="171239"/>
                    </a:cubicBezTo>
                    <a:cubicBezTo>
                      <a:pt x="11919" y="179340"/>
                      <a:pt x="13505" y="187063"/>
                      <a:pt x="23137" y="193508"/>
                    </a:cubicBezTo>
                    <a:cubicBezTo>
                      <a:pt x="26984" y="196082"/>
                      <a:pt x="36523" y="216906"/>
                      <a:pt x="39788" y="220634"/>
                    </a:cubicBezTo>
                    <a:cubicBezTo>
                      <a:pt x="43229" y="224561"/>
                      <a:pt x="48108" y="227326"/>
                      <a:pt x="51178" y="231473"/>
                    </a:cubicBezTo>
                    <a:cubicBezTo>
                      <a:pt x="68734" y="255198"/>
                      <a:pt x="51903" y="233420"/>
                      <a:pt x="72665" y="252684"/>
                    </a:cubicBezTo>
                    <a:cubicBezTo>
                      <a:pt x="67734" y="258028"/>
                      <a:pt x="63385" y="263894"/>
                      <a:pt x="58752" y="269438"/>
                    </a:cubicBezTo>
                    <a:cubicBezTo>
                      <a:pt x="42563" y="288805"/>
                      <a:pt x="36858" y="288214"/>
                      <a:pt x="34937" y="293638"/>
                    </a:cubicBezTo>
                    <a:cubicBezTo>
                      <a:pt x="31524" y="303288"/>
                      <a:pt x="16045" y="317503"/>
                      <a:pt x="13437" y="329448"/>
                    </a:cubicBezTo>
                    <a:cubicBezTo>
                      <a:pt x="10483" y="333690"/>
                      <a:pt x="6369" y="333866"/>
                      <a:pt x="7270" y="344904"/>
                    </a:cubicBezTo>
                    <a:cubicBezTo>
                      <a:pt x="7976" y="353596"/>
                      <a:pt x="16431" y="365736"/>
                      <a:pt x="19876" y="367401"/>
                    </a:cubicBezTo>
                    <a:cubicBezTo>
                      <a:pt x="41180" y="377705"/>
                      <a:pt x="27466" y="379010"/>
                      <a:pt x="78282" y="421788"/>
                    </a:cubicBezTo>
                    <a:cubicBezTo>
                      <a:pt x="70197" y="429235"/>
                      <a:pt x="70819" y="426800"/>
                      <a:pt x="69237" y="429083"/>
                    </a:cubicBezTo>
                    <a:cubicBezTo>
                      <a:pt x="32389" y="482588"/>
                      <a:pt x="25497" y="481299"/>
                      <a:pt x="15108" y="506904"/>
                    </a:cubicBezTo>
                    <a:cubicBezTo>
                      <a:pt x="9818" y="519946"/>
                      <a:pt x="25225" y="528148"/>
                      <a:pt x="30998" y="533176"/>
                    </a:cubicBezTo>
                    <a:cubicBezTo>
                      <a:pt x="69703" y="566927"/>
                      <a:pt x="78549" y="578903"/>
                      <a:pt x="83720" y="583620"/>
                    </a:cubicBezTo>
                    <a:cubicBezTo>
                      <a:pt x="84976" y="584766"/>
                      <a:pt x="85960" y="582671"/>
                      <a:pt x="72988" y="593833"/>
                    </a:cubicBezTo>
                    <a:cubicBezTo>
                      <a:pt x="50576" y="613105"/>
                      <a:pt x="39011" y="628697"/>
                      <a:pt x="33697" y="636946"/>
                    </a:cubicBezTo>
                    <a:cubicBezTo>
                      <a:pt x="48770" y="637185"/>
                      <a:pt x="63584" y="637413"/>
                      <a:pt x="78131" y="637628"/>
                    </a:cubicBezTo>
                    <a:cubicBezTo>
                      <a:pt x="85406" y="631083"/>
                      <a:pt x="96533" y="620480"/>
                      <a:pt x="117773" y="603459"/>
                    </a:cubicBezTo>
                    <a:cubicBezTo>
                      <a:pt x="123350" y="597477"/>
                      <a:pt x="125702" y="592484"/>
                      <a:pt x="126994" y="5852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3560848" y="3654052"/>
                <a:ext cx="134403" cy="591346"/>
              </a:xfrm>
              <a:custGeom>
                <a:avLst/>
                <a:gdLst/>
                <a:ahLst/>
                <a:cxnLst/>
                <a:rect l="l" t="t" r="r" b="b"/>
                <a:pathLst>
                  <a:path w="134403" h="591346" extrusionOk="0">
                    <a:moveTo>
                      <a:pt x="120992" y="536975"/>
                    </a:moveTo>
                    <a:cubicBezTo>
                      <a:pt x="115216" y="521714"/>
                      <a:pt x="102531" y="522209"/>
                      <a:pt x="99042" y="512344"/>
                    </a:cubicBezTo>
                    <a:cubicBezTo>
                      <a:pt x="98476" y="510740"/>
                      <a:pt x="96451" y="509243"/>
                      <a:pt x="94749" y="508549"/>
                    </a:cubicBezTo>
                    <a:cubicBezTo>
                      <a:pt x="90316" y="506745"/>
                      <a:pt x="74561" y="484460"/>
                      <a:pt x="60800" y="476099"/>
                    </a:cubicBezTo>
                    <a:cubicBezTo>
                      <a:pt x="58878" y="474934"/>
                      <a:pt x="61705" y="475648"/>
                      <a:pt x="43538" y="458903"/>
                    </a:cubicBezTo>
                    <a:cubicBezTo>
                      <a:pt x="99624" y="393257"/>
                      <a:pt x="119561" y="379194"/>
                      <a:pt x="123229" y="367632"/>
                    </a:cubicBezTo>
                    <a:cubicBezTo>
                      <a:pt x="152314" y="358597"/>
                      <a:pt x="107406" y="328191"/>
                      <a:pt x="90997" y="305427"/>
                    </a:cubicBezTo>
                    <a:cubicBezTo>
                      <a:pt x="82705" y="293929"/>
                      <a:pt x="69096" y="287344"/>
                      <a:pt x="63140" y="273955"/>
                    </a:cubicBezTo>
                    <a:cubicBezTo>
                      <a:pt x="62506" y="272522"/>
                      <a:pt x="61047" y="273341"/>
                      <a:pt x="56442" y="269553"/>
                    </a:cubicBezTo>
                    <a:cubicBezTo>
                      <a:pt x="81390" y="235156"/>
                      <a:pt x="93166" y="234965"/>
                      <a:pt x="91221" y="225327"/>
                    </a:cubicBezTo>
                    <a:cubicBezTo>
                      <a:pt x="113777" y="206402"/>
                      <a:pt x="103105" y="207584"/>
                      <a:pt x="109491" y="204970"/>
                    </a:cubicBezTo>
                    <a:cubicBezTo>
                      <a:pt x="110049" y="204742"/>
                      <a:pt x="109503" y="201434"/>
                      <a:pt x="109192" y="199598"/>
                    </a:cubicBezTo>
                    <a:cubicBezTo>
                      <a:pt x="109025" y="198604"/>
                      <a:pt x="107912" y="197730"/>
                      <a:pt x="107849" y="196760"/>
                    </a:cubicBezTo>
                    <a:cubicBezTo>
                      <a:pt x="107542" y="192039"/>
                      <a:pt x="107362" y="190495"/>
                      <a:pt x="105489" y="189533"/>
                    </a:cubicBezTo>
                    <a:cubicBezTo>
                      <a:pt x="105293" y="175824"/>
                      <a:pt x="100067" y="177712"/>
                      <a:pt x="94051" y="167767"/>
                    </a:cubicBezTo>
                    <a:cubicBezTo>
                      <a:pt x="89786" y="160719"/>
                      <a:pt x="83371" y="155052"/>
                      <a:pt x="80724" y="146951"/>
                    </a:cubicBezTo>
                    <a:cubicBezTo>
                      <a:pt x="80401" y="145969"/>
                      <a:pt x="79321" y="145255"/>
                      <a:pt x="78675" y="144353"/>
                    </a:cubicBezTo>
                    <a:cubicBezTo>
                      <a:pt x="73696" y="137476"/>
                      <a:pt x="76794" y="125444"/>
                      <a:pt x="74111" y="123101"/>
                    </a:cubicBezTo>
                    <a:cubicBezTo>
                      <a:pt x="74270" y="122878"/>
                      <a:pt x="74525" y="122674"/>
                      <a:pt x="74609" y="122439"/>
                    </a:cubicBezTo>
                    <a:cubicBezTo>
                      <a:pt x="79193" y="110019"/>
                      <a:pt x="90140" y="102269"/>
                      <a:pt x="97061" y="91578"/>
                    </a:cubicBezTo>
                    <a:cubicBezTo>
                      <a:pt x="103906" y="80998"/>
                      <a:pt x="171210" y="63562"/>
                      <a:pt x="106593" y="14594"/>
                    </a:cubicBezTo>
                    <a:cubicBezTo>
                      <a:pt x="98799" y="8688"/>
                      <a:pt x="93258" y="3887"/>
                      <a:pt x="89144" y="0"/>
                    </a:cubicBezTo>
                    <a:cubicBezTo>
                      <a:pt x="69582" y="503"/>
                      <a:pt x="50626" y="990"/>
                      <a:pt x="32348" y="1457"/>
                    </a:cubicBezTo>
                    <a:cubicBezTo>
                      <a:pt x="40117" y="8038"/>
                      <a:pt x="48569" y="15006"/>
                      <a:pt x="52779" y="21467"/>
                    </a:cubicBezTo>
                    <a:cubicBezTo>
                      <a:pt x="60325" y="33044"/>
                      <a:pt x="74406" y="36149"/>
                      <a:pt x="85500" y="49391"/>
                    </a:cubicBezTo>
                    <a:cubicBezTo>
                      <a:pt x="87721" y="52045"/>
                      <a:pt x="88466" y="51478"/>
                      <a:pt x="91667" y="53366"/>
                    </a:cubicBezTo>
                    <a:cubicBezTo>
                      <a:pt x="91512" y="53629"/>
                      <a:pt x="47102" y="99268"/>
                      <a:pt x="38806" y="99460"/>
                    </a:cubicBezTo>
                    <a:cubicBezTo>
                      <a:pt x="34333" y="113276"/>
                      <a:pt x="32926" y="116070"/>
                      <a:pt x="34106" y="119166"/>
                    </a:cubicBezTo>
                    <a:cubicBezTo>
                      <a:pt x="54445" y="172564"/>
                      <a:pt x="22720" y="105099"/>
                      <a:pt x="75478" y="193013"/>
                    </a:cubicBezTo>
                    <a:cubicBezTo>
                      <a:pt x="76391" y="194541"/>
                      <a:pt x="76518" y="192841"/>
                      <a:pt x="72911" y="195483"/>
                    </a:cubicBezTo>
                    <a:cubicBezTo>
                      <a:pt x="51204" y="211387"/>
                      <a:pt x="62151" y="210054"/>
                      <a:pt x="55486" y="215457"/>
                    </a:cubicBezTo>
                    <a:cubicBezTo>
                      <a:pt x="43355" y="225287"/>
                      <a:pt x="24913" y="251922"/>
                      <a:pt x="24407" y="253602"/>
                    </a:cubicBezTo>
                    <a:cubicBezTo>
                      <a:pt x="18200" y="255290"/>
                      <a:pt x="19962" y="261855"/>
                      <a:pt x="17187" y="265722"/>
                    </a:cubicBezTo>
                    <a:cubicBezTo>
                      <a:pt x="12598" y="272099"/>
                      <a:pt x="16338" y="292956"/>
                      <a:pt x="31945" y="300506"/>
                    </a:cubicBezTo>
                    <a:cubicBezTo>
                      <a:pt x="49354" y="308927"/>
                      <a:pt x="50530" y="318357"/>
                      <a:pt x="58994" y="326271"/>
                    </a:cubicBezTo>
                    <a:cubicBezTo>
                      <a:pt x="97045" y="361861"/>
                      <a:pt x="85062" y="346269"/>
                      <a:pt x="77348" y="359455"/>
                    </a:cubicBezTo>
                    <a:cubicBezTo>
                      <a:pt x="73066" y="366778"/>
                      <a:pt x="66130" y="372018"/>
                      <a:pt x="61728" y="379273"/>
                    </a:cubicBezTo>
                    <a:cubicBezTo>
                      <a:pt x="61234" y="380096"/>
                      <a:pt x="57204" y="380319"/>
                      <a:pt x="56438" y="382051"/>
                    </a:cubicBezTo>
                    <a:cubicBezTo>
                      <a:pt x="56323" y="382318"/>
                      <a:pt x="9345" y="440138"/>
                      <a:pt x="7659" y="441447"/>
                    </a:cubicBezTo>
                    <a:cubicBezTo>
                      <a:pt x="-1422" y="448471"/>
                      <a:pt x="2377" y="457933"/>
                      <a:pt x="790" y="461153"/>
                    </a:cubicBezTo>
                    <a:cubicBezTo>
                      <a:pt x="-1773" y="466354"/>
                      <a:pt x="2170" y="467814"/>
                      <a:pt x="8708" y="472579"/>
                    </a:cubicBezTo>
                    <a:cubicBezTo>
                      <a:pt x="29099" y="504426"/>
                      <a:pt x="95327" y="551758"/>
                      <a:pt x="83236" y="557073"/>
                    </a:cubicBezTo>
                    <a:cubicBezTo>
                      <a:pt x="83028" y="557165"/>
                      <a:pt x="62299" y="580795"/>
                      <a:pt x="53070" y="591347"/>
                    </a:cubicBezTo>
                    <a:cubicBezTo>
                      <a:pt x="69745" y="591127"/>
                      <a:pt x="86656" y="590944"/>
                      <a:pt x="103786" y="590788"/>
                    </a:cubicBezTo>
                    <a:cubicBezTo>
                      <a:pt x="113015" y="580432"/>
                      <a:pt x="126968" y="565051"/>
                      <a:pt x="127076" y="564979"/>
                    </a:cubicBezTo>
                    <a:cubicBezTo>
                      <a:pt x="139486" y="556335"/>
                      <a:pt x="134231" y="540076"/>
                      <a:pt x="120992" y="536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4178756" y="3638724"/>
                <a:ext cx="130126" cy="609736"/>
              </a:xfrm>
              <a:custGeom>
                <a:avLst/>
                <a:gdLst/>
                <a:ahLst/>
                <a:cxnLst/>
                <a:rect l="l" t="t" r="r" b="b"/>
                <a:pathLst>
                  <a:path w="130126" h="609736" extrusionOk="0">
                    <a:moveTo>
                      <a:pt x="116195" y="589798"/>
                    </a:moveTo>
                    <a:cubicBezTo>
                      <a:pt x="121334" y="583832"/>
                      <a:pt x="135853" y="575292"/>
                      <a:pt x="127684" y="554232"/>
                    </a:cubicBezTo>
                    <a:cubicBezTo>
                      <a:pt x="129315" y="549614"/>
                      <a:pt x="116698" y="541190"/>
                      <a:pt x="111690" y="539526"/>
                    </a:cubicBezTo>
                    <a:cubicBezTo>
                      <a:pt x="107317" y="538077"/>
                      <a:pt x="82366" y="511490"/>
                      <a:pt x="78985" y="507790"/>
                    </a:cubicBezTo>
                    <a:cubicBezTo>
                      <a:pt x="77446" y="506106"/>
                      <a:pt x="76968" y="503428"/>
                      <a:pt x="75389" y="501796"/>
                    </a:cubicBezTo>
                    <a:cubicBezTo>
                      <a:pt x="30513" y="455486"/>
                      <a:pt x="43023" y="469111"/>
                      <a:pt x="48157" y="458384"/>
                    </a:cubicBezTo>
                    <a:cubicBezTo>
                      <a:pt x="52542" y="449225"/>
                      <a:pt x="86009" y="412042"/>
                      <a:pt x="96964" y="404025"/>
                    </a:cubicBezTo>
                    <a:cubicBezTo>
                      <a:pt x="109334" y="394965"/>
                      <a:pt x="110443" y="383192"/>
                      <a:pt x="126317" y="371304"/>
                    </a:cubicBezTo>
                    <a:cubicBezTo>
                      <a:pt x="129690" y="342685"/>
                      <a:pt x="106157" y="342119"/>
                      <a:pt x="101979" y="330302"/>
                    </a:cubicBezTo>
                    <a:cubicBezTo>
                      <a:pt x="101413" y="328698"/>
                      <a:pt x="99388" y="327201"/>
                      <a:pt x="97686" y="326507"/>
                    </a:cubicBezTo>
                    <a:cubicBezTo>
                      <a:pt x="93253" y="324703"/>
                      <a:pt x="77498" y="302418"/>
                      <a:pt x="63737" y="294057"/>
                    </a:cubicBezTo>
                    <a:cubicBezTo>
                      <a:pt x="61971" y="292983"/>
                      <a:pt x="63509" y="292285"/>
                      <a:pt x="46937" y="277284"/>
                    </a:cubicBezTo>
                    <a:cubicBezTo>
                      <a:pt x="52124" y="266879"/>
                      <a:pt x="51315" y="268180"/>
                      <a:pt x="80253" y="236892"/>
                    </a:cubicBezTo>
                    <a:cubicBezTo>
                      <a:pt x="133800" y="179001"/>
                      <a:pt x="122024" y="188356"/>
                      <a:pt x="94186" y="150806"/>
                    </a:cubicBezTo>
                    <a:cubicBezTo>
                      <a:pt x="90199" y="145426"/>
                      <a:pt x="74273" y="140170"/>
                      <a:pt x="69983" y="135034"/>
                    </a:cubicBezTo>
                    <a:cubicBezTo>
                      <a:pt x="48831" y="109692"/>
                      <a:pt x="62931" y="117139"/>
                      <a:pt x="64414" y="105638"/>
                    </a:cubicBezTo>
                    <a:cubicBezTo>
                      <a:pt x="127525" y="47200"/>
                      <a:pt x="110973" y="62632"/>
                      <a:pt x="83494" y="37270"/>
                    </a:cubicBezTo>
                    <a:cubicBezTo>
                      <a:pt x="62186" y="17628"/>
                      <a:pt x="50541" y="6433"/>
                      <a:pt x="44274" y="0"/>
                    </a:cubicBezTo>
                    <a:cubicBezTo>
                      <a:pt x="29520" y="411"/>
                      <a:pt x="14754" y="822"/>
                      <a:pt x="0" y="1233"/>
                    </a:cubicBezTo>
                    <a:cubicBezTo>
                      <a:pt x="9281" y="16546"/>
                      <a:pt x="25649" y="29544"/>
                      <a:pt x="61476" y="58689"/>
                    </a:cubicBezTo>
                    <a:cubicBezTo>
                      <a:pt x="57346" y="62054"/>
                      <a:pt x="52865" y="72190"/>
                      <a:pt x="43477" y="76899"/>
                    </a:cubicBezTo>
                    <a:cubicBezTo>
                      <a:pt x="42026" y="77630"/>
                      <a:pt x="31466" y="96902"/>
                      <a:pt x="31199" y="96953"/>
                    </a:cubicBezTo>
                    <a:cubicBezTo>
                      <a:pt x="25498" y="98155"/>
                      <a:pt x="27567" y="103750"/>
                      <a:pt x="22998" y="109884"/>
                    </a:cubicBezTo>
                    <a:cubicBezTo>
                      <a:pt x="-3062" y="144875"/>
                      <a:pt x="52259" y="160352"/>
                      <a:pt x="58805" y="167659"/>
                    </a:cubicBezTo>
                    <a:cubicBezTo>
                      <a:pt x="65838" y="175517"/>
                      <a:pt x="65295" y="175342"/>
                      <a:pt x="75170" y="184293"/>
                    </a:cubicBezTo>
                    <a:cubicBezTo>
                      <a:pt x="73579" y="192067"/>
                      <a:pt x="69868" y="186516"/>
                      <a:pt x="69537" y="191508"/>
                    </a:cubicBezTo>
                    <a:cubicBezTo>
                      <a:pt x="69370" y="194106"/>
                      <a:pt x="67990" y="195595"/>
                      <a:pt x="65790" y="196513"/>
                    </a:cubicBezTo>
                    <a:cubicBezTo>
                      <a:pt x="59116" y="199287"/>
                      <a:pt x="58243" y="208561"/>
                      <a:pt x="50517" y="210162"/>
                    </a:cubicBezTo>
                    <a:cubicBezTo>
                      <a:pt x="50254" y="210213"/>
                      <a:pt x="39734" y="225103"/>
                      <a:pt x="32518" y="231441"/>
                    </a:cubicBezTo>
                    <a:cubicBezTo>
                      <a:pt x="25861" y="237287"/>
                      <a:pt x="13809" y="255386"/>
                      <a:pt x="12003" y="258527"/>
                    </a:cubicBezTo>
                    <a:cubicBezTo>
                      <a:pt x="3891" y="263699"/>
                      <a:pt x="2089" y="274306"/>
                      <a:pt x="6167" y="281358"/>
                    </a:cubicBezTo>
                    <a:cubicBezTo>
                      <a:pt x="10819" y="289396"/>
                      <a:pt x="7232" y="284527"/>
                      <a:pt x="10353" y="293167"/>
                    </a:cubicBezTo>
                    <a:cubicBezTo>
                      <a:pt x="21782" y="299580"/>
                      <a:pt x="21153" y="305343"/>
                      <a:pt x="25590" y="309190"/>
                    </a:cubicBezTo>
                    <a:cubicBezTo>
                      <a:pt x="33367" y="315935"/>
                      <a:pt x="52849" y="334572"/>
                      <a:pt x="53097" y="334835"/>
                    </a:cubicBezTo>
                    <a:cubicBezTo>
                      <a:pt x="91451" y="376009"/>
                      <a:pt x="82154" y="353237"/>
                      <a:pt x="73017" y="371962"/>
                    </a:cubicBezTo>
                    <a:cubicBezTo>
                      <a:pt x="71411" y="375255"/>
                      <a:pt x="65989" y="374644"/>
                      <a:pt x="56338" y="390133"/>
                    </a:cubicBezTo>
                    <a:cubicBezTo>
                      <a:pt x="49517" y="401083"/>
                      <a:pt x="41284" y="405717"/>
                      <a:pt x="36006" y="413124"/>
                    </a:cubicBezTo>
                    <a:cubicBezTo>
                      <a:pt x="32399" y="418188"/>
                      <a:pt x="29480" y="423668"/>
                      <a:pt x="24417" y="427555"/>
                    </a:cubicBezTo>
                    <a:cubicBezTo>
                      <a:pt x="24154" y="427758"/>
                      <a:pt x="11820" y="449285"/>
                      <a:pt x="7271" y="449508"/>
                    </a:cubicBezTo>
                    <a:cubicBezTo>
                      <a:pt x="-1782" y="465364"/>
                      <a:pt x="-2962" y="459030"/>
                      <a:pt x="10720" y="488132"/>
                    </a:cubicBezTo>
                    <a:cubicBezTo>
                      <a:pt x="16728" y="491061"/>
                      <a:pt x="19335" y="497051"/>
                      <a:pt x="23030" y="502020"/>
                    </a:cubicBezTo>
                    <a:cubicBezTo>
                      <a:pt x="27547" y="508098"/>
                      <a:pt x="46383" y="522521"/>
                      <a:pt x="49816" y="534645"/>
                    </a:cubicBezTo>
                    <a:cubicBezTo>
                      <a:pt x="50796" y="538105"/>
                      <a:pt x="67747" y="545975"/>
                      <a:pt x="70849" y="556475"/>
                    </a:cubicBezTo>
                    <a:cubicBezTo>
                      <a:pt x="71510" y="558714"/>
                      <a:pt x="71702" y="553007"/>
                      <a:pt x="81309" y="565338"/>
                    </a:cubicBezTo>
                    <a:cubicBezTo>
                      <a:pt x="76358" y="571177"/>
                      <a:pt x="69852" y="575495"/>
                      <a:pt x="65172" y="581625"/>
                    </a:cubicBezTo>
                    <a:cubicBezTo>
                      <a:pt x="64582" y="582399"/>
                      <a:pt x="60571" y="582156"/>
                      <a:pt x="59618" y="583820"/>
                    </a:cubicBezTo>
                    <a:cubicBezTo>
                      <a:pt x="58622" y="585556"/>
                      <a:pt x="45371" y="597971"/>
                      <a:pt x="33989" y="608878"/>
                    </a:cubicBezTo>
                    <a:cubicBezTo>
                      <a:pt x="53463" y="609154"/>
                      <a:pt x="72914" y="609441"/>
                      <a:pt x="92312" y="609736"/>
                    </a:cubicBezTo>
                    <a:cubicBezTo>
                      <a:pt x="92639" y="609098"/>
                      <a:pt x="92930" y="608396"/>
                      <a:pt x="93153" y="607581"/>
                    </a:cubicBezTo>
                    <a:cubicBezTo>
                      <a:pt x="93787" y="605331"/>
                      <a:pt x="104032" y="603930"/>
                      <a:pt x="116195" y="589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4455202" y="3630103"/>
                <a:ext cx="134331" cy="623105"/>
              </a:xfrm>
              <a:custGeom>
                <a:avLst/>
                <a:gdLst/>
                <a:ahLst/>
                <a:cxnLst/>
                <a:rect l="l" t="t" r="r" b="b"/>
                <a:pathLst>
                  <a:path w="134331" h="623105" extrusionOk="0">
                    <a:moveTo>
                      <a:pt x="100546" y="618005"/>
                    </a:moveTo>
                    <a:cubicBezTo>
                      <a:pt x="108985" y="610084"/>
                      <a:pt x="125266" y="590161"/>
                      <a:pt x="127032" y="588932"/>
                    </a:cubicBezTo>
                    <a:cubicBezTo>
                      <a:pt x="139438" y="580284"/>
                      <a:pt x="134184" y="564021"/>
                      <a:pt x="120945" y="560924"/>
                    </a:cubicBezTo>
                    <a:cubicBezTo>
                      <a:pt x="115168" y="545664"/>
                      <a:pt x="102483" y="546154"/>
                      <a:pt x="98995" y="536293"/>
                    </a:cubicBezTo>
                    <a:cubicBezTo>
                      <a:pt x="98429" y="534689"/>
                      <a:pt x="96404" y="533192"/>
                      <a:pt x="94702" y="532498"/>
                    </a:cubicBezTo>
                    <a:cubicBezTo>
                      <a:pt x="90269" y="530694"/>
                      <a:pt x="74514" y="508409"/>
                      <a:pt x="60752" y="500048"/>
                    </a:cubicBezTo>
                    <a:cubicBezTo>
                      <a:pt x="59632" y="499366"/>
                      <a:pt x="58875" y="498081"/>
                      <a:pt x="57978" y="497047"/>
                    </a:cubicBezTo>
                    <a:cubicBezTo>
                      <a:pt x="37192" y="473054"/>
                      <a:pt x="42482" y="490147"/>
                      <a:pt x="50535" y="475560"/>
                    </a:cubicBezTo>
                    <a:cubicBezTo>
                      <a:pt x="56136" y="465412"/>
                      <a:pt x="91488" y="430863"/>
                      <a:pt x="92290" y="426030"/>
                    </a:cubicBezTo>
                    <a:cubicBezTo>
                      <a:pt x="92672" y="423707"/>
                      <a:pt x="102754" y="421157"/>
                      <a:pt x="113291" y="405864"/>
                    </a:cubicBezTo>
                    <a:cubicBezTo>
                      <a:pt x="119494" y="396865"/>
                      <a:pt x="121124" y="398070"/>
                      <a:pt x="123181" y="391577"/>
                    </a:cubicBezTo>
                    <a:cubicBezTo>
                      <a:pt x="132215" y="388772"/>
                      <a:pt x="136883" y="380000"/>
                      <a:pt x="126574" y="368370"/>
                    </a:cubicBezTo>
                    <a:cubicBezTo>
                      <a:pt x="119131" y="359978"/>
                      <a:pt x="65951" y="304337"/>
                      <a:pt x="63092" y="297900"/>
                    </a:cubicBezTo>
                    <a:cubicBezTo>
                      <a:pt x="62454" y="296467"/>
                      <a:pt x="60999" y="297286"/>
                      <a:pt x="56395" y="293498"/>
                    </a:cubicBezTo>
                    <a:cubicBezTo>
                      <a:pt x="81175" y="259333"/>
                      <a:pt x="93111" y="258862"/>
                      <a:pt x="91173" y="249272"/>
                    </a:cubicBezTo>
                    <a:cubicBezTo>
                      <a:pt x="113725" y="230347"/>
                      <a:pt x="103029" y="231541"/>
                      <a:pt x="109440" y="228915"/>
                    </a:cubicBezTo>
                    <a:cubicBezTo>
                      <a:pt x="109998" y="228687"/>
                      <a:pt x="109452" y="225379"/>
                      <a:pt x="109141" y="223543"/>
                    </a:cubicBezTo>
                    <a:cubicBezTo>
                      <a:pt x="104062" y="193444"/>
                      <a:pt x="86119" y="187553"/>
                      <a:pt x="80669" y="170896"/>
                    </a:cubicBezTo>
                    <a:cubicBezTo>
                      <a:pt x="80346" y="169914"/>
                      <a:pt x="79266" y="169200"/>
                      <a:pt x="78620" y="168298"/>
                    </a:cubicBezTo>
                    <a:cubicBezTo>
                      <a:pt x="73657" y="161445"/>
                      <a:pt x="76726" y="149373"/>
                      <a:pt x="74055" y="147046"/>
                    </a:cubicBezTo>
                    <a:cubicBezTo>
                      <a:pt x="74215" y="146823"/>
                      <a:pt x="74470" y="146619"/>
                      <a:pt x="74554" y="146384"/>
                    </a:cubicBezTo>
                    <a:cubicBezTo>
                      <a:pt x="79138" y="133965"/>
                      <a:pt x="90085" y="126214"/>
                      <a:pt x="97006" y="115523"/>
                    </a:cubicBezTo>
                    <a:cubicBezTo>
                      <a:pt x="104532" y="103890"/>
                      <a:pt x="170796" y="87236"/>
                      <a:pt x="106538" y="38540"/>
                    </a:cubicBezTo>
                    <a:cubicBezTo>
                      <a:pt x="75929" y="15345"/>
                      <a:pt x="81207" y="13030"/>
                      <a:pt x="65775" y="0"/>
                    </a:cubicBezTo>
                    <a:cubicBezTo>
                      <a:pt x="48251" y="527"/>
                      <a:pt x="30530" y="1058"/>
                      <a:pt x="12651" y="1584"/>
                    </a:cubicBezTo>
                    <a:cubicBezTo>
                      <a:pt x="14313" y="8241"/>
                      <a:pt x="18989" y="12835"/>
                      <a:pt x="22956" y="17731"/>
                    </a:cubicBezTo>
                    <a:cubicBezTo>
                      <a:pt x="28593" y="18266"/>
                      <a:pt x="57683" y="51993"/>
                      <a:pt x="64049" y="56235"/>
                    </a:cubicBezTo>
                    <a:cubicBezTo>
                      <a:pt x="90452" y="73858"/>
                      <a:pt x="83420" y="73910"/>
                      <a:pt x="88690" y="75866"/>
                    </a:cubicBezTo>
                    <a:cubicBezTo>
                      <a:pt x="94351" y="77965"/>
                      <a:pt x="91660" y="76500"/>
                      <a:pt x="71105" y="96949"/>
                    </a:cubicBezTo>
                    <a:cubicBezTo>
                      <a:pt x="67103" y="100932"/>
                      <a:pt x="46596" y="123229"/>
                      <a:pt x="38759" y="123409"/>
                    </a:cubicBezTo>
                    <a:cubicBezTo>
                      <a:pt x="34286" y="137225"/>
                      <a:pt x="32879" y="140019"/>
                      <a:pt x="34059" y="143115"/>
                    </a:cubicBezTo>
                    <a:cubicBezTo>
                      <a:pt x="38332" y="154342"/>
                      <a:pt x="36542" y="161677"/>
                      <a:pt x="45468" y="170273"/>
                    </a:cubicBezTo>
                    <a:cubicBezTo>
                      <a:pt x="51842" y="176411"/>
                      <a:pt x="74522" y="215892"/>
                      <a:pt x="75969" y="217692"/>
                    </a:cubicBezTo>
                    <a:cubicBezTo>
                      <a:pt x="68359" y="221412"/>
                      <a:pt x="58994" y="227753"/>
                      <a:pt x="57930" y="236194"/>
                    </a:cubicBezTo>
                    <a:cubicBezTo>
                      <a:pt x="57491" y="239670"/>
                      <a:pt x="48629" y="241530"/>
                      <a:pt x="33564" y="264884"/>
                    </a:cubicBezTo>
                    <a:cubicBezTo>
                      <a:pt x="30734" y="269270"/>
                      <a:pt x="25950" y="272251"/>
                      <a:pt x="24363" y="277555"/>
                    </a:cubicBezTo>
                    <a:cubicBezTo>
                      <a:pt x="18156" y="279243"/>
                      <a:pt x="19918" y="285808"/>
                      <a:pt x="17144" y="289675"/>
                    </a:cubicBezTo>
                    <a:cubicBezTo>
                      <a:pt x="11654" y="297306"/>
                      <a:pt x="18471" y="311381"/>
                      <a:pt x="23702" y="319151"/>
                    </a:cubicBezTo>
                    <a:cubicBezTo>
                      <a:pt x="26564" y="323410"/>
                      <a:pt x="42235" y="325828"/>
                      <a:pt x="53062" y="343304"/>
                    </a:cubicBezTo>
                    <a:cubicBezTo>
                      <a:pt x="56527" y="348899"/>
                      <a:pt x="81080" y="370737"/>
                      <a:pt x="85871" y="374987"/>
                    </a:cubicBezTo>
                    <a:cubicBezTo>
                      <a:pt x="75722" y="384741"/>
                      <a:pt x="62977" y="401095"/>
                      <a:pt x="61685" y="403226"/>
                    </a:cubicBezTo>
                    <a:cubicBezTo>
                      <a:pt x="61187" y="404049"/>
                      <a:pt x="57160" y="404272"/>
                      <a:pt x="56395" y="406004"/>
                    </a:cubicBezTo>
                    <a:cubicBezTo>
                      <a:pt x="54019" y="411416"/>
                      <a:pt x="23558" y="442472"/>
                      <a:pt x="11447" y="463201"/>
                    </a:cubicBezTo>
                    <a:cubicBezTo>
                      <a:pt x="2932" y="466860"/>
                      <a:pt x="-170" y="475908"/>
                      <a:pt x="1620" y="483247"/>
                    </a:cubicBezTo>
                    <a:cubicBezTo>
                      <a:pt x="-281" y="487254"/>
                      <a:pt x="-1358" y="489532"/>
                      <a:pt x="3346" y="492749"/>
                    </a:cubicBezTo>
                    <a:cubicBezTo>
                      <a:pt x="12392" y="498931"/>
                      <a:pt x="19851" y="512791"/>
                      <a:pt x="22597" y="515173"/>
                    </a:cubicBezTo>
                    <a:cubicBezTo>
                      <a:pt x="36183" y="526954"/>
                      <a:pt x="86852" y="576752"/>
                      <a:pt x="87613" y="578249"/>
                    </a:cubicBezTo>
                    <a:cubicBezTo>
                      <a:pt x="76100" y="587519"/>
                      <a:pt x="68139" y="599304"/>
                      <a:pt x="47322" y="622240"/>
                    </a:cubicBezTo>
                    <a:cubicBezTo>
                      <a:pt x="63611" y="622527"/>
                      <a:pt x="79780" y="622818"/>
                      <a:pt x="95818" y="623106"/>
                    </a:cubicBezTo>
                    <a:cubicBezTo>
                      <a:pt x="96998" y="621601"/>
                      <a:pt x="98509" y="619913"/>
                      <a:pt x="100546" y="6180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4882009" y="3615325"/>
                <a:ext cx="130448" cy="644277"/>
              </a:xfrm>
              <a:custGeom>
                <a:avLst/>
                <a:gdLst/>
                <a:ahLst/>
                <a:cxnLst/>
                <a:rect l="l" t="t" r="r" b="b"/>
                <a:pathLst>
                  <a:path w="130448" h="644277" extrusionOk="0">
                    <a:moveTo>
                      <a:pt x="123338" y="595561"/>
                    </a:moveTo>
                    <a:cubicBezTo>
                      <a:pt x="135381" y="587168"/>
                      <a:pt x="130282" y="571380"/>
                      <a:pt x="117430" y="568371"/>
                    </a:cubicBezTo>
                    <a:cubicBezTo>
                      <a:pt x="111809" y="553517"/>
                      <a:pt x="99458" y="553889"/>
                      <a:pt x="96118" y="544454"/>
                    </a:cubicBezTo>
                    <a:cubicBezTo>
                      <a:pt x="95567" y="542898"/>
                      <a:pt x="93602" y="541441"/>
                      <a:pt x="91952" y="540767"/>
                    </a:cubicBezTo>
                    <a:cubicBezTo>
                      <a:pt x="87650" y="539015"/>
                      <a:pt x="72354" y="517380"/>
                      <a:pt x="58991" y="509263"/>
                    </a:cubicBezTo>
                    <a:cubicBezTo>
                      <a:pt x="57516" y="508369"/>
                      <a:pt x="54064" y="503185"/>
                      <a:pt x="51193" y="500459"/>
                    </a:cubicBezTo>
                    <a:cubicBezTo>
                      <a:pt x="41135" y="490897"/>
                      <a:pt x="41163" y="493795"/>
                      <a:pt x="44030" y="490686"/>
                    </a:cubicBezTo>
                    <a:cubicBezTo>
                      <a:pt x="44269" y="490426"/>
                      <a:pt x="81407" y="447405"/>
                      <a:pt x="83074" y="446244"/>
                    </a:cubicBezTo>
                    <a:cubicBezTo>
                      <a:pt x="91059" y="440672"/>
                      <a:pt x="87726" y="437783"/>
                      <a:pt x="91657" y="435389"/>
                    </a:cubicBezTo>
                    <a:cubicBezTo>
                      <a:pt x="104988" y="427271"/>
                      <a:pt x="114539" y="412010"/>
                      <a:pt x="118426" y="406116"/>
                    </a:cubicBezTo>
                    <a:cubicBezTo>
                      <a:pt x="112614" y="400185"/>
                      <a:pt x="106750" y="394303"/>
                      <a:pt x="100866" y="388436"/>
                    </a:cubicBezTo>
                    <a:cubicBezTo>
                      <a:pt x="106997" y="383983"/>
                      <a:pt x="112698" y="379916"/>
                      <a:pt x="118004" y="376149"/>
                    </a:cubicBezTo>
                    <a:cubicBezTo>
                      <a:pt x="107714" y="365206"/>
                      <a:pt x="63580" y="318194"/>
                      <a:pt x="61267" y="313002"/>
                    </a:cubicBezTo>
                    <a:cubicBezTo>
                      <a:pt x="60649" y="311609"/>
                      <a:pt x="59234" y="312403"/>
                      <a:pt x="54765" y="308727"/>
                    </a:cubicBezTo>
                    <a:cubicBezTo>
                      <a:pt x="78975" y="275340"/>
                      <a:pt x="90421" y="275140"/>
                      <a:pt x="88531" y="265790"/>
                    </a:cubicBezTo>
                    <a:cubicBezTo>
                      <a:pt x="110429" y="247416"/>
                      <a:pt x="100068" y="248565"/>
                      <a:pt x="106267" y="246023"/>
                    </a:cubicBezTo>
                    <a:cubicBezTo>
                      <a:pt x="106809" y="245804"/>
                      <a:pt x="106279" y="242591"/>
                      <a:pt x="105980" y="240811"/>
                    </a:cubicBezTo>
                    <a:cubicBezTo>
                      <a:pt x="105817" y="239845"/>
                      <a:pt x="104736" y="238999"/>
                      <a:pt x="104673" y="238058"/>
                    </a:cubicBezTo>
                    <a:cubicBezTo>
                      <a:pt x="104378" y="233472"/>
                      <a:pt x="104198" y="231972"/>
                      <a:pt x="102380" y="231038"/>
                    </a:cubicBezTo>
                    <a:cubicBezTo>
                      <a:pt x="102197" y="217724"/>
                      <a:pt x="97118" y="219560"/>
                      <a:pt x="91274" y="209906"/>
                    </a:cubicBezTo>
                    <a:cubicBezTo>
                      <a:pt x="87132" y="203062"/>
                      <a:pt x="80905" y="197563"/>
                      <a:pt x="78334" y="189697"/>
                    </a:cubicBezTo>
                    <a:cubicBezTo>
                      <a:pt x="78023" y="188743"/>
                      <a:pt x="76970" y="188048"/>
                      <a:pt x="76340" y="187174"/>
                    </a:cubicBezTo>
                    <a:cubicBezTo>
                      <a:pt x="71521" y="180522"/>
                      <a:pt x="74503" y="168801"/>
                      <a:pt x="71907" y="166542"/>
                    </a:cubicBezTo>
                    <a:cubicBezTo>
                      <a:pt x="72063" y="166326"/>
                      <a:pt x="72310" y="166127"/>
                      <a:pt x="72394" y="165899"/>
                    </a:cubicBezTo>
                    <a:cubicBezTo>
                      <a:pt x="76847" y="153843"/>
                      <a:pt x="87475" y="146316"/>
                      <a:pt x="94192" y="135936"/>
                    </a:cubicBezTo>
                    <a:cubicBezTo>
                      <a:pt x="100834" y="125672"/>
                      <a:pt x="166185" y="108734"/>
                      <a:pt x="103449" y="61192"/>
                    </a:cubicBezTo>
                    <a:cubicBezTo>
                      <a:pt x="71337" y="36859"/>
                      <a:pt x="79928" y="36205"/>
                      <a:pt x="59848" y="20505"/>
                    </a:cubicBezTo>
                    <a:cubicBezTo>
                      <a:pt x="53705" y="15700"/>
                      <a:pt x="62041" y="18681"/>
                      <a:pt x="64640" y="11502"/>
                    </a:cubicBezTo>
                    <a:cubicBezTo>
                      <a:pt x="65545" y="9007"/>
                      <a:pt x="67658" y="7986"/>
                      <a:pt x="69189" y="6274"/>
                    </a:cubicBezTo>
                    <a:cubicBezTo>
                      <a:pt x="71963" y="3165"/>
                      <a:pt x="74132" y="1213"/>
                      <a:pt x="75424" y="0"/>
                    </a:cubicBezTo>
                    <a:cubicBezTo>
                      <a:pt x="58242" y="718"/>
                      <a:pt x="39541" y="1461"/>
                      <a:pt x="19501" y="2227"/>
                    </a:cubicBezTo>
                    <a:cubicBezTo>
                      <a:pt x="11496" y="6892"/>
                      <a:pt x="10826" y="19811"/>
                      <a:pt x="12628" y="24428"/>
                    </a:cubicBezTo>
                    <a:cubicBezTo>
                      <a:pt x="12389" y="30207"/>
                      <a:pt x="23013" y="42710"/>
                      <a:pt x="25209" y="43420"/>
                    </a:cubicBezTo>
                    <a:cubicBezTo>
                      <a:pt x="32596" y="45815"/>
                      <a:pt x="54702" y="73372"/>
                      <a:pt x="62192" y="78372"/>
                    </a:cubicBezTo>
                    <a:cubicBezTo>
                      <a:pt x="87826" y="95481"/>
                      <a:pt x="81001" y="95533"/>
                      <a:pt x="86115" y="97432"/>
                    </a:cubicBezTo>
                    <a:cubicBezTo>
                      <a:pt x="88145" y="98183"/>
                      <a:pt x="91198" y="99105"/>
                      <a:pt x="84764" y="103028"/>
                    </a:cubicBezTo>
                    <a:cubicBezTo>
                      <a:pt x="77911" y="107202"/>
                      <a:pt x="47382" y="143371"/>
                      <a:pt x="37639" y="143590"/>
                    </a:cubicBezTo>
                    <a:cubicBezTo>
                      <a:pt x="33298" y="157008"/>
                      <a:pt x="31930" y="159717"/>
                      <a:pt x="33075" y="162726"/>
                    </a:cubicBezTo>
                    <a:cubicBezTo>
                      <a:pt x="37225" y="173629"/>
                      <a:pt x="35486" y="180745"/>
                      <a:pt x="44153" y="189094"/>
                    </a:cubicBezTo>
                    <a:cubicBezTo>
                      <a:pt x="50356" y="195064"/>
                      <a:pt x="72350" y="233376"/>
                      <a:pt x="73773" y="235132"/>
                    </a:cubicBezTo>
                    <a:cubicBezTo>
                      <a:pt x="66390" y="238744"/>
                      <a:pt x="57289" y="244902"/>
                      <a:pt x="56256" y="253095"/>
                    </a:cubicBezTo>
                    <a:cubicBezTo>
                      <a:pt x="55830" y="256471"/>
                      <a:pt x="47227" y="258271"/>
                      <a:pt x="32596" y="280951"/>
                    </a:cubicBezTo>
                    <a:cubicBezTo>
                      <a:pt x="29850" y="285209"/>
                      <a:pt x="25205" y="288103"/>
                      <a:pt x="23662" y="293251"/>
                    </a:cubicBezTo>
                    <a:cubicBezTo>
                      <a:pt x="17635" y="294891"/>
                      <a:pt x="19349" y="301264"/>
                      <a:pt x="16650" y="305020"/>
                    </a:cubicBezTo>
                    <a:cubicBezTo>
                      <a:pt x="11320" y="312427"/>
                      <a:pt x="17942" y="326095"/>
                      <a:pt x="23017" y="333642"/>
                    </a:cubicBezTo>
                    <a:cubicBezTo>
                      <a:pt x="25799" y="337777"/>
                      <a:pt x="41008" y="340123"/>
                      <a:pt x="51524" y="357092"/>
                    </a:cubicBezTo>
                    <a:cubicBezTo>
                      <a:pt x="54881" y="362512"/>
                      <a:pt x="78577" y="383596"/>
                      <a:pt x="83381" y="387854"/>
                    </a:cubicBezTo>
                    <a:cubicBezTo>
                      <a:pt x="68993" y="401678"/>
                      <a:pt x="21713" y="455371"/>
                      <a:pt x="11121" y="473501"/>
                    </a:cubicBezTo>
                    <a:cubicBezTo>
                      <a:pt x="2853" y="477049"/>
                      <a:pt x="-157" y="485837"/>
                      <a:pt x="1581" y="492964"/>
                    </a:cubicBezTo>
                    <a:cubicBezTo>
                      <a:pt x="-265" y="496848"/>
                      <a:pt x="-1333" y="499058"/>
                      <a:pt x="3255" y="502187"/>
                    </a:cubicBezTo>
                    <a:cubicBezTo>
                      <a:pt x="12034" y="508190"/>
                      <a:pt x="19281" y="521647"/>
                      <a:pt x="21944" y="523957"/>
                    </a:cubicBezTo>
                    <a:cubicBezTo>
                      <a:pt x="42184" y="541513"/>
                      <a:pt x="84939" y="584937"/>
                      <a:pt x="85071" y="585197"/>
                    </a:cubicBezTo>
                    <a:cubicBezTo>
                      <a:pt x="80594" y="588796"/>
                      <a:pt x="81742" y="586334"/>
                      <a:pt x="78720" y="590109"/>
                    </a:cubicBezTo>
                    <a:cubicBezTo>
                      <a:pt x="49391" y="626765"/>
                      <a:pt x="31436" y="639532"/>
                      <a:pt x="32855" y="643782"/>
                    </a:cubicBezTo>
                    <a:cubicBezTo>
                      <a:pt x="49109" y="643974"/>
                      <a:pt x="64883" y="644137"/>
                      <a:pt x="80183" y="644277"/>
                    </a:cubicBezTo>
                    <a:cubicBezTo>
                      <a:pt x="86929" y="636691"/>
                      <a:pt x="122397" y="596219"/>
                      <a:pt x="123338" y="5955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3437655" y="3657165"/>
                <a:ext cx="126619" cy="591246"/>
              </a:xfrm>
              <a:custGeom>
                <a:avLst/>
                <a:gdLst/>
                <a:ahLst/>
                <a:cxnLst/>
                <a:rect l="l" t="t" r="r" b="b"/>
                <a:pathLst>
                  <a:path w="126619" h="591246" extrusionOk="0">
                    <a:moveTo>
                      <a:pt x="123295" y="540731"/>
                    </a:moveTo>
                    <a:cubicBezTo>
                      <a:pt x="132468" y="528447"/>
                      <a:pt x="114604" y="527605"/>
                      <a:pt x="113201" y="523798"/>
                    </a:cubicBezTo>
                    <a:cubicBezTo>
                      <a:pt x="109700" y="514264"/>
                      <a:pt x="98108" y="512643"/>
                      <a:pt x="95209" y="506210"/>
                    </a:cubicBezTo>
                    <a:cubicBezTo>
                      <a:pt x="88460" y="491236"/>
                      <a:pt x="75014" y="486671"/>
                      <a:pt x="54730" y="460072"/>
                    </a:cubicBezTo>
                    <a:cubicBezTo>
                      <a:pt x="59020" y="452932"/>
                      <a:pt x="62177" y="456859"/>
                      <a:pt x="74412" y="439934"/>
                    </a:cubicBezTo>
                    <a:cubicBezTo>
                      <a:pt x="98929" y="406024"/>
                      <a:pt x="102545" y="412381"/>
                      <a:pt x="111746" y="394171"/>
                    </a:cubicBezTo>
                    <a:cubicBezTo>
                      <a:pt x="117662" y="382438"/>
                      <a:pt x="124710" y="385288"/>
                      <a:pt x="96489" y="355891"/>
                    </a:cubicBezTo>
                    <a:cubicBezTo>
                      <a:pt x="89680" y="348795"/>
                      <a:pt x="82321" y="341891"/>
                      <a:pt x="76620" y="333981"/>
                    </a:cubicBezTo>
                    <a:cubicBezTo>
                      <a:pt x="68571" y="322819"/>
                      <a:pt x="55352" y="316426"/>
                      <a:pt x="49572" y="303424"/>
                    </a:cubicBezTo>
                    <a:cubicBezTo>
                      <a:pt x="48966" y="302063"/>
                      <a:pt x="47622" y="302809"/>
                      <a:pt x="43289" y="299321"/>
                    </a:cubicBezTo>
                    <a:cubicBezTo>
                      <a:pt x="48192" y="292844"/>
                      <a:pt x="86790" y="247799"/>
                      <a:pt x="99096" y="243246"/>
                    </a:cubicBezTo>
                    <a:cubicBezTo>
                      <a:pt x="103721" y="241538"/>
                      <a:pt x="102995" y="234582"/>
                      <a:pt x="108493" y="233636"/>
                    </a:cubicBezTo>
                    <a:cubicBezTo>
                      <a:pt x="108748" y="233592"/>
                      <a:pt x="107863" y="235396"/>
                      <a:pt x="111841" y="215406"/>
                    </a:cubicBezTo>
                    <a:cubicBezTo>
                      <a:pt x="113651" y="213031"/>
                      <a:pt x="111769" y="211977"/>
                      <a:pt x="109067" y="205460"/>
                    </a:cubicBezTo>
                    <a:cubicBezTo>
                      <a:pt x="84250" y="198520"/>
                      <a:pt x="55276" y="142573"/>
                      <a:pt x="50700" y="140138"/>
                    </a:cubicBezTo>
                    <a:cubicBezTo>
                      <a:pt x="45378" y="137313"/>
                      <a:pt x="42416" y="132656"/>
                      <a:pt x="40136" y="127655"/>
                    </a:cubicBezTo>
                    <a:cubicBezTo>
                      <a:pt x="41463" y="126510"/>
                      <a:pt x="42647" y="125065"/>
                      <a:pt x="43815" y="123457"/>
                    </a:cubicBezTo>
                    <a:cubicBezTo>
                      <a:pt x="56843" y="105490"/>
                      <a:pt x="74735" y="99871"/>
                      <a:pt x="88556" y="85847"/>
                    </a:cubicBezTo>
                    <a:cubicBezTo>
                      <a:pt x="107823" y="66300"/>
                      <a:pt x="112949" y="60310"/>
                      <a:pt x="125352" y="52819"/>
                    </a:cubicBezTo>
                    <a:cubicBezTo>
                      <a:pt x="122573" y="48964"/>
                      <a:pt x="127831" y="48852"/>
                      <a:pt x="126352" y="42000"/>
                    </a:cubicBezTo>
                    <a:cubicBezTo>
                      <a:pt x="124379" y="32697"/>
                      <a:pt x="102258" y="13437"/>
                      <a:pt x="90701" y="0"/>
                    </a:cubicBezTo>
                    <a:cubicBezTo>
                      <a:pt x="74448" y="411"/>
                      <a:pt x="58948" y="806"/>
                      <a:pt x="44270" y="1173"/>
                    </a:cubicBezTo>
                    <a:cubicBezTo>
                      <a:pt x="49165" y="6497"/>
                      <a:pt x="49197" y="9143"/>
                      <a:pt x="55161" y="14722"/>
                    </a:cubicBezTo>
                    <a:cubicBezTo>
                      <a:pt x="101401" y="57971"/>
                      <a:pt x="82433" y="27082"/>
                      <a:pt x="40965" y="83129"/>
                    </a:cubicBezTo>
                    <a:cubicBezTo>
                      <a:pt x="36962" y="88537"/>
                      <a:pt x="22404" y="94300"/>
                      <a:pt x="18425" y="99727"/>
                    </a:cubicBezTo>
                    <a:cubicBezTo>
                      <a:pt x="14371" y="105266"/>
                      <a:pt x="11616" y="109134"/>
                      <a:pt x="8144" y="110634"/>
                    </a:cubicBezTo>
                    <a:cubicBezTo>
                      <a:pt x="131" y="114098"/>
                      <a:pt x="1271" y="124594"/>
                      <a:pt x="900" y="125476"/>
                    </a:cubicBezTo>
                    <a:cubicBezTo>
                      <a:pt x="-1348" y="130792"/>
                      <a:pt x="948" y="135401"/>
                      <a:pt x="4125" y="138757"/>
                    </a:cubicBezTo>
                    <a:cubicBezTo>
                      <a:pt x="11572" y="146623"/>
                      <a:pt x="13111" y="154122"/>
                      <a:pt x="22463" y="160380"/>
                    </a:cubicBezTo>
                    <a:cubicBezTo>
                      <a:pt x="26199" y="162878"/>
                      <a:pt x="35459" y="183096"/>
                      <a:pt x="38629" y="186715"/>
                    </a:cubicBezTo>
                    <a:cubicBezTo>
                      <a:pt x="41969" y="190531"/>
                      <a:pt x="46705" y="193212"/>
                      <a:pt x="49687" y="197239"/>
                    </a:cubicBezTo>
                    <a:cubicBezTo>
                      <a:pt x="66730" y="220274"/>
                      <a:pt x="50385" y="199119"/>
                      <a:pt x="70545" y="217836"/>
                    </a:cubicBezTo>
                    <a:cubicBezTo>
                      <a:pt x="65757" y="223024"/>
                      <a:pt x="61535" y="228723"/>
                      <a:pt x="57034" y="234103"/>
                    </a:cubicBezTo>
                    <a:cubicBezTo>
                      <a:pt x="41316" y="252903"/>
                      <a:pt x="35778" y="252333"/>
                      <a:pt x="33913" y="257597"/>
                    </a:cubicBezTo>
                    <a:cubicBezTo>
                      <a:pt x="30600" y="266967"/>
                      <a:pt x="15571" y="280768"/>
                      <a:pt x="13039" y="292365"/>
                    </a:cubicBezTo>
                    <a:cubicBezTo>
                      <a:pt x="10173" y="296483"/>
                      <a:pt x="6174" y="296651"/>
                      <a:pt x="7047" y="307374"/>
                    </a:cubicBezTo>
                    <a:cubicBezTo>
                      <a:pt x="7733" y="315815"/>
                      <a:pt x="15941" y="327600"/>
                      <a:pt x="19286" y="329216"/>
                    </a:cubicBezTo>
                    <a:cubicBezTo>
                      <a:pt x="39972" y="339217"/>
                      <a:pt x="26653" y="340486"/>
                      <a:pt x="75994" y="382023"/>
                    </a:cubicBezTo>
                    <a:cubicBezTo>
                      <a:pt x="68145" y="389255"/>
                      <a:pt x="68747" y="386888"/>
                      <a:pt x="67212" y="389107"/>
                    </a:cubicBezTo>
                    <a:cubicBezTo>
                      <a:pt x="31429" y="441060"/>
                      <a:pt x="24748" y="439798"/>
                      <a:pt x="14658" y="464665"/>
                    </a:cubicBezTo>
                    <a:cubicBezTo>
                      <a:pt x="9519" y="477332"/>
                      <a:pt x="24480" y="485290"/>
                      <a:pt x="30086" y="490175"/>
                    </a:cubicBezTo>
                    <a:cubicBezTo>
                      <a:pt x="67667" y="522944"/>
                      <a:pt x="76254" y="534569"/>
                      <a:pt x="81277" y="539150"/>
                    </a:cubicBezTo>
                    <a:cubicBezTo>
                      <a:pt x="81520" y="539374"/>
                      <a:pt x="39354" y="578289"/>
                      <a:pt x="31517" y="591247"/>
                    </a:cubicBezTo>
                    <a:cubicBezTo>
                      <a:pt x="45852" y="590820"/>
                      <a:pt x="60471" y="590433"/>
                      <a:pt x="75353" y="590078"/>
                    </a:cubicBezTo>
                    <a:cubicBezTo>
                      <a:pt x="82963" y="587100"/>
                      <a:pt x="88038" y="579490"/>
                      <a:pt x="114341" y="558414"/>
                    </a:cubicBezTo>
                    <a:cubicBezTo>
                      <a:pt x="119719" y="552636"/>
                      <a:pt x="122027" y="547803"/>
                      <a:pt x="123295" y="540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3745794" y="3650369"/>
                <a:ext cx="125888" cy="593908"/>
              </a:xfrm>
              <a:custGeom>
                <a:avLst/>
                <a:gdLst/>
                <a:ahLst/>
                <a:cxnLst/>
                <a:rect l="l" t="t" r="r" b="b"/>
                <a:pathLst>
                  <a:path w="125888" h="593908" extrusionOk="0">
                    <a:moveTo>
                      <a:pt x="89975" y="587017"/>
                    </a:moveTo>
                    <a:cubicBezTo>
                      <a:pt x="90585" y="584814"/>
                      <a:pt x="100583" y="583401"/>
                      <a:pt x="112343" y="569740"/>
                    </a:cubicBezTo>
                    <a:cubicBezTo>
                      <a:pt x="117454" y="563790"/>
                      <a:pt x="131447" y="555681"/>
                      <a:pt x="123497" y="535195"/>
                    </a:cubicBezTo>
                    <a:cubicBezTo>
                      <a:pt x="125084" y="530710"/>
                      <a:pt x="112829" y="522533"/>
                      <a:pt x="107970" y="520916"/>
                    </a:cubicBezTo>
                    <a:cubicBezTo>
                      <a:pt x="103724" y="519507"/>
                      <a:pt x="79498" y="493695"/>
                      <a:pt x="76213" y="490107"/>
                    </a:cubicBezTo>
                    <a:cubicBezTo>
                      <a:pt x="74718" y="488471"/>
                      <a:pt x="74256" y="485873"/>
                      <a:pt x="72725" y="484288"/>
                    </a:cubicBezTo>
                    <a:cubicBezTo>
                      <a:pt x="29136" y="439308"/>
                      <a:pt x="41303" y="452549"/>
                      <a:pt x="46286" y="442141"/>
                    </a:cubicBezTo>
                    <a:cubicBezTo>
                      <a:pt x="50544" y="433250"/>
                      <a:pt x="83038" y="397148"/>
                      <a:pt x="93674" y="389362"/>
                    </a:cubicBezTo>
                    <a:cubicBezTo>
                      <a:pt x="105670" y="380578"/>
                      <a:pt x="106786" y="369113"/>
                      <a:pt x="122170" y="357591"/>
                    </a:cubicBezTo>
                    <a:cubicBezTo>
                      <a:pt x="125443" y="329803"/>
                      <a:pt x="102596" y="329256"/>
                      <a:pt x="98542" y="317779"/>
                    </a:cubicBezTo>
                    <a:cubicBezTo>
                      <a:pt x="97992" y="316222"/>
                      <a:pt x="96026" y="314765"/>
                      <a:pt x="94376" y="314091"/>
                    </a:cubicBezTo>
                    <a:cubicBezTo>
                      <a:pt x="90074" y="312339"/>
                      <a:pt x="74778" y="290705"/>
                      <a:pt x="61415" y="282587"/>
                    </a:cubicBezTo>
                    <a:cubicBezTo>
                      <a:pt x="59701" y="281546"/>
                      <a:pt x="61196" y="280867"/>
                      <a:pt x="45106" y="266305"/>
                    </a:cubicBezTo>
                    <a:cubicBezTo>
                      <a:pt x="58055" y="240336"/>
                      <a:pt x="127093" y="185710"/>
                      <a:pt x="111948" y="173087"/>
                    </a:cubicBezTo>
                    <a:cubicBezTo>
                      <a:pt x="112913" y="165660"/>
                      <a:pt x="109289" y="168206"/>
                      <a:pt x="90979" y="143507"/>
                    </a:cubicBezTo>
                    <a:cubicBezTo>
                      <a:pt x="87108" y="138287"/>
                      <a:pt x="71645" y="133178"/>
                      <a:pt x="67483" y="128194"/>
                    </a:cubicBezTo>
                    <a:cubicBezTo>
                      <a:pt x="46944" y="103582"/>
                      <a:pt x="60634" y="110814"/>
                      <a:pt x="62073" y="99651"/>
                    </a:cubicBezTo>
                    <a:cubicBezTo>
                      <a:pt x="123346" y="42913"/>
                      <a:pt x="107276" y="57895"/>
                      <a:pt x="80598" y="33272"/>
                    </a:cubicBezTo>
                    <a:cubicBezTo>
                      <a:pt x="36990" y="-6928"/>
                      <a:pt x="61029" y="15588"/>
                      <a:pt x="45792" y="0"/>
                    </a:cubicBezTo>
                    <a:cubicBezTo>
                      <a:pt x="30874" y="391"/>
                      <a:pt x="16168" y="774"/>
                      <a:pt x="1677" y="1153"/>
                    </a:cubicBezTo>
                    <a:cubicBezTo>
                      <a:pt x="20258" y="27708"/>
                      <a:pt x="61754" y="50348"/>
                      <a:pt x="57500" y="55760"/>
                    </a:cubicBezTo>
                    <a:cubicBezTo>
                      <a:pt x="41901" y="75630"/>
                      <a:pt x="42778" y="69473"/>
                      <a:pt x="40677" y="72945"/>
                    </a:cubicBezTo>
                    <a:cubicBezTo>
                      <a:pt x="28355" y="93314"/>
                      <a:pt x="30284" y="91119"/>
                      <a:pt x="29822" y="91215"/>
                    </a:cubicBezTo>
                    <a:cubicBezTo>
                      <a:pt x="24289" y="92380"/>
                      <a:pt x="26298" y="97811"/>
                      <a:pt x="21861" y="103770"/>
                    </a:cubicBezTo>
                    <a:cubicBezTo>
                      <a:pt x="-3278" y="137528"/>
                      <a:pt x="50408" y="152917"/>
                      <a:pt x="56627" y="159865"/>
                    </a:cubicBezTo>
                    <a:cubicBezTo>
                      <a:pt x="63444" y="167484"/>
                      <a:pt x="62934" y="167328"/>
                      <a:pt x="72518" y="176016"/>
                    </a:cubicBezTo>
                    <a:cubicBezTo>
                      <a:pt x="72111" y="177999"/>
                      <a:pt x="72063" y="180625"/>
                      <a:pt x="68655" y="180510"/>
                    </a:cubicBezTo>
                    <a:cubicBezTo>
                      <a:pt x="66470" y="180434"/>
                      <a:pt x="68408" y="185806"/>
                      <a:pt x="63405" y="187881"/>
                    </a:cubicBezTo>
                    <a:cubicBezTo>
                      <a:pt x="53638" y="191939"/>
                      <a:pt x="20860" y="234294"/>
                      <a:pt x="14677" y="242715"/>
                    </a:cubicBezTo>
                    <a:cubicBezTo>
                      <a:pt x="7454" y="252548"/>
                      <a:pt x="-2086" y="257333"/>
                      <a:pt x="7820" y="274223"/>
                    </a:cubicBezTo>
                    <a:cubicBezTo>
                      <a:pt x="9515" y="286027"/>
                      <a:pt x="58784" y="329037"/>
                      <a:pt x="78525" y="348871"/>
                    </a:cubicBezTo>
                    <a:cubicBezTo>
                      <a:pt x="70393" y="354993"/>
                      <a:pt x="71800" y="358158"/>
                      <a:pt x="68172" y="360485"/>
                    </a:cubicBezTo>
                    <a:cubicBezTo>
                      <a:pt x="57796" y="367141"/>
                      <a:pt x="56113" y="375215"/>
                      <a:pt x="47331" y="384761"/>
                    </a:cubicBezTo>
                    <a:cubicBezTo>
                      <a:pt x="33769" y="399503"/>
                      <a:pt x="48702" y="378575"/>
                      <a:pt x="8502" y="433389"/>
                    </a:cubicBezTo>
                    <a:cubicBezTo>
                      <a:pt x="4300" y="433685"/>
                      <a:pt x="5879" y="438166"/>
                      <a:pt x="2614" y="440078"/>
                    </a:cubicBezTo>
                    <a:cubicBezTo>
                      <a:pt x="-5909" y="445062"/>
                      <a:pt x="9064" y="469179"/>
                      <a:pt x="9933" y="471019"/>
                    </a:cubicBezTo>
                    <a:cubicBezTo>
                      <a:pt x="15766" y="473864"/>
                      <a:pt x="18297" y="479679"/>
                      <a:pt x="21885" y="484504"/>
                    </a:cubicBezTo>
                    <a:cubicBezTo>
                      <a:pt x="26270" y="490402"/>
                      <a:pt x="44556" y="504410"/>
                      <a:pt x="47889" y="516179"/>
                    </a:cubicBezTo>
                    <a:cubicBezTo>
                      <a:pt x="48846" y="519559"/>
                      <a:pt x="65270" y="527082"/>
                      <a:pt x="68308" y="537375"/>
                    </a:cubicBezTo>
                    <a:cubicBezTo>
                      <a:pt x="68946" y="539550"/>
                      <a:pt x="69137" y="534006"/>
                      <a:pt x="78466" y="545983"/>
                    </a:cubicBezTo>
                    <a:cubicBezTo>
                      <a:pt x="73662" y="551658"/>
                      <a:pt x="67343" y="555852"/>
                      <a:pt x="62799" y="561806"/>
                    </a:cubicBezTo>
                    <a:cubicBezTo>
                      <a:pt x="62225" y="562557"/>
                      <a:pt x="58334" y="562321"/>
                      <a:pt x="57405" y="563938"/>
                    </a:cubicBezTo>
                    <a:cubicBezTo>
                      <a:pt x="56293" y="565873"/>
                      <a:pt x="38082" y="582838"/>
                      <a:pt x="26677" y="593909"/>
                    </a:cubicBezTo>
                    <a:cubicBezTo>
                      <a:pt x="45573" y="593877"/>
                      <a:pt x="64656" y="593877"/>
                      <a:pt x="83891" y="593901"/>
                    </a:cubicBezTo>
                    <a:cubicBezTo>
                      <a:pt x="87846" y="592743"/>
                      <a:pt x="88958" y="590660"/>
                      <a:pt x="89975" y="5870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3145442" y="3657607"/>
                <a:ext cx="130743" cy="613652"/>
              </a:xfrm>
              <a:custGeom>
                <a:avLst/>
                <a:gdLst/>
                <a:ahLst/>
                <a:cxnLst/>
                <a:rect l="l" t="t" r="r" b="b"/>
                <a:pathLst>
                  <a:path w="130743" h="613652" extrusionOk="0">
                    <a:moveTo>
                      <a:pt x="123323" y="553287"/>
                    </a:moveTo>
                    <a:cubicBezTo>
                      <a:pt x="135366" y="544890"/>
                      <a:pt x="130267" y="529102"/>
                      <a:pt x="117414" y="526093"/>
                    </a:cubicBezTo>
                    <a:cubicBezTo>
                      <a:pt x="111805" y="511279"/>
                      <a:pt x="99491" y="511754"/>
                      <a:pt x="96102" y="502176"/>
                    </a:cubicBezTo>
                    <a:cubicBezTo>
                      <a:pt x="95552" y="500620"/>
                      <a:pt x="93587" y="499163"/>
                      <a:pt x="91937" y="498488"/>
                    </a:cubicBezTo>
                    <a:cubicBezTo>
                      <a:pt x="87635" y="496736"/>
                      <a:pt x="72339" y="475102"/>
                      <a:pt x="58976" y="466985"/>
                    </a:cubicBezTo>
                    <a:cubicBezTo>
                      <a:pt x="57892" y="466322"/>
                      <a:pt x="57154" y="465077"/>
                      <a:pt x="56285" y="464071"/>
                    </a:cubicBezTo>
                    <a:cubicBezTo>
                      <a:pt x="36105" y="440777"/>
                      <a:pt x="41240" y="457375"/>
                      <a:pt x="49058" y="443211"/>
                    </a:cubicBezTo>
                    <a:cubicBezTo>
                      <a:pt x="54487" y="433378"/>
                      <a:pt x="88827" y="399807"/>
                      <a:pt x="89596" y="395122"/>
                    </a:cubicBezTo>
                    <a:cubicBezTo>
                      <a:pt x="89967" y="392867"/>
                      <a:pt x="99758" y="390389"/>
                      <a:pt x="109984" y="375543"/>
                    </a:cubicBezTo>
                    <a:cubicBezTo>
                      <a:pt x="116003" y="366803"/>
                      <a:pt x="117586" y="367976"/>
                      <a:pt x="119587" y="361671"/>
                    </a:cubicBezTo>
                    <a:cubicBezTo>
                      <a:pt x="128357" y="358949"/>
                      <a:pt x="132890" y="350428"/>
                      <a:pt x="122880" y="339138"/>
                    </a:cubicBezTo>
                    <a:cubicBezTo>
                      <a:pt x="115652" y="330989"/>
                      <a:pt x="64023" y="276969"/>
                      <a:pt x="61244" y="270719"/>
                    </a:cubicBezTo>
                    <a:cubicBezTo>
                      <a:pt x="60622" y="269326"/>
                      <a:pt x="59211" y="270121"/>
                      <a:pt x="54742" y="266445"/>
                    </a:cubicBezTo>
                    <a:cubicBezTo>
                      <a:pt x="78801" y="233273"/>
                      <a:pt x="90390" y="232814"/>
                      <a:pt x="88508" y="223508"/>
                    </a:cubicBezTo>
                    <a:cubicBezTo>
                      <a:pt x="110402" y="205134"/>
                      <a:pt x="100017" y="206295"/>
                      <a:pt x="106244" y="203741"/>
                    </a:cubicBezTo>
                    <a:cubicBezTo>
                      <a:pt x="106786" y="203522"/>
                      <a:pt x="106256" y="200309"/>
                      <a:pt x="105957" y="198529"/>
                    </a:cubicBezTo>
                    <a:cubicBezTo>
                      <a:pt x="102892" y="180367"/>
                      <a:pt x="92052" y="166626"/>
                      <a:pt x="76321" y="144892"/>
                    </a:cubicBezTo>
                    <a:cubicBezTo>
                      <a:pt x="71502" y="138239"/>
                      <a:pt x="74484" y="126518"/>
                      <a:pt x="71888" y="124259"/>
                    </a:cubicBezTo>
                    <a:cubicBezTo>
                      <a:pt x="72044" y="124044"/>
                      <a:pt x="72291" y="123844"/>
                      <a:pt x="72375" y="123617"/>
                    </a:cubicBezTo>
                    <a:cubicBezTo>
                      <a:pt x="76840" y="111561"/>
                      <a:pt x="87464" y="104030"/>
                      <a:pt x="94185" y="93650"/>
                    </a:cubicBezTo>
                    <a:cubicBezTo>
                      <a:pt x="95788" y="91171"/>
                      <a:pt x="132519" y="72143"/>
                      <a:pt x="130419" y="55154"/>
                    </a:cubicBezTo>
                    <a:cubicBezTo>
                      <a:pt x="134529" y="37989"/>
                      <a:pt x="98590" y="17552"/>
                      <a:pt x="82062" y="476"/>
                    </a:cubicBezTo>
                    <a:cubicBezTo>
                      <a:pt x="62839" y="-347"/>
                      <a:pt x="43811" y="-279"/>
                      <a:pt x="27100" y="2100"/>
                    </a:cubicBezTo>
                    <a:cubicBezTo>
                      <a:pt x="35862" y="7535"/>
                      <a:pt x="55141" y="31389"/>
                      <a:pt x="62181" y="36086"/>
                    </a:cubicBezTo>
                    <a:cubicBezTo>
                      <a:pt x="87815" y="53195"/>
                      <a:pt x="80986" y="53246"/>
                      <a:pt x="86104" y="55146"/>
                    </a:cubicBezTo>
                    <a:cubicBezTo>
                      <a:pt x="91602" y="57185"/>
                      <a:pt x="88991" y="55765"/>
                      <a:pt x="69034" y="75615"/>
                    </a:cubicBezTo>
                    <a:cubicBezTo>
                      <a:pt x="65147" y="79482"/>
                      <a:pt x="45234" y="101133"/>
                      <a:pt x="37628" y="101304"/>
                    </a:cubicBezTo>
                    <a:cubicBezTo>
                      <a:pt x="33287" y="114721"/>
                      <a:pt x="31919" y="117431"/>
                      <a:pt x="33064" y="120440"/>
                    </a:cubicBezTo>
                    <a:cubicBezTo>
                      <a:pt x="37214" y="131343"/>
                      <a:pt x="35475" y="138459"/>
                      <a:pt x="44142" y="146808"/>
                    </a:cubicBezTo>
                    <a:cubicBezTo>
                      <a:pt x="50333" y="152766"/>
                      <a:pt x="72351" y="191098"/>
                      <a:pt x="73758" y="192846"/>
                    </a:cubicBezTo>
                    <a:cubicBezTo>
                      <a:pt x="66371" y="196454"/>
                      <a:pt x="57274" y="202616"/>
                      <a:pt x="56241" y="210809"/>
                    </a:cubicBezTo>
                    <a:cubicBezTo>
                      <a:pt x="55815" y="214181"/>
                      <a:pt x="47212" y="215989"/>
                      <a:pt x="32585" y="238665"/>
                    </a:cubicBezTo>
                    <a:cubicBezTo>
                      <a:pt x="29838" y="242923"/>
                      <a:pt x="25194" y="245816"/>
                      <a:pt x="23651" y="250965"/>
                    </a:cubicBezTo>
                    <a:cubicBezTo>
                      <a:pt x="17628" y="252605"/>
                      <a:pt x="19338" y="258978"/>
                      <a:pt x="16639" y="262734"/>
                    </a:cubicBezTo>
                    <a:cubicBezTo>
                      <a:pt x="11309" y="270141"/>
                      <a:pt x="17931" y="283809"/>
                      <a:pt x="23006" y="291356"/>
                    </a:cubicBezTo>
                    <a:cubicBezTo>
                      <a:pt x="25784" y="295490"/>
                      <a:pt x="40997" y="297837"/>
                      <a:pt x="51513" y="314806"/>
                    </a:cubicBezTo>
                    <a:cubicBezTo>
                      <a:pt x="54878" y="320238"/>
                      <a:pt x="78717" y="341441"/>
                      <a:pt x="83370" y="345567"/>
                    </a:cubicBezTo>
                    <a:cubicBezTo>
                      <a:pt x="73515" y="355038"/>
                      <a:pt x="61141" y="370917"/>
                      <a:pt x="59889" y="372985"/>
                    </a:cubicBezTo>
                    <a:cubicBezTo>
                      <a:pt x="59403" y="373783"/>
                      <a:pt x="55496" y="373998"/>
                      <a:pt x="54754" y="375678"/>
                    </a:cubicBezTo>
                    <a:cubicBezTo>
                      <a:pt x="52446" y="380934"/>
                      <a:pt x="22870" y="411085"/>
                      <a:pt x="11114" y="431211"/>
                    </a:cubicBezTo>
                    <a:cubicBezTo>
                      <a:pt x="2846" y="434763"/>
                      <a:pt x="-164" y="443547"/>
                      <a:pt x="1574" y="450674"/>
                    </a:cubicBezTo>
                    <a:cubicBezTo>
                      <a:pt x="-272" y="454565"/>
                      <a:pt x="-1320" y="456780"/>
                      <a:pt x="3248" y="459897"/>
                    </a:cubicBezTo>
                    <a:cubicBezTo>
                      <a:pt x="12031" y="465895"/>
                      <a:pt x="19274" y="479356"/>
                      <a:pt x="21937" y="481667"/>
                    </a:cubicBezTo>
                    <a:cubicBezTo>
                      <a:pt x="35125" y="493105"/>
                      <a:pt x="84322" y="541454"/>
                      <a:pt x="85064" y="542906"/>
                    </a:cubicBezTo>
                    <a:cubicBezTo>
                      <a:pt x="74930" y="551064"/>
                      <a:pt x="29476" y="605168"/>
                      <a:pt x="25569" y="606812"/>
                    </a:cubicBezTo>
                    <a:cubicBezTo>
                      <a:pt x="21754" y="608416"/>
                      <a:pt x="17644" y="608420"/>
                      <a:pt x="14845" y="613652"/>
                    </a:cubicBezTo>
                    <a:cubicBezTo>
                      <a:pt x="32765" y="610535"/>
                      <a:pt x="53526" y="607742"/>
                      <a:pt x="76840" y="605247"/>
                    </a:cubicBezTo>
                    <a:cubicBezTo>
                      <a:pt x="89102" y="592102"/>
                      <a:pt x="122314" y="553989"/>
                      <a:pt x="123323" y="5532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4608494" y="3625717"/>
                <a:ext cx="131472" cy="629878"/>
              </a:xfrm>
              <a:custGeom>
                <a:avLst/>
                <a:gdLst/>
                <a:ahLst/>
                <a:cxnLst/>
                <a:rect l="l" t="t" r="r" b="b"/>
                <a:pathLst>
                  <a:path w="131472" h="629878" extrusionOk="0">
                    <a:moveTo>
                      <a:pt x="88108" y="619757"/>
                    </a:moveTo>
                    <a:cubicBezTo>
                      <a:pt x="91158" y="618085"/>
                      <a:pt x="94443" y="615683"/>
                      <a:pt x="95559" y="611672"/>
                    </a:cubicBezTo>
                    <a:cubicBezTo>
                      <a:pt x="96169" y="609477"/>
                      <a:pt x="106111" y="608120"/>
                      <a:pt x="117927" y="594400"/>
                    </a:cubicBezTo>
                    <a:cubicBezTo>
                      <a:pt x="123034" y="588453"/>
                      <a:pt x="137031" y="580340"/>
                      <a:pt x="129082" y="559851"/>
                    </a:cubicBezTo>
                    <a:cubicBezTo>
                      <a:pt x="130664" y="555365"/>
                      <a:pt x="118414" y="547188"/>
                      <a:pt x="113554" y="545572"/>
                    </a:cubicBezTo>
                    <a:cubicBezTo>
                      <a:pt x="109309" y="544163"/>
                      <a:pt x="85082" y="518350"/>
                      <a:pt x="81798" y="514762"/>
                    </a:cubicBezTo>
                    <a:cubicBezTo>
                      <a:pt x="80303" y="513126"/>
                      <a:pt x="79840" y="510528"/>
                      <a:pt x="78309" y="508944"/>
                    </a:cubicBezTo>
                    <a:cubicBezTo>
                      <a:pt x="34741" y="463979"/>
                      <a:pt x="46884" y="477213"/>
                      <a:pt x="51871" y="466797"/>
                    </a:cubicBezTo>
                    <a:cubicBezTo>
                      <a:pt x="56128" y="457905"/>
                      <a:pt x="88623" y="421804"/>
                      <a:pt x="99259" y="414018"/>
                    </a:cubicBezTo>
                    <a:cubicBezTo>
                      <a:pt x="111254" y="405234"/>
                      <a:pt x="112370" y="393768"/>
                      <a:pt x="127754" y="382247"/>
                    </a:cubicBezTo>
                    <a:cubicBezTo>
                      <a:pt x="131027" y="354458"/>
                      <a:pt x="108180" y="353912"/>
                      <a:pt x="104126" y="342434"/>
                    </a:cubicBezTo>
                    <a:cubicBezTo>
                      <a:pt x="103576" y="340878"/>
                      <a:pt x="101611" y="339421"/>
                      <a:pt x="99960" y="338746"/>
                    </a:cubicBezTo>
                    <a:cubicBezTo>
                      <a:pt x="95659" y="336994"/>
                      <a:pt x="80362" y="315360"/>
                      <a:pt x="67000" y="307243"/>
                    </a:cubicBezTo>
                    <a:cubicBezTo>
                      <a:pt x="65285" y="306201"/>
                      <a:pt x="66784" y="305523"/>
                      <a:pt x="50691" y="290960"/>
                    </a:cubicBezTo>
                    <a:cubicBezTo>
                      <a:pt x="63635" y="264996"/>
                      <a:pt x="132670" y="210373"/>
                      <a:pt x="117533" y="197742"/>
                    </a:cubicBezTo>
                    <a:cubicBezTo>
                      <a:pt x="118493" y="190315"/>
                      <a:pt x="114874" y="192861"/>
                      <a:pt x="96564" y="168162"/>
                    </a:cubicBezTo>
                    <a:cubicBezTo>
                      <a:pt x="92693" y="162942"/>
                      <a:pt x="77229" y="157834"/>
                      <a:pt x="73067" y="152849"/>
                    </a:cubicBezTo>
                    <a:cubicBezTo>
                      <a:pt x="52528" y="128242"/>
                      <a:pt x="66218" y="135473"/>
                      <a:pt x="67657" y="124307"/>
                    </a:cubicBezTo>
                    <a:cubicBezTo>
                      <a:pt x="128807" y="67685"/>
                      <a:pt x="113064" y="82734"/>
                      <a:pt x="86183" y="57927"/>
                    </a:cubicBezTo>
                    <a:cubicBezTo>
                      <a:pt x="33409" y="9271"/>
                      <a:pt x="39815" y="14575"/>
                      <a:pt x="44528" y="10452"/>
                    </a:cubicBezTo>
                    <a:cubicBezTo>
                      <a:pt x="56631" y="-132"/>
                      <a:pt x="47741" y="7283"/>
                      <a:pt x="54669" y="0"/>
                    </a:cubicBezTo>
                    <a:cubicBezTo>
                      <a:pt x="37045" y="559"/>
                      <a:pt x="19070" y="1125"/>
                      <a:pt x="807" y="1692"/>
                    </a:cubicBezTo>
                    <a:cubicBezTo>
                      <a:pt x="-8689" y="33567"/>
                      <a:pt x="68841" y="73092"/>
                      <a:pt x="63081" y="80419"/>
                    </a:cubicBezTo>
                    <a:cubicBezTo>
                      <a:pt x="47513" y="100250"/>
                      <a:pt x="48343" y="94160"/>
                      <a:pt x="46258" y="97604"/>
                    </a:cubicBezTo>
                    <a:cubicBezTo>
                      <a:pt x="33935" y="117973"/>
                      <a:pt x="35865" y="115778"/>
                      <a:pt x="35402" y="115874"/>
                    </a:cubicBezTo>
                    <a:cubicBezTo>
                      <a:pt x="29869" y="117039"/>
                      <a:pt x="31878" y="122471"/>
                      <a:pt x="27441" y="128429"/>
                    </a:cubicBezTo>
                    <a:cubicBezTo>
                      <a:pt x="19369" y="139268"/>
                      <a:pt x="19125" y="151205"/>
                      <a:pt x="26333" y="160767"/>
                    </a:cubicBezTo>
                    <a:cubicBezTo>
                      <a:pt x="30890" y="166809"/>
                      <a:pt x="61494" y="183722"/>
                      <a:pt x="62212" y="184524"/>
                    </a:cubicBezTo>
                    <a:cubicBezTo>
                      <a:pt x="69025" y="192139"/>
                      <a:pt x="68490" y="191963"/>
                      <a:pt x="78102" y="200675"/>
                    </a:cubicBezTo>
                    <a:cubicBezTo>
                      <a:pt x="77695" y="202659"/>
                      <a:pt x="77648" y="205285"/>
                      <a:pt x="74239" y="205169"/>
                    </a:cubicBezTo>
                    <a:cubicBezTo>
                      <a:pt x="72054" y="205093"/>
                      <a:pt x="73992" y="210465"/>
                      <a:pt x="68989" y="212540"/>
                    </a:cubicBezTo>
                    <a:cubicBezTo>
                      <a:pt x="62511" y="215230"/>
                      <a:pt x="61662" y="224241"/>
                      <a:pt x="54163" y="225790"/>
                    </a:cubicBezTo>
                    <a:cubicBezTo>
                      <a:pt x="52501" y="226133"/>
                      <a:pt x="15665" y="273408"/>
                      <a:pt x="15410" y="273608"/>
                    </a:cubicBezTo>
                    <a:cubicBezTo>
                      <a:pt x="-10507" y="293646"/>
                      <a:pt x="52086" y="341337"/>
                      <a:pt x="84118" y="373527"/>
                    </a:cubicBezTo>
                    <a:cubicBezTo>
                      <a:pt x="75921" y="379696"/>
                      <a:pt x="77484" y="382749"/>
                      <a:pt x="73765" y="385140"/>
                    </a:cubicBezTo>
                    <a:cubicBezTo>
                      <a:pt x="63388" y="391797"/>
                      <a:pt x="61705" y="399870"/>
                      <a:pt x="52923" y="409416"/>
                    </a:cubicBezTo>
                    <a:cubicBezTo>
                      <a:pt x="48721" y="413986"/>
                      <a:pt x="43627" y="417857"/>
                      <a:pt x="40071" y="422853"/>
                    </a:cubicBezTo>
                    <a:cubicBezTo>
                      <a:pt x="-22" y="479116"/>
                      <a:pt x="-652" y="461285"/>
                      <a:pt x="15522" y="495678"/>
                    </a:cubicBezTo>
                    <a:cubicBezTo>
                      <a:pt x="21354" y="498524"/>
                      <a:pt x="23885" y="504338"/>
                      <a:pt x="27473" y="509163"/>
                    </a:cubicBezTo>
                    <a:cubicBezTo>
                      <a:pt x="31858" y="515062"/>
                      <a:pt x="50145" y="529070"/>
                      <a:pt x="53477" y="540839"/>
                    </a:cubicBezTo>
                    <a:cubicBezTo>
                      <a:pt x="54434" y="544219"/>
                      <a:pt x="70858" y="551742"/>
                      <a:pt x="73896" y="562034"/>
                    </a:cubicBezTo>
                    <a:cubicBezTo>
                      <a:pt x="74534" y="564209"/>
                      <a:pt x="74725" y="558666"/>
                      <a:pt x="84054" y="570642"/>
                    </a:cubicBezTo>
                    <a:cubicBezTo>
                      <a:pt x="79250" y="576317"/>
                      <a:pt x="72932" y="580512"/>
                      <a:pt x="68387" y="586466"/>
                    </a:cubicBezTo>
                    <a:cubicBezTo>
                      <a:pt x="67813" y="587216"/>
                      <a:pt x="63918" y="586981"/>
                      <a:pt x="62993" y="588597"/>
                    </a:cubicBezTo>
                    <a:cubicBezTo>
                      <a:pt x="62953" y="588665"/>
                      <a:pt x="29686" y="621050"/>
                      <a:pt x="22163" y="628912"/>
                    </a:cubicBezTo>
                    <a:cubicBezTo>
                      <a:pt x="40649" y="629240"/>
                      <a:pt x="58899" y="629563"/>
                      <a:pt x="76898" y="629878"/>
                    </a:cubicBezTo>
                    <a:cubicBezTo>
                      <a:pt x="81626" y="628916"/>
                      <a:pt x="76208" y="626286"/>
                      <a:pt x="88108" y="6197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305952" y="3634409"/>
                <a:ext cx="126612" cy="615810"/>
              </a:xfrm>
              <a:custGeom>
                <a:avLst/>
                <a:gdLst/>
                <a:ahLst/>
                <a:cxnLst/>
                <a:rect l="l" t="t" r="r" b="b"/>
                <a:pathLst>
                  <a:path w="126612" h="615810" extrusionOk="0">
                    <a:moveTo>
                      <a:pt x="123295" y="563495"/>
                    </a:moveTo>
                    <a:cubicBezTo>
                      <a:pt x="132468" y="551211"/>
                      <a:pt x="114604" y="550369"/>
                      <a:pt x="113201" y="546561"/>
                    </a:cubicBezTo>
                    <a:cubicBezTo>
                      <a:pt x="109704" y="537027"/>
                      <a:pt x="98108" y="535407"/>
                      <a:pt x="95209" y="528974"/>
                    </a:cubicBezTo>
                    <a:cubicBezTo>
                      <a:pt x="88452" y="513980"/>
                      <a:pt x="75038" y="509471"/>
                      <a:pt x="54730" y="482836"/>
                    </a:cubicBezTo>
                    <a:cubicBezTo>
                      <a:pt x="59020" y="475696"/>
                      <a:pt x="62177" y="479623"/>
                      <a:pt x="74412" y="462698"/>
                    </a:cubicBezTo>
                    <a:cubicBezTo>
                      <a:pt x="92255" y="438015"/>
                      <a:pt x="119212" y="415726"/>
                      <a:pt x="116737" y="404272"/>
                    </a:cubicBezTo>
                    <a:cubicBezTo>
                      <a:pt x="114046" y="391801"/>
                      <a:pt x="55177" y="338798"/>
                      <a:pt x="49572" y="326183"/>
                    </a:cubicBezTo>
                    <a:cubicBezTo>
                      <a:pt x="48966" y="324822"/>
                      <a:pt x="47622" y="325569"/>
                      <a:pt x="43289" y="322081"/>
                    </a:cubicBezTo>
                    <a:cubicBezTo>
                      <a:pt x="49528" y="313844"/>
                      <a:pt x="82170" y="277419"/>
                      <a:pt x="87667" y="274159"/>
                    </a:cubicBezTo>
                    <a:cubicBezTo>
                      <a:pt x="97462" y="268348"/>
                      <a:pt x="93097" y="268224"/>
                      <a:pt x="99092" y="266009"/>
                    </a:cubicBezTo>
                    <a:cubicBezTo>
                      <a:pt x="103717" y="264301"/>
                      <a:pt x="102991" y="257345"/>
                      <a:pt x="108489" y="256399"/>
                    </a:cubicBezTo>
                    <a:cubicBezTo>
                      <a:pt x="108744" y="256356"/>
                      <a:pt x="107739" y="258798"/>
                      <a:pt x="112527" y="234701"/>
                    </a:cubicBezTo>
                    <a:cubicBezTo>
                      <a:pt x="110641" y="232818"/>
                      <a:pt x="109617" y="229577"/>
                      <a:pt x="109059" y="228224"/>
                    </a:cubicBezTo>
                    <a:cubicBezTo>
                      <a:pt x="81416" y="220494"/>
                      <a:pt x="58816" y="167220"/>
                      <a:pt x="50692" y="162902"/>
                    </a:cubicBezTo>
                    <a:cubicBezTo>
                      <a:pt x="45370" y="160081"/>
                      <a:pt x="42408" y="155419"/>
                      <a:pt x="40128" y="150419"/>
                    </a:cubicBezTo>
                    <a:cubicBezTo>
                      <a:pt x="41455" y="149273"/>
                      <a:pt x="42639" y="147829"/>
                      <a:pt x="43807" y="146220"/>
                    </a:cubicBezTo>
                    <a:cubicBezTo>
                      <a:pt x="56835" y="128254"/>
                      <a:pt x="74723" y="122635"/>
                      <a:pt x="88548" y="108611"/>
                    </a:cubicBezTo>
                    <a:cubicBezTo>
                      <a:pt x="107815" y="89064"/>
                      <a:pt x="112942" y="83073"/>
                      <a:pt x="125344" y="75583"/>
                    </a:cubicBezTo>
                    <a:cubicBezTo>
                      <a:pt x="122565" y="71727"/>
                      <a:pt x="127823" y="71616"/>
                      <a:pt x="126344" y="64767"/>
                    </a:cubicBezTo>
                    <a:cubicBezTo>
                      <a:pt x="126213" y="64149"/>
                      <a:pt x="126428" y="64304"/>
                      <a:pt x="126567" y="62967"/>
                    </a:cubicBezTo>
                    <a:cubicBezTo>
                      <a:pt x="121740" y="54651"/>
                      <a:pt x="128800" y="61894"/>
                      <a:pt x="69034" y="0"/>
                    </a:cubicBezTo>
                    <a:cubicBezTo>
                      <a:pt x="52853" y="467"/>
                      <a:pt x="36596" y="934"/>
                      <a:pt x="20275" y="1401"/>
                    </a:cubicBezTo>
                    <a:cubicBezTo>
                      <a:pt x="30385" y="19974"/>
                      <a:pt x="37002" y="10715"/>
                      <a:pt x="49432" y="30769"/>
                    </a:cubicBezTo>
                    <a:cubicBezTo>
                      <a:pt x="53012" y="36552"/>
                      <a:pt x="81157" y="61451"/>
                      <a:pt x="82975" y="63051"/>
                    </a:cubicBezTo>
                    <a:cubicBezTo>
                      <a:pt x="62807" y="85839"/>
                      <a:pt x="60658" y="79258"/>
                      <a:pt x="40957" y="105893"/>
                    </a:cubicBezTo>
                    <a:cubicBezTo>
                      <a:pt x="35519" y="113240"/>
                      <a:pt x="26992" y="111121"/>
                      <a:pt x="11911" y="130868"/>
                    </a:cubicBezTo>
                    <a:cubicBezTo>
                      <a:pt x="6310" y="135361"/>
                      <a:pt x="3774" y="133569"/>
                      <a:pt x="1239" y="143499"/>
                    </a:cubicBezTo>
                    <a:cubicBezTo>
                      <a:pt x="856" y="145011"/>
                      <a:pt x="1478" y="146859"/>
                      <a:pt x="900" y="148236"/>
                    </a:cubicBezTo>
                    <a:cubicBezTo>
                      <a:pt x="-1348" y="153552"/>
                      <a:pt x="948" y="158161"/>
                      <a:pt x="4125" y="161517"/>
                    </a:cubicBezTo>
                    <a:cubicBezTo>
                      <a:pt x="11572" y="169383"/>
                      <a:pt x="13111" y="176882"/>
                      <a:pt x="22463" y="183140"/>
                    </a:cubicBezTo>
                    <a:cubicBezTo>
                      <a:pt x="26199" y="185638"/>
                      <a:pt x="35459" y="205855"/>
                      <a:pt x="38629" y="209475"/>
                    </a:cubicBezTo>
                    <a:cubicBezTo>
                      <a:pt x="41969" y="213290"/>
                      <a:pt x="46705" y="215972"/>
                      <a:pt x="49687" y="219999"/>
                    </a:cubicBezTo>
                    <a:cubicBezTo>
                      <a:pt x="66734" y="243034"/>
                      <a:pt x="50393" y="221887"/>
                      <a:pt x="70545" y="240596"/>
                    </a:cubicBezTo>
                    <a:cubicBezTo>
                      <a:pt x="61790" y="250090"/>
                      <a:pt x="52757" y="264058"/>
                      <a:pt x="41224" y="272926"/>
                    </a:cubicBezTo>
                    <a:cubicBezTo>
                      <a:pt x="38465" y="275053"/>
                      <a:pt x="34969" y="277379"/>
                      <a:pt x="33917" y="280356"/>
                    </a:cubicBezTo>
                    <a:cubicBezTo>
                      <a:pt x="30516" y="289974"/>
                      <a:pt x="21459" y="295841"/>
                      <a:pt x="18210" y="305391"/>
                    </a:cubicBezTo>
                    <a:cubicBezTo>
                      <a:pt x="12664" y="309705"/>
                      <a:pt x="14833" y="314394"/>
                      <a:pt x="10966" y="317535"/>
                    </a:cubicBezTo>
                    <a:cubicBezTo>
                      <a:pt x="1299" y="325393"/>
                      <a:pt x="10193" y="340506"/>
                      <a:pt x="17269" y="350803"/>
                    </a:cubicBezTo>
                    <a:cubicBezTo>
                      <a:pt x="18122" y="352048"/>
                      <a:pt x="30648" y="355448"/>
                      <a:pt x="39837" y="370270"/>
                    </a:cubicBezTo>
                    <a:cubicBezTo>
                      <a:pt x="43421" y="376057"/>
                      <a:pt x="70597" y="400233"/>
                      <a:pt x="75998" y="404779"/>
                    </a:cubicBezTo>
                    <a:cubicBezTo>
                      <a:pt x="60204" y="419325"/>
                      <a:pt x="77661" y="397907"/>
                      <a:pt x="54738" y="429841"/>
                    </a:cubicBezTo>
                    <a:cubicBezTo>
                      <a:pt x="33498" y="459393"/>
                      <a:pt x="23719" y="465096"/>
                      <a:pt x="14662" y="487425"/>
                    </a:cubicBezTo>
                    <a:cubicBezTo>
                      <a:pt x="9874" y="499230"/>
                      <a:pt x="18672" y="502107"/>
                      <a:pt x="46530" y="527373"/>
                    </a:cubicBezTo>
                    <a:cubicBezTo>
                      <a:pt x="71689" y="550189"/>
                      <a:pt x="75026" y="556383"/>
                      <a:pt x="82042" y="562541"/>
                    </a:cubicBezTo>
                    <a:cubicBezTo>
                      <a:pt x="56289" y="583692"/>
                      <a:pt x="67340" y="574306"/>
                      <a:pt x="39737" y="603974"/>
                    </a:cubicBezTo>
                    <a:cubicBezTo>
                      <a:pt x="34088" y="610048"/>
                      <a:pt x="30584" y="613320"/>
                      <a:pt x="30903" y="615104"/>
                    </a:cubicBezTo>
                    <a:cubicBezTo>
                      <a:pt x="45175" y="615336"/>
                      <a:pt x="59407" y="615571"/>
                      <a:pt x="73587" y="615810"/>
                    </a:cubicBezTo>
                    <a:cubicBezTo>
                      <a:pt x="110625" y="581541"/>
                      <a:pt x="119922" y="582371"/>
                      <a:pt x="123295" y="563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4013681" y="3643285"/>
                <a:ext cx="130474" cy="602940"/>
              </a:xfrm>
              <a:custGeom>
                <a:avLst/>
                <a:gdLst/>
                <a:ahLst/>
                <a:cxnLst/>
                <a:rect l="l" t="t" r="r" b="b"/>
                <a:pathLst>
                  <a:path w="130474" h="602940" extrusionOk="0">
                    <a:moveTo>
                      <a:pt x="117464" y="540404"/>
                    </a:moveTo>
                    <a:cubicBezTo>
                      <a:pt x="111883" y="525649"/>
                      <a:pt x="99533" y="526033"/>
                      <a:pt x="96152" y="516486"/>
                    </a:cubicBezTo>
                    <a:cubicBezTo>
                      <a:pt x="95602" y="514930"/>
                      <a:pt x="93637" y="513473"/>
                      <a:pt x="91987" y="512799"/>
                    </a:cubicBezTo>
                    <a:cubicBezTo>
                      <a:pt x="87685" y="511047"/>
                      <a:pt x="72389" y="489413"/>
                      <a:pt x="59026" y="481295"/>
                    </a:cubicBezTo>
                    <a:cubicBezTo>
                      <a:pt x="55402" y="479092"/>
                      <a:pt x="63124" y="483821"/>
                      <a:pt x="42267" y="464598"/>
                    </a:cubicBezTo>
                    <a:cubicBezTo>
                      <a:pt x="96499" y="401127"/>
                      <a:pt x="116081" y="387191"/>
                      <a:pt x="119637" y="375985"/>
                    </a:cubicBezTo>
                    <a:cubicBezTo>
                      <a:pt x="147882" y="367213"/>
                      <a:pt x="104277" y="337689"/>
                      <a:pt x="88343" y="315592"/>
                    </a:cubicBezTo>
                    <a:cubicBezTo>
                      <a:pt x="80294" y="304429"/>
                      <a:pt x="67079" y="298036"/>
                      <a:pt x="61294" y="285034"/>
                    </a:cubicBezTo>
                    <a:cubicBezTo>
                      <a:pt x="60676" y="283641"/>
                      <a:pt x="59261" y="284435"/>
                      <a:pt x="54792" y="280760"/>
                    </a:cubicBezTo>
                    <a:cubicBezTo>
                      <a:pt x="78998" y="247384"/>
                      <a:pt x="90444" y="247169"/>
                      <a:pt x="88558" y="237822"/>
                    </a:cubicBezTo>
                    <a:cubicBezTo>
                      <a:pt x="110452" y="219448"/>
                      <a:pt x="100067" y="220610"/>
                      <a:pt x="106294" y="218055"/>
                    </a:cubicBezTo>
                    <a:cubicBezTo>
                      <a:pt x="106836" y="217836"/>
                      <a:pt x="106306" y="214623"/>
                      <a:pt x="106007" y="212843"/>
                    </a:cubicBezTo>
                    <a:cubicBezTo>
                      <a:pt x="101056" y="183591"/>
                      <a:pt x="83683" y="177987"/>
                      <a:pt x="78365" y="161725"/>
                    </a:cubicBezTo>
                    <a:cubicBezTo>
                      <a:pt x="78054" y="160771"/>
                      <a:pt x="77001" y="160077"/>
                      <a:pt x="76375" y="159203"/>
                    </a:cubicBezTo>
                    <a:cubicBezTo>
                      <a:pt x="71556" y="152550"/>
                      <a:pt x="74541" y="140837"/>
                      <a:pt x="71942" y="138570"/>
                    </a:cubicBezTo>
                    <a:cubicBezTo>
                      <a:pt x="72098" y="138354"/>
                      <a:pt x="72341" y="138155"/>
                      <a:pt x="72429" y="137927"/>
                    </a:cubicBezTo>
                    <a:cubicBezTo>
                      <a:pt x="76890" y="125883"/>
                      <a:pt x="87518" y="118352"/>
                      <a:pt x="94235" y="107972"/>
                    </a:cubicBezTo>
                    <a:cubicBezTo>
                      <a:pt x="101542" y="96678"/>
                      <a:pt x="165877" y="80507"/>
                      <a:pt x="103492" y="33228"/>
                    </a:cubicBezTo>
                    <a:cubicBezTo>
                      <a:pt x="79624" y="15137"/>
                      <a:pt x="84723" y="16394"/>
                      <a:pt x="68187" y="0"/>
                    </a:cubicBezTo>
                    <a:cubicBezTo>
                      <a:pt x="7512" y="2035"/>
                      <a:pt x="11718" y="263"/>
                      <a:pt x="16167" y="5428"/>
                    </a:cubicBezTo>
                    <a:cubicBezTo>
                      <a:pt x="21385" y="11482"/>
                      <a:pt x="23135" y="14774"/>
                      <a:pt x="25252" y="15457"/>
                    </a:cubicBezTo>
                    <a:cubicBezTo>
                      <a:pt x="29318" y="16777"/>
                      <a:pt x="48717" y="36017"/>
                      <a:pt x="51248" y="39896"/>
                    </a:cubicBezTo>
                    <a:cubicBezTo>
                      <a:pt x="58564" y="51127"/>
                      <a:pt x="72245" y="54152"/>
                      <a:pt x="83021" y="67010"/>
                    </a:cubicBezTo>
                    <a:cubicBezTo>
                      <a:pt x="85178" y="69584"/>
                      <a:pt x="85903" y="69038"/>
                      <a:pt x="89009" y="70869"/>
                    </a:cubicBezTo>
                    <a:cubicBezTo>
                      <a:pt x="88857" y="71125"/>
                      <a:pt x="45823" y="115435"/>
                      <a:pt x="37686" y="115623"/>
                    </a:cubicBezTo>
                    <a:cubicBezTo>
                      <a:pt x="29219" y="141783"/>
                      <a:pt x="27696" y="130473"/>
                      <a:pt x="73286" y="206458"/>
                    </a:cubicBezTo>
                    <a:cubicBezTo>
                      <a:pt x="74171" y="207939"/>
                      <a:pt x="74290" y="206294"/>
                      <a:pt x="70794" y="208857"/>
                    </a:cubicBezTo>
                    <a:cubicBezTo>
                      <a:pt x="49725" y="224297"/>
                      <a:pt x="60349" y="223004"/>
                      <a:pt x="53875" y="228248"/>
                    </a:cubicBezTo>
                    <a:cubicBezTo>
                      <a:pt x="42095" y="237790"/>
                      <a:pt x="24188" y="263651"/>
                      <a:pt x="23697" y="265283"/>
                    </a:cubicBezTo>
                    <a:cubicBezTo>
                      <a:pt x="17674" y="266923"/>
                      <a:pt x="19384" y="273297"/>
                      <a:pt x="16685" y="277052"/>
                    </a:cubicBezTo>
                    <a:cubicBezTo>
                      <a:pt x="12352" y="283078"/>
                      <a:pt x="15246" y="303200"/>
                      <a:pt x="31013" y="310823"/>
                    </a:cubicBezTo>
                    <a:cubicBezTo>
                      <a:pt x="49622" y="319822"/>
                      <a:pt x="36255" y="318074"/>
                      <a:pt x="83412" y="359882"/>
                    </a:cubicBezTo>
                    <a:cubicBezTo>
                      <a:pt x="73557" y="369356"/>
                      <a:pt x="61187" y="385224"/>
                      <a:pt x="59931" y="387299"/>
                    </a:cubicBezTo>
                    <a:cubicBezTo>
                      <a:pt x="59449" y="388097"/>
                      <a:pt x="55538" y="388313"/>
                      <a:pt x="54796" y="389993"/>
                    </a:cubicBezTo>
                    <a:cubicBezTo>
                      <a:pt x="54685" y="390252"/>
                      <a:pt x="9115" y="446359"/>
                      <a:pt x="7436" y="447660"/>
                    </a:cubicBezTo>
                    <a:cubicBezTo>
                      <a:pt x="-1378" y="454477"/>
                      <a:pt x="2306" y="463668"/>
                      <a:pt x="767" y="466797"/>
                    </a:cubicBezTo>
                    <a:cubicBezTo>
                      <a:pt x="-1721" y="471845"/>
                      <a:pt x="2106" y="473262"/>
                      <a:pt x="8457" y="477891"/>
                    </a:cubicBezTo>
                    <a:cubicBezTo>
                      <a:pt x="27405" y="507475"/>
                      <a:pt x="92190" y="554926"/>
                      <a:pt x="80816" y="559927"/>
                    </a:cubicBezTo>
                    <a:cubicBezTo>
                      <a:pt x="80561" y="560039"/>
                      <a:pt x="47493" y="597784"/>
                      <a:pt x="47306" y="598043"/>
                    </a:cubicBezTo>
                    <a:cubicBezTo>
                      <a:pt x="45759" y="600154"/>
                      <a:pt x="43933" y="601507"/>
                      <a:pt x="43339" y="602405"/>
                    </a:cubicBezTo>
                    <a:cubicBezTo>
                      <a:pt x="59620" y="602573"/>
                      <a:pt x="75929" y="602752"/>
                      <a:pt x="92254" y="602940"/>
                    </a:cubicBezTo>
                    <a:cubicBezTo>
                      <a:pt x="101929" y="590956"/>
                      <a:pt x="123129" y="567765"/>
                      <a:pt x="123372" y="567593"/>
                    </a:cubicBezTo>
                    <a:cubicBezTo>
                      <a:pt x="135416" y="559200"/>
                      <a:pt x="130313" y="543413"/>
                      <a:pt x="117464" y="5404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Google Shape;56;p2"/>
          <p:cNvGrpSpPr/>
          <p:nvPr/>
        </p:nvGrpSpPr>
        <p:grpSpPr>
          <a:xfrm>
            <a:off x="6540201" y="1320799"/>
            <a:ext cx="1075341" cy="366524"/>
            <a:chOff x="13080402" y="2641598"/>
            <a:chExt cx="2150682" cy="733048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13080402" y="2641598"/>
              <a:ext cx="2150682" cy="733048"/>
              <a:chOff x="13080402" y="2641598"/>
              <a:chExt cx="2150682" cy="733048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4333289" y="2658062"/>
                <a:ext cx="399" cy="4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6" extrusionOk="0">
                    <a:moveTo>
                      <a:pt x="0" y="34"/>
                    </a:moveTo>
                    <a:cubicBezTo>
                      <a:pt x="288" y="56"/>
                      <a:pt x="116" y="52"/>
                      <a:pt x="400" y="0"/>
                    </a:cubicBezTo>
                    <a:cubicBezTo>
                      <a:pt x="280" y="22"/>
                      <a:pt x="125" y="13"/>
                      <a:pt x="0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4305825" y="2659662"/>
                <a:ext cx="55" cy="4"/>
              </a:xfrm>
              <a:custGeom>
                <a:avLst/>
                <a:gdLst/>
                <a:ahLst/>
                <a:cxnLst/>
                <a:rect l="l" t="t" r="r" b="b"/>
                <a:pathLst>
                  <a:path w="55" h="4" extrusionOk="0">
                    <a:moveTo>
                      <a:pt x="56" y="0"/>
                    </a:moveTo>
                    <a:cubicBezTo>
                      <a:pt x="34" y="0"/>
                      <a:pt x="17" y="0"/>
                      <a:pt x="0" y="4"/>
                    </a:cubicBezTo>
                    <a:cubicBezTo>
                      <a:pt x="9" y="4"/>
                      <a:pt x="43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4362603" y="2656256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9" y="0"/>
                    </a:move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3080402" y="2641598"/>
                <a:ext cx="2150682" cy="733048"/>
              </a:xfrm>
              <a:custGeom>
                <a:avLst/>
                <a:gdLst/>
                <a:ahLst/>
                <a:cxnLst/>
                <a:rect l="l" t="t" r="r" b="b"/>
                <a:pathLst>
                  <a:path w="2150682" h="733048" extrusionOk="0">
                    <a:moveTo>
                      <a:pt x="2126900" y="11608"/>
                    </a:moveTo>
                    <a:cubicBezTo>
                      <a:pt x="1813881" y="-8170"/>
                      <a:pt x="1344498" y="-3933"/>
                      <a:pt x="1030610" y="34091"/>
                    </a:cubicBezTo>
                    <a:cubicBezTo>
                      <a:pt x="1023392" y="34538"/>
                      <a:pt x="32009" y="73177"/>
                      <a:pt x="14274" y="74790"/>
                    </a:cubicBezTo>
                    <a:cubicBezTo>
                      <a:pt x="-17689" y="75896"/>
                      <a:pt x="5740" y="107197"/>
                      <a:pt x="67448" y="196429"/>
                    </a:cubicBezTo>
                    <a:cubicBezTo>
                      <a:pt x="14855" y="314751"/>
                      <a:pt x="-19130" y="268717"/>
                      <a:pt x="77818" y="361773"/>
                    </a:cubicBezTo>
                    <a:cubicBezTo>
                      <a:pt x="82438" y="366875"/>
                      <a:pt x="89114" y="370642"/>
                      <a:pt x="92314" y="376811"/>
                    </a:cubicBezTo>
                    <a:cubicBezTo>
                      <a:pt x="94237" y="399354"/>
                      <a:pt x="30370" y="521324"/>
                      <a:pt x="28632" y="532774"/>
                    </a:cubicBezTo>
                    <a:cubicBezTo>
                      <a:pt x="32357" y="554827"/>
                      <a:pt x="65181" y="548388"/>
                      <a:pt x="119129" y="579504"/>
                    </a:cubicBezTo>
                    <a:cubicBezTo>
                      <a:pt x="80924" y="703719"/>
                      <a:pt x="23557" y="728077"/>
                      <a:pt x="94181" y="732899"/>
                    </a:cubicBezTo>
                    <a:cubicBezTo>
                      <a:pt x="113662" y="734228"/>
                      <a:pt x="292685" y="726288"/>
                      <a:pt x="295502" y="723970"/>
                    </a:cubicBezTo>
                    <a:cubicBezTo>
                      <a:pt x="471105" y="710377"/>
                      <a:pt x="464038" y="720158"/>
                      <a:pt x="630428" y="723423"/>
                    </a:cubicBezTo>
                    <a:cubicBezTo>
                      <a:pt x="909686" y="728297"/>
                      <a:pt x="1767705" y="672861"/>
                      <a:pt x="1768024" y="672843"/>
                    </a:cubicBezTo>
                    <a:cubicBezTo>
                      <a:pt x="2239966" y="698918"/>
                      <a:pt x="2165978" y="725174"/>
                      <a:pt x="2091775" y="583547"/>
                    </a:cubicBezTo>
                    <a:cubicBezTo>
                      <a:pt x="2112060" y="561034"/>
                      <a:pt x="2149220" y="536692"/>
                      <a:pt x="2145073" y="503193"/>
                    </a:cubicBezTo>
                    <a:cubicBezTo>
                      <a:pt x="2123515" y="457242"/>
                      <a:pt x="2094205" y="414288"/>
                      <a:pt x="2076956" y="366333"/>
                    </a:cubicBezTo>
                    <a:cubicBezTo>
                      <a:pt x="2088562" y="330012"/>
                      <a:pt x="2141021" y="271509"/>
                      <a:pt x="2140028" y="247628"/>
                    </a:cubicBezTo>
                    <a:cubicBezTo>
                      <a:pt x="2125218" y="202967"/>
                      <a:pt x="2088071" y="161914"/>
                      <a:pt x="2088256" y="138752"/>
                    </a:cubicBezTo>
                    <a:cubicBezTo>
                      <a:pt x="2124758" y="89312"/>
                      <a:pt x="2184112" y="9311"/>
                      <a:pt x="2126900" y="11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3080402" y="2641598"/>
              <a:ext cx="2150682" cy="733048"/>
              <a:chOff x="13080402" y="2641598"/>
              <a:chExt cx="2150682" cy="733048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14333289" y="2658062"/>
                <a:ext cx="399" cy="4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6" extrusionOk="0">
                    <a:moveTo>
                      <a:pt x="0" y="34"/>
                    </a:moveTo>
                    <a:cubicBezTo>
                      <a:pt x="288" y="56"/>
                      <a:pt x="116" y="52"/>
                      <a:pt x="400" y="0"/>
                    </a:cubicBezTo>
                    <a:cubicBezTo>
                      <a:pt x="280" y="22"/>
                      <a:pt x="125" y="13"/>
                      <a:pt x="0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4305825" y="2659662"/>
                <a:ext cx="55" cy="4"/>
              </a:xfrm>
              <a:custGeom>
                <a:avLst/>
                <a:gdLst/>
                <a:ahLst/>
                <a:cxnLst/>
                <a:rect l="l" t="t" r="r" b="b"/>
                <a:pathLst>
                  <a:path w="55" h="4" extrusionOk="0">
                    <a:moveTo>
                      <a:pt x="56" y="0"/>
                    </a:moveTo>
                    <a:cubicBezTo>
                      <a:pt x="34" y="0"/>
                      <a:pt x="17" y="0"/>
                      <a:pt x="0" y="4"/>
                    </a:cubicBezTo>
                    <a:cubicBezTo>
                      <a:pt x="9" y="4"/>
                      <a:pt x="43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362603" y="2656256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9" y="0"/>
                    </a:move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3080402" y="2641598"/>
                <a:ext cx="2150682" cy="733048"/>
              </a:xfrm>
              <a:custGeom>
                <a:avLst/>
                <a:gdLst/>
                <a:ahLst/>
                <a:cxnLst/>
                <a:rect l="l" t="t" r="r" b="b"/>
                <a:pathLst>
                  <a:path w="2150682" h="733048" extrusionOk="0">
                    <a:moveTo>
                      <a:pt x="2126900" y="11608"/>
                    </a:moveTo>
                    <a:cubicBezTo>
                      <a:pt x="1813881" y="-8170"/>
                      <a:pt x="1344498" y="-3933"/>
                      <a:pt x="1030610" y="34091"/>
                    </a:cubicBezTo>
                    <a:cubicBezTo>
                      <a:pt x="1023392" y="34538"/>
                      <a:pt x="32009" y="73177"/>
                      <a:pt x="14274" y="74790"/>
                    </a:cubicBezTo>
                    <a:cubicBezTo>
                      <a:pt x="-17689" y="75896"/>
                      <a:pt x="5740" y="107197"/>
                      <a:pt x="67448" y="196429"/>
                    </a:cubicBezTo>
                    <a:cubicBezTo>
                      <a:pt x="14855" y="314751"/>
                      <a:pt x="-19130" y="268717"/>
                      <a:pt x="77818" y="361773"/>
                    </a:cubicBezTo>
                    <a:cubicBezTo>
                      <a:pt x="82438" y="366875"/>
                      <a:pt x="89114" y="370642"/>
                      <a:pt x="92314" y="376811"/>
                    </a:cubicBezTo>
                    <a:cubicBezTo>
                      <a:pt x="94237" y="399354"/>
                      <a:pt x="30370" y="521324"/>
                      <a:pt x="28632" y="532774"/>
                    </a:cubicBezTo>
                    <a:cubicBezTo>
                      <a:pt x="32357" y="554827"/>
                      <a:pt x="65181" y="548388"/>
                      <a:pt x="119129" y="579504"/>
                    </a:cubicBezTo>
                    <a:cubicBezTo>
                      <a:pt x="80924" y="703719"/>
                      <a:pt x="23557" y="728077"/>
                      <a:pt x="94181" y="732899"/>
                    </a:cubicBezTo>
                    <a:cubicBezTo>
                      <a:pt x="113662" y="734228"/>
                      <a:pt x="292685" y="726288"/>
                      <a:pt x="295502" y="723970"/>
                    </a:cubicBezTo>
                    <a:cubicBezTo>
                      <a:pt x="471105" y="710377"/>
                      <a:pt x="464038" y="720158"/>
                      <a:pt x="630428" y="723423"/>
                    </a:cubicBezTo>
                    <a:cubicBezTo>
                      <a:pt x="909686" y="728297"/>
                      <a:pt x="1767705" y="672861"/>
                      <a:pt x="1768024" y="672843"/>
                    </a:cubicBezTo>
                    <a:cubicBezTo>
                      <a:pt x="2239966" y="698918"/>
                      <a:pt x="2165978" y="725174"/>
                      <a:pt x="2091775" y="583547"/>
                    </a:cubicBezTo>
                    <a:cubicBezTo>
                      <a:pt x="2112060" y="561034"/>
                      <a:pt x="2149220" y="536692"/>
                      <a:pt x="2145073" y="503193"/>
                    </a:cubicBezTo>
                    <a:cubicBezTo>
                      <a:pt x="2123515" y="457242"/>
                      <a:pt x="2094205" y="414288"/>
                      <a:pt x="2076956" y="366333"/>
                    </a:cubicBezTo>
                    <a:cubicBezTo>
                      <a:pt x="2088562" y="330012"/>
                      <a:pt x="2141021" y="271509"/>
                      <a:pt x="2140028" y="247628"/>
                    </a:cubicBezTo>
                    <a:cubicBezTo>
                      <a:pt x="2125218" y="202967"/>
                      <a:pt x="2088071" y="161914"/>
                      <a:pt x="2088256" y="138752"/>
                    </a:cubicBezTo>
                    <a:cubicBezTo>
                      <a:pt x="2124758" y="89312"/>
                      <a:pt x="2184112" y="9311"/>
                      <a:pt x="2126900" y="11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" name="Google Shape;67;p2"/>
          <p:cNvGrpSpPr/>
          <p:nvPr/>
        </p:nvGrpSpPr>
        <p:grpSpPr>
          <a:xfrm rot="-482167">
            <a:off x="-373483" y="2586529"/>
            <a:ext cx="2084057" cy="3025967"/>
            <a:chOff x="-746953" y="5172954"/>
            <a:chExt cx="4168030" cy="6051812"/>
          </a:xfrm>
        </p:grpSpPr>
        <p:sp>
          <p:nvSpPr>
            <p:cNvPr id="68" name="Google Shape;68;p2"/>
            <p:cNvSpPr/>
            <p:nvPr/>
          </p:nvSpPr>
          <p:spPr>
            <a:xfrm>
              <a:off x="-672684" y="5338743"/>
              <a:ext cx="4093761" cy="5886023"/>
            </a:xfrm>
            <a:custGeom>
              <a:avLst/>
              <a:gdLst/>
              <a:ahLst/>
              <a:cxnLst/>
              <a:rect l="l" t="t" r="r" b="b"/>
              <a:pathLst>
                <a:path w="4093761" h="5886023" extrusionOk="0">
                  <a:moveTo>
                    <a:pt x="3916714" y="127003"/>
                  </a:moveTo>
                  <a:cubicBezTo>
                    <a:pt x="3894602" y="122091"/>
                    <a:pt x="3871532" y="121593"/>
                    <a:pt x="3848778" y="121145"/>
                  </a:cubicBezTo>
                  <a:cubicBezTo>
                    <a:pt x="3625912" y="116791"/>
                    <a:pt x="3403689" y="108726"/>
                    <a:pt x="3180968" y="100988"/>
                  </a:cubicBezTo>
                  <a:cubicBezTo>
                    <a:pt x="2957811" y="93238"/>
                    <a:pt x="2734654" y="85173"/>
                    <a:pt x="2511522" y="76708"/>
                  </a:cubicBezTo>
                  <a:cubicBezTo>
                    <a:pt x="2066263" y="59814"/>
                    <a:pt x="1620967" y="41064"/>
                    <a:pt x="1175648" y="26147"/>
                  </a:cubicBezTo>
                  <a:cubicBezTo>
                    <a:pt x="1174775" y="15062"/>
                    <a:pt x="829141" y="13170"/>
                    <a:pt x="802180" y="12443"/>
                  </a:cubicBezTo>
                  <a:cubicBezTo>
                    <a:pt x="656451" y="8525"/>
                    <a:pt x="510759" y="3225"/>
                    <a:pt x="364995" y="1030"/>
                  </a:cubicBezTo>
                  <a:cubicBezTo>
                    <a:pt x="293167" y="-49"/>
                    <a:pt x="221266" y="-619"/>
                    <a:pt x="149475" y="1054"/>
                  </a:cubicBezTo>
                  <a:cubicBezTo>
                    <a:pt x="106366" y="2049"/>
                    <a:pt x="53547" y="666"/>
                    <a:pt x="45522" y="54708"/>
                  </a:cubicBezTo>
                  <a:cubicBezTo>
                    <a:pt x="31750" y="147402"/>
                    <a:pt x="48395" y="254479"/>
                    <a:pt x="49995" y="348288"/>
                  </a:cubicBezTo>
                  <a:cubicBezTo>
                    <a:pt x="56032" y="703793"/>
                    <a:pt x="55754" y="1059637"/>
                    <a:pt x="65415" y="1414960"/>
                  </a:cubicBezTo>
                  <a:cubicBezTo>
                    <a:pt x="65343" y="1422103"/>
                    <a:pt x="65258" y="1429234"/>
                    <a:pt x="65185" y="1436377"/>
                  </a:cubicBezTo>
                  <a:cubicBezTo>
                    <a:pt x="57342" y="2150140"/>
                    <a:pt x="49498" y="2863902"/>
                    <a:pt x="41655" y="3577665"/>
                  </a:cubicBezTo>
                  <a:lnTo>
                    <a:pt x="29896" y="4648302"/>
                  </a:lnTo>
                  <a:cubicBezTo>
                    <a:pt x="27823" y="4837182"/>
                    <a:pt x="33702" y="5029384"/>
                    <a:pt x="32429" y="5220399"/>
                  </a:cubicBezTo>
                  <a:cubicBezTo>
                    <a:pt x="28174" y="5271918"/>
                    <a:pt x="25313" y="5323570"/>
                    <a:pt x="22816" y="5375320"/>
                  </a:cubicBezTo>
                  <a:cubicBezTo>
                    <a:pt x="16657" y="5502990"/>
                    <a:pt x="-11092" y="5650575"/>
                    <a:pt x="4898" y="5777214"/>
                  </a:cubicBezTo>
                  <a:cubicBezTo>
                    <a:pt x="20379" y="5899778"/>
                    <a:pt x="149899" y="5876372"/>
                    <a:pt x="253598" y="5878785"/>
                  </a:cubicBezTo>
                  <a:cubicBezTo>
                    <a:pt x="1499703" y="5907722"/>
                    <a:pt x="2747092" y="5848320"/>
                    <a:pt x="3986105" y="5728800"/>
                  </a:cubicBezTo>
                  <a:cubicBezTo>
                    <a:pt x="4060951" y="5721584"/>
                    <a:pt x="4088034" y="5711105"/>
                    <a:pt x="4091962" y="5627180"/>
                  </a:cubicBezTo>
                  <a:cubicBezTo>
                    <a:pt x="4097150" y="5515955"/>
                    <a:pt x="4089816" y="5402426"/>
                    <a:pt x="4086373" y="5291189"/>
                  </a:cubicBezTo>
                  <a:cubicBezTo>
                    <a:pt x="4072250" y="4834756"/>
                    <a:pt x="4048089" y="4381234"/>
                    <a:pt x="4038658" y="3924376"/>
                  </a:cubicBezTo>
                  <a:cubicBezTo>
                    <a:pt x="4026050" y="3207461"/>
                    <a:pt x="4013454" y="2490557"/>
                    <a:pt x="4000847" y="1773642"/>
                  </a:cubicBezTo>
                  <a:cubicBezTo>
                    <a:pt x="3992494" y="1298738"/>
                    <a:pt x="3984808" y="826369"/>
                    <a:pt x="3997428" y="351575"/>
                  </a:cubicBezTo>
                  <a:cubicBezTo>
                    <a:pt x="3999525" y="272743"/>
                    <a:pt x="4030778" y="163374"/>
                    <a:pt x="3930983" y="130883"/>
                  </a:cubicBezTo>
                  <a:cubicBezTo>
                    <a:pt x="3926279" y="129343"/>
                    <a:pt x="3921515" y="128070"/>
                    <a:pt x="3916714" y="127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638238" y="5576738"/>
              <a:ext cx="4004101" cy="5548877"/>
            </a:xfrm>
            <a:custGeom>
              <a:avLst/>
              <a:gdLst/>
              <a:ahLst/>
              <a:cxnLst/>
              <a:rect l="l" t="t" r="r" b="b"/>
              <a:pathLst>
                <a:path w="4004101" h="5548877" extrusionOk="0">
                  <a:moveTo>
                    <a:pt x="4002878" y="5331627"/>
                  </a:moveTo>
                  <a:cubicBezTo>
                    <a:pt x="4010285" y="5206988"/>
                    <a:pt x="3982063" y="5074164"/>
                    <a:pt x="3971771" y="4949720"/>
                  </a:cubicBezTo>
                  <a:cubicBezTo>
                    <a:pt x="3960278" y="4810795"/>
                    <a:pt x="3950386" y="4671736"/>
                    <a:pt x="3942070" y="4532593"/>
                  </a:cubicBezTo>
                  <a:cubicBezTo>
                    <a:pt x="3898682" y="3806630"/>
                    <a:pt x="3891239" y="3077441"/>
                    <a:pt x="3882001" y="2350314"/>
                  </a:cubicBezTo>
                  <a:cubicBezTo>
                    <a:pt x="3873927" y="1715225"/>
                    <a:pt x="3851379" y="1075091"/>
                    <a:pt x="3871806" y="440221"/>
                  </a:cubicBezTo>
                  <a:cubicBezTo>
                    <a:pt x="3871939" y="432022"/>
                    <a:pt x="3872073" y="423969"/>
                    <a:pt x="3872073" y="415783"/>
                  </a:cubicBezTo>
                  <a:cubicBezTo>
                    <a:pt x="3872873" y="291957"/>
                    <a:pt x="3869394" y="168144"/>
                    <a:pt x="3863477" y="44451"/>
                  </a:cubicBezTo>
                  <a:cubicBezTo>
                    <a:pt x="3862277" y="20547"/>
                    <a:pt x="3843875" y="-264"/>
                    <a:pt x="3818781" y="3"/>
                  </a:cubicBezTo>
                  <a:cubicBezTo>
                    <a:pt x="3217792" y="5642"/>
                    <a:pt x="2616791" y="11415"/>
                    <a:pt x="2015802" y="17188"/>
                  </a:cubicBezTo>
                  <a:cubicBezTo>
                    <a:pt x="1414814" y="22827"/>
                    <a:pt x="813825" y="27666"/>
                    <a:pt x="212824" y="34240"/>
                  </a:cubicBezTo>
                  <a:cubicBezTo>
                    <a:pt x="183426" y="34640"/>
                    <a:pt x="152949" y="35040"/>
                    <a:pt x="126776" y="50358"/>
                  </a:cubicBezTo>
                  <a:cubicBezTo>
                    <a:pt x="100324" y="65796"/>
                    <a:pt x="84079" y="92793"/>
                    <a:pt x="77642" y="122337"/>
                  </a:cubicBezTo>
                  <a:cubicBezTo>
                    <a:pt x="71326" y="152147"/>
                    <a:pt x="73617" y="182903"/>
                    <a:pt x="74417" y="212980"/>
                  </a:cubicBezTo>
                  <a:cubicBezTo>
                    <a:pt x="75496" y="252736"/>
                    <a:pt x="76563" y="292479"/>
                    <a:pt x="77642" y="332234"/>
                  </a:cubicBezTo>
                  <a:cubicBezTo>
                    <a:pt x="81534" y="482110"/>
                    <a:pt x="84892" y="631987"/>
                    <a:pt x="87704" y="781851"/>
                  </a:cubicBezTo>
                  <a:cubicBezTo>
                    <a:pt x="93341" y="1079991"/>
                    <a:pt x="96966" y="1377985"/>
                    <a:pt x="98312" y="1676125"/>
                  </a:cubicBezTo>
                  <a:cubicBezTo>
                    <a:pt x="101136" y="2275885"/>
                    <a:pt x="95354" y="2875657"/>
                    <a:pt x="80867" y="3475284"/>
                  </a:cubicBezTo>
                  <a:cubicBezTo>
                    <a:pt x="66501" y="4074911"/>
                    <a:pt x="43553" y="4674271"/>
                    <a:pt x="11864" y="5273231"/>
                  </a:cubicBezTo>
                  <a:cubicBezTo>
                    <a:pt x="8106" y="5345343"/>
                    <a:pt x="4214" y="5417468"/>
                    <a:pt x="56" y="5489714"/>
                  </a:cubicBezTo>
                  <a:cubicBezTo>
                    <a:pt x="-1290" y="5514551"/>
                    <a:pt x="21804" y="5533228"/>
                    <a:pt x="44886" y="5534162"/>
                  </a:cubicBezTo>
                  <a:cubicBezTo>
                    <a:pt x="751841" y="5562954"/>
                    <a:pt x="1459728" y="5545805"/>
                    <a:pt x="2166283" y="5514467"/>
                  </a:cubicBezTo>
                  <a:cubicBezTo>
                    <a:pt x="2519760" y="5498785"/>
                    <a:pt x="2873068" y="5479490"/>
                    <a:pt x="3226387" y="5460595"/>
                  </a:cubicBezTo>
                  <a:cubicBezTo>
                    <a:pt x="3322436" y="5455465"/>
                    <a:pt x="3418606" y="5452930"/>
                    <a:pt x="3514704" y="5448770"/>
                  </a:cubicBezTo>
                  <a:cubicBezTo>
                    <a:pt x="3596873" y="5445204"/>
                    <a:pt x="3678835" y="5438000"/>
                    <a:pt x="3760676" y="5430057"/>
                  </a:cubicBezTo>
                  <a:cubicBezTo>
                    <a:pt x="3801627" y="5426079"/>
                    <a:pt x="3842554" y="5421919"/>
                    <a:pt x="3883504" y="5417929"/>
                  </a:cubicBezTo>
                  <a:cubicBezTo>
                    <a:pt x="3912527" y="5415103"/>
                    <a:pt x="3956896" y="5419044"/>
                    <a:pt x="3981117" y="5400052"/>
                  </a:cubicBezTo>
                  <a:cubicBezTo>
                    <a:pt x="3994792" y="5389416"/>
                    <a:pt x="4000975" y="5363681"/>
                    <a:pt x="4002878" y="53316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746953" y="5438555"/>
              <a:ext cx="3921186" cy="5509685"/>
            </a:xfrm>
            <a:custGeom>
              <a:avLst/>
              <a:gdLst/>
              <a:ahLst/>
              <a:cxnLst/>
              <a:rect l="l" t="t" r="r" b="b"/>
              <a:pathLst>
                <a:path w="3921186" h="5509685" extrusionOk="0">
                  <a:moveTo>
                    <a:pt x="3858566" y="2755225"/>
                  </a:moveTo>
                  <a:cubicBezTo>
                    <a:pt x="3857644" y="3631125"/>
                    <a:pt x="3877526" y="4507995"/>
                    <a:pt x="3921156" y="5387692"/>
                  </a:cubicBezTo>
                  <a:cubicBezTo>
                    <a:pt x="3922004" y="5406380"/>
                    <a:pt x="3905238" y="5420570"/>
                    <a:pt x="3888133" y="5421261"/>
                  </a:cubicBezTo>
                  <a:cubicBezTo>
                    <a:pt x="3607150" y="5432164"/>
                    <a:pt x="3326180" y="5442024"/>
                    <a:pt x="3045039" y="5451023"/>
                  </a:cubicBezTo>
                  <a:cubicBezTo>
                    <a:pt x="2547276" y="5466947"/>
                    <a:pt x="2049344" y="5479754"/>
                    <a:pt x="1551411" y="5489614"/>
                  </a:cubicBezTo>
                  <a:cubicBezTo>
                    <a:pt x="1051781" y="5499474"/>
                    <a:pt x="551994" y="5508473"/>
                    <a:pt x="52194" y="5509686"/>
                  </a:cubicBezTo>
                  <a:cubicBezTo>
                    <a:pt x="28991" y="5509686"/>
                    <a:pt x="18323" y="5488571"/>
                    <a:pt x="21026" y="5467808"/>
                  </a:cubicBezTo>
                  <a:cubicBezTo>
                    <a:pt x="110941" y="4778896"/>
                    <a:pt x="18080" y="4072301"/>
                    <a:pt x="2903" y="3380842"/>
                  </a:cubicBezTo>
                  <a:cubicBezTo>
                    <a:pt x="-18979" y="2383772"/>
                    <a:pt x="91351" y="1383695"/>
                    <a:pt x="51006" y="389208"/>
                  </a:cubicBezTo>
                  <a:cubicBezTo>
                    <a:pt x="45757" y="273084"/>
                    <a:pt x="36434" y="157141"/>
                    <a:pt x="21026" y="41878"/>
                  </a:cubicBezTo>
                  <a:cubicBezTo>
                    <a:pt x="18323" y="21115"/>
                    <a:pt x="28991" y="0"/>
                    <a:pt x="52194" y="0"/>
                  </a:cubicBezTo>
                  <a:cubicBezTo>
                    <a:pt x="551994" y="1213"/>
                    <a:pt x="1051781" y="10212"/>
                    <a:pt x="1551411" y="20072"/>
                  </a:cubicBezTo>
                  <a:cubicBezTo>
                    <a:pt x="2049344" y="29932"/>
                    <a:pt x="2547276" y="42739"/>
                    <a:pt x="3045039" y="58663"/>
                  </a:cubicBezTo>
                  <a:cubicBezTo>
                    <a:pt x="3326180" y="67661"/>
                    <a:pt x="3607162" y="77521"/>
                    <a:pt x="3888133" y="88424"/>
                  </a:cubicBezTo>
                  <a:cubicBezTo>
                    <a:pt x="3905238" y="89116"/>
                    <a:pt x="3922004" y="103305"/>
                    <a:pt x="3921156" y="121994"/>
                  </a:cubicBezTo>
                  <a:cubicBezTo>
                    <a:pt x="3881332" y="1000029"/>
                    <a:pt x="3859487" y="1877142"/>
                    <a:pt x="3858566" y="2755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274117" y="6279501"/>
              <a:ext cx="756551" cy="868867"/>
            </a:xfrm>
            <a:custGeom>
              <a:avLst/>
              <a:gdLst/>
              <a:ahLst/>
              <a:cxnLst/>
              <a:rect l="l" t="t" r="r" b="b"/>
              <a:pathLst>
                <a:path w="756551" h="868867" extrusionOk="0">
                  <a:moveTo>
                    <a:pt x="739342" y="10990"/>
                  </a:moveTo>
                  <a:cubicBezTo>
                    <a:pt x="716370" y="-7930"/>
                    <a:pt x="684875" y="-1296"/>
                    <a:pt x="668169" y="22281"/>
                  </a:cubicBezTo>
                  <a:cubicBezTo>
                    <a:pt x="649791" y="48210"/>
                    <a:pt x="636989" y="79148"/>
                    <a:pt x="620769" y="106594"/>
                  </a:cubicBezTo>
                  <a:cubicBezTo>
                    <a:pt x="616914" y="113118"/>
                    <a:pt x="612853" y="119534"/>
                    <a:pt x="608901" y="126010"/>
                  </a:cubicBezTo>
                  <a:cubicBezTo>
                    <a:pt x="587662" y="110899"/>
                    <a:pt x="547681" y="117181"/>
                    <a:pt x="524029" y="117230"/>
                  </a:cubicBezTo>
                  <a:cubicBezTo>
                    <a:pt x="417736" y="117485"/>
                    <a:pt x="222292" y="117024"/>
                    <a:pt x="120970" y="149939"/>
                  </a:cubicBezTo>
                  <a:cubicBezTo>
                    <a:pt x="-64885" y="210299"/>
                    <a:pt x="25781" y="436375"/>
                    <a:pt x="14446" y="579278"/>
                  </a:cubicBezTo>
                  <a:cubicBezTo>
                    <a:pt x="10143" y="633562"/>
                    <a:pt x="-22468" y="808677"/>
                    <a:pt x="27369" y="853417"/>
                  </a:cubicBezTo>
                  <a:cubicBezTo>
                    <a:pt x="50439" y="874131"/>
                    <a:pt x="96154" y="864259"/>
                    <a:pt x="264880" y="866005"/>
                  </a:cubicBezTo>
                  <a:cubicBezTo>
                    <a:pt x="346030" y="866842"/>
                    <a:pt x="457002" y="875320"/>
                    <a:pt x="540128" y="858413"/>
                  </a:cubicBezTo>
                  <a:cubicBezTo>
                    <a:pt x="716176" y="822612"/>
                    <a:pt x="667684" y="633793"/>
                    <a:pt x="669466" y="500944"/>
                  </a:cubicBezTo>
                  <a:cubicBezTo>
                    <a:pt x="672449" y="279792"/>
                    <a:pt x="720358" y="223834"/>
                    <a:pt x="676425" y="205957"/>
                  </a:cubicBezTo>
                  <a:cubicBezTo>
                    <a:pt x="686717" y="189670"/>
                    <a:pt x="696828" y="173261"/>
                    <a:pt x="706538" y="156609"/>
                  </a:cubicBezTo>
                  <a:cubicBezTo>
                    <a:pt x="723898" y="126835"/>
                    <a:pt x="744604" y="95133"/>
                    <a:pt x="755005" y="62157"/>
                  </a:cubicBezTo>
                  <a:cubicBezTo>
                    <a:pt x="754726" y="62109"/>
                    <a:pt x="754447" y="62060"/>
                    <a:pt x="754169" y="62012"/>
                  </a:cubicBezTo>
                  <a:cubicBezTo>
                    <a:pt x="759818" y="44171"/>
                    <a:pt x="755636" y="24415"/>
                    <a:pt x="739342" y="10990"/>
                  </a:cubicBezTo>
                  <a:close/>
                  <a:moveTo>
                    <a:pt x="450698" y="793056"/>
                  </a:moveTo>
                  <a:cubicBezTo>
                    <a:pt x="332234" y="798865"/>
                    <a:pt x="198774" y="800733"/>
                    <a:pt x="78758" y="790485"/>
                  </a:cubicBezTo>
                  <a:cubicBezTo>
                    <a:pt x="61034" y="729191"/>
                    <a:pt x="89620" y="638608"/>
                    <a:pt x="90311" y="553167"/>
                  </a:cubicBezTo>
                  <a:cubicBezTo>
                    <a:pt x="91596" y="393297"/>
                    <a:pt x="34752" y="256555"/>
                    <a:pt x="144039" y="221129"/>
                  </a:cubicBezTo>
                  <a:cubicBezTo>
                    <a:pt x="253132" y="185777"/>
                    <a:pt x="382168" y="192847"/>
                    <a:pt x="495262" y="192192"/>
                  </a:cubicBezTo>
                  <a:cubicBezTo>
                    <a:pt x="510973" y="192095"/>
                    <a:pt x="538976" y="196267"/>
                    <a:pt x="564798" y="195188"/>
                  </a:cubicBezTo>
                  <a:cubicBezTo>
                    <a:pt x="529812" y="247774"/>
                    <a:pt x="492789" y="298966"/>
                    <a:pt x="455705" y="350085"/>
                  </a:cubicBezTo>
                  <a:cubicBezTo>
                    <a:pt x="393478" y="435854"/>
                    <a:pt x="329676" y="522059"/>
                    <a:pt x="278372" y="615104"/>
                  </a:cubicBezTo>
                  <a:cubicBezTo>
                    <a:pt x="277293" y="613648"/>
                    <a:pt x="276069" y="612326"/>
                    <a:pt x="275002" y="610859"/>
                  </a:cubicBezTo>
                  <a:cubicBezTo>
                    <a:pt x="259194" y="588920"/>
                    <a:pt x="247920" y="564361"/>
                    <a:pt x="225117" y="548607"/>
                  </a:cubicBezTo>
                  <a:cubicBezTo>
                    <a:pt x="211515" y="539207"/>
                    <a:pt x="186215" y="546351"/>
                    <a:pt x="183111" y="564191"/>
                  </a:cubicBezTo>
                  <a:cubicBezTo>
                    <a:pt x="177474" y="596512"/>
                    <a:pt x="190021" y="624418"/>
                    <a:pt x="204035" y="653112"/>
                  </a:cubicBezTo>
                  <a:cubicBezTo>
                    <a:pt x="217564" y="680800"/>
                    <a:pt x="234900" y="706584"/>
                    <a:pt x="253654" y="730961"/>
                  </a:cubicBezTo>
                  <a:cubicBezTo>
                    <a:pt x="271935" y="754732"/>
                    <a:pt x="314025" y="748316"/>
                    <a:pt x="328039" y="723733"/>
                  </a:cubicBezTo>
                  <a:cubicBezTo>
                    <a:pt x="392921" y="609913"/>
                    <a:pt x="466264" y="503309"/>
                    <a:pt x="543401" y="397493"/>
                  </a:cubicBezTo>
                  <a:cubicBezTo>
                    <a:pt x="565174" y="367622"/>
                    <a:pt x="586862" y="337690"/>
                    <a:pt x="608161" y="307480"/>
                  </a:cubicBezTo>
                  <a:cubicBezTo>
                    <a:pt x="607398" y="318771"/>
                    <a:pt x="606852" y="328752"/>
                    <a:pt x="605967" y="335786"/>
                  </a:cubicBezTo>
                  <a:cubicBezTo>
                    <a:pt x="558397" y="711217"/>
                    <a:pt x="686936" y="781462"/>
                    <a:pt x="450698" y="7930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90318" y="7203780"/>
              <a:ext cx="680055" cy="956008"/>
            </a:xfrm>
            <a:custGeom>
              <a:avLst/>
              <a:gdLst/>
              <a:ahLst/>
              <a:cxnLst/>
              <a:rect l="l" t="t" r="r" b="b"/>
              <a:pathLst>
                <a:path w="680055" h="956008" extrusionOk="0">
                  <a:moveTo>
                    <a:pt x="647953" y="300651"/>
                  </a:moveTo>
                  <a:cubicBezTo>
                    <a:pt x="651214" y="268912"/>
                    <a:pt x="670320" y="214701"/>
                    <a:pt x="624047" y="205168"/>
                  </a:cubicBezTo>
                  <a:cubicBezTo>
                    <a:pt x="619986" y="204659"/>
                    <a:pt x="616240" y="204720"/>
                    <a:pt x="612736" y="205181"/>
                  </a:cubicBezTo>
                  <a:cubicBezTo>
                    <a:pt x="623756" y="182598"/>
                    <a:pt x="634800" y="160041"/>
                    <a:pt x="645698" y="137398"/>
                  </a:cubicBezTo>
                  <a:cubicBezTo>
                    <a:pt x="662161" y="103173"/>
                    <a:pt x="699633" y="50974"/>
                    <a:pt x="667350" y="15488"/>
                  </a:cubicBezTo>
                  <a:cubicBezTo>
                    <a:pt x="651335" y="-2121"/>
                    <a:pt x="622653" y="-6136"/>
                    <a:pt x="604529" y="10880"/>
                  </a:cubicBezTo>
                  <a:cubicBezTo>
                    <a:pt x="596759" y="20351"/>
                    <a:pt x="595886" y="21382"/>
                    <a:pt x="601935" y="13972"/>
                  </a:cubicBezTo>
                  <a:cubicBezTo>
                    <a:pt x="597837" y="17853"/>
                    <a:pt x="594977" y="22510"/>
                    <a:pt x="592964" y="27701"/>
                  </a:cubicBezTo>
                  <a:cubicBezTo>
                    <a:pt x="588733" y="34565"/>
                    <a:pt x="584030" y="41284"/>
                    <a:pt x="580344" y="48440"/>
                  </a:cubicBezTo>
                  <a:cubicBezTo>
                    <a:pt x="572440" y="63818"/>
                    <a:pt x="564960" y="79463"/>
                    <a:pt x="557359" y="94987"/>
                  </a:cubicBezTo>
                  <a:cubicBezTo>
                    <a:pt x="549977" y="110049"/>
                    <a:pt x="542667" y="125161"/>
                    <a:pt x="535344" y="140260"/>
                  </a:cubicBezTo>
                  <a:cubicBezTo>
                    <a:pt x="509414" y="135045"/>
                    <a:pt x="475167" y="141618"/>
                    <a:pt x="454994" y="141412"/>
                  </a:cubicBezTo>
                  <a:cubicBezTo>
                    <a:pt x="337100" y="140211"/>
                    <a:pt x="202209" y="121340"/>
                    <a:pt x="88970" y="162345"/>
                  </a:cubicBezTo>
                  <a:cubicBezTo>
                    <a:pt x="-32513" y="206333"/>
                    <a:pt x="4668" y="364492"/>
                    <a:pt x="7674" y="492381"/>
                  </a:cubicBezTo>
                  <a:cubicBezTo>
                    <a:pt x="12426" y="694225"/>
                    <a:pt x="-7516" y="863919"/>
                    <a:pt x="78229" y="922969"/>
                  </a:cubicBezTo>
                  <a:cubicBezTo>
                    <a:pt x="115301" y="948498"/>
                    <a:pt x="163501" y="948838"/>
                    <a:pt x="206755" y="948802"/>
                  </a:cubicBezTo>
                  <a:cubicBezTo>
                    <a:pt x="377178" y="948632"/>
                    <a:pt x="571155" y="983415"/>
                    <a:pt x="622956" y="901649"/>
                  </a:cubicBezTo>
                  <a:cubicBezTo>
                    <a:pt x="664161" y="836619"/>
                    <a:pt x="624217" y="531797"/>
                    <a:pt x="647953" y="300651"/>
                  </a:cubicBezTo>
                  <a:close/>
                  <a:moveTo>
                    <a:pt x="559554" y="861566"/>
                  </a:moveTo>
                  <a:cubicBezTo>
                    <a:pt x="528156" y="891267"/>
                    <a:pt x="402709" y="875137"/>
                    <a:pt x="344071" y="873669"/>
                  </a:cubicBezTo>
                  <a:cubicBezTo>
                    <a:pt x="202512" y="870116"/>
                    <a:pt x="147038" y="882729"/>
                    <a:pt x="118465" y="859722"/>
                  </a:cubicBezTo>
                  <a:cubicBezTo>
                    <a:pt x="66773" y="818124"/>
                    <a:pt x="90400" y="626236"/>
                    <a:pt x="81890" y="476991"/>
                  </a:cubicBezTo>
                  <a:cubicBezTo>
                    <a:pt x="78011" y="408977"/>
                    <a:pt x="64227" y="335010"/>
                    <a:pt x="81721" y="267942"/>
                  </a:cubicBezTo>
                  <a:cubicBezTo>
                    <a:pt x="92461" y="226780"/>
                    <a:pt x="140080" y="223894"/>
                    <a:pt x="176715" y="219407"/>
                  </a:cubicBezTo>
                  <a:cubicBezTo>
                    <a:pt x="311848" y="202876"/>
                    <a:pt x="427306" y="219831"/>
                    <a:pt x="497461" y="218157"/>
                  </a:cubicBezTo>
                  <a:lnTo>
                    <a:pt x="429136" y="358647"/>
                  </a:lnTo>
                  <a:cubicBezTo>
                    <a:pt x="400466" y="417612"/>
                    <a:pt x="371723" y="476554"/>
                    <a:pt x="343379" y="535677"/>
                  </a:cubicBezTo>
                  <a:cubicBezTo>
                    <a:pt x="326214" y="571479"/>
                    <a:pt x="308417" y="607159"/>
                    <a:pt x="291324" y="643143"/>
                  </a:cubicBezTo>
                  <a:cubicBezTo>
                    <a:pt x="277456" y="622368"/>
                    <a:pt x="263320" y="602417"/>
                    <a:pt x="242493" y="587985"/>
                  </a:cubicBezTo>
                  <a:cubicBezTo>
                    <a:pt x="226491" y="576900"/>
                    <a:pt x="197360" y="589549"/>
                    <a:pt x="199542" y="610882"/>
                  </a:cubicBezTo>
                  <a:cubicBezTo>
                    <a:pt x="202355" y="638401"/>
                    <a:pt x="212865" y="661613"/>
                    <a:pt x="225485" y="686039"/>
                  </a:cubicBezTo>
                  <a:cubicBezTo>
                    <a:pt x="237535" y="709361"/>
                    <a:pt x="248264" y="733204"/>
                    <a:pt x="259708" y="756829"/>
                  </a:cubicBezTo>
                  <a:cubicBezTo>
                    <a:pt x="274449" y="787222"/>
                    <a:pt x="322164" y="788617"/>
                    <a:pt x="338809" y="759316"/>
                  </a:cubicBezTo>
                  <a:cubicBezTo>
                    <a:pt x="376535" y="692891"/>
                    <a:pt x="408212" y="622550"/>
                    <a:pt x="442120" y="554100"/>
                  </a:cubicBezTo>
                  <a:cubicBezTo>
                    <a:pt x="476694" y="484292"/>
                    <a:pt x="510602" y="414132"/>
                    <a:pt x="544788" y="344130"/>
                  </a:cubicBezTo>
                  <a:cubicBezTo>
                    <a:pt x="552813" y="327696"/>
                    <a:pt x="560887" y="311275"/>
                    <a:pt x="568937" y="294842"/>
                  </a:cubicBezTo>
                  <a:cubicBezTo>
                    <a:pt x="567288" y="323767"/>
                    <a:pt x="568779" y="351940"/>
                    <a:pt x="568052" y="365996"/>
                  </a:cubicBezTo>
                  <a:cubicBezTo>
                    <a:pt x="555335" y="612871"/>
                    <a:pt x="583436" y="785633"/>
                    <a:pt x="559554" y="8615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07735" y="8278977"/>
              <a:ext cx="670424" cy="823936"/>
            </a:xfrm>
            <a:custGeom>
              <a:avLst/>
              <a:gdLst/>
              <a:ahLst/>
              <a:cxnLst/>
              <a:rect l="l" t="t" r="r" b="b"/>
              <a:pathLst>
                <a:path w="670424" h="823936" extrusionOk="0">
                  <a:moveTo>
                    <a:pt x="624080" y="149369"/>
                  </a:moveTo>
                  <a:cubicBezTo>
                    <a:pt x="631681" y="132814"/>
                    <a:pt x="638895" y="116102"/>
                    <a:pt x="645126" y="99026"/>
                  </a:cubicBezTo>
                  <a:cubicBezTo>
                    <a:pt x="645598" y="97728"/>
                    <a:pt x="646399" y="95982"/>
                    <a:pt x="647090" y="94211"/>
                  </a:cubicBezTo>
                  <a:cubicBezTo>
                    <a:pt x="653430" y="89287"/>
                    <a:pt x="659418" y="82265"/>
                    <a:pt x="662534" y="76771"/>
                  </a:cubicBezTo>
                  <a:cubicBezTo>
                    <a:pt x="673857" y="56821"/>
                    <a:pt x="673699" y="32165"/>
                    <a:pt x="657442" y="14834"/>
                  </a:cubicBezTo>
                  <a:cubicBezTo>
                    <a:pt x="641089" y="-2594"/>
                    <a:pt x="611885" y="-5759"/>
                    <a:pt x="593810" y="11220"/>
                  </a:cubicBezTo>
                  <a:cubicBezTo>
                    <a:pt x="590537" y="14288"/>
                    <a:pt x="587785" y="17975"/>
                    <a:pt x="585554" y="21977"/>
                  </a:cubicBezTo>
                  <a:cubicBezTo>
                    <a:pt x="583311" y="23469"/>
                    <a:pt x="581166" y="25131"/>
                    <a:pt x="579141" y="26974"/>
                  </a:cubicBezTo>
                  <a:cubicBezTo>
                    <a:pt x="571964" y="33050"/>
                    <a:pt x="567297" y="39551"/>
                    <a:pt x="563115" y="47737"/>
                  </a:cubicBezTo>
                  <a:cubicBezTo>
                    <a:pt x="562206" y="49532"/>
                    <a:pt x="561333" y="51412"/>
                    <a:pt x="560436" y="53255"/>
                  </a:cubicBezTo>
                  <a:cubicBezTo>
                    <a:pt x="500961" y="51982"/>
                    <a:pt x="405167" y="65189"/>
                    <a:pt x="289139" y="53098"/>
                  </a:cubicBezTo>
                  <a:cubicBezTo>
                    <a:pt x="224367" y="46342"/>
                    <a:pt x="148963" y="28903"/>
                    <a:pt x="88058" y="59246"/>
                  </a:cubicBezTo>
                  <a:cubicBezTo>
                    <a:pt x="-25945" y="116053"/>
                    <a:pt x="3295" y="313811"/>
                    <a:pt x="3525" y="416134"/>
                  </a:cubicBezTo>
                  <a:cubicBezTo>
                    <a:pt x="3695" y="497063"/>
                    <a:pt x="5089" y="617202"/>
                    <a:pt x="10484" y="698168"/>
                  </a:cubicBezTo>
                  <a:cubicBezTo>
                    <a:pt x="18982" y="825704"/>
                    <a:pt x="28438" y="799617"/>
                    <a:pt x="338079" y="811563"/>
                  </a:cubicBezTo>
                  <a:cubicBezTo>
                    <a:pt x="414853" y="814523"/>
                    <a:pt x="581081" y="855939"/>
                    <a:pt x="622262" y="768522"/>
                  </a:cubicBezTo>
                  <a:cubicBezTo>
                    <a:pt x="654872" y="699284"/>
                    <a:pt x="648750" y="530560"/>
                    <a:pt x="644762" y="289664"/>
                  </a:cubicBezTo>
                  <a:cubicBezTo>
                    <a:pt x="644229" y="258969"/>
                    <a:pt x="661128" y="168895"/>
                    <a:pt x="624080" y="149369"/>
                  </a:cubicBezTo>
                  <a:close/>
                  <a:moveTo>
                    <a:pt x="484886" y="751809"/>
                  </a:moveTo>
                  <a:cubicBezTo>
                    <a:pt x="336030" y="739827"/>
                    <a:pt x="101648" y="742240"/>
                    <a:pt x="80748" y="733532"/>
                  </a:cubicBezTo>
                  <a:cubicBezTo>
                    <a:pt x="68176" y="663397"/>
                    <a:pt x="69825" y="351929"/>
                    <a:pt x="71437" y="280204"/>
                  </a:cubicBezTo>
                  <a:cubicBezTo>
                    <a:pt x="72529" y="231535"/>
                    <a:pt x="66176" y="144736"/>
                    <a:pt x="117795" y="119073"/>
                  </a:cubicBezTo>
                  <a:cubicBezTo>
                    <a:pt x="160492" y="97850"/>
                    <a:pt x="219045" y="112512"/>
                    <a:pt x="264178" y="117594"/>
                  </a:cubicBezTo>
                  <a:cubicBezTo>
                    <a:pt x="344965" y="126690"/>
                    <a:pt x="425145" y="122712"/>
                    <a:pt x="506210" y="122117"/>
                  </a:cubicBezTo>
                  <a:cubicBezTo>
                    <a:pt x="511944" y="122081"/>
                    <a:pt x="519279" y="122615"/>
                    <a:pt x="527401" y="123245"/>
                  </a:cubicBezTo>
                  <a:cubicBezTo>
                    <a:pt x="520273" y="137047"/>
                    <a:pt x="512890" y="150715"/>
                    <a:pt x="505277" y="164201"/>
                  </a:cubicBezTo>
                  <a:cubicBezTo>
                    <a:pt x="476170" y="215745"/>
                    <a:pt x="443329" y="265044"/>
                    <a:pt x="409737" y="313738"/>
                  </a:cubicBezTo>
                  <a:cubicBezTo>
                    <a:pt x="357100" y="390047"/>
                    <a:pt x="302498" y="465361"/>
                    <a:pt x="256565" y="545854"/>
                  </a:cubicBezTo>
                  <a:cubicBezTo>
                    <a:pt x="239011" y="520009"/>
                    <a:pt x="223991" y="498106"/>
                    <a:pt x="195684" y="483492"/>
                  </a:cubicBezTo>
                  <a:cubicBezTo>
                    <a:pt x="176651" y="473668"/>
                    <a:pt x="151909" y="483771"/>
                    <a:pt x="151242" y="507190"/>
                  </a:cubicBezTo>
                  <a:cubicBezTo>
                    <a:pt x="150769" y="523999"/>
                    <a:pt x="151096" y="538516"/>
                    <a:pt x="157813" y="554331"/>
                  </a:cubicBezTo>
                  <a:cubicBezTo>
                    <a:pt x="163183" y="566956"/>
                    <a:pt x="169244" y="579314"/>
                    <a:pt x="175463" y="591539"/>
                  </a:cubicBezTo>
                  <a:cubicBezTo>
                    <a:pt x="188423" y="617020"/>
                    <a:pt x="202922" y="641967"/>
                    <a:pt x="217348" y="666647"/>
                  </a:cubicBezTo>
                  <a:cubicBezTo>
                    <a:pt x="234126" y="695342"/>
                    <a:pt x="284617" y="703989"/>
                    <a:pt x="301480" y="669291"/>
                  </a:cubicBezTo>
                  <a:cubicBezTo>
                    <a:pt x="349802" y="569854"/>
                    <a:pt x="414113" y="479696"/>
                    <a:pt x="477043" y="389210"/>
                  </a:cubicBezTo>
                  <a:cubicBezTo>
                    <a:pt x="509835" y="342069"/>
                    <a:pt x="543415" y="293945"/>
                    <a:pt x="573577" y="243978"/>
                  </a:cubicBezTo>
                  <a:cubicBezTo>
                    <a:pt x="575298" y="263031"/>
                    <a:pt x="577747" y="280326"/>
                    <a:pt x="577917" y="290768"/>
                  </a:cubicBezTo>
                  <a:cubicBezTo>
                    <a:pt x="586621" y="814474"/>
                    <a:pt x="576086" y="759159"/>
                    <a:pt x="484886" y="751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40201" y="9198650"/>
              <a:ext cx="766593" cy="805077"/>
            </a:xfrm>
            <a:custGeom>
              <a:avLst/>
              <a:gdLst/>
              <a:ahLst/>
              <a:cxnLst/>
              <a:rect l="l" t="t" r="r" b="b"/>
              <a:pathLst>
                <a:path w="766593" h="805077" extrusionOk="0">
                  <a:moveTo>
                    <a:pt x="766548" y="42506"/>
                  </a:moveTo>
                  <a:cubicBezTo>
                    <a:pt x="765373" y="11907"/>
                    <a:pt x="734763" y="-10469"/>
                    <a:pt x="705837" y="5067"/>
                  </a:cubicBezTo>
                  <a:cubicBezTo>
                    <a:pt x="675470" y="21391"/>
                    <a:pt x="657576" y="59363"/>
                    <a:pt x="638507" y="87003"/>
                  </a:cubicBezTo>
                  <a:cubicBezTo>
                    <a:pt x="636859" y="89392"/>
                    <a:pt x="635113" y="91696"/>
                    <a:pt x="633452" y="94061"/>
                  </a:cubicBezTo>
                  <a:cubicBezTo>
                    <a:pt x="617826" y="92667"/>
                    <a:pt x="599302" y="97591"/>
                    <a:pt x="584549" y="99325"/>
                  </a:cubicBezTo>
                  <a:cubicBezTo>
                    <a:pt x="352203" y="126491"/>
                    <a:pt x="135083" y="56986"/>
                    <a:pt x="39555" y="143992"/>
                  </a:cubicBezTo>
                  <a:cubicBezTo>
                    <a:pt x="95" y="179939"/>
                    <a:pt x="-377" y="237959"/>
                    <a:pt x="71" y="287356"/>
                  </a:cubicBezTo>
                  <a:cubicBezTo>
                    <a:pt x="3587" y="672634"/>
                    <a:pt x="7284" y="742272"/>
                    <a:pt x="55036" y="790445"/>
                  </a:cubicBezTo>
                  <a:cubicBezTo>
                    <a:pt x="70335" y="805883"/>
                    <a:pt x="100703" y="802451"/>
                    <a:pt x="120208" y="803215"/>
                  </a:cubicBezTo>
                  <a:cubicBezTo>
                    <a:pt x="173694" y="805313"/>
                    <a:pt x="227277" y="805168"/>
                    <a:pt x="280787" y="804974"/>
                  </a:cubicBezTo>
                  <a:cubicBezTo>
                    <a:pt x="736047" y="803324"/>
                    <a:pt x="695048" y="813087"/>
                    <a:pt x="711353" y="296330"/>
                  </a:cubicBezTo>
                  <a:cubicBezTo>
                    <a:pt x="712250" y="267939"/>
                    <a:pt x="731089" y="192055"/>
                    <a:pt x="705595" y="162378"/>
                  </a:cubicBezTo>
                  <a:cubicBezTo>
                    <a:pt x="711099" y="154749"/>
                    <a:pt x="716699" y="147194"/>
                    <a:pt x="722009" y="139432"/>
                  </a:cubicBezTo>
                  <a:cubicBezTo>
                    <a:pt x="740545" y="112350"/>
                    <a:pt x="767858" y="76597"/>
                    <a:pt x="766548" y="42506"/>
                  </a:cubicBezTo>
                  <a:close/>
                  <a:moveTo>
                    <a:pt x="466812" y="734171"/>
                  </a:moveTo>
                  <a:cubicBezTo>
                    <a:pt x="345487" y="737337"/>
                    <a:pt x="218112" y="745656"/>
                    <a:pt x="96763" y="733419"/>
                  </a:cubicBezTo>
                  <a:cubicBezTo>
                    <a:pt x="63413" y="684507"/>
                    <a:pt x="75439" y="613195"/>
                    <a:pt x="72384" y="458820"/>
                  </a:cubicBezTo>
                  <a:cubicBezTo>
                    <a:pt x="64952" y="83522"/>
                    <a:pt x="12097" y="192649"/>
                    <a:pt x="537233" y="171486"/>
                  </a:cubicBezTo>
                  <a:cubicBezTo>
                    <a:pt x="546362" y="171122"/>
                    <a:pt x="560376" y="171280"/>
                    <a:pt x="575760" y="170661"/>
                  </a:cubicBezTo>
                  <a:cubicBezTo>
                    <a:pt x="540191" y="214892"/>
                    <a:pt x="501592" y="258382"/>
                    <a:pt x="463587" y="301679"/>
                  </a:cubicBezTo>
                  <a:cubicBezTo>
                    <a:pt x="398463" y="375889"/>
                    <a:pt x="332406" y="451579"/>
                    <a:pt x="278908" y="535080"/>
                  </a:cubicBezTo>
                  <a:cubicBezTo>
                    <a:pt x="275514" y="528773"/>
                    <a:pt x="272301" y="522382"/>
                    <a:pt x="268786" y="516148"/>
                  </a:cubicBezTo>
                  <a:cubicBezTo>
                    <a:pt x="259730" y="500054"/>
                    <a:pt x="250310" y="484385"/>
                    <a:pt x="239521" y="469407"/>
                  </a:cubicBezTo>
                  <a:cubicBezTo>
                    <a:pt x="228198" y="453701"/>
                    <a:pt x="218427" y="437693"/>
                    <a:pt x="200546" y="428755"/>
                  </a:cubicBezTo>
                  <a:cubicBezTo>
                    <a:pt x="186447" y="421696"/>
                    <a:pt x="163972" y="425019"/>
                    <a:pt x="160129" y="443745"/>
                  </a:cubicBezTo>
                  <a:cubicBezTo>
                    <a:pt x="152249" y="482141"/>
                    <a:pt x="171815" y="521945"/>
                    <a:pt x="186035" y="556910"/>
                  </a:cubicBezTo>
                  <a:cubicBezTo>
                    <a:pt x="200461" y="592360"/>
                    <a:pt x="217033" y="626912"/>
                    <a:pt x="233193" y="661598"/>
                  </a:cubicBezTo>
                  <a:cubicBezTo>
                    <a:pt x="248249" y="693907"/>
                    <a:pt x="301505" y="696381"/>
                    <a:pt x="318356" y="664266"/>
                  </a:cubicBezTo>
                  <a:cubicBezTo>
                    <a:pt x="377054" y="552362"/>
                    <a:pt x="456713" y="458407"/>
                    <a:pt x="539197" y="364440"/>
                  </a:cubicBezTo>
                  <a:cubicBezTo>
                    <a:pt x="572596" y="326395"/>
                    <a:pt x="605933" y="288277"/>
                    <a:pt x="638156" y="249225"/>
                  </a:cubicBezTo>
                  <a:cubicBezTo>
                    <a:pt x="639223" y="267648"/>
                    <a:pt x="641005" y="284372"/>
                    <a:pt x="640835" y="294632"/>
                  </a:cubicBezTo>
                  <a:cubicBezTo>
                    <a:pt x="633343" y="745777"/>
                    <a:pt x="641744" y="729599"/>
                    <a:pt x="466812" y="734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47362" y="6604127"/>
              <a:ext cx="2170100" cy="388180"/>
            </a:xfrm>
            <a:custGeom>
              <a:avLst/>
              <a:gdLst/>
              <a:ahLst/>
              <a:cxnLst/>
              <a:rect l="l" t="t" r="r" b="b"/>
              <a:pathLst>
                <a:path w="2170100" h="388180" extrusionOk="0">
                  <a:moveTo>
                    <a:pt x="2165858" y="305638"/>
                  </a:moveTo>
                  <a:cubicBezTo>
                    <a:pt x="2149868" y="268162"/>
                    <a:pt x="2129405" y="235114"/>
                    <a:pt x="2105292" y="202332"/>
                  </a:cubicBezTo>
                  <a:cubicBezTo>
                    <a:pt x="2080998" y="169308"/>
                    <a:pt x="2050497" y="127212"/>
                    <a:pt x="2003230" y="140892"/>
                  </a:cubicBezTo>
                  <a:cubicBezTo>
                    <a:pt x="1967310" y="151286"/>
                    <a:pt x="1951672" y="194255"/>
                    <a:pt x="1936712" y="227376"/>
                  </a:cubicBezTo>
                  <a:cubicBezTo>
                    <a:pt x="1932651" y="218996"/>
                    <a:pt x="1928712" y="209500"/>
                    <a:pt x="1925317" y="202090"/>
                  </a:cubicBezTo>
                  <a:cubicBezTo>
                    <a:pt x="1908090" y="164445"/>
                    <a:pt x="1890864" y="126812"/>
                    <a:pt x="1873638" y="89167"/>
                  </a:cubicBezTo>
                  <a:cubicBezTo>
                    <a:pt x="1858763" y="56664"/>
                    <a:pt x="1842676" y="16594"/>
                    <a:pt x="1804368" y="6115"/>
                  </a:cubicBezTo>
                  <a:cubicBezTo>
                    <a:pt x="1760701" y="-5831"/>
                    <a:pt x="1730140" y="24113"/>
                    <a:pt x="1710428" y="58872"/>
                  </a:cubicBezTo>
                  <a:cubicBezTo>
                    <a:pt x="1690001" y="94867"/>
                    <a:pt x="1669732" y="130948"/>
                    <a:pt x="1649377" y="166992"/>
                  </a:cubicBezTo>
                  <a:cubicBezTo>
                    <a:pt x="1634091" y="194061"/>
                    <a:pt x="1619931" y="230311"/>
                    <a:pt x="1596352" y="249182"/>
                  </a:cubicBezTo>
                  <a:cubicBezTo>
                    <a:pt x="1593249" y="251668"/>
                    <a:pt x="1590654" y="251632"/>
                    <a:pt x="1584229" y="247654"/>
                  </a:cubicBezTo>
                  <a:cubicBezTo>
                    <a:pt x="1573404" y="240947"/>
                    <a:pt x="1565087" y="229123"/>
                    <a:pt x="1557777" y="218705"/>
                  </a:cubicBezTo>
                  <a:cubicBezTo>
                    <a:pt x="1536053" y="187694"/>
                    <a:pt x="1517202" y="154391"/>
                    <a:pt x="1500630" y="120372"/>
                  </a:cubicBezTo>
                  <a:cubicBezTo>
                    <a:pt x="1492326" y="103320"/>
                    <a:pt x="1484555" y="85989"/>
                    <a:pt x="1477561" y="68356"/>
                  </a:cubicBezTo>
                  <a:cubicBezTo>
                    <a:pt x="1470735" y="51170"/>
                    <a:pt x="1465595" y="33160"/>
                    <a:pt x="1452333" y="19480"/>
                  </a:cubicBezTo>
                  <a:cubicBezTo>
                    <a:pt x="1435616" y="2222"/>
                    <a:pt x="1411928" y="-4800"/>
                    <a:pt x="1389064" y="3447"/>
                  </a:cubicBezTo>
                  <a:cubicBezTo>
                    <a:pt x="1368601" y="10833"/>
                    <a:pt x="1357145" y="28600"/>
                    <a:pt x="1350150" y="48308"/>
                  </a:cubicBezTo>
                  <a:cubicBezTo>
                    <a:pt x="1338354" y="81587"/>
                    <a:pt x="1334499" y="117752"/>
                    <a:pt x="1328426" y="152353"/>
                  </a:cubicBezTo>
                  <a:cubicBezTo>
                    <a:pt x="1323067" y="182831"/>
                    <a:pt x="1317321" y="215479"/>
                    <a:pt x="1302919" y="243312"/>
                  </a:cubicBezTo>
                  <a:cubicBezTo>
                    <a:pt x="1293015" y="230142"/>
                    <a:pt x="1285511" y="214399"/>
                    <a:pt x="1277182" y="200222"/>
                  </a:cubicBezTo>
                  <a:cubicBezTo>
                    <a:pt x="1264914" y="179326"/>
                    <a:pt x="1252634" y="158417"/>
                    <a:pt x="1240365" y="137521"/>
                  </a:cubicBezTo>
                  <a:cubicBezTo>
                    <a:pt x="1229697" y="119353"/>
                    <a:pt x="1219781" y="99633"/>
                    <a:pt x="1205646" y="83819"/>
                  </a:cubicBezTo>
                  <a:cubicBezTo>
                    <a:pt x="1172647" y="46901"/>
                    <a:pt x="1122265" y="50091"/>
                    <a:pt x="1086769" y="81272"/>
                  </a:cubicBezTo>
                  <a:cubicBezTo>
                    <a:pt x="1054923" y="109239"/>
                    <a:pt x="1033696" y="152293"/>
                    <a:pt x="1010602" y="187269"/>
                  </a:cubicBezTo>
                  <a:cubicBezTo>
                    <a:pt x="998843" y="205085"/>
                    <a:pt x="987156" y="222938"/>
                    <a:pt x="975433" y="240778"/>
                  </a:cubicBezTo>
                  <a:cubicBezTo>
                    <a:pt x="961516" y="209500"/>
                    <a:pt x="947551" y="178234"/>
                    <a:pt x="933331" y="147102"/>
                  </a:cubicBezTo>
                  <a:cubicBezTo>
                    <a:pt x="910758" y="97656"/>
                    <a:pt x="869965" y="49290"/>
                    <a:pt x="809630" y="57853"/>
                  </a:cubicBezTo>
                  <a:cubicBezTo>
                    <a:pt x="752192" y="66015"/>
                    <a:pt x="733195" y="124399"/>
                    <a:pt x="715932" y="171576"/>
                  </a:cubicBezTo>
                  <a:cubicBezTo>
                    <a:pt x="706186" y="198209"/>
                    <a:pt x="697275" y="225108"/>
                    <a:pt x="689117" y="252238"/>
                  </a:cubicBezTo>
                  <a:cubicBezTo>
                    <a:pt x="682776" y="230821"/>
                    <a:pt x="678606" y="208251"/>
                    <a:pt x="672072" y="189646"/>
                  </a:cubicBezTo>
                  <a:cubicBezTo>
                    <a:pt x="654361" y="139255"/>
                    <a:pt x="622538" y="85359"/>
                    <a:pt x="566143" y="73122"/>
                  </a:cubicBezTo>
                  <a:cubicBezTo>
                    <a:pt x="502922" y="59405"/>
                    <a:pt x="451146" y="100240"/>
                    <a:pt x="412304" y="145392"/>
                  </a:cubicBezTo>
                  <a:cubicBezTo>
                    <a:pt x="383755" y="178574"/>
                    <a:pt x="355594" y="212095"/>
                    <a:pt x="327457" y="245653"/>
                  </a:cubicBezTo>
                  <a:cubicBezTo>
                    <a:pt x="319116" y="207026"/>
                    <a:pt x="310545" y="168411"/>
                    <a:pt x="300011" y="130499"/>
                  </a:cubicBezTo>
                  <a:cubicBezTo>
                    <a:pt x="285936" y="79828"/>
                    <a:pt x="253519" y="25374"/>
                    <a:pt x="193584" y="27569"/>
                  </a:cubicBezTo>
                  <a:cubicBezTo>
                    <a:pt x="124933" y="30080"/>
                    <a:pt x="94383" y="92636"/>
                    <a:pt x="74865" y="149127"/>
                  </a:cubicBezTo>
                  <a:cubicBezTo>
                    <a:pt x="53469" y="211101"/>
                    <a:pt x="25974" y="270515"/>
                    <a:pt x="2201" y="331518"/>
                  </a:cubicBezTo>
                  <a:cubicBezTo>
                    <a:pt x="-10916" y="365173"/>
                    <a:pt x="38073" y="383644"/>
                    <a:pt x="57166" y="356757"/>
                  </a:cubicBezTo>
                  <a:cubicBezTo>
                    <a:pt x="89037" y="311884"/>
                    <a:pt x="112398" y="262256"/>
                    <a:pt x="133261" y="211404"/>
                  </a:cubicBezTo>
                  <a:cubicBezTo>
                    <a:pt x="142559" y="188737"/>
                    <a:pt x="149772" y="164966"/>
                    <a:pt x="159992" y="142712"/>
                  </a:cubicBezTo>
                  <a:cubicBezTo>
                    <a:pt x="166332" y="128898"/>
                    <a:pt x="176479" y="108972"/>
                    <a:pt x="193524" y="106449"/>
                  </a:cubicBezTo>
                  <a:cubicBezTo>
                    <a:pt x="202264" y="105152"/>
                    <a:pt x="206750" y="111288"/>
                    <a:pt x="212241" y="121451"/>
                  </a:cubicBezTo>
                  <a:cubicBezTo>
                    <a:pt x="221346" y="138285"/>
                    <a:pt x="225055" y="158636"/>
                    <a:pt x="229371" y="177943"/>
                  </a:cubicBezTo>
                  <a:cubicBezTo>
                    <a:pt x="241688" y="232992"/>
                    <a:pt x="254174" y="287992"/>
                    <a:pt x="266648" y="343004"/>
                  </a:cubicBezTo>
                  <a:cubicBezTo>
                    <a:pt x="272783" y="370049"/>
                    <a:pt x="313140" y="386385"/>
                    <a:pt x="333082" y="362796"/>
                  </a:cubicBezTo>
                  <a:cubicBezTo>
                    <a:pt x="375075" y="313108"/>
                    <a:pt x="417020" y="263360"/>
                    <a:pt x="459038" y="213696"/>
                  </a:cubicBezTo>
                  <a:cubicBezTo>
                    <a:pt x="481174" y="187536"/>
                    <a:pt x="519821" y="136623"/>
                    <a:pt x="556057" y="154015"/>
                  </a:cubicBezTo>
                  <a:cubicBezTo>
                    <a:pt x="566276" y="158914"/>
                    <a:pt x="578229" y="175518"/>
                    <a:pt x="585551" y="189792"/>
                  </a:cubicBezTo>
                  <a:cubicBezTo>
                    <a:pt x="595104" y="208420"/>
                    <a:pt x="599990" y="228431"/>
                    <a:pt x="605481" y="248758"/>
                  </a:cubicBezTo>
                  <a:cubicBezTo>
                    <a:pt x="619435" y="300374"/>
                    <a:pt x="637777" y="350620"/>
                    <a:pt x="683686" y="382043"/>
                  </a:cubicBezTo>
                  <a:cubicBezTo>
                    <a:pt x="704428" y="396233"/>
                    <a:pt x="737729" y="384590"/>
                    <a:pt x="743888" y="359716"/>
                  </a:cubicBezTo>
                  <a:cubicBezTo>
                    <a:pt x="755053" y="314600"/>
                    <a:pt x="768133" y="270006"/>
                    <a:pt x="783287" y="226067"/>
                  </a:cubicBezTo>
                  <a:cubicBezTo>
                    <a:pt x="790670" y="204673"/>
                    <a:pt x="798428" y="183389"/>
                    <a:pt x="806878" y="162395"/>
                  </a:cubicBezTo>
                  <a:cubicBezTo>
                    <a:pt x="810248" y="154015"/>
                    <a:pt x="815727" y="138103"/>
                    <a:pt x="823583" y="138333"/>
                  </a:cubicBezTo>
                  <a:cubicBezTo>
                    <a:pt x="848326" y="139085"/>
                    <a:pt x="864122" y="194995"/>
                    <a:pt x="871832" y="212617"/>
                  </a:cubicBezTo>
                  <a:cubicBezTo>
                    <a:pt x="891653" y="257890"/>
                    <a:pt x="911485" y="303151"/>
                    <a:pt x="931318" y="348425"/>
                  </a:cubicBezTo>
                  <a:cubicBezTo>
                    <a:pt x="944605" y="378757"/>
                    <a:pt x="987823" y="375130"/>
                    <a:pt x="1004128" y="350717"/>
                  </a:cubicBezTo>
                  <a:cubicBezTo>
                    <a:pt x="1038472" y="299246"/>
                    <a:pt x="1072743" y="247739"/>
                    <a:pt x="1106930" y="196159"/>
                  </a:cubicBezTo>
                  <a:cubicBezTo>
                    <a:pt x="1115282" y="183558"/>
                    <a:pt x="1123295" y="170606"/>
                    <a:pt x="1132097" y="158308"/>
                  </a:cubicBezTo>
                  <a:cubicBezTo>
                    <a:pt x="1134873" y="154427"/>
                    <a:pt x="1141807" y="148036"/>
                    <a:pt x="1144947" y="144313"/>
                  </a:cubicBezTo>
                  <a:cubicBezTo>
                    <a:pt x="1151275" y="156586"/>
                    <a:pt x="1159737" y="169260"/>
                    <a:pt x="1166913" y="181545"/>
                  </a:cubicBezTo>
                  <a:cubicBezTo>
                    <a:pt x="1182212" y="207693"/>
                    <a:pt x="1197499" y="233840"/>
                    <a:pt x="1212786" y="260000"/>
                  </a:cubicBezTo>
                  <a:cubicBezTo>
                    <a:pt x="1227491" y="285154"/>
                    <a:pt x="1242511" y="311641"/>
                    <a:pt x="1268212" y="327213"/>
                  </a:cubicBezTo>
                  <a:cubicBezTo>
                    <a:pt x="1297003" y="344641"/>
                    <a:pt x="1333117" y="341002"/>
                    <a:pt x="1356817" y="316807"/>
                  </a:cubicBezTo>
                  <a:cubicBezTo>
                    <a:pt x="1376238" y="296990"/>
                    <a:pt x="1387852" y="267192"/>
                    <a:pt x="1396156" y="241251"/>
                  </a:cubicBezTo>
                  <a:cubicBezTo>
                    <a:pt x="1405333" y="212592"/>
                    <a:pt x="1410012" y="182758"/>
                    <a:pt x="1415068" y="153166"/>
                  </a:cubicBezTo>
                  <a:cubicBezTo>
                    <a:pt x="1415552" y="150352"/>
                    <a:pt x="1416062" y="147551"/>
                    <a:pt x="1416546" y="144749"/>
                  </a:cubicBezTo>
                  <a:cubicBezTo>
                    <a:pt x="1422850" y="158563"/>
                    <a:pt x="1429397" y="172255"/>
                    <a:pt x="1436489" y="185693"/>
                  </a:cubicBezTo>
                  <a:cubicBezTo>
                    <a:pt x="1456806" y="224223"/>
                    <a:pt x="1479682" y="265810"/>
                    <a:pt x="1509553" y="297839"/>
                  </a:cubicBezTo>
                  <a:cubicBezTo>
                    <a:pt x="1541860" y="332477"/>
                    <a:pt x="1590145" y="350947"/>
                    <a:pt x="1634854" y="328074"/>
                  </a:cubicBezTo>
                  <a:cubicBezTo>
                    <a:pt x="1673005" y="308560"/>
                    <a:pt x="1693226" y="268696"/>
                    <a:pt x="1713422" y="233052"/>
                  </a:cubicBezTo>
                  <a:cubicBezTo>
                    <a:pt x="1736831" y="191757"/>
                    <a:pt x="1760240" y="150449"/>
                    <a:pt x="1783650" y="109154"/>
                  </a:cubicBezTo>
                  <a:cubicBezTo>
                    <a:pt x="1783783" y="108923"/>
                    <a:pt x="1784026" y="108584"/>
                    <a:pt x="1784195" y="108305"/>
                  </a:cubicBezTo>
                  <a:cubicBezTo>
                    <a:pt x="1788826" y="118383"/>
                    <a:pt x="1793190" y="128595"/>
                    <a:pt x="1797688" y="138734"/>
                  </a:cubicBezTo>
                  <a:cubicBezTo>
                    <a:pt x="1817424" y="183231"/>
                    <a:pt x="1835972" y="228504"/>
                    <a:pt x="1856981" y="272407"/>
                  </a:cubicBezTo>
                  <a:cubicBezTo>
                    <a:pt x="1875735" y="311568"/>
                    <a:pt x="1914322" y="348037"/>
                    <a:pt x="1960909" y="334963"/>
                  </a:cubicBezTo>
                  <a:cubicBezTo>
                    <a:pt x="1990295" y="326716"/>
                    <a:pt x="2003061" y="300714"/>
                    <a:pt x="2015450" y="275609"/>
                  </a:cubicBezTo>
                  <a:cubicBezTo>
                    <a:pt x="2019535" y="267326"/>
                    <a:pt x="2023633" y="259042"/>
                    <a:pt x="2027719" y="250747"/>
                  </a:cubicBezTo>
                  <a:cubicBezTo>
                    <a:pt x="2029985" y="253694"/>
                    <a:pt x="2032277" y="256617"/>
                    <a:pt x="2034519" y="259588"/>
                  </a:cubicBezTo>
                  <a:cubicBezTo>
                    <a:pt x="2040326" y="267314"/>
                    <a:pt x="2045854" y="275233"/>
                    <a:pt x="2051467" y="283116"/>
                  </a:cubicBezTo>
                  <a:cubicBezTo>
                    <a:pt x="2067966" y="306305"/>
                    <a:pt x="2084890" y="329093"/>
                    <a:pt x="2101619" y="352100"/>
                  </a:cubicBezTo>
                  <a:cubicBezTo>
                    <a:pt x="2113160" y="367975"/>
                    <a:pt x="2139697" y="367502"/>
                    <a:pt x="2153941" y="356866"/>
                  </a:cubicBezTo>
                  <a:cubicBezTo>
                    <a:pt x="2170828" y="344241"/>
                    <a:pt x="2173895" y="324484"/>
                    <a:pt x="2165858" y="305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71307" y="7597664"/>
              <a:ext cx="2074233" cy="419584"/>
            </a:xfrm>
            <a:custGeom>
              <a:avLst/>
              <a:gdLst/>
              <a:ahLst/>
              <a:cxnLst/>
              <a:rect l="l" t="t" r="r" b="b"/>
              <a:pathLst>
                <a:path w="2074233" h="419584" extrusionOk="0">
                  <a:moveTo>
                    <a:pt x="2052979" y="183015"/>
                  </a:moveTo>
                  <a:cubicBezTo>
                    <a:pt x="2039583" y="155667"/>
                    <a:pt x="2028200" y="125456"/>
                    <a:pt x="2010173" y="100801"/>
                  </a:cubicBezTo>
                  <a:cubicBezTo>
                    <a:pt x="1986849" y="68892"/>
                    <a:pt x="1945159" y="57516"/>
                    <a:pt x="1911239" y="80353"/>
                  </a:cubicBezTo>
                  <a:cubicBezTo>
                    <a:pt x="1883526" y="99018"/>
                    <a:pt x="1871185" y="132236"/>
                    <a:pt x="1860699" y="162616"/>
                  </a:cubicBezTo>
                  <a:cubicBezTo>
                    <a:pt x="1856565" y="174574"/>
                    <a:pt x="1853074" y="187491"/>
                    <a:pt x="1847704" y="198721"/>
                  </a:cubicBezTo>
                  <a:cubicBezTo>
                    <a:pt x="1845667" y="202990"/>
                    <a:pt x="1842842" y="207768"/>
                    <a:pt x="1839824" y="211807"/>
                  </a:cubicBezTo>
                  <a:cubicBezTo>
                    <a:pt x="1840018" y="210995"/>
                    <a:pt x="1831629" y="219642"/>
                    <a:pt x="1833677" y="218041"/>
                  </a:cubicBezTo>
                  <a:cubicBezTo>
                    <a:pt x="1835411" y="216682"/>
                    <a:pt x="1828913" y="221813"/>
                    <a:pt x="1827252" y="222965"/>
                  </a:cubicBezTo>
                  <a:cubicBezTo>
                    <a:pt x="1827216" y="222928"/>
                    <a:pt x="1827216" y="222904"/>
                    <a:pt x="1827179" y="222856"/>
                  </a:cubicBezTo>
                  <a:cubicBezTo>
                    <a:pt x="1827422" y="222625"/>
                    <a:pt x="1827737" y="222346"/>
                    <a:pt x="1828368" y="221800"/>
                  </a:cubicBezTo>
                  <a:cubicBezTo>
                    <a:pt x="1828465" y="221716"/>
                    <a:pt x="1827713" y="222031"/>
                    <a:pt x="1826804" y="222419"/>
                  </a:cubicBezTo>
                  <a:cubicBezTo>
                    <a:pt x="1824731" y="219909"/>
                    <a:pt x="1821082" y="216246"/>
                    <a:pt x="1819603" y="213845"/>
                  </a:cubicBezTo>
                  <a:cubicBezTo>
                    <a:pt x="1802619" y="186338"/>
                    <a:pt x="1786956" y="157911"/>
                    <a:pt x="1770675" y="129980"/>
                  </a:cubicBezTo>
                  <a:cubicBezTo>
                    <a:pt x="1762698" y="116312"/>
                    <a:pt x="1754734" y="102632"/>
                    <a:pt x="1746757" y="88952"/>
                  </a:cubicBezTo>
                  <a:cubicBezTo>
                    <a:pt x="1737580" y="73210"/>
                    <a:pt x="1729336" y="54460"/>
                    <a:pt x="1717238" y="40792"/>
                  </a:cubicBezTo>
                  <a:cubicBezTo>
                    <a:pt x="1692143" y="12449"/>
                    <a:pt x="1647677" y="11188"/>
                    <a:pt x="1619370" y="35747"/>
                  </a:cubicBezTo>
                  <a:cubicBezTo>
                    <a:pt x="1595040" y="56849"/>
                    <a:pt x="1586542" y="91571"/>
                    <a:pt x="1575364" y="120569"/>
                  </a:cubicBezTo>
                  <a:cubicBezTo>
                    <a:pt x="1565593" y="145953"/>
                    <a:pt x="1554792" y="178407"/>
                    <a:pt x="1544730" y="199837"/>
                  </a:cubicBezTo>
                  <a:cubicBezTo>
                    <a:pt x="1542269" y="205064"/>
                    <a:pt x="1539408" y="210327"/>
                    <a:pt x="1536135" y="215082"/>
                  </a:cubicBezTo>
                  <a:cubicBezTo>
                    <a:pt x="1534523" y="217422"/>
                    <a:pt x="1531528" y="220745"/>
                    <a:pt x="1530680" y="221667"/>
                  </a:cubicBezTo>
                  <a:cubicBezTo>
                    <a:pt x="1530680" y="221667"/>
                    <a:pt x="1530680" y="221667"/>
                    <a:pt x="1530680" y="221667"/>
                  </a:cubicBezTo>
                  <a:cubicBezTo>
                    <a:pt x="1530946" y="221376"/>
                    <a:pt x="1530946" y="221291"/>
                    <a:pt x="1530583" y="221497"/>
                  </a:cubicBezTo>
                  <a:cubicBezTo>
                    <a:pt x="1528837" y="218332"/>
                    <a:pt x="1527079" y="215179"/>
                    <a:pt x="1525321" y="212025"/>
                  </a:cubicBezTo>
                  <a:cubicBezTo>
                    <a:pt x="1517066" y="197217"/>
                    <a:pt x="1508798" y="182409"/>
                    <a:pt x="1500530" y="167601"/>
                  </a:cubicBezTo>
                  <a:cubicBezTo>
                    <a:pt x="1485183" y="140095"/>
                    <a:pt x="1469847" y="112589"/>
                    <a:pt x="1454500" y="85083"/>
                  </a:cubicBezTo>
                  <a:cubicBezTo>
                    <a:pt x="1439601" y="58365"/>
                    <a:pt x="1425381" y="29913"/>
                    <a:pt x="1398795" y="12885"/>
                  </a:cubicBezTo>
                  <a:cubicBezTo>
                    <a:pt x="1370477" y="-5246"/>
                    <a:pt x="1329938" y="-4724"/>
                    <a:pt x="1303971" y="17518"/>
                  </a:cubicBezTo>
                  <a:cubicBezTo>
                    <a:pt x="1280004" y="38051"/>
                    <a:pt x="1270233" y="76896"/>
                    <a:pt x="1257965" y="105276"/>
                  </a:cubicBezTo>
                  <a:cubicBezTo>
                    <a:pt x="1244848" y="135620"/>
                    <a:pt x="1231743" y="165964"/>
                    <a:pt x="1218614" y="196295"/>
                  </a:cubicBezTo>
                  <a:cubicBezTo>
                    <a:pt x="1213898" y="207211"/>
                    <a:pt x="1211304" y="213942"/>
                    <a:pt x="1204552" y="225123"/>
                  </a:cubicBezTo>
                  <a:cubicBezTo>
                    <a:pt x="1201872" y="229550"/>
                    <a:pt x="1200794" y="231588"/>
                    <a:pt x="1198987" y="233662"/>
                  </a:cubicBezTo>
                  <a:cubicBezTo>
                    <a:pt x="1197132" y="235784"/>
                    <a:pt x="1195011" y="237627"/>
                    <a:pt x="1192950" y="239531"/>
                  </a:cubicBezTo>
                  <a:cubicBezTo>
                    <a:pt x="1196187" y="236524"/>
                    <a:pt x="1191313" y="239095"/>
                    <a:pt x="1190756" y="240004"/>
                  </a:cubicBezTo>
                  <a:cubicBezTo>
                    <a:pt x="1190598" y="240029"/>
                    <a:pt x="1190416" y="240065"/>
                    <a:pt x="1190247" y="240089"/>
                  </a:cubicBezTo>
                  <a:cubicBezTo>
                    <a:pt x="1188792" y="238197"/>
                    <a:pt x="1186792" y="236123"/>
                    <a:pt x="1185967" y="235008"/>
                  </a:cubicBezTo>
                  <a:cubicBezTo>
                    <a:pt x="1180051" y="226991"/>
                    <a:pt x="1174257" y="218878"/>
                    <a:pt x="1168401" y="210813"/>
                  </a:cubicBezTo>
                  <a:cubicBezTo>
                    <a:pt x="1149381" y="184604"/>
                    <a:pt x="1130348" y="158396"/>
                    <a:pt x="1111327" y="132188"/>
                  </a:cubicBezTo>
                  <a:cubicBezTo>
                    <a:pt x="1093191" y="107180"/>
                    <a:pt x="1075916" y="77539"/>
                    <a:pt x="1044627" y="67594"/>
                  </a:cubicBezTo>
                  <a:cubicBezTo>
                    <a:pt x="1010065" y="56619"/>
                    <a:pt x="976049" y="75393"/>
                    <a:pt x="960689" y="106767"/>
                  </a:cubicBezTo>
                  <a:cubicBezTo>
                    <a:pt x="946323" y="136093"/>
                    <a:pt x="938165" y="169214"/>
                    <a:pt x="927885" y="200152"/>
                  </a:cubicBezTo>
                  <a:cubicBezTo>
                    <a:pt x="917520" y="231321"/>
                    <a:pt x="906973" y="262429"/>
                    <a:pt x="896802" y="293670"/>
                  </a:cubicBezTo>
                  <a:cubicBezTo>
                    <a:pt x="895456" y="293476"/>
                    <a:pt x="893468" y="292943"/>
                    <a:pt x="893553" y="293100"/>
                  </a:cubicBezTo>
                  <a:cubicBezTo>
                    <a:pt x="892728" y="292761"/>
                    <a:pt x="892025" y="292482"/>
                    <a:pt x="892086" y="292530"/>
                  </a:cubicBezTo>
                  <a:cubicBezTo>
                    <a:pt x="895165" y="295332"/>
                    <a:pt x="889249" y="290347"/>
                    <a:pt x="888764" y="289959"/>
                  </a:cubicBezTo>
                  <a:cubicBezTo>
                    <a:pt x="870944" y="275454"/>
                    <a:pt x="859524" y="250277"/>
                    <a:pt x="847353" y="230569"/>
                  </a:cubicBezTo>
                  <a:cubicBezTo>
                    <a:pt x="830550" y="203342"/>
                    <a:pt x="813760" y="176103"/>
                    <a:pt x="796946" y="148875"/>
                  </a:cubicBezTo>
                  <a:cubicBezTo>
                    <a:pt x="780556" y="122364"/>
                    <a:pt x="761947" y="93706"/>
                    <a:pt x="730028" y="84658"/>
                  </a:cubicBezTo>
                  <a:cubicBezTo>
                    <a:pt x="699975" y="76145"/>
                    <a:pt x="664225" y="85143"/>
                    <a:pt x="646696" y="112492"/>
                  </a:cubicBezTo>
                  <a:cubicBezTo>
                    <a:pt x="638210" y="125723"/>
                    <a:pt x="633082" y="142436"/>
                    <a:pt x="626899" y="156856"/>
                  </a:cubicBezTo>
                  <a:cubicBezTo>
                    <a:pt x="620171" y="172537"/>
                    <a:pt x="613443" y="188231"/>
                    <a:pt x="606727" y="203912"/>
                  </a:cubicBezTo>
                  <a:cubicBezTo>
                    <a:pt x="596750" y="227173"/>
                    <a:pt x="586615" y="255528"/>
                    <a:pt x="575741" y="275551"/>
                  </a:cubicBezTo>
                  <a:cubicBezTo>
                    <a:pt x="571752" y="269524"/>
                    <a:pt x="567582" y="262865"/>
                    <a:pt x="566200" y="260779"/>
                  </a:cubicBezTo>
                  <a:cubicBezTo>
                    <a:pt x="530050" y="206240"/>
                    <a:pt x="493900" y="151701"/>
                    <a:pt x="457762" y="97162"/>
                  </a:cubicBezTo>
                  <a:cubicBezTo>
                    <a:pt x="439383" y="69426"/>
                    <a:pt x="420472" y="43884"/>
                    <a:pt x="383667" y="44103"/>
                  </a:cubicBezTo>
                  <a:cubicBezTo>
                    <a:pt x="351396" y="44297"/>
                    <a:pt x="323271" y="61142"/>
                    <a:pt x="306190" y="88321"/>
                  </a:cubicBezTo>
                  <a:cubicBezTo>
                    <a:pt x="290357" y="113523"/>
                    <a:pt x="284248" y="144437"/>
                    <a:pt x="276138" y="172670"/>
                  </a:cubicBezTo>
                  <a:cubicBezTo>
                    <a:pt x="268427" y="199546"/>
                    <a:pt x="260729" y="226421"/>
                    <a:pt x="253019" y="253296"/>
                  </a:cubicBezTo>
                  <a:cubicBezTo>
                    <a:pt x="241127" y="227731"/>
                    <a:pt x="229271" y="202153"/>
                    <a:pt x="217305" y="176636"/>
                  </a:cubicBezTo>
                  <a:cubicBezTo>
                    <a:pt x="193702" y="126305"/>
                    <a:pt x="170014" y="56085"/>
                    <a:pt x="102745" y="57346"/>
                  </a:cubicBezTo>
                  <a:cubicBezTo>
                    <a:pt x="33863" y="58644"/>
                    <a:pt x="20637" y="142714"/>
                    <a:pt x="10333" y="196089"/>
                  </a:cubicBezTo>
                  <a:cubicBezTo>
                    <a:pt x="-1790" y="258900"/>
                    <a:pt x="-3378" y="323032"/>
                    <a:pt x="6271" y="386267"/>
                  </a:cubicBezTo>
                  <a:cubicBezTo>
                    <a:pt x="10999" y="417266"/>
                    <a:pt x="59357" y="410923"/>
                    <a:pt x="60242" y="380676"/>
                  </a:cubicBezTo>
                  <a:cubicBezTo>
                    <a:pt x="61685" y="331473"/>
                    <a:pt x="66886" y="283167"/>
                    <a:pt x="78499" y="235323"/>
                  </a:cubicBezTo>
                  <a:cubicBezTo>
                    <a:pt x="84257" y="211625"/>
                    <a:pt x="91046" y="188497"/>
                    <a:pt x="99229" y="165515"/>
                  </a:cubicBezTo>
                  <a:cubicBezTo>
                    <a:pt x="99847" y="163781"/>
                    <a:pt x="103909" y="152029"/>
                    <a:pt x="107242" y="143054"/>
                  </a:cubicBezTo>
                  <a:cubicBezTo>
                    <a:pt x="112686" y="151871"/>
                    <a:pt x="121511" y="169384"/>
                    <a:pt x="126433" y="180190"/>
                  </a:cubicBezTo>
                  <a:cubicBezTo>
                    <a:pt x="137089" y="203560"/>
                    <a:pt x="147745" y="226918"/>
                    <a:pt x="158401" y="250289"/>
                  </a:cubicBezTo>
                  <a:cubicBezTo>
                    <a:pt x="180719" y="299237"/>
                    <a:pt x="203582" y="347991"/>
                    <a:pt x="225185" y="397267"/>
                  </a:cubicBezTo>
                  <a:cubicBezTo>
                    <a:pt x="240642" y="432535"/>
                    <a:pt x="294467" y="423063"/>
                    <a:pt x="304881" y="389384"/>
                  </a:cubicBezTo>
                  <a:cubicBezTo>
                    <a:pt x="322980" y="330867"/>
                    <a:pt x="339285" y="271743"/>
                    <a:pt x="356257" y="212886"/>
                  </a:cubicBezTo>
                  <a:cubicBezTo>
                    <a:pt x="362937" y="189698"/>
                    <a:pt x="366925" y="161840"/>
                    <a:pt x="378018" y="140313"/>
                  </a:cubicBezTo>
                  <a:cubicBezTo>
                    <a:pt x="378381" y="139598"/>
                    <a:pt x="378624" y="139113"/>
                    <a:pt x="378915" y="138530"/>
                  </a:cubicBezTo>
                  <a:cubicBezTo>
                    <a:pt x="381279" y="141696"/>
                    <a:pt x="383473" y="144509"/>
                    <a:pt x="384079" y="145431"/>
                  </a:cubicBezTo>
                  <a:cubicBezTo>
                    <a:pt x="417465" y="195980"/>
                    <a:pt x="450864" y="246517"/>
                    <a:pt x="484250" y="297066"/>
                  </a:cubicBezTo>
                  <a:cubicBezTo>
                    <a:pt x="499294" y="319842"/>
                    <a:pt x="513357" y="346754"/>
                    <a:pt x="537057" y="361793"/>
                  </a:cubicBezTo>
                  <a:cubicBezTo>
                    <a:pt x="565461" y="379815"/>
                    <a:pt x="602011" y="376358"/>
                    <a:pt x="626996" y="354006"/>
                  </a:cubicBezTo>
                  <a:cubicBezTo>
                    <a:pt x="647035" y="336081"/>
                    <a:pt x="656746" y="311462"/>
                    <a:pt x="667038" y="287340"/>
                  </a:cubicBezTo>
                  <a:cubicBezTo>
                    <a:pt x="679476" y="258196"/>
                    <a:pt x="691914" y="229053"/>
                    <a:pt x="704364" y="199910"/>
                  </a:cubicBezTo>
                  <a:cubicBezTo>
                    <a:pt x="705237" y="197860"/>
                    <a:pt x="709262" y="190025"/>
                    <a:pt x="713226" y="181791"/>
                  </a:cubicBezTo>
                  <a:cubicBezTo>
                    <a:pt x="724621" y="198430"/>
                    <a:pt x="734368" y="216719"/>
                    <a:pt x="744757" y="233819"/>
                  </a:cubicBezTo>
                  <a:cubicBezTo>
                    <a:pt x="772603" y="279614"/>
                    <a:pt x="798449" y="340326"/>
                    <a:pt x="845583" y="369554"/>
                  </a:cubicBezTo>
                  <a:cubicBezTo>
                    <a:pt x="894195" y="399704"/>
                    <a:pt x="960604" y="382616"/>
                    <a:pt x="981710" y="328065"/>
                  </a:cubicBezTo>
                  <a:cubicBezTo>
                    <a:pt x="1000537" y="279408"/>
                    <a:pt x="1013847" y="228616"/>
                    <a:pt x="1030965" y="179304"/>
                  </a:cubicBezTo>
                  <a:cubicBezTo>
                    <a:pt x="1031377" y="179850"/>
                    <a:pt x="1031765" y="180359"/>
                    <a:pt x="1031850" y="180469"/>
                  </a:cubicBezTo>
                  <a:cubicBezTo>
                    <a:pt x="1050398" y="207029"/>
                    <a:pt x="1068958" y="233564"/>
                    <a:pt x="1087506" y="260125"/>
                  </a:cubicBezTo>
                  <a:cubicBezTo>
                    <a:pt x="1102611" y="281749"/>
                    <a:pt x="1116685" y="309473"/>
                    <a:pt x="1139525" y="323869"/>
                  </a:cubicBezTo>
                  <a:cubicBezTo>
                    <a:pt x="1163382" y="338919"/>
                    <a:pt x="1194393" y="341139"/>
                    <a:pt x="1220796" y="332237"/>
                  </a:cubicBezTo>
                  <a:cubicBezTo>
                    <a:pt x="1280162" y="312214"/>
                    <a:pt x="1300249" y="250289"/>
                    <a:pt x="1322870" y="198054"/>
                  </a:cubicBezTo>
                  <a:cubicBezTo>
                    <a:pt x="1334544" y="171094"/>
                    <a:pt x="1346219" y="144121"/>
                    <a:pt x="1357905" y="117161"/>
                  </a:cubicBezTo>
                  <a:cubicBezTo>
                    <a:pt x="1358305" y="116239"/>
                    <a:pt x="1358705" y="115318"/>
                    <a:pt x="1359105" y="114408"/>
                  </a:cubicBezTo>
                  <a:cubicBezTo>
                    <a:pt x="1361106" y="118083"/>
                    <a:pt x="1363118" y="121745"/>
                    <a:pt x="1365130" y="125408"/>
                  </a:cubicBezTo>
                  <a:cubicBezTo>
                    <a:pt x="1372089" y="138167"/>
                    <a:pt x="1379059" y="150925"/>
                    <a:pt x="1386018" y="163684"/>
                  </a:cubicBezTo>
                  <a:cubicBezTo>
                    <a:pt x="1401111" y="191323"/>
                    <a:pt x="1416192" y="218975"/>
                    <a:pt x="1431285" y="246614"/>
                  </a:cubicBezTo>
                  <a:cubicBezTo>
                    <a:pt x="1444632" y="271064"/>
                    <a:pt x="1455930" y="296908"/>
                    <a:pt x="1481461" y="310916"/>
                  </a:cubicBezTo>
                  <a:cubicBezTo>
                    <a:pt x="1508992" y="326015"/>
                    <a:pt x="1542330" y="325239"/>
                    <a:pt x="1570600" y="312602"/>
                  </a:cubicBezTo>
                  <a:cubicBezTo>
                    <a:pt x="1624680" y="288419"/>
                    <a:pt x="1641688" y="223996"/>
                    <a:pt x="1661158" y="173495"/>
                  </a:cubicBezTo>
                  <a:cubicBezTo>
                    <a:pt x="1663800" y="166631"/>
                    <a:pt x="1666443" y="159778"/>
                    <a:pt x="1669098" y="152914"/>
                  </a:cubicBezTo>
                  <a:cubicBezTo>
                    <a:pt x="1676929" y="166352"/>
                    <a:pt x="1684749" y="179790"/>
                    <a:pt x="1692580" y="193227"/>
                  </a:cubicBezTo>
                  <a:cubicBezTo>
                    <a:pt x="1723663" y="246578"/>
                    <a:pt x="1754625" y="326731"/>
                    <a:pt x="1828986" y="322037"/>
                  </a:cubicBezTo>
                  <a:cubicBezTo>
                    <a:pt x="1861124" y="320012"/>
                    <a:pt x="1890776" y="303833"/>
                    <a:pt x="1911979" y="279808"/>
                  </a:cubicBezTo>
                  <a:cubicBezTo>
                    <a:pt x="1931715" y="257444"/>
                    <a:pt x="1942274" y="230545"/>
                    <a:pt x="1951984" y="202929"/>
                  </a:cubicBezTo>
                  <a:cubicBezTo>
                    <a:pt x="1955451" y="210024"/>
                    <a:pt x="1958930" y="217119"/>
                    <a:pt x="1962398" y="224214"/>
                  </a:cubicBezTo>
                  <a:cubicBezTo>
                    <a:pt x="1965173" y="229902"/>
                    <a:pt x="1967913" y="235614"/>
                    <a:pt x="1970750" y="241278"/>
                  </a:cubicBezTo>
                  <a:cubicBezTo>
                    <a:pt x="1970665" y="242175"/>
                    <a:pt x="1970459" y="243048"/>
                    <a:pt x="1970423" y="243958"/>
                  </a:cubicBezTo>
                  <a:cubicBezTo>
                    <a:pt x="1968786" y="286382"/>
                    <a:pt x="2018672" y="315440"/>
                    <a:pt x="2053416" y="288759"/>
                  </a:cubicBezTo>
                  <a:cubicBezTo>
                    <a:pt x="2090936" y="259918"/>
                    <a:pt x="2069490" y="216719"/>
                    <a:pt x="2052979" y="183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543942" y="8576191"/>
              <a:ext cx="2216653" cy="482153"/>
              <a:chOff x="543942" y="8576191"/>
              <a:chExt cx="2216653" cy="482153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2472254" y="8861905"/>
                <a:ext cx="24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72" extrusionOk="0">
                    <a:moveTo>
                      <a:pt x="242" y="73"/>
                    </a:moveTo>
                    <a:cubicBezTo>
                      <a:pt x="133" y="37"/>
                      <a:pt x="109" y="3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5" y="24"/>
                      <a:pt x="158" y="48"/>
                      <a:pt x="242" y="73"/>
                    </a:cubicBezTo>
                    <a:cubicBezTo>
                      <a:pt x="242" y="73"/>
                      <a:pt x="242" y="73"/>
                      <a:pt x="242" y="73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23177" y="8737691"/>
                <a:ext cx="1272" cy="388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388" extrusionOk="0">
                    <a:moveTo>
                      <a:pt x="0" y="388"/>
                    </a:moveTo>
                    <a:cubicBezTo>
                      <a:pt x="255" y="315"/>
                      <a:pt x="679" y="182"/>
                      <a:pt x="1273" y="0"/>
                    </a:cubicBezTo>
                    <a:cubicBezTo>
                      <a:pt x="836" y="109"/>
                      <a:pt x="448" y="218"/>
                      <a:pt x="158" y="303"/>
                    </a:cubicBezTo>
                    <a:cubicBezTo>
                      <a:pt x="97" y="328"/>
                      <a:pt x="48" y="352"/>
                      <a:pt x="0" y="388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43942" y="8576191"/>
                <a:ext cx="2216653" cy="482153"/>
              </a:xfrm>
              <a:custGeom>
                <a:avLst/>
                <a:gdLst/>
                <a:ahLst/>
                <a:cxnLst/>
                <a:rect l="l" t="t" r="r" b="b"/>
                <a:pathLst>
                  <a:path w="2216653" h="482153" extrusionOk="0">
                    <a:moveTo>
                      <a:pt x="2216241" y="191299"/>
                    </a:moveTo>
                    <a:cubicBezTo>
                      <a:pt x="2215163" y="181499"/>
                      <a:pt x="2214072" y="171700"/>
                      <a:pt x="2212993" y="161901"/>
                    </a:cubicBezTo>
                    <a:cubicBezTo>
                      <a:pt x="2210786" y="141938"/>
                      <a:pt x="2188492" y="128707"/>
                      <a:pt x="2169847" y="128779"/>
                    </a:cubicBezTo>
                    <a:cubicBezTo>
                      <a:pt x="2157810" y="115560"/>
                      <a:pt x="2145493" y="102571"/>
                      <a:pt x="2133406" y="89400"/>
                    </a:cubicBezTo>
                    <a:cubicBezTo>
                      <a:pt x="2104675" y="58086"/>
                      <a:pt x="2068949" y="20538"/>
                      <a:pt x="2022410" y="43642"/>
                    </a:cubicBezTo>
                    <a:cubicBezTo>
                      <a:pt x="1990078" y="59687"/>
                      <a:pt x="1977858" y="99406"/>
                      <a:pt x="1968633" y="131763"/>
                    </a:cubicBezTo>
                    <a:cubicBezTo>
                      <a:pt x="1959347" y="164314"/>
                      <a:pt x="1954061" y="197860"/>
                      <a:pt x="1944533" y="230338"/>
                    </a:cubicBezTo>
                    <a:cubicBezTo>
                      <a:pt x="1940411" y="244395"/>
                      <a:pt x="1935465" y="258996"/>
                      <a:pt x="1928955" y="270797"/>
                    </a:cubicBezTo>
                    <a:cubicBezTo>
                      <a:pt x="1928082" y="272386"/>
                      <a:pt x="1925439" y="276582"/>
                      <a:pt x="1923245" y="279978"/>
                    </a:cubicBezTo>
                    <a:cubicBezTo>
                      <a:pt x="1921596" y="277977"/>
                      <a:pt x="1920057" y="276133"/>
                      <a:pt x="1920008" y="276230"/>
                    </a:cubicBezTo>
                    <a:cubicBezTo>
                      <a:pt x="1910686" y="262805"/>
                      <a:pt x="1904055" y="247148"/>
                      <a:pt x="1896636" y="232667"/>
                    </a:cubicBezTo>
                    <a:cubicBezTo>
                      <a:pt x="1861225" y="163501"/>
                      <a:pt x="1825814" y="94336"/>
                      <a:pt x="1790403" y="25171"/>
                    </a:cubicBezTo>
                    <a:cubicBezTo>
                      <a:pt x="1771613" y="-11516"/>
                      <a:pt x="1709253" y="-7756"/>
                      <a:pt x="1699106" y="34206"/>
                    </a:cubicBezTo>
                    <a:cubicBezTo>
                      <a:pt x="1682061" y="104718"/>
                      <a:pt x="1665029" y="175242"/>
                      <a:pt x="1647984" y="245753"/>
                    </a:cubicBezTo>
                    <a:cubicBezTo>
                      <a:pt x="1646505" y="251878"/>
                      <a:pt x="1645063" y="258014"/>
                      <a:pt x="1643390" y="264078"/>
                    </a:cubicBezTo>
                    <a:cubicBezTo>
                      <a:pt x="1640941" y="261107"/>
                      <a:pt x="1637292" y="256656"/>
                      <a:pt x="1637013" y="256437"/>
                    </a:cubicBezTo>
                    <a:cubicBezTo>
                      <a:pt x="1628261" y="244565"/>
                      <a:pt x="1620951" y="231393"/>
                      <a:pt x="1614113" y="218356"/>
                    </a:cubicBezTo>
                    <a:cubicBezTo>
                      <a:pt x="1588025" y="168656"/>
                      <a:pt x="1570798" y="114468"/>
                      <a:pt x="1540309" y="67061"/>
                    </a:cubicBezTo>
                    <a:cubicBezTo>
                      <a:pt x="1518246" y="32751"/>
                      <a:pt x="1487248" y="-770"/>
                      <a:pt x="1442515" y="16342"/>
                    </a:cubicBezTo>
                    <a:cubicBezTo>
                      <a:pt x="1407322" y="29804"/>
                      <a:pt x="1393332" y="67243"/>
                      <a:pt x="1380797" y="99733"/>
                    </a:cubicBezTo>
                    <a:cubicBezTo>
                      <a:pt x="1359728" y="154345"/>
                      <a:pt x="1348781" y="214657"/>
                      <a:pt x="1318353" y="263569"/>
                    </a:cubicBezTo>
                    <a:cubicBezTo>
                      <a:pt x="1316571" y="261349"/>
                      <a:pt x="1315334" y="259651"/>
                      <a:pt x="1313504" y="256559"/>
                    </a:cubicBezTo>
                    <a:cubicBezTo>
                      <a:pt x="1295259" y="225948"/>
                      <a:pt x="1279038" y="193943"/>
                      <a:pt x="1261897" y="162701"/>
                    </a:cubicBezTo>
                    <a:cubicBezTo>
                      <a:pt x="1245349" y="132551"/>
                      <a:pt x="1230147" y="100982"/>
                      <a:pt x="1211623" y="71997"/>
                    </a:cubicBezTo>
                    <a:cubicBezTo>
                      <a:pt x="1191693" y="40816"/>
                      <a:pt x="1164102" y="13795"/>
                      <a:pt x="1125200" y="11151"/>
                    </a:cubicBezTo>
                    <a:cubicBezTo>
                      <a:pt x="1060913" y="6773"/>
                      <a:pt x="1025659" y="67315"/>
                      <a:pt x="1011063" y="121248"/>
                    </a:cubicBezTo>
                    <a:cubicBezTo>
                      <a:pt x="1001462" y="156722"/>
                      <a:pt x="992334" y="191614"/>
                      <a:pt x="978126" y="225645"/>
                    </a:cubicBezTo>
                    <a:cubicBezTo>
                      <a:pt x="974816" y="233577"/>
                      <a:pt x="971337" y="241520"/>
                      <a:pt x="967361" y="249185"/>
                    </a:cubicBezTo>
                    <a:cubicBezTo>
                      <a:pt x="960778" y="239750"/>
                      <a:pt x="952074" y="227379"/>
                      <a:pt x="945527" y="217822"/>
                    </a:cubicBezTo>
                    <a:cubicBezTo>
                      <a:pt x="933684" y="200540"/>
                      <a:pt x="921827" y="183246"/>
                      <a:pt x="909983" y="165963"/>
                    </a:cubicBezTo>
                    <a:cubicBezTo>
                      <a:pt x="886283" y="131387"/>
                      <a:pt x="862583" y="96823"/>
                      <a:pt x="838895" y="62246"/>
                    </a:cubicBezTo>
                    <a:cubicBezTo>
                      <a:pt x="817692" y="31308"/>
                      <a:pt x="776087" y="27002"/>
                      <a:pt x="753441" y="59565"/>
                    </a:cubicBezTo>
                    <a:cubicBezTo>
                      <a:pt x="722274" y="104378"/>
                      <a:pt x="712975" y="158274"/>
                      <a:pt x="708611" y="211601"/>
                    </a:cubicBezTo>
                    <a:cubicBezTo>
                      <a:pt x="706611" y="235966"/>
                      <a:pt x="705544" y="260415"/>
                      <a:pt x="702829" y="284720"/>
                    </a:cubicBezTo>
                    <a:cubicBezTo>
                      <a:pt x="696464" y="274933"/>
                      <a:pt x="690100" y="265145"/>
                      <a:pt x="683723" y="255346"/>
                    </a:cubicBezTo>
                    <a:cubicBezTo>
                      <a:pt x="663914" y="224893"/>
                      <a:pt x="644360" y="194258"/>
                      <a:pt x="624297" y="163975"/>
                    </a:cubicBezTo>
                    <a:cubicBezTo>
                      <a:pt x="588098" y="109351"/>
                      <a:pt x="533606" y="48966"/>
                      <a:pt x="460578" y="64259"/>
                    </a:cubicBezTo>
                    <a:cubicBezTo>
                      <a:pt x="392472" y="78534"/>
                      <a:pt x="359280" y="152963"/>
                      <a:pt x="337229" y="211516"/>
                    </a:cubicBezTo>
                    <a:cubicBezTo>
                      <a:pt x="329749" y="231381"/>
                      <a:pt x="323081" y="251562"/>
                      <a:pt x="315662" y="271464"/>
                    </a:cubicBezTo>
                    <a:cubicBezTo>
                      <a:pt x="302388" y="232812"/>
                      <a:pt x="289137" y="194161"/>
                      <a:pt x="275802" y="155521"/>
                    </a:cubicBezTo>
                    <a:cubicBezTo>
                      <a:pt x="264189" y="121867"/>
                      <a:pt x="254175" y="86756"/>
                      <a:pt x="231433" y="58632"/>
                    </a:cubicBezTo>
                    <a:cubicBezTo>
                      <a:pt x="207442" y="28955"/>
                      <a:pt x="167388" y="13601"/>
                      <a:pt x="129844" y="23085"/>
                    </a:cubicBezTo>
                    <a:cubicBezTo>
                      <a:pt x="90129" y="33115"/>
                      <a:pt x="60937" y="62500"/>
                      <a:pt x="44863" y="99224"/>
                    </a:cubicBezTo>
                    <a:cubicBezTo>
                      <a:pt x="29794" y="133655"/>
                      <a:pt x="27200" y="172307"/>
                      <a:pt x="22120" y="209175"/>
                    </a:cubicBezTo>
                    <a:cubicBezTo>
                      <a:pt x="16725" y="248421"/>
                      <a:pt x="10991" y="287812"/>
                      <a:pt x="7391" y="327264"/>
                    </a:cubicBezTo>
                    <a:cubicBezTo>
                      <a:pt x="3803" y="366620"/>
                      <a:pt x="2942" y="406132"/>
                      <a:pt x="93" y="445584"/>
                    </a:cubicBezTo>
                    <a:cubicBezTo>
                      <a:pt x="-2780" y="485424"/>
                      <a:pt x="61835" y="497564"/>
                      <a:pt x="70551" y="457384"/>
                    </a:cubicBezTo>
                    <a:cubicBezTo>
                      <a:pt x="77849" y="423766"/>
                      <a:pt x="87486" y="390511"/>
                      <a:pt x="93984" y="356784"/>
                    </a:cubicBezTo>
                    <a:cubicBezTo>
                      <a:pt x="100409" y="323432"/>
                      <a:pt x="105804" y="289983"/>
                      <a:pt x="111138" y="256437"/>
                    </a:cubicBezTo>
                    <a:cubicBezTo>
                      <a:pt x="115696" y="227840"/>
                      <a:pt x="119212" y="198163"/>
                      <a:pt x="124619" y="170269"/>
                    </a:cubicBezTo>
                    <a:cubicBezTo>
                      <a:pt x="127080" y="157595"/>
                      <a:pt x="130413" y="145286"/>
                      <a:pt x="135626" y="134006"/>
                    </a:cubicBezTo>
                    <a:cubicBezTo>
                      <a:pt x="138972" y="126778"/>
                      <a:pt x="136572" y="130562"/>
                      <a:pt x="141675" y="125469"/>
                    </a:cubicBezTo>
                    <a:cubicBezTo>
                      <a:pt x="144379" y="122776"/>
                      <a:pt x="147507" y="120702"/>
                      <a:pt x="148670" y="119987"/>
                    </a:cubicBezTo>
                    <a:cubicBezTo>
                      <a:pt x="146112" y="120545"/>
                      <a:pt x="147458" y="120169"/>
                      <a:pt x="152513" y="118895"/>
                    </a:cubicBezTo>
                    <a:cubicBezTo>
                      <a:pt x="152828" y="118907"/>
                      <a:pt x="153325" y="118907"/>
                      <a:pt x="153713" y="118919"/>
                    </a:cubicBezTo>
                    <a:cubicBezTo>
                      <a:pt x="154150" y="119465"/>
                      <a:pt x="154817" y="120278"/>
                      <a:pt x="155362" y="120933"/>
                    </a:cubicBezTo>
                    <a:cubicBezTo>
                      <a:pt x="159338" y="126257"/>
                      <a:pt x="162018" y="132709"/>
                      <a:pt x="164927" y="138615"/>
                    </a:cubicBezTo>
                    <a:cubicBezTo>
                      <a:pt x="167630" y="144073"/>
                      <a:pt x="170673" y="153957"/>
                      <a:pt x="174468" y="165090"/>
                    </a:cubicBezTo>
                    <a:cubicBezTo>
                      <a:pt x="179971" y="181233"/>
                      <a:pt x="185536" y="197362"/>
                      <a:pt x="191088" y="213493"/>
                    </a:cubicBezTo>
                    <a:cubicBezTo>
                      <a:pt x="212497" y="275721"/>
                      <a:pt x="233906" y="337937"/>
                      <a:pt x="255315" y="400165"/>
                    </a:cubicBezTo>
                    <a:cubicBezTo>
                      <a:pt x="266795" y="433529"/>
                      <a:pt x="309128" y="453358"/>
                      <a:pt x="337568" y="424676"/>
                    </a:cubicBezTo>
                    <a:cubicBezTo>
                      <a:pt x="386726" y="375097"/>
                      <a:pt x="406486" y="310018"/>
                      <a:pt x="430053" y="246189"/>
                    </a:cubicBezTo>
                    <a:cubicBezTo>
                      <a:pt x="439921" y="219448"/>
                      <a:pt x="449583" y="193700"/>
                      <a:pt x="466119" y="173677"/>
                    </a:cubicBezTo>
                    <a:cubicBezTo>
                      <a:pt x="468495" y="170803"/>
                      <a:pt x="471428" y="167807"/>
                      <a:pt x="474204" y="165406"/>
                    </a:cubicBezTo>
                    <a:cubicBezTo>
                      <a:pt x="487600" y="153848"/>
                      <a:pt x="478290" y="162410"/>
                      <a:pt x="477720" y="162738"/>
                    </a:cubicBezTo>
                    <a:cubicBezTo>
                      <a:pt x="478338" y="162374"/>
                      <a:pt x="478690" y="162179"/>
                      <a:pt x="479211" y="161876"/>
                    </a:cubicBezTo>
                    <a:cubicBezTo>
                      <a:pt x="478641" y="162034"/>
                      <a:pt x="478775" y="161961"/>
                      <a:pt x="479369" y="161792"/>
                    </a:cubicBezTo>
                    <a:cubicBezTo>
                      <a:pt x="489176" y="156164"/>
                      <a:pt x="482424" y="160870"/>
                      <a:pt x="481321" y="161222"/>
                    </a:cubicBezTo>
                    <a:cubicBezTo>
                      <a:pt x="480957" y="161343"/>
                      <a:pt x="480763" y="161403"/>
                      <a:pt x="480484" y="161488"/>
                    </a:cubicBezTo>
                    <a:cubicBezTo>
                      <a:pt x="481417" y="161258"/>
                      <a:pt x="482533" y="161028"/>
                      <a:pt x="483406" y="161015"/>
                    </a:cubicBezTo>
                    <a:cubicBezTo>
                      <a:pt x="493261" y="160894"/>
                      <a:pt x="487600" y="161452"/>
                      <a:pt x="485151" y="161185"/>
                    </a:cubicBezTo>
                    <a:cubicBezTo>
                      <a:pt x="486388" y="161319"/>
                      <a:pt x="487333" y="161500"/>
                      <a:pt x="488097" y="161670"/>
                    </a:cubicBezTo>
                    <a:cubicBezTo>
                      <a:pt x="495856" y="165151"/>
                      <a:pt x="500499" y="168959"/>
                      <a:pt x="504645" y="172622"/>
                    </a:cubicBezTo>
                    <a:cubicBezTo>
                      <a:pt x="531036" y="195944"/>
                      <a:pt x="545268" y="223826"/>
                      <a:pt x="564871" y="253951"/>
                    </a:cubicBezTo>
                    <a:cubicBezTo>
                      <a:pt x="587335" y="288455"/>
                      <a:pt x="609810" y="322971"/>
                      <a:pt x="632274" y="357475"/>
                    </a:cubicBezTo>
                    <a:cubicBezTo>
                      <a:pt x="655622" y="393325"/>
                      <a:pt x="685166" y="434960"/>
                      <a:pt x="734627" y="422129"/>
                    </a:cubicBezTo>
                    <a:cubicBezTo>
                      <a:pt x="780112" y="410328"/>
                      <a:pt x="790719" y="358312"/>
                      <a:pt x="797375" y="318447"/>
                    </a:cubicBezTo>
                    <a:cubicBezTo>
                      <a:pt x="803763" y="280172"/>
                      <a:pt x="804806" y="241533"/>
                      <a:pt x="808540" y="202990"/>
                    </a:cubicBezTo>
                    <a:cubicBezTo>
                      <a:pt x="808831" y="200019"/>
                      <a:pt x="809182" y="197096"/>
                      <a:pt x="809534" y="194161"/>
                    </a:cubicBezTo>
                    <a:cubicBezTo>
                      <a:pt x="834725" y="231151"/>
                      <a:pt x="859977" y="268105"/>
                      <a:pt x="885604" y="304791"/>
                    </a:cubicBezTo>
                    <a:cubicBezTo>
                      <a:pt x="907668" y="336385"/>
                      <a:pt x="935538" y="364570"/>
                      <a:pt x="977532" y="359719"/>
                    </a:cubicBezTo>
                    <a:cubicBezTo>
                      <a:pt x="1014725" y="355425"/>
                      <a:pt x="1039576" y="326367"/>
                      <a:pt x="1054997" y="294434"/>
                    </a:cubicBezTo>
                    <a:cubicBezTo>
                      <a:pt x="1071581" y="260088"/>
                      <a:pt x="1085837" y="224699"/>
                      <a:pt x="1096202" y="187963"/>
                    </a:cubicBezTo>
                    <a:cubicBezTo>
                      <a:pt x="1100130" y="174065"/>
                      <a:pt x="1103039" y="159900"/>
                      <a:pt x="1107052" y="146025"/>
                    </a:cubicBezTo>
                    <a:cubicBezTo>
                      <a:pt x="1108846" y="139828"/>
                      <a:pt x="1110895" y="133752"/>
                      <a:pt x="1113089" y="127688"/>
                    </a:cubicBezTo>
                    <a:cubicBezTo>
                      <a:pt x="1113295" y="127130"/>
                      <a:pt x="1114398" y="124523"/>
                      <a:pt x="1115138" y="122715"/>
                    </a:cubicBezTo>
                    <a:cubicBezTo>
                      <a:pt x="1116265" y="120751"/>
                      <a:pt x="1118896" y="115742"/>
                      <a:pt x="1118823" y="115863"/>
                    </a:cubicBezTo>
                    <a:cubicBezTo>
                      <a:pt x="1119248" y="115172"/>
                      <a:pt x="1119745" y="114517"/>
                      <a:pt x="1120169" y="113826"/>
                    </a:cubicBezTo>
                    <a:cubicBezTo>
                      <a:pt x="1121248" y="114941"/>
                      <a:pt x="1122084" y="115791"/>
                      <a:pt x="1121781" y="115402"/>
                    </a:cubicBezTo>
                    <a:cubicBezTo>
                      <a:pt x="1140632" y="139525"/>
                      <a:pt x="1156877" y="177643"/>
                      <a:pt x="1172915" y="206883"/>
                    </a:cubicBezTo>
                    <a:cubicBezTo>
                      <a:pt x="1190627" y="239180"/>
                      <a:pt x="1207308" y="272349"/>
                      <a:pt x="1226244" y="303943"/>
                    </a:cubicBezTo>
                    <a:cubicBezTo>
                      <a:pt x="1245543" y="336142"/>
                      <a:pt x="1274832" y="367917"/>
                      <a:pt x="1314510" y="371264"/>
                    </a:cubicBezTo>
                    <a:cubicBezTo>
                      <a:pt x="1392241" y="377814"/>
                      <a:pt x="1426415" y="276715"/>
                      <a:pt x="1445994" y="217992"/>
                    </a:cubicBezTo>
                    <a:cubicBezTo>
                      <a:pt x="1454153" y="193530"/>
                      <a:pt x="1461450" y="168777"/>
                      <a:pt x="1470070" y="144473"/>
                    </a:cubicBezTo>
                    <a:cubicBezTo>
                      <a:pt x="1496740" y="195665"/>
                      <a:pt x="1514294" y="251623"/>
                      <a:pt x="1546722" y="299734"/>
                    </a:cubicBezTo>
                    <a:cubicBezTo>
                      <a:pt x="1568883" y="332625"/>
                      <a:pt x="1597250" y="370706"/>
                      <a:pt x="1639401" y="376261"/>
                    </a:cubicBezTo>
                    <a:cubicBezTo>
                      <a:pt x="1685711" y="382362"/>
                      <a:pt x="1718090" y="348343"/>
                      <a:pt x="1733681" y="308211"/>
                    </a:cubicBezTo>
                    <a:cubicBezTo>
                      <a:pt x="1748058" y="271197"/>
                      <a:pt x="1754107" y="229489"/>
                      <a:pt x="1763418" y="190923"/>
                    </a:cubicBezTo>
                    <a:cubicBezTo>
                      <a:pt x="1778656" y="220684"/>
                      <a:pt x="1793883" y="250446"/>
                      <a:pt x="1809121" y="280208"/>
                    </a:cubicBezTo>
                    <a:cubicBezTo>
                      <a:pt x="1825499" y="312202"/>
                      <a:pt x="1841489" y="345699"/>
                      <a:pt x="1871529" y="367262"/>
                    </a:cubicBezTo>
                    <a:cubicBezTo>
                      <a:pt x="1905582" y="391700"/>
                      <a:pt x="1949418" y="388862"/>
                      <a:pt x="1981665" y="362860"/>
                    </a:cubicBezTo>
                    <a:cubicBezTo>
                      <a:pt x="2036339" y="318763"/>
                      <a:pt x="2044122" y="236815"/>
                      <a:pt x="2060439" y="173483"/>
                    </a:cubicBezTo>
                    <a:cubicBezTo>
                      <a:pt x="2061469" y="169468"/>
                      <a:pt x="2062755" y="165454"/>
                      <a:pt x="2064149" y="161452"/>
                    </a:cubicBezTo>
                    <a:cubicBezTo>
                      <a:pt x="2086794" y="186787"/>
                      <a:pt x="2108991" y="213565"/>
                      <a:pt x="2134776" y="235359"/>
                    </a:cubicBezTo>
                    <a:cubicBezTo>
                      <a:pt x="2172757" y="267450"/>
                      <a:pt x="2221648" y="240065"/>
                      <a:pt x="2216241" y="19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591631" y="9453553"/>
              <a:ext cx="2057943" cy="456357"/>
              <a:chOff x="591631" y="9453553"/>
              <a:chExt cx="2057943" cy="456357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591631" y="9453553"/>
                <a:ext cx="2057943" cy="456357"/>
              </a:xfrm>
              <a:custGeom>
                <a:avLst/>
                <a:gdLst/>
                <a:ahLst/>
                <a:cxnLst/>
                <a:rect l="l" t="t" r="r" b="b"/>
                <a:pathLst>
                  <a:path w="2057943" h="456357" extrusionOk="0">
                    <a:moveTo>
                      <a:pt x="2040451" y="145557"/>
                    </a:moveTo>
                    <a:cubicBezTo>
                      <a:pt x="2026764" y="136958"/>
                      <a:pt x="2005052" y="137637"/>
                      <a:pt x="1993656" y="150105"/>
                    </a:cubicBezTo>
                    <a:cubicBezTo>
                      <a:pt x="1977897" y="167339"/>
                      <a:pt x="1962428" y="183081"/>
                      <a:pt x="1948826" y="202182"/>
                    </a:cubicBezTo>
                    <a:cubicBezTo>
                      <a:pt x="1937540" y="218034"/>
                      <a:pt x="1925854" y="233763"/>
                      <a:pt x="1912858" y="248244"/>
                    </a:cubicBezTo>
                    <a:cubicBezTo>
                      <a:pt x="1911343" y="249930"/>
                      <a:pt x="1905269" y="255957"/>
                      <a:pt x="1900965" y="260263"/>
                    </a:cubicBezTo>
                    <a:cubicBezTo>
                      <a:pt x="1897862" y="257558"/>
                      <a:pt x="1894262" y="254611"/>
                      <a:pt x="1890055" y="249978"/>
                    </a:cubicBezTo>
                    <a:cubicBezTo>
                      <a:pt x="1883521" y="242799"/>
                      <a:pt x="1881036" y="239657"/>
                      <a:pt x="1877665" y="234685"/>
                    </a:cubicBezTo>
                    <a:cubicBezTo>
                      <a:pt x="1856972" y="204135"/>
                      <a:pt x="1843467" y="169255"/>
                      <a:pt x="1828325" y="135806"/>
                    </a:cubicBezTo>
                    <a:cubicBezTo>
                      <a:pt x="1812663" y="101205"/>
                      <a:pt x="1794139" y="56296"/>
                      <a:pt x="1760789" y="35387"/>
                    </a:cubicBezTo>
                    <a:cubicBezTo>
                      <a:pt x="1736047" y="19876"/>
                      <a:pt x="1702503" y="21186"/>
                      <a:pt x="1680476" y="41124"/>
                    </a:cubicBezTo>
                    <a:cubicBezTo>
                      <a:pt x="1664207" y="55847"/>
                      <a:pt x="1656727" y="75689"/>
                      <a:pt x="1652254" y="96609"/>
                    </a:cubicBezTo>
                    <a:cubicBezTo>
                      <a:pt x="1642543" y="141907"/>
                      <a:pt x="1631524" y="186889"/>
                      <a:pt x="1618795" y="231435"/>
                    </a:cubicBezTo>
                    <a:cubicBezTo>
                      <a:pt x="1612600" y="253131"/>
                      <a:pt x="1606029" y="274719"/>
                      <a:pt x="1599095" y="296197"/>
                    </a:cubicBezTo>
                    <a:cubicBezTo>
                      <a:pt x="1598622" y="297689"/>
                      <a:pt x="1598162" y="299229"/>
                      <a:pt x="1597701" y="300745"/>
                    </a:cubicBezTo>
                    <a:cubicBezTo>
                      <a:pt x="1596452" y="298756"/>
                      <a:pt x="1595155" y="296792"/>
                      <a:pt x="1593943" y="294778"/>
                    </a:cubicBezTo>
                    <a:cubicBezTo>
                      <a:pt x="1584075" y="278236"/>
                      <a:pt x="1575880" y="260748"/>
                      <a:pt x="1568655" y="242896"/>
                    </a:cubicBezTo>
                    <a:cubicBezTo>
                      <a:pt x="1563903" y="231156"/>
                      <a:pt x="1556447" y="209035"/>
                      <a:pt x="1550713" y="191898"/>
                    </a:cubicBezTo>
                    <a:cubicBezTo>
                      <a:pt x="1544506" y="173354"/>
                      <a:pt x="1538324" y="154798"/>
                      <a:pt x="1531426" y="136497"/>
                    </a:cubicBezTo>
                    <a:cubicBezTo>
                      <a:pt x="1514914" y="92667"/>
                      <a:pt x="1495324" y="52281"/>
                      <a:pt x="1465332" y="15922"/>
                    </a:cubicBezTo>
                    <a:cubicBezTo>
                      <a:pt x="1440432" y="-14252"/>
                      <a:pt x="1393056" y="1975"/>
                      <a:pt x="1381478" y="35278"/>
                    </a:cubicBezTo>
                    <a:cubicBezTo>
                      <a:pt x="1363767" y="86276"/>
                      <a:pt x="1346056" y="137274"/>
                      <a:pt x="1328344" y="188272"/>
                    </a:cubicBezTo>
                    <a:cubicBezTo>
                      <a:pt x="1319761" y="212964"/>
                      <a:pt x="1311590" y="237850"/>
                      <a:pt x="1302571" y="262385"/>
                    </a:cubicBezTo>
                    <a:cubicBezTo>
                      <a:pt x="1301141" y="266278"/>
                      <a:pt x="1299662" y="270147"/>
                      <a:pt x="1298073" y="273979"/>
                    </a:cubicBezTo>
                    <a:cubicBezTo>
                      <a:pt x="1297589" y="275144"/>
                      <a:pt x="1297382" y="275738"/>
                      <a:pt x="1297298" y="276053"/>
                    </a:cubicBezTo>
                    <a:cubicBezTo>
                      <a:pt x="1296897" y="276744"/>
                      <a:pt x="1296594" y="277266"/>
                      <a:pt x="1296025" y="278272"/>
                    </a:cubicBezTo>
                    <a:cubicBezTo>
                      <a:pt x="1293576" y="282626"/>
                      <a:pt x="1290957" y="286823"/>
                      <a:pt x="1288424" y="291104"/>
                    </a:cubicBezTo>
                    <a:cubicBezTo>
                      <a:pt x="1287708" y="292317"/>
                      <a:pt x="1287248" y="293154"/>
                      <a:pt x="1286933" y="293772"/>
                    </a:cubicBezTo>
                    <a:cubicBezTo>
                      <a:pt x="1286411" y="294136"/>
                      <a:pt x="1285672" y="294706"/>
                      <a:pt x="1284375" y="295894"/>
                    </a:cubicBezTo>
                    <a:cubicBezTo>
                      <a:pt x="1283950" y="296283"/>
                      <a:pt x="1283514" y="296658"/>
                      <a:pt x="1283090" y="297046"/>
                    </a:cubicBezTo>
                    <a:cubicBezTo>
                      <a:pt x="1282908" y="297143"/>
                      <a:pt x="1282786" y="297192"/>
                      <a:pt x="1282532" y="297337"/>
                    </a:cubicBezTo>
                    <a:cubicBezTo>
                      <a:pt x="1282580" y="297362"/>
                      <a:pt x="1282629" y="297398"/>
                      <a:pt x="1282678" y="297423"/>
                    </a:cubicBezTo>
                    <a:cubicBezTo>
                      <a:pt x="1282653" y="297447"/>
                      <a:pt x="1282617" y="297471"/>
                      <a:pt x="1282593" y="297495"/>
                    </a:cubicBezTo>
                    <a:cubicBezTo>
                      <a:pt x="1282399" y="297544"/>
                      <a:pt x="1282229" y="297580"/>
                      <a:pt x="1282035" y="297616"/>
                    </a:cubicBezTo>
                    <a:cubicBezTo>
                      <a:pt x="1282011" y="297629"/>
                      <a:pt x="1281974" y="297653"/>
                      <a:pt x="1281950" y="297665"/>
                    </a:cubicBezTo>
                    <a:cubicBezTo>
                      <a:pt x="1281938" y="297653"/>
                      <a:pt x="1281926" y="297653"/>
                      <a:pt x="1281914" y="297641"/>
                    </a:cubicBezTo>
                    <a:cubicBezTo>
                      <a:pt x="1278568" y="298393"/>
                      <a:pt x="1278010" y="298478"/>
                      <a:pt x="1280604" y="297786"/>
                    </a:cubicBezTo>
                    <a:cubicBezTo>
                      <a:pt x="1280459" y="297240"/>
                      <a:pt x="1280568" y="296986"/>
                      <a:pt x="1280786" y="296865"/>
                    </a:cubicBezTo>
                    <a:cubicBezTo>
                      <a:pt x="1280289" y="296513"/>
                      <a:pt x="1280035" y="296355"/>
                      <a:pt x="1279453" y="295931"/>
                    </a:cubicBezTo>
                    <a:cubicBezTo>
                      <a:pt x="1280192" y="296464"/>
                      <a:pt x="1280592" y="296731"/>
                      <a:pt x="1280786" y="296853"/>
                    </a:cubicBezTo>
                    <a:cubicBezTo>
                      <a:pt x="1280811" y="296840"/>
                      <a:pt x="1280823" y="296816"/>
                      <a:pt x="1280847" y="296804"/>
                    </a:cubicBezTo>
                    <a:cubicBezTo>
                      <a:pt x="1280168" y="296125"/>
                      <a:pt x="1276410" y="293141"/>
                      <a:pt x="1276580" y="293481"/>
                    </a:cubicBezTo>
                    <a:cubicBezTo>
                      <a:pt x="1261778" y="279764"/>
                      <a:pt x="1250806" y="264714"/>
                      <a:pt x="1240345" y="247698"/>
                    </a:cubicBezTo>
                    <a:cubicBezTo>
                      <a:pt x="1216269" y="208562"/>
                      <a:pt x="1198654" y="165969"/>
                      <a:pt x="1178567" y="124758"/>
                    </a:cubicBezTo>
                    <a:cubicBezTo>
                      <a:pt x="1156879" y="80248"/>
                      <a:pt x="1126839" y="12029"/>
                      <a:pt x="1065133" y="29020"/>
                    </a:cubicBezTo>
                    <a:cubicBezTo>
                      <a:pt x="1010375" y="44107"/>
                      <a:pt x="997852" y="112848"/>
                      <a:pt x="981850" y="158995"/>
                    </a:cubicBezTo>
                    <a:cubicBezTo>
                      <a:pt x="973376" y="183408"/>
                      <a:pt x="964914" y="207822"/>
                      <a:pt x="956440" y="232247"/>
                    </a:cubicBezTo>
                    <a:cubicBezTo>
                      <a:pt x="948815" y="254235"/>
                      <a:pt x="942875" y="278988"/>
                      <a:pt x="931116" y="298356"/>
                    </a:cubicBezTo>
                    <a:cubicBezTo>
                      <a:pt x="926363" y="306179"/>
                      <a:pt x="929831" y="301558"/>
                      <a:pt x="926303" y="305657"/>
                    </a:cubicBezTo>
                    <a:cubicBezTo>
                      <a:pt x="925418" y="306688"/>
                      <a:pt x="917405" y="314414"/>
                      <a:pt x="921963" y="310084"/>
                    </a:cubicBezTo>
                    <a:cubicBezTo>
                      <a:pt x="918350" y="313516"/>
                      <a:pt x="919223" y="313262"/>
                      <a:pt x="916520" y="313383"/>
                    </a:cubicBezTo>
                    <a:cubicBezTo>
                      <a:pt x="916496" y="313371"/>
                      <a:pt x="916471" y="313346"/>
                      <a:pt x="916447" y="313334"/>
                    </a:cubicBezTo>
                    <a:cubicBezTo>
                      <a:pt x="916289" y="313346"/>
                      <a:pt x="916120" y="313359"/>
                      <a:pt x="915926" y="313371"/>
                    </a:cubicBezTo>
                    <a:cubicBezTo>
                      <a:pt x="916071" y="313359"/>
                      <a:pt x="916314" y="313334"/>
                      <a:pt x="916423" y="313322"/>
                    </a:cubicBezTo>
                    <a:cubicBezTo>
                      <a:pt x="915732" y="312849"/>
                      <a:pt x="914701" y="312182"/>
                      <a:pt x="912980" y="311176"/>
                    </a:cubicBezTo>
                    <a:cubicBezTo>
                      <a:pt x="911986" y="309817"/>
                      <a:pt x="910543" y="307865"/>
                      <a:pt x="909404" y="306312"/>
                    </a:cubicBezTo>
                    <a:cubicBezTo>
                      <a:pt x="909234" y="306045"/>
                      <a:pt x="908349" y="304736"/>
                      <a:pt x="905924" y="301134"/>
                    </a:cubicBezTo>
                    <a:cubicBezTo>
                      <a:pt x="901027" y="293845"/>
                      <a:pt x="896614" y="286168"/>
                      <a:pt x="892262" y="278539"/>
                    </a:cubicBezTo>
                    <a:cubicBezTo>
                      <a:pt x="868235" y="236359"/>
                      <a:pt x="850063" y="191231"/>
                      <a:pt x="828860" y="147631"/>
                    </a:cubicBezTo>
                    <a:cubicBezTo>
                      <a:pt x="808687" y="106141"/>
                      <a:pt x="783957" y="47273"/>
                      <a:pt x="735017" y="34017"/>
                    </a:cubicBezTo>
                    <a:cubicBezTo>
                      <a:pt x="672548" y="17098"/>
                      <a:pt x="639550" y="75979"/>
                      <a:pt x="619135" y="123509"/>
                    </a:cubicBezTo>
                    <a:cubicBezTo>
                      <a:pt x="602369" y="162512"/>
                      <a:pt x="590852" y="203528"/>
                      <a:pt x="574450" y="242677"/>
                    </a:cubicBezTo>
                    <a:cubicBezTo>
                      <a:pt x="568631" y="256576"/>
                      <a:pt x="559236" y="274501"/>
                      <a:pt x="548653" y="289770"/>
                    </a:cubicBezTo>
                    <a:cubicBezTo>
                      <a:pt x="543404" y="297362"/>
                      <a:pt x="541428" y="300297"/>
                      <a:pt x="534893" y="306676"/>
                    </a:cubicBezTo>
                    <a:cubicBezTo>
                      <a:pt x="534518" y="307040"/>
                      <a:pt x="533523" y="308265"/>
                      <a:pt x="532420" y="309502"/>
                    </a:cubicBezTo>
                    <a:cubicBezTo>
                      <a:pt x="531657" y="309235"/>
                      <a:pt x="530856" y="309090"/>
                      <a:pt x="530093" y="308774"/>
                    </a:cubicBezTo>
                    <a:cubicBezTo>
                      <a:pt x="529208" y="308447"/>
                      <a:pt x="528747" y="308301"/>
                      <a:pt x="528299" y="308168"/>
                    </a:cubicBezTo>
                    <a:cubicBezTo>
                      <a:pt x="527523" y="307695"/>
                      <a:pt x="526432" y="307052"/>
                      <a:pt x="524868" y="306179"/>
                    </a:cubicBezTo>
                    <a:cubicBezTo>
                      <a:pt x="520637" y="303802"/>
                      <a:pt x="516527" y="301231"/>
                      <a:pt x="512527" y="298490"/>
                    </a:cubicBezTo>
                    <a:cubicBezTo>
                      <a:pt x="510733" y="297253"/>
                      <a:pt x="508987" y="295931"/>
                      <a:pt x="507229" y="294621"/>
                    </a:cubicBezTo>
                    <a:cubicBezTo>
                      <a:pt x="507023" y="294257"/>
                      <a:pt x="500210" y="288581"/>
                      <a:pt x="499955" y="288351"/>
                    </a:cubicBezTo>
                    <a:cubicBezTo>
                      <a:pt x="486851" y="275980"/>
                      <a:pt x="475504" y="261997"/>
                      <a:pt x="464666" y="247650"/>
                    </a:cubicBezTo>
                    <a:cubicBezTo>
                      <a:pt x="463733" y="246425"/>
                      <a:pt x="463211" y="245734"/>
                      <a:pt x="462678" y="245054"/>
                    </a:cubicBezTo>
                    <a:cubicBezTo>
                      <a:pt x="462181" y="244302"/>
                      <a:pt x="461490" y="243284"/>
                      <a:pt x="460411" y="241719"/>
                    </a:cubicBezTo>
                    <a:cubicBezTo>
                      <a:pt x="457550" y="237571"/>
                      <a:pt x="454652" y="233448"/>
                      <a:pt x="451804" y="229288"/>
                    </a:cubicBezTo>
                    <a:cubicBezTo>
                      <a:pt x="447027" y="222351"/>
                      <a:pt x="442299" y="215377"/>
                      <a:pt x="437499" y="208452"/>
                    </a:cubicBezTo>
                    <a:cubicBezTo>
                      <a:pt x="425558" y="191231"/>
                      <a:pt x="413471" y="174009"/>
                      <a:pt x="400075" y="157879"/>
                    </a:cubicBezTo>
                    <a:cubicBezTo>
                      <a:pt x="371817" y="123848"/>
                      <a:pt x="326842" y="80091"/>
                      <a:pt x="278653" y="89769"/>
                    </a:cubicBezTo>
                    <a:cubicBezTo>
                      <a:pt x="246904" y="96148"/>
                      <a:pt x="228586" y="121980"/>
                      <a:pt x="214524" y="148771"/>
                    </a:cubicBezTo>
                    <a:cubicBezTo>
                      <a:pt x="201540" y="173512"/>
                      <a:pt x="190266" y="199174"/>
                      <a:pt x="179210" y="224825"/>
                    </a:cubicBezTo>
                    <a:cubicBezTo>
                      <a:pt x="162286" y="264046"/>
                      <a:pt x="146612" y="302104"/>
                      <a:pt x="122839" y="337772"/>
                    </a:cubicBezTo>
                    <a:cubicBezTo>
                      <a:pt x="115310" y="316560"/>
                      <a:pt x="109649" y="294294"/>
                      <a:pt x="104497" y="272657"/>
                    </a:cubicBezTo>
                    <a:cubicBezTo>
                      <a:pt x="91210" y="216881"/>
                      <a:pt x="81742" y="160268"/>
                      <a:pt x="70686" y="104056"/>
                    </a:cubicBezTo>
                    <a:cubicBezTo>
                      <a:pt x="64819" y="74233"/>
                      <a:pt x="15685" y="70971"/>
                      <a:pt x="9090" y="102127"/>
                    </a:cubicBezTo>
                    <a:cubicBezTo>
                      <a:pt x="-2754" y="158061"/>
                      <a:pt x="-2305" y="211399"/>
                      <a:pt x="6290" y="267879"/>
                    </a:cubicBezTo>
                    <a:cubicBezTo>
                      <a:pt x="10290" y="294197"/>
                      <a:pt x="16716" y="320199"/>
                      <a:pt x="24159" y="345740"/>
                    </a:cubicBezTo>
                    <a:cubicBezTo>
                      <a:pt x="31069" y="369438"/>
                      <a:pt x="37700" y="395306"/>
                      <a:pt x="51326" y="416130"/>
                    </a:cubicBezTo>
                    <a:cubicBezTo>
                      <a:pt x="68128" y="441793"/>
                      <a:pt x="94447" y="459475"/>
                      <a:pt x="126076" y="455897"/>
                    </a:cubicBezTo>
                    <a:cubicBezTo>
                      <a:pt x="157389" y="452356"/>
                      <a:pt x="176822" y="430587"/>
                      <a:pt x="194921" y="406913"/>
                    </a:cubicBezTo>
                    <a:cubicBezTo>
                      <a:pt x="224864" y="367764"/>
                      <a:pt x="244697" y="321848"/>
                      <a:pt x="264167" y="276914"/>
                    </a:cubicBezTo>
                    <a:cubicBezTo>
                      <a:pt x="272943" y="256649"/>
                      <a:pt x="281151" y="236856"/>
                      <a:pt x="290315" y="218082"/>
                    </a:cubicBezTo>
                    <a:cubicBezTo>
                      <a:pt x="293613" y="211327"/>
                      <a:pt x="297044" y="204608"/>
                      <a:pt x="300608" y="197962"/>
                    </a:cubicBezTo>
                    <a:cubicBezTo>
                      <a:pt x="302923" y="200048"/>
                      <a:pt x="305275" y="202085"/>
                      <a:pt x="307481" y="204232"/>
                    </a:cubicBezTo>
                    <a:cubicBezTo>
                      <a:pt x="313967" y="210551"/>
                      <a:pt x="320053" y="217245"/>
                      <a:pt x="325884" y="224158"/>
                    </a:cubicBezTo>
                    <a:cubicBezTo>
                      <a:pt x="331424" y="230719"/>
                      <a:pt x="336673" y="237535"/>
                      <a:pt x="341777" y="244436"/>
                    </a:cubicBezTo>
                    <a:cubicBezTo>
                      <a:pt x="343219" y="246485"/>
                      <a:pt x="347135" y="251919"/>
                      <a:pt x="347087" y="251846"/>
                    </a:cubicBezTo>
                    <a:cubicBezTo>
                      <a:pt x="349984" y="255993"/>
                      <a:pt x="352845" y="260154"/>
                      <a:pt x="355706" y="264325"/>
                    </a:cubicBezTo>
                    <a:cubicBezTo>
                      <a:pt x="378473" y="297507"/>
                      <a:pt x="400791" y="332666"/>
                      <a:pt x="430892" y="359808"/>
                    </a:cubicBezTo>
                    <a:cubicBezTo>
                      <a:pt x="468666" y="393888"/>
                      <a:pt x="524347" y="427227"/>
                      <a:pt x="575287" y="399964"/>
                    </a:cubicBezTo>
                    <a:cubicBezTo>
                      <a:pt x="619814" y="376145"/>
                      <a:pt x="646642" y="324625"/>
                      <a:pt x="666062" y="280225"/>
                    </a:cubicBezTo>
                    <a:cubicBezTo>
                      <a:pt x="684259" y="238638"/>
                      <a:pt x="696054" y="194590"/>
                      <a:pt x="714202" y="152992"/>
                    </a:cubicBezTo>
                    <a:cubicBezTo>
                      <a:pt x="714808" y="151585"/>
                      <a:pt x="715681" y="149887"/>
                      <a:pt x="716384" y="148359"/>
                    </a:cubicBezTo>
                    <a:cubicBezTo>
                      <a:pt x="721973" y="157927"/>
                      <a:pt x="727404" y="167593"/>
                      <a:pt x="732471" y="177441"/>
                    </a:cubicBezTo>
                    <a:cubicBezTo>
                      <a:pt x="755650" y="222545"/>
                      <a:pt x="774210" y="269904"/>
                      <a:pt x="798322" y="314547"/>
                    </a:cubicBezTo>
                    <a:cubicBezTo>
                      <a:pt x="823429" y="361021"/>
                      <a:pt x="855045" y="411509"/>
                      <a:pt x="914010" y="412977"/>
                    </a:cubicBezTo>
                    <a:cubicBezTo>
                      <a:pt x="975485" y="414505"/>
                      <a:pt x="1014315" y="362501"/>
                      <a:pt x="1034184" y="311042"/>
                    </a:cubicBezTo>
                    <a:cubicBezTo>
                      <a:pt x="1052926" y="262506"/>
                      <a:pt x="1068782" y="212637"/>
                      <a:pt x="1085682" y="163397"/>
                    </a:cubicBezTo>
                    <a:cubicBezTo>
                      <a:pt x="1089488" y="170116"/>
                      <a:pt x="1093210" y="176847"/>
                      <a:pt x="1096447" y="183638"/>
                    </a:cubicBezTo>
                    <a:cubicBezTo>
                      <a:pt x="1120777" y="234709"/>
                      <a:pt x="1143568" y="285743"/>
                      <a:pt x="1177524" y="331356"/>
                    </a:cubicBezTo>
                    <a:cubicBezTo>
                      <a:pt x="1213335" y="379467"/>
                      <a:pt x="1272082" y="417161"/>
                      <a:pt x="1331363" y="384234"/>
                    </a:cubicBezTo>
                    <a:cubicBezTo>
                      <a:pt x="1380884" y="356728"/>
                      <a:pt x="1396547" y="295045"/>
                      <a:pt x="1413737" y="245551"/>
                    </a:cubicBezTo>
                    <a:cubicBezTo>
                      <a:pt x="1422211" y="221162"/>
                      <a:pt x="1430685" y="196773"/>
                      <a:pt x="1439147" y="172372"/>
                    </a:cubicBezTo>
                    <a:cubicBezTo>
                      <a:pt x="1439219" y="172566"/>
                      <a:pt x="1439304" y="172784"/>
                      <a:pt x="1439377" y="172978"/>
                    </a:cubicBezTo>
                    <a:cubicBezTo>
                      <a:pt x="1453452" y="212103"/>
                      <a:pt x="1465453" y="251858"/>
                      <a:pt x="1481080" y="290425"/>
                    </a:cubicBezTo>
                    <a:cubicBezTo>
                      <a:pt x="1496075" y="327439"/>
                      <a:pt x="1516308" y="367728"/>
                      <a:pt x="1546458" y="394676"/>
                    </a:cubicBezTo>
                    <a:cubicBezTo>
                      <a:pt x="1568085" y="414008"/>
                      <a:pt x="1595955" y="424244"/>
                      <a:pt x="1624856" y="416615"/>
                    </a:cubicBezTo>
                    <a:cubicBezTo>
                      <a:pt x="1653211" y="409132"/>
                      <a:pt x="1671129" y="385204"/>
                      <a:pt x="1682149" y="359578"/>
                    </a:cubicBezTo>
                    <a:cubicBezTo>
                      <a:pt x="1700757" y="316330"/>
                      <a:pt x="1712201" y="268558"/>
                      <a:pt x="1724215" y="223115"/>
                    </a:cubicBezTo>
                    <a:cubicBezTo>
                      <a:pt x="1728531" y="206791"/>
                      <a:pt x="1732386" y="190345"/>
                      <a:pt x="1736277" y="173912"/>
                    </a:cubicBezTo>
                    <a:cubicBezTo>
                      <a:pt x="1743236" y="188914"/>
                      <a:pt x="1749854" y="204062"/>
                      <a:pt x="1756668" y="219125"/>
                    </a:cubicBezTo>
                    <a:cubicBezTo>
                      <a:pt x="1773337" y="255982"/>
                      <a:pt x="1792709" y="292789"/>
                      <a:pt x="1821100" y="322115"/>
                    </a:cubicBezTo>
                    <a:cubicBezTo>
                      <a:pt x="1840485" y="342138"/>
                      <a:pt x="1863809" y="360075"/>
                      <a:pt x="1892371" y="363010"/>
                    </a:cubicBezTo>
                    <a:cubicBezTo>
                      <a:pt x="1923490" y="366212"/>
                      <a:pt x="1951106" y="351477"/>
                      <a:pt x="1972624" y="329840"/>
                    </a:cubicBezTo>
                    <a:cubicBezTo>
                      <a:pt x="1991947" y="310411"/>
                      <a:pt x="2009828" y="288133"/>
                      <a:pt x="2025043" y="265356"/>
                    </a:cubicBezTo>
                    <a:cubicBezTo>
                      <a:pt x="2041190" y="241173"/>
                      <a:pt x="2050306" y="217815"/>
                      <a:pt x="2056671" y="189569"/>
                    </a:cubicBezTo>
                    <a:cubicBezTo>
                      <a:pt x="2060550" y="172723"/>
                      <a:pt x="2055677" y="155126"/>
                      <a:pt x="2040451" y="1455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08066" y="9766780"/>
                <a:ext cx="97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5" extrusionOk="0">
                    <a:moveTo>
                      <a:pt x="0" y="83"/>
                    </a:moveTo>
                    <a:cubicBezTo>
                      <a:pt x="12" y="83"/>
                      <a:pt x="12" y="95"/>
                      <a:pt x="24" y="95"/>
                    </a:cubicBezTo>
                    <a:cubicBezTo>
                      <a:pt x="1067" y="10"/>
                      <a:pt x="1503" y="-62"/>
                      <a:pt x="0" y="83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872417" y="9750325"/>
                <a:ext cx="1745" cy="857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857" extrusionOk="0">
                    <a:moveTo>
                      <a:pt x="0" y="69"/>
                    </a:moveTo>
                    <a:cubicBezTo>
                      <a:pt x="0" y="81"/>
                      <a:pt x="0" y="81"/>
                      <a:pt x="0" y="69"/>
                    </a:cubicBezTo>
                    <a:cubicBezTo>
                      <a:pt x="412" y="372"/>
                      <a:pt x="764" y="615"/>
                      <a:pt x="1127" y="858"/>
                    </a:cubicBezTo>
                    <a:cubicBezTo>
                      <a:pt x="1164" y="845"/>
                      <a:pt x="1212" y="833"/>
                      <a:pt x="1249" y="833"/>
                    </a:cubicBezTo>
                    <a:cubicBezTo>
                      <a:pt x="1394" y="748"/>
                      <a:pt x="1624" y="615"/>
                      <a:pt x="1746" y="554"/>
                    </a:cubicBezTo>
                    <a:cubicBezTo>
                      <a:pt x="1055" y="178"/>
                      <a:pt x="424" y="-76"/>
                      <a:pt x="73" y="21"/>
                    </a:cubicBezTo>
                    <a:cubicBezTo>
                      <a:pt x="194" y="166"/>
                      <a:pt x="182" y="178"/>
                      <a:pt x="0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-490768" y="5562563"/>
              <a:ext cx="3494680" cy="231400"/>
              <a:chOff x="-490768" y="5562563"/>
              <a:chExt cx="3494680" cy="231400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2872695" y="566269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592416" y="565434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12124" y="564600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31832" y="5637659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751540" y="5629315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471261" y="562097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190969" y="561262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10677" y="560428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30386" y="5595939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50094" y="5587595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9814" y="557925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-210476" y="557090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-490768" y="556256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>
              <a:off x="-649942" y="5172954"/>
              <a:ext cx="3748255" cy="572900"/>
              <a:chOff x="-649942" y="5172954"/>
              <a:chExt cx="3748255" cy="572900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2714692" y="5269133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1" y="75553"/>
                    </a:cubicBezTo>
                    <a:cubicBezTo>
                      <a:pt x="300337" y="95297"/>
                      <a:pt x="329129" y="148793"/>
                      <a:pt x="330802" y="200810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32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4303" y="5261116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1" y="75553"/>
                    </a:cubicBezTo>
                    <a:cubicBezTo>
                      <a:pt x="300337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53914" y="5253100"/>
                <a:ext cx="383622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2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3" y="137987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873526" y="5245083"/>
                <a:ext cx="383626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6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805" y="137987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593149" y="5237067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5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3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312760" y="5229050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032372" y="5221046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10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32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51983" y="5213029"/>
                <a:ext cx="383626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6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805" y="137975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1603" y="5205013"/>
                <a:ext cx="383617" cy="476734"/>
              </a:xfrm>
              <a:custGeom>
                <a:avLst/>
                <a:gdLst/>
                <a:ahLst/>
                <a:cxnLst/>
                <a:rect l="l" t="t" r="r" b="b"/>
                <a:pathLst>
                  <a:path w="383617" h="476734" extrusionOk="0">
                    <a:moveTo>
                      <a:pt x="305384" y="30631"/>
                    </a:moveTo>
                    <a:cubicBezTo>
                      <a:pt x="249231" y="-7269"/>
                      <a:pt x="174130" y="-9791"/>
                      <a:pt x="114850" y="21911"/>
                    </a:cubicBezTo>
                    <a:cubicBezTo>
                      <a:pt x="-6512" y="86832"/>
                      <a:pt x="-32721" y="258890"/>
                      <a:pt x="41131" y="368841"/>
                    </a:cubicBezTo>
                    <a:cubicBezTo>
                      <a:pt x="82276" y="430099"/>
                      <a:pt x="150746" y="471298"/>
                      <a:pt x="224598" y="476670"/>
                    </a:cubicBezTo>
                    <a:cubicBezTo>
                      <a:pt x="241291" y="477883"/>
                      <a:pt x="255547" y="461571"/>
                      <a:pt x="255547" y="445708"/>
                    </a:cubicBezTo>
                    <a:cubicBezTo>
                      <a:pt x="255547" y="427674"/>
                      <a:pt x="241315" y="416298"/>
                      <a:pt x="224598" y="414745"/>
                    </a:cubicBezTo>
                    <a:cubicBezTo>
                      <a:pt x="124548" y="405443"/>
                      <a:pt x="48902" y="312022"/>
                      <a:pt x="63182" y="211482"/>
                    </a:cubicBezTo>
                    <a:cubicBezTo>
                      <a:pt x="75705" y="123312"/>
                      <a:pt x="156346" y="38393"/>
                      <a:pt x="250383" y="75565"/>
                    </a:cubicBezTo>
                    <a:cubicBezTo>
                      <a:pt x="300329" y="95309"/>
                      <a:pt x="329121" y="148805"/>
                      <a:pt x="330794" y="200822"/>
                    </a:cubicBezTo>
                    <a:cubicBezTo>
                      <a:pt x="331667" y="228097"/>
                      <a:pt x="374897" y="236720"/>
                      <a:pt x="380485" y="207553"/>
                    </a:cubicBezTo>
                    <a:cubicBezTo>
                      <a:pt x="393796" y="137987"/>
                      <a:pt x="363925" y="70144"/>
                      <a:pt x="305384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91218" y="5196998"/>
                <a:ext cx="383621" cy="476732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32" extrusionOk="0">
                    <a:moveTo>
                      <a:pt x="305393" y="30629"/>
                    </a:moveTo>
                    <a:cubicBezTo>
                      <a:pt x="249240" y="-7271"/>
                      <a:pt x="174139" y="-9793"/>
                      <a:pt x="114858" y="21921"/>
                    </a:cubicBezTo>
                    <a:cubicBezTo>
                      <a:pt x="-6515" y="86842"/>
                      <a:pt x="-32725" y="258900"/>
                      <a:pt x="41140" y="368839"/>
                    </a:cubicBezTo>
                    <a:cubicBezTo>
                      <a:pt x="82284" y="430097"/>
                      <a:pt x="150754" y="471296"/>
                      <a:pt x="224606" y="476668"/>
                    </a:cubicBezTo>
                    <a:cubicBezTo>
                      <a:pt x="241299" y="477881"/>
                      <a:pt x="255556" y="461569"/>
                      <a:pt x="255556" y="445706"/>
                    </a:cubicBezTo>
                    <a:cubicBezTo>
                      <a:pt x="255556" y="427672"/>
                      <a:pt x="241324" y="416296"/>
                      <a:pt x="224606" y="414743"/>
                    </a:cubicBezTo>
                    <a:cubicBezTo>
                      <a:pt x="124557" y="405441"/>
                      <a:pt x="48910" y="312020"/>
                      <a:pt x="63191" y="211480"/>
                    </a:cubicBezTo>
                    <a:cubicBezTo>
                      <a:pt x="75714" y="123310"/>
                      <a:pt x="156355" y="38391"/>
                      <a:pt x="250392" y="75563"/>
                    </a:cubicBezTo>
                    <a:cubicBezTo>
                      <a:pt x="300338" y="95307"/>
                      <a:pt x="329129" y="148803"/>
                      <a:pt x="330802" y="200820"/>
                    </a:cubicBezTo>
                    <a:cubicBezTo>
                      <a:pt x="331675" y="228095"/>
                      <a:pt x="374905" y="236718"/>
                      <a:pt x="380494" y="207551"/>
                    </a:cubicBezTo>
                    <a:cubicBezTo>
                      <a:pt x="393792" y="137985"/>
                      <a:pt x="363922" y="70142"/>
                      <a:pt x="305393" y="306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-89170" y="5188979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-369547" y="5180970"/>
                <a:ext cx="383621" cy="476727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7" extrusionOk="0">
                    <a:moveTo>
                      <a:pt x="305381" y="30624"/>
                    </a:moveTo>
                    <a:cubicBezTo>
                      <a:pt x="249228" y="-7275"/>
                      <a:pt x="174139" y="-9786"/>
                      <a:pt x="114858" y="21916"/>
                    </a:cubicBezTo>
                    <a:cubicBezTo>
                      <a:pt x="-6515" y="86837"/>
                      <a:pt x="-32725" y="258895"/>
                      <a:pt x="41140" y="368835"/>
                    </a:cubicBezTo>
                    <a:cubicBezTo>
                      <a:pt x="82284" y="430092"/>
                      <a:pt x="150754" y="471291"/>
                      <a:pt x="224606" y="476664"/>
                    </a:cubicBezTo>
                    <a:cubicBezTo>
                      <a:pt x="241299" y="477876"/>
                      <a:pt x="255556" y="461564"/>
                      <a:pt x="255556" y="445701"/>
                    </a:cubicBezTo>
                    <a:cubicBezTo>
                      <a:pt x="255556" y="427667"/>
                      <a:pt x="241324" y="416291"/>
                      <a:pt x="224606" y="414739"/>
                    </a:cubicBezTo>
                    <a:cubicBezTo>
                      <a:pt x="124557" y="405436"/>
                      <a:pt x="48910" y="312015"/>
                      <a:pt x="63191" y="211475"/>
                    </a:cubicBezTo>
                    <a:cubicBezTo>
                      <a:pt x="75714" y="123306"/>
                      <a:pt x="156355" y="38386"/>
                      <a:pt x="250392" y="75558"/>
                    </a:cubicBezTo>
                    <a:cubicBezTo>
                      <a:pt x="300338" y="95302"/>
                      <a:pt x="329129" y="148798"/>
                      <a:pt x="330802" y="200815"/>
                    </a:cubicBezTo>
                    <a:cubicBezTo>
                      <a:pt x="331675" y="228090"/>
                      <a:pt x="374905" y="236713"/>
                      <a:pt x="380494" y="207546"/>
                    </a:cubicBezTo>
                    <a:cubicBezTo>
                      <a:pt x="393792" y="137980"/>
                      <a:pt x="363922" y="70137"/>
                      <a:pt x="305381" y="30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-649942" y="5172954"/>
                <a:ext cx="383620" cy="476726"/>
              </a:xfrm>
              <a:custGeom>
                <a:avLst/>
                <a:gdLst/>
                <a:ahLst/>
                <a:cxnLst/>
                <a:rect l="l" t="t" r="r" b="b"/>
                <a:pathLst>
                  <a:path w="383620" h="476726" extrusionOk="0">
                    <a:moveTo>
                      <a:pt x="305387" y="30635"/>
                    </a:moveTo>
                    <a:cubicBezTo>
                      <a:pt x="249234" y="-7277"/>
                      <a:pt x="174145" y="-9787"/>
                      <a:pt x="114865" y="21915"/>
                    </a:cubicBezTo>
                    <a:cubicBezTo>
                      <a:pt x="-6521" y="86836"/>
                      <a:pt x="-32719" y="258894"/>
                      <a:pt x="41134" y="368833"/>
                    </a:cubicBezTo>
                    <a:cubicBezTo>
                      <a:pt x="82278" y="430091"/>
                      <a:pt x="150748" y="471290"/>
                      <a:pt x="224600" y="476662"/>
                    </a:cubicBezTo>
                    <a:cubicBezTo>
                      <a:pt x="241293" y="477875"/>
                      <a:pt x="255550" y="461563"/>
                      <a:pt x="255550" y="445700"/>
                    </a:cubicBezTo>
                    <a:cubicBezTo>
                      <a:pt x="255550" y="427666"/>
                      <a:pt x="241318" y="416290"/>
                      <a:pt x="224600" y="414737"/>
                    </a:cubicBezTo>
                    <a:cubicBezTo>
                      <a:pt x="124551" y="405435"/>
                      <a:pt x="48904" y="312014"/>
                      <a:pt x="63185" y="211474"/>
                    </a:cubicBezTo>
                    <a:cubicBezTo>
                      <a:pt x="75708" y="123304"/>
                      <a:pt x="156349" y="38385"/>
                      <a:pt x="250386" y="75557"/>
                    </a:cubicBezTo>
                    <a:cubicBezTo>
                      <a:pt x="300332" y="95301"/>
                      <a:pt x="329123" y="148797"/>
                      <a:pt x="330796" y="200814"/>
                    </a:cubicBezTo>
                    <a:cubicBezTo>
                      <a:pt x="331669" y="228089"/>
                      <a:pt x="374899" y="236712"/>
                      <a:pt x="380488" y="207545"/>
                    </a:cubicBezTo>
                    <a:cubicBezTo>
                      <a:pt x="393799" y="137979"/>
                      <a:pt x="363928" y="70136"/>
                      <a:pt x="305387" y="30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" name="Google Shape;113;p2"/>
          <p:cNvGrpSpPr/>
          <p:nvPr/>
        </p:nvGrpSpPr>
        <p:grpSpPr>
          <a:xfrm rot="975612">
            <a:off x="1222426" y="4597947"/>
            <a:ext cx="2299442" cy="841629"/>
            <a:chOff x="2443455" y="9195749"/>
            <a:chExt cx="4598884" cy="1683352"/>
          </a:xfrm>
        </p:grpSpPr>
        <p:sp>
          <p:nvSpPr>
            <p:cNvPr id="114" name="Google Shape;114;p2"/>
            <p:cNvSpPr/>
            <p:nvPr/>
          </p:nvSpPr>
          <p:spPr>
            <a:xfrm>
              <a:off x="5002427" y="9286785"/>
              <a:ext cx="1854977" cy="1508969"/>
            </a:xfrm>
            <a:custGeom>
              <a:avLst/>
              <a:gdLst/>
              <a:ahLst/>
              <a:cxnLst/>
              <a:rect l="l" t="t" r="r" b="b"/>
              <a:pathLst>
                <a:path w="1854977" h="1508969" extrusionOk="0">
                  <a:moveTo>
                    <a:pt x="1838426" y="361620"/>
                  </a:moveTo>
                  <a:cubicBezTo>
                    <a:pt x="1854706" y="446343"/>
                    <a:pt x="1856656" y="534491"/>
                    <a:pt x="1853988" y="619793"/>
                  </a:cubicBezTo>
                  <a:cubicBezTo>
                    <a:pt x="1849123" y="775334"/>
                    <a:pt x="1829440" y="933126"/>
                    <a:pt x="1766058" y="1075295"/>
                  </a:cubicBezTo>
                  <a:cubicBezTo>
                    <a:pt x="1619151" y="1404828"/>
                    <a:pt x="1245225" y="1506046"/>
                    <a:pt x="912597" y="1508819"/>
                  </a:cubicBezTo>
                  <a:cubicBezTo>
                    <a:pt x="734942" y="1510298"/>
                    <a:pt x="532940" y="1502142"/>
                    <a:pt x="369910" y="1424556"/>
                  </a:cubicBezTo>
                  <a:cubicBezTo>
                    <a:pt x="134428" y="1312482"/>
                    <a:pt x="85009" y="1064843"/>
                    <a:pt x="38394" y="832028"/>
                  </a:cubicBezTo>
                  <a:cubicBezTo>
                    <a:pt x="20983" y="745091"/>
                    <a:pt x="11519" y="656750"/>
                    <a:pt x="7067" y="568261"/>
                  </a:cubicBezTo>
                  <a:cubicBezTo>
                    <a:pt x="6561" y="566415"/>
                    <a:pt x="6064" y="564725"/>
                    <a:pt x="5761" y="563504"/>
                  </a:cubicBezTo>
                  <a:cubicBezTo>
                    <a:pt x="-5221" y="524288"/>
                    <a:pt x="1190" y="482014"/>
                    <a:pt x="10902" y="443147"/>
                  </a:cubicBezTo>
                  <a:cubicBezTo>
                    <a:pt x="44419" y="331331"/>
                    <a:pt x="109659" y="241318"/>
                    <a:pt x="206852" y="176230"/>
                  </a:cubicBezTo>
                  <a:cubicBezTo>
                    <a:pt x="342427" y="85437"/>
                    <a:pt x="514195" y="45642"/>
                    <a:pt x="674025" y="23086"/>
                  </a:cubicBezTo>
                  <a:cubicBezTo>
                    <a:pt x="848001" y="-1472"/>
                    <a:pt x="1024303" y="-1481"/>
                    <a:pt x="1199622" y="1118"/>
                  </a:cubicBezTo>
                  <a:cubicBezTo>
                    <a:pt x="1295040" y="2532"/>
                    <a:pt x="1390927" y="4681"/>
                    <a:pt x="1484854" y="21553"/>
                  </a:cubicBezTo>
                  <a:cubicBezTo>
                    <a:pt x="1603257" y="42814"/>
                    <a:pt x="1727298" y="87072"/>
                    <a:pt x="1784913" y="200596"/>
                  </a:cubicBezTo>
                  <a:cubicBezTo>
                    <a:pt x="1810796" y="251586"/>
                    <a:pt x="1827710" y="305863"/>
                    <a:pt x="1838426" y="3616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640419" y="9336875"/>
              <a:ext cx="1853185" cy="1505712"/>
            </a:xfrm>
            <a:custGeom>
              <a:avLst/>
              <a:gdLst/>
              <a:ahLst/>
              <a:cxnLst/>
              <a:rect l="l" t="t" r="r" b="b"/>
              <a:pathLst>
                <a:path w="1853185" h="1505712" extrusionOk="0">
                  <a:moveTo>
                    <a:pt x="9737" y="395849"/>
                  </a:moveTo>
                  <a:cubicBezTo>
                    <a:pt x="-3112" y="481160"/>
                    <a:pt x="-1502" y="569308"/>
                    <a:pt x="4605" y="654435"/>
                  </a:cubicBezTo>
                  <a:cubicBezTo>
                    <a:pt x="15743" y="809655"/>
                    <a:pt x="41782" y="966519"/>
                    <a:pt x="110839" y="1106025"/>
                  </a:cubicBezTo>
                  <a:cubicBezTo>
                    <a:pt x="270917" y="1429377"/>
                    <a:pt x="648633" y="1515478"/>
                    <a:pt x="981105" y="1504861"/>
                  </a:cubicBezTo>
                  <a:cubicBezTo>
                    <a:pt x="1158668" y="1499194"/>
                    <a:pt x="1360182" y="1482920"/>
                    <a:pt x="1519947" y="1398831"/>
                  </a:cubicBezTo>
                  <a:cubicBezTo>
                    <a:pt x="1750710" y="1277381"/>
                    <a:pt x="1790104" y="1027951"/>
                    <a:pt x="1827290" y="793445"/>
                  </a:cubicBezTo>
                  <a:cubicBezTo>
                    <a:pt x="1841179" y="705875"/>
                    <a:pt x="1847075" y="617231"/>
                    <a:pt x="1847958" y="528632"/>
                  </a:cubicBezTo>
                  <a:cubicBezTo>
                    <a:pt x="1848390" y="526768"/>
                    <a:pt x="1848813" y="525059"/>
                    <a:pt x="1849071" y="523829"/>
                  </a:cubicBezTo>
                  <a:cubicBezTo>
                    <a:pt x="1858462" y="484199"/>
                    <a:pt x="1850349" y="442219"/>
                    <a:pt x="1839073" y="403784"/>
                  </a:cubicBezTo>
                  <a:cubicBezTo>
                    <a:pt x="1801077" y="293410"/>
                    <a:pt x="1732250" y="206097"/>
                    <a:pt x="1632518" y="144968"/>
                  </a:cubicBezTo>
                  <a:cubicBezTo>
                    <a:pt x="1493393" y="59703"/>
                    <a:pt x="1320153" y="26852"/>
                    <a:pt x="1159541" y="10734"/>
                  </a:cubicBezTo>
                  <a:cubicBezTo>
                    <a:pt x="984719" y="-6808"/>
                    <a:pt x="808554" y="273"/>
                    <a:pt x="633484" y="9925"/>
                  </a:cubicBezTo>
                  <a:cubicBezTo>
                    <a:pt x="538195" y="15179"/>
                    <a:pt x="442483" y="21185"/>
                    <a:pt x="349310" y="41812"/>
                  </a:cubicBezTo>
                  <a:cubicBezTo>
                    <a:pt x="231863" y="67812"/>
                    <a:pt x="109699" y="117030"/>
                    <a:pt x="56720" y="232777"/>
                  </a:cubicBezTo>
                  <a:cubicBezTo>
                    <a:pt x="32907" y="284795"/>
                    <a:pt x="18190" y="339707"/>
                    <a:pt x="9737" y="3958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653746" y="9297079"/>
              <a:ext cx="616307" cy="1305716"/>
            </a:xfrm>
            <a:custGeom>
              <a:avLst/>
              <a:gdLst/>
              <a:ahLst/>
              <a:cxnLst/>
              <a:rect l="l" t="t" r="r" b="b"/>
              <a:pathLst>
                <a:path w="616307" h="1305716" extrusionOk="0">
                  <a:moveTo>
                    <a:pt x="541304" y="9459"/>
                  </a:moveTo>
                  <a:cubicBezTo>
                    <a:pt x="555993" y="-12546"/>
                    <a:pt x="591552" y="7585"/>
                    <a:pt x="579171" y="31684"/>
                  </a:cubicBezTo>
                  <a:cubicBezTo>
                    <a:pt x="566230" y="54589"/>
                    <a:pt x="553905" y="77706"/>
                    <a:pt x="542987" y="101639"/>
                  </a:cubicBezTo>
                  <a:cubicBezTo>
                    <a:pt x="511816" y="179263"/>
                    <a:pt x="486807" y="260184"/>
                    <a:pt x="471889" y="342528"/>
                  </a:cubicBezTo>
                  <a:cubicBezTo>
                    <a:pt x="448802" y="521130"/>
                    <a:pt x="558642" y="426994"/>
                    <a:pt x="608990" y="524023"/>
                  </a:cubicBezTo>
                  <a:cubicBezTo>
                    <a:pt x="634809" y="610197"/>
                    <a:pt x="586428" y="701285"/>
                    <a:pt x="554990" y="780148"/>
                  </a:cubicBezTo>
                  <a:cubicBezTo>
                    <a:pt x="501248" y="877582"/>
                    <a:pt x="336157" y="1356531"/>
                    <a:pt x="204942" y="1301298"/>
                  </a:cubicBezTo>
                  <a:cubicBezTo>
                    <a:pt x="156469" y="1278145"/>
                    <a:pt x="157582" y="1214655"/>
                    <a:pt x="155522" y="1168313"/>
                  </a:cubicBezTo>
                  <a:cubicBezTo>
                    <a:pt x="162696" y="1063229"/>
                    <a:pt x="202569" y="962636"/>
                    <a:pt x="239314" y="864780"/>
                  </a:cubicBezTo>
                  <a:cubicBezTo>
                    <a:pt x="257599" y="814478"/>
                    <a:pt x="282267" y="766097"/>
                    <a:pt x="294749" y="713904"/>
                  </a:cubicBezTo>
                  <a:cubicBezTo>
                    <a:pt x="298042" y="678490"/>
                    <a:pt x="237750" y="699044"/>
                    <a:pt x="217515" y="700872"/>
                  </a:cubicBezTo>
                  <a:cubicBezTo>
                    <a:pt x="175987" y="705813"/>
                    <a:pt x="134459" y="714905"/>
                    <a:pt x="92490" y="713757"/>
                  </a:cubicBezTo>
                  <a:cubicBezTo>
                    <a:pt x="25594" y="716530"/>
                    <a:pt x="-10415" y="666018"/>
                    <a:pt x="2655" y="602547"/>
                  </a:cubicBezTo>
                  <a:cubicBezTo>
                    <a:pt x="44827" y="470636"/>
                    <a:pt x="105505" y="344567"/>
                    <a:pt x="154345" y="215219"/>
                  </a:cubicBezTo>
                  <a:cubicBezTo>
                    <a:pt x="176456" y="155348"/>
                    <a:pt x="202799" y="97020"/>
                    <a:pt x="226014" y="37654"/>
                  </a:cubicBezTo>
                  <a:cubicBezTo>
                    <a:pt x="236122" y="9789"/>
                    <a:pt x="271708" y="14877"/>
                    <a:pt x="280299" y="36432"/>
                  </a:cubicBezTo>
                  <a:cubicBezTo>
                    <a:pt x="284695" y="36038"/>
                    <a:pt x="288991" y="35496"/>
                    <a:pt x="293001" y="34642"/>
                  </a:cubicBezTo>
                  <a:cubicBezTo>
                    <a:pt x="370741" y="22904"/>
                    <a:pt x="449575" y="30307"/>
                    <a:pt x="527719" y="25907"/>
                  </a:cubicBezTo>
                  <a:cubicBezTo>
                    <a:pt x="527719" y="25944"/>
                    <a:pt x="527691" y="25990"/>
                    <a:pt x="527691" y="26027"/>
                  </a:cubicBezTo>
                  <a:lnTo>
                    <a:pt x="527655" y="26027"/>
                  </a:lnTo>
                  <a:cubicBezTo>
                    <a:pt x="527655" y="26064"/>
                    <a:pt x="527618" y="26064"/>
                    <a:pt x="527627" y="26110"/>
                  </a:cubicBezTo>
                  <a:cubicBezTo>
                    <a:pt x="528492" y="26027"/>
                    <a:pt x="529356" y="25990"/>
                    <a:pt x="530193" y="26027"/>
                  </a:cubicBezTo>
                  <a:cubicBezTo>
                    <a:pt x="533863" y="20489"/>
                    <a:pt x="537561" y="14942"/>
                    <a:pt x="541304" y="94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444135" y="9356380"/>
              <a:ext cx="618164" cy="1291382"/>
            </a:xfrm>
            <a:custGeom>
              <a:avLst/>
              <a:gdLst/>
              <a:ahLst/>
              <a:cxnLst/>
              <a:rect l="l" t="t" r="r" b="b"/>
              <a:pathLst>
                <a:path w="618164" h="1291382" extrusionOk="0">
                  <a:moveTo>
                    <a:pt x="565902" y="8780"/>
                  </a:moveTo>
                  <a:cubicBezTo>
                    <a:pt x="581474" y="-12619"/>
                    <a:pt x="616186" y="8927"/>
                    <a:pt x="602840" y="32511"/>
                  </a:cubicBezTo>
                  <a:cubicBezTo>
                    <a:pt x="588979" y="54875"/>
                    <a:pt x="575744" y="77477"/>
                    <a:pt x="563860" y="100951"/>
                  </a:cubicBezTo>
                  <a:cubicBezTo>
                    <a:pt x="529580" y="177261"/>
                    <a:pt x="501334" y="257108"/>
                    <a:pt x="483104" y="338791"/>
                  </a:cubicBezTo>
                  <a:cubicBezTo>
                    <a:pt x="452834" y="516319"/>
                    <a:pt x="566380" y="426682"/>
                    <a:pt x="612774" y="525659"/>
                  </a:cubicBezTo>
                  <a:cubicBezTo>
                    <a:pt x="635097" y="612806"/>
                    <a:pt x="583074" y="701873"/>
                    <a:pt x="548481" y="779405"/>
                  </a:cubicBezTo>
                  <a:cubicBezTo>
                    <a:pt x="490848" y="874598"/>
                    <a:pt x="306580" y="1346512"/>
                    <a:pt x="177692" y="1286053"/>
                  </a:cubicBezTo>
                  <a:cubicBezTo>
                    <a:pt x="130194" y="1260962"/>
                    <a:pt x="133864" y="1197574"/>
                    <a:pt x="133681" y="1151194"/>
                  </a:cubicBezTo>
                  <a:cubicBezTo>
                    <a:pt x="145086" y="1046487"/>
                    <a:pt x="188987" y="947575"/>
                    <a:pt x="229650" y="851270"/>
                  </a:cubicBezTo>
                  <a:cubicBezTo>
                    <a:pt x="249949" y="801750"/>
                    <a:pt x="276559" y="754388"/>
                    <a:pt x="291128" y="702746"/>
                  </a:cubicBezTo>
                  <a:cubicBezTo>
                    <a:pt x="295846" y="667497"/>
                    <a:pt x="234782" y="685599"/>
                    <a:pt x="214483" y="686619"/>
                  </a:cubicBezTo>
                  <a:cubicBezTo>
                    <a:pt x="172789" y="689879"/>
                    <a:pt x="130930" y="697300"/>
                    <a:pt x="89034" y="694462"/>
                  </a:cubicBezTo>
                  <a:cubicBezTo>
                    <a:pt x="22084" y="694544"/>
                    <a:pt x="-11865" y="642618"/>
                    <a:pt x="3762" y="579725"/>
                  </a:cubicBezTo>
                  <a:cubicBezTo>
                    <a:pt x="51222" y="449615"/>
                    <a:pt x="116941" y="326089"/>
                    <a:pt x="170950" y="198816"/>
                  </a:cubicBezTo>
                  <a:cubicBezTo>
                    <a:pt x="195462" y="139882"/>
                    <a:pt x="224131" y="82666"/>
                    <a:pt x="249720" y="24283"/>
                  </a:cubicBezTo>
                  <a:cubicBezTo>
                    <a:pt x="260941" y="-3150"/>
                    <a:pt x="296297" y="3361"/>
                    <a:pt x="304005" y="25247"/>
                  </a:cubicBezTo>
                  <a:cubicBezTo>
                    <a:pt x="308410" y="25026"/>
                    <a:pt x="312733" y="24659"/>
                    <a:pt x="316771" y="23961"/>
                  </a:cubicBezTo>
                  <a:cubicBezTo>
                    <a:pt x="394925" y="15365"/>
                    <a:pt x="473400" y="25926"/>
                    <a:pt x="551655" y="24677"/>
                  </a:cubicBezTo>
                  <a:cubicBezTo>
                    <a:pt x="551655" y="24714"/>
                    <a:pt x="551618" y="24751"/>
                    <a:pt x="551627" y="24788"/>
                  </a:cubicBezTo>
                  <a:lnTo>
                    <a:pt x="551590" y="24788"/>
                  </a:lnTo>
                  <a:cubicBezTo>
                    <a:pt x="551590" y="24824"/>
                    <a:pt x="551554" y="24824"/>
                    <a:pt x="551554" y="24861"/>
                  </a:cubicBezTo>
                  <a:cubicBezTo>
                    <a:pt x="552418" y="24815"/>
                    <a:pt x="553283" y="24815"/>
                    <a:pt x="554120" y="24879"/>
                  </a:cubicBezTo>
                  <a:cubicBezTo>
                    <a:pt x="558029" y="19507"/>
                    <a:pt x="561947" y="14107"/>
                    <a:pt x="565902" y="87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470491" y="10251050"/>
              <a:ext cx="266697" cy="530709"/>
            </a:xfrm>
            <a:custGeom>
              <a:avLst/>
              <a:gdLst/>
              <a:ahLst/>
              <a:cxnLst/>
              <a:rect l="l" t="t" r="r" b="b"/>
              <a:pathLst>
                <a:path w="266697" h="530709" extrusionOk="0">
                  <a:moveTo>
                    <a:pt x="104510" y="530099"/>
                  </a:moveTo>
                  <a:cubicBezTo>
                    <a:pt x="80863" y="525837"/>
                    <a:pt x="78241" y="499837"/>
                    <a:pt x="84753" y="480790"/>
                  </a:cubicBezTo>
                  <a:cubicBezTo>
                    <a:pt x="78223" y="484059"/>
                    <a:pt x="70626" y="484849"/>
                    <a:pt x="63148" y="482296"/>
                  </a:cubicBezTo>
                  <a:cubicBezTo>
                    <a:pt x="59147" y="480937"/>
                    <a:pt x="55716" y="478815"/>
                    <a:pt x="52920" y="476161"/>
                  </a:cubicBezTo>
                  <a:cubicBezTo>
                    <a:pt x="40723" y="495750"/>
                    <a:pt x="8476" y="491572"/>
                    <a:pt x="1688" y="469493"/>
                  </a:cubicBezTo>
                  <a:cubicBezTo>
                    <a:pt x="-2423" y="458408"/>
                    <a:pt x="1900" y="447277"/>
                    <a:pt x="4852" y="436476"/>
                  </a:cubicBezTo>
                  <a:cubicBezTo>
                    <a:pt x="37137" y="342983"/>
                    <a:pt x="67360" y="248571"/>
                    <a:pt x="101502" y="155701"/>
                  </a:cubicBezTo>
                  <a:cubicBezTo>
                    <a:pt x="122795" y="105033"/>
                    <a:pt x="142101" y="49129"/>
                    <a:pt x="184899" y="12228"/>
                  </a:cubicBezTo>
                  <a:cubicBezTo>
                    <a:pt x="207350" y="-7555"/>
                    <a:pt x="248299" y="-3523"/>
                    <a:pt x="260541" y="25701"/>
                  </a:cubicBezTo>
                  <a:cubicBezTo>
                    <a:pt x="270282" y="48468"/>
                    <a:pt x="265784" y="74753"/>
                    <a:pt x="264836" y="98788"/>
                  </a:cubicBezTo>
                  <a:cubicBezTo>
                    <a:pt x="260376" y="180067"/>
                    <a:pt x="237556" y="258535"/>
                    <a:pt x="212124" y="335406"/>
                  </a:cubicBezTo>
                  <a:cubicBezTo>
                    <a:pt x="199919" y="372904"/>
                    <a:pt x="187327" y="410219"/>
                    <a:pt x="173217" y="446992"/>
                  </a:cubicBezTo>
                  <a:cubicBezTo>
                    <a:pt x="163174" y="464488"/>
                    <a:pt x="162208" y="493179"/>
                    <a:pt x="140418" y="499957"/>
                  </a:cubicBezTo>
                  <a:cubicBezTo>
                    <a:pt x="138045" y="517847"/>
                    <a:pt x="123835" y="534094"/>
                    <a:pt x="104510" y="530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86944" y="10337931"/>
              <a:ext cx="282701" cy="525989"/>
            </a:xfrm>
            <a:custGeom>
              <a:avLst/>
              <a:gdLst/>
              <a:ahLst/>
              <a:cxnLst/>
              <a:rect l="l" t="t" r="r" b="b"/>
              <a:pathLst>
                <a:path w="282701" h="525989" extrusionOk="0">
                  <a:moveTo>
                    <a:pt x="101620" y="525121"/>
                  </a:moveTo>
                  <a:cubicBezTo>
                    <a:pt x="78166" y="519914"/>
                    <a:pt x="76593" y="493831"/>
                    <a:pt x="83868" y="475059"/>
                  </a:cubicBezTo>
                  <a:cubicBezTo>
                    <a:pt x="77209" y="478062"/>
                    <a:pt x="69593" y="478549"/>
                    <a:pt x="62217" y="475693"/>
                  </a:cubicBezTo>
                  <a:cubicBezTo>
                    <a:pt x="58271" y="474168"/>
                    <a:pt x="54932" y="471918"/>
                    <a:pt x="52246" y="469154"/>
                  </a:cubicBezTo>
                  <a:cubicBezTo>
                    <a:pt x="39268" y="488229"/>
                    <a:pt x="7214" y="482755"/>
                    <a:pt x="1318" y="460438"/>
                  </a:cubicBezTo>
                  <a:cubicBezTo>
                    <a:pt x="-2343" y="449197"/>
                    <a:pt x="2431" y="438249"/>
                    <a:pt x="5807" y="427568"/>
                  </a:cubicBezTo>
                  <a:cubicBezTo>
                    <a:pt x="41834" y="335452"/>
                    <a:pt x="75848" y="242326"/>
                    <a:pt x="113715" y="150907"/>
                  </a:cubicBezTo>
                  <a:cubicBezTo>
                    <a:pt x="137031" y="101139"/>
                    <a:pt x="158582" y="46053"/>
                    <a:pt x="202832" y="10906"/>
                  </a:cubicBezTo>
                  <a:cubicBezTo>
                    <a:pt x="226066" y="-7958"/>
                    <a:pt x="266821" y="-2283"/>
                    <a:pt x="277868" y="27409"/>
                  </a:cubicBezTo>
                  <a:cubicBezTo>
                    <a:pt x="286679" y="50553"/>
                    <a:pt x="281124" y="76636"/>
                    <a:pt x="279210" y="100606"/>
                  </a:cubicBezTo>
                  <a:cubicBezTo>
                    <a:pt x="271475" y="181637"/>
                    <a:pt x="245510" y="259123"/>
                    <a:pt x="216997" y="334910"/>
                  </a:cubicBezTo>
                  <a:cubicBezTo>
                    <a:pt x="203292" y="371885"/>
                    <a:pt x="189201" y="408667"/>
                    <a:pt x="173620" y="444843"/>
                  </a:cubicBezTo>
                  <a:cubicBezTo>
                    <a:pt x="162877" y="461916"/>
                    <a:pt x="160761" y="490543"/>
                    <a:pt x="138705" y="496449"/>
                  </a:cubicBezTo>
                  <a:cubicBezTo>
                    <a:pt x="135624" y="514229"/>
                    <a:pt x="120770" y="529897"/>
                    <a:pt x="101620" y="525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997167" y="9838635"/>
              <a:ext cx="182080" cy="440196"/>
            </a:xfrm>
            <a:custGeom>
              <a:avLst/>
              <a:gdLst/>
              <a:ahLst/>
              <a:cxnLst/>
              <a:rect l="l" t="t" r="r" b="b"/>
              <a:pathLst>
                <a:path w="182080" h="440196" extrusionOk="0">
                  <a:moveTo>
                    <a:pt x="65390" y="1506"/>
                  </a:moveTo>
                  <a:cubicBezTo>
                    <a:pt x="81182" y="-1920"/>
                    <a:pt x="97996" y="312"/>
                    <a:pt x="112418" y="10148"/>
                  </a:cubicBezTo>
                  <a:cubicBezTo>
                    <a:pt x="155988" y="39849"/>
                    <a:pt x="168092" y="111962"/>
                    <a:pt x="175257" y="160491"/>
                  </a:cubicBezTo>
                  <a:cubicBezTo>
                    <a:pt x="184243" y="221335"/>
                    <a:pt x="182827" y="283217"/>
                    <a:pt x="179626" y="344447"/>
                  </a:cubicBezTo>
                  <a:cubicBezTo>
                    <a:pt x="178209" y="371504"/>
                    <a:pt x="175570" y="400856"/>
                    <a:pt x="157230" y="420831"/>
                  </a:cubicBezTo>
                  <a:cubicBezTo>
                    <a:pt x="143681" y="435590"/>
                    <a:pt x="122379" y="442809"/>
                    <a:pt x="102632" y="439337"/>
                  </a:cubicBezTo>
                  <a:cubicBezTo>
                    <a:pt x="64663" y="432660"/>
                    <a:pt x="47334" y="390891"/>
                    <a:pt x="36785" y="358499"/>
                  </a:cubicBezTo>
                  <a:cubicBezTo>
                    <a:pt x="13312" y="286432"/>
                    <a:pt x="2367" y="210737"/>
                    <a:pt x="196" y="135106"/>
                  </a:cubicBezTo>
                  <a:cubicBezTo>
                    <a:pt x="-770" y="101704"/>
                    <a:pt x="1272" y="63351"/>
                    <a:pt x="19291" y="34100"/>
                  </a:cubicBezTo>
                  <a:cubicBezTo>
                    <a:pt x="29528" y="17477"/>
                    <a:pt x="46755" y="5546"/>
                    <a:pt x="65390" y="15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27986" y="9851769"/>
              <a:ext cx="177362" cy="441276"/>
            </a:xfrm>
            <a:custGeom>
              <a:avLst/>
              <a:gdLst/>
              <a:ahLst/>
              <a:cxnLst/>
              <a:rect l="l" t="t" r="r" b="b"/>
              <a:pathLst>
                <a:path w="177362" h="441276" extrusionOk="0">
                  <a:moveTo>
                    <a:pt x="106758" y="1000"/>
                  </a:moveTo>
                  <a:cubicBezTo>
                    <a:pt x="90837" y="-1792"/>
                    <a:pt x="74134" y="1120"/>
                    <a:pt x="60116" y="11525"/>
                  </a:cubicBezTo>
                  <a:cubicBezTo>
                    <a:pt x="17788" y="42953"/>
                    <a:pt x="8600" y="115498"/>
                    <a:pt x="3394" y="164274"/>
                  </a:cubicBezTo>
                  <a:cubicBezTo>
                    <a:pt x="-3127" y="225431"/>
                    <a:pt x="782" y="287203"/>
                    <a:pt x="6457" y="348259"/>
                  </a:cubicBezTo>
                  <a:cubicBezTo>
                    <a:pt x="8968" y="375241"/>
                    <a:pt x="12785" y="404456"/>
                    <a:pt x="31916" y="423678"/>
                  </a:cubicBezTo>
                  <a:cubicBezTo>
                    <a:pt x="46044" y="437877"/>
                    <a:pt x="67622" y="444232"/>
                    <a:pt x="87213" y="439971"/>
                  </a:cubicBezTo>
                  <a:cubicBezTo>
                    <a:pt x="124878" y="431769"/>
                    <a:pt x="140514" y="389339"/>
                    <a:pt x="149749" y="356552"/>
                  </a:cubicBezTo>
                  <a:cubicBezTo>
                    <a:pt x="170287" y="283594"/>
                    <a:pt x="178179" y="207522"/>
                    <a:pt x="177296" y="131864"/>
                  </a:cubicBezTo>
                  <a:cubicBezTo>
                    <a:pt x="176910" y="98452"/>
                    <a:pt x="173322" y="60210"/>
                    <a:pt x="154145" y="31712"/>
                  </a:cubicBezTo>
                  <a:cubicBezTo>
                    <a:pt x="143237" y="15520"/>
                    <a:pt x="125540" y="4297"/>
                    <a:pt x="106758" y="10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287133" y="9435418"/>
              <a:ext cx="588245" cy="1047545"/>
            </a:xfrm>
            <a:custGeom>
              <a:avLst/>
              <a:gdLst/>
              <a:ahLst/>
              <a:cxnLst/>
              <a:rect l="l" t="t" r="r" b="b"/>
              <a:pathLst>
                <a:path w="588245" h="1047545" extrusionOk="0">
                  <a:moveTo>
                    <a:pt x="587145" y="99885"/>
                  </a:moveTo>
                  <a:cubicBezTo>
                    <a:pt x="574158" y="199789"/>
                    <a:pt x="416076" y="227443"/>
                    <a:pt x="326499" y="368014"/>
                  </a:cubicBezTo>
                  <a:cubicBezTo>
                    <a:pt x="226032" y="525686"/>
                    <a:pt x="263825" y="725981"/>
                    <a:pt x="230833" y="908431"/>
                  </a:cubicBezTo>
                  <a:cubicBezTo>
                    <a:pt x="198705" y="1086079"/>
                    <a:pt x="42012" y="1067297"/>
                    <a:pt x="8293" y="996764"/>
                  </a:cubicBezTo>
                  <a:cubicBezTo>
                    <a:pt x="-10967" y="956473"/>
                    <a:pt x="-1852" y="968458"/>
                    <a:pt x="91661" y="505049"/>
                  </a:cubicBezTo>
                  <a:cubicBezTo>
                    <a:pt x="104042" y="443690"/>
                    <a:pt x="86750" y="370741"/>
                    <a:pt x="178028" y="257089"/>
                  </a:cubicBezTo>
                  <a:cubicBezTo>
                    <a:pt x="247379" y="170740"/>
                    <a:pt x="347837" y="106112"/>
                    <a:pt x="464898" y="23088"/>
                  </a:cubicBezTo>
                  <a:cubicBezTo>
                    <a:pt x="549002" y="-36562"/>
                    <a:pt x="596187" y="30288"/>
                    <a:pt x="587145" y="998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610310" y="9518701"/>
              <a:ext cx="623543" cy="1029721"/>
            </a:xfrm>
            <a:custGeom>
              <a:avLst/>
              <a:gdLst/>
              <a:ahLst/>
              <a:cxnLst/>
              <a:rect l="l" t="t" r="r" b="b"/>
              <a:pathLst>
                <a:path w="623543" h="1029721" extrusionOk="0">
                  <a:moveTo>
                    <a:pt x="1887" y="102354"/>
                  </a:moveTo>
                  <a:cubicBezTo>
                    <a:pt x="18893" y="201652"/>
                    <a:pt x="177969" y="222932"/>
                    <a:pt x="273138" y="359783"/>
                  </a:cubicBezTo>
                  <a:cubicBezTo>
                    <a:pt x="379887" y="513286"/>
                    <a:pt x="350197" y="714940"/>
                    <a:pt x="390529" y="895912"/>
                  </a:cubicBezTo>
                  <a:cubicBezTo>
                    <a:pt x="429804" y="1072127"/>
                    <a:pt x="585614" y="1047054"/>
                    <a:pt x="616454" y="975216"/>
                  </a:cubicBezTo>
                  <a:cubicBezTo>
                    <a:pt x="634077" y="934182"/>
                    <a:pt x="625449" y="946525"/>
                    <a:pt x="513310" y="487258"/>
                  </a:cubicBezTo>
                  <a:cubicBezTo>
                    <a:pt x="498465" y="426441"/>
                    <a:pt x="512804" y="352868"/>
                    <a:pt x="417010" y="242971"/>
                  </a:cubicBezTo>
                  <a:cubicBezTo>
                    <a:pt x="344228" y="159479"/>
                    <a:pt x="241249" y="98956"/>
                    <a:pt x="120924" y="20699"/>
                  </a:cubicBezTo>
                  <a:cubicBezTo>
                    <a:pt x="34493" y="-35508"/>
                    <a:pt x="-9960" y="33189"/>
                    <a:pt x="1887" y="1023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481384" y="9582453"/>
              <a:ext cx="528597" cy="202259"/>
            </a:xfrm>
            <a:custGeom>
              <a:avLst/>
              <a:gdLst/>
              <a:ahLst/>
              <a:cxnLst/>
              <a:rect l="l" t="t" r="r" b="b"/>
              <a:pathLst>
                <a:path w="528597" h="202259" extrusionOk="0">
                  <a:moveTo>
                    <a:pt x="221411" y="3097"/>
                  </a:moveTo>
                  <a:cubicBezTo>
                    <a:pt x="248011" y="-393"/>
                    <a:pt x="274970" y="-935"/>
                    <a:pt x="301699" y="1480"/>
                  </a:cubicBezTo>
                  <a:cubicBezTo>
                    <a:pt x="301837" y="1489"/>
                    <a:pt x="301965" y="1508"/>
                    <a:pt x="302103" y="1517"/>
                  </a:cubicBezTo>
                  <a:cubicBezTo>
                    <a:pt x="356536" y="6522"/>
                    <a:pt x="410894" y="18535"/>
                    <a:pt x="459486" y="44241"/>
                  </a:cubicBezTo>
                  <a:cubicBezTo>
                    <a:pt x="479390" y="56777"/>
                    <a:pt x="534200" y="71683"/>
                    <a:pt x="510525" y="102881"/>
                  </a:cubicBezTo>
                  <a:cubicBezTo>
                    <a:pt x="510865" y="104535"/>
                    <a:pt x="511049" y="106197"/>
                    <a:pt x="511086" y="107887"/>
                  </a:cubicBezTo>
                  <a:cubicBezTo>
                    <a:pt x="511279" y="107960"/>
                    <a:pt x="511426" y="108070"/>
                    <a:pt x="511573" y="108153"/>
                  </a:cubicBezTo>
                  <a:cubicBezTo>
                    <a:pt x="512061" y="108337"/>
                    <a:pt x="512557" y="108530"/>
                    <a:pt x="513008" y="108759"/>
                  </a:cubicBezTo>
                  <a:cubicBezTo>
                    <a:pt x="513008" y="108796"/>
                    <a:pt x="512971" y="108833"/>
                    <a:pt x="512934" y="108869"/>
                  </a:cubicBezTo>
                  <a:cubicBezTo>
                    <a:pt x="524809" y="114857"/>
                    <a:pt x="531597" y="128101"/>
                    <a:pt x="527302" y="141500"/>
                  </a:cubicBezTo>
                  <a:cubicBezTo>
                    <a:pt x="525683" y="146579"/>
                    <a:pt x="522703" y="150795"/>
                    <a:pt x="518858" y="153963"/>
                  </a:cubicBezTo>
                  <a:cubicBezTo>
                    <a:pt x="534466" y="173011"/>
                    <a:pt x="512944" y="201050"/>
                    <a:pt x="490363" y="190479"/>
                  </a:cubicBezTo>
                  <a:cubicBezTo>
                    <a:pt x="450178" y="171358"/>
                    <a:pt x="407730" y="157582"/>
                    <a:pt x="364602" y="146928"/>
                  </a:cubicBezTo>
                  <a:cubicBezTo>
                    <a:pt x="364271" y="146846"/>
                    <a:pt x="363940" y="146772"/>
                    <a:pt x="363609" y="146689"/>
                  </a:cubicBezTo>
                  <a:cubicBezTo>
                    <a:pt x="298415" y="131021"/>
                    <a:pt x="229919" y="132399"/>
                    <a:pt x="165415" y="150675"/>
                  </a:cubicBezTo>
                  <a:cubicBezTo>
                    <a:pt x="165084" y="150767"/>
                    <a:pt x="164762" y="150859"/>
                    <a:pt x="164431" y="150951"/>
                  </a:cubicBezTo>
                  <a:cubicBezTo>
                    <a:pt x="121772" y="163331"/>
                    <a:pt x="79913" y="178806"/>
                    <a:pt x="40537" y="199525"/>
                  </a:cubicBezTo>
                  <a:cubicBezTo>
                    <a:pt x="18398" y="211005"/>
                    <a:pt x="-4238" y="183848"/>
                    <a:pt x="10589" y="164194"/>
                  </a:cubicBezTo>
                  <a:cubicBezTo>
                    <a:pt x="6616" y="161191"/>
                    <a:pt x="3470" y="157095"/>
                    <a:pt x="1649" y="152080"/>
                  </a:cubicBezTo>
                  <a:cubicBezTo>
                    <a:pt x="-3189" y="138865"/>
                    <a:pt x="3056" y="125355"/>
                    <a:pt x="14682" y="118898"/>
                  </a:cubicBezTo>
                  <a:cubicBezTo>
                    <a:pt x="14645" y="118862"/>
                    <a:pt x="14599" y="118825"/>
                    <a:pt x="14599" y="118788"/>
                  </a:cubicBezTo>
                  <a:cubicBezTo>
                    <a:pt x="15041" y="118540"/>
                    <a:pt x="15528" y="118338"/>
                    <a:pt x="16007" y="118127"/>
                  </a:cubicBezTo>
                  <a:cubicBezTo>
                    <a:pt x="16154" y="118044"/>
                    <a:pt x="16301" y="117925"/>
                    <a:pt x="16485" y="117842"/>
                  </a:cubicBezTo>
                  <a:cubicBezTo>
                    <a:pt x="16457" y="116152"/>
                    <a:pt x="16577" y="114490"/>
                    <a:pt x="16844" y="112819"/>
                  </a:cubicBezTo>
                  <a:cubicBezTo>
                    <a:pt x="-8073" y="82594"/>
                    <a:pt x="46092" y="65493"/>
                    <a:pt x="65481" y="52167"/>
                  </a:cubicBezTo>
                  <a:cubicBezTo>
                    <a:pt x="112997" y="24523"/>
                    <a:pt x="166822" y="10343"/>
                    <a:pt x="221016" y="3152"/>
                  </a:cubicBezTo>
                  <a:cubicBezTo>
                    <a:pt x="221144" y="3133"/>
                    <a:pt x="221273" y="3115"/>
                    <a:pt x="221411" y="30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845990" y="9663432"/>
              <a:ext cx="40350" cy="365012"/>
            </a:xfrm>
            <a:custGeom>
              <a:avLst/>
              <a:gdLst/>
              <a:ahLst/>
              <a:cxnLst/>
              <a:rect l="l" t="t" r="r" b="b"/>
              <a:pathLst>
                <a:path w="40350" h="365012" extrusionOk="0">
                  <a:moveTo>
                    <a:pt x="4796" y="364881"/>
                  </a:moveTo>
                  <a:cubicBezTo>
                    <a:pt x="-7133" y="360583"/>
                    <a:pt x="6893" y="336089"/>
                    <a:pt x="7335" y="326528"/>
                  </a:cubicBezTo>
                  <a:cubicBezTo>
                    <a:pt x="10545" y="312412"/>
                    <a:pt x="12605" y="298094"/>
                    <a:pt x="14647" y="283767"/>
                  </a:cubicBezTo>
                  <a:cubicBezTo>
                    <a:pt x="24912" y="192551"/>
                    <a:pt x="28600" y="99030"/>
                    <a:pt x="15208" y="8016"/>
                  </a:cubicBezTo>
                  <a:cubicBezTo>
                    <a:pt x="13323" y="-388"/>
                    <a:pt x="26448" y="-3455"/>
                    <a:pt x="28287" y="5077"/>
                  </a:cubicBezTo>
                  <a:cubicBezTo>
                    <a:pt x="45671" y="94612"/>
                    <a:pt x="41689" y="187380"/>
                    <a:pt x="32435" y="277706"/>
                  </a:cubicBezTo>
                  <a:cubicBezTo>
                    <a:pt x="30173" y="292520"/>
                    <a:pt x="23118" y="368591"/>
                    <a:pt x="4796" y="364881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10283" y="9748828"/>
              <a:ext cx="49749" cy="364084"/>
            </a:xfrm>
            <a:custGeom>
              <a:avLst/>
              <a:gdLst/>
              <a:ahLst/>
              <a:cxnLst/>
              <a:rect l="l" t="t" r="r" b="b"/>
              <a:pathLst>
                <a:path w="49749" h="364084" extrusionOk="0">
                  <a:moveTo>
                    <a:pt x="45272" y="363896"/>
                  </a:moveTo>
                  <a:cubicBezTo>
                    <a:pt x="57027" y="359120"/>
                    <a:pt x="42016" y="335214"/>
                    <a:pt x="41188" y="325681"/>
                  </a:cubicBezTo>
                  <a:cubicBezTo>
                    <a:pt x="37417" y="311703"/>
                    <a:pt x="34777" y="297477"/>
                    <a:pt x="32156" y="283242"/>
                  </a:cubicBezTo>
                  <a:cubicBezTo>
                    <a:pt x="18212" y="192512"/>
                    <a:pt x="10762" y="99221"/>
                    <a:pt x="20466" y="7738"/>
                  </a:cubicBezTo>
                  <a:cubicBezTo>
                    <a:pt x="22011" y="-730"/>
                    <a:pt x="8775" y="-3273"/>
                    <a:pt x="7276" y="5332"/>
                  </a:cubicBezTo>
                  <a:cubicBezTo>
                    <a:pt x="-6484" y="95492"/>
                    <a:pt x="1242" y="188030"/>
                    <a:pt x="14138" y="277906"/>
                  </a:cubicBezTo>
                  <a:cubicBezTo>
                    <a:pt x="16998" y="292609"/>
                    <a:pt x="27116" y="368341"/>
                    <a:pt x="45272" y="363896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23532" y="9195749"/>
              <a:ext cx="2118807" cy="1636017"/>
            </a:xfrm>
            <a:custGeom>
              <a:avLst/>
              <a:gdLst/>
              <a:ahLst/>
              <a:cxnLst/>
              <a:rect l="l" t="t" r="r" b="b"/>
              <a:pathLst>
                <a:path w="2118807" h="1636017" extrusionOk="0">
                  <a:moveTo>
                    <a:pt x="2099032" y="235380"/>
                  </a:moveTo>
                  <a:cubicBezTo>
                    <a:pt x="2026048" y="76202"/>
                    <a:pt x="1786556" y="58100"/>
                    <a:pt x="1638095" y="37188"/>
                  </a:cubicBezTo>
                  <a:cubicBezTo>
                    <a:pt x="623057" y="-105771"/>
                    <a:pt x="-154081" y="178677"/>
                    <a:pt x="26057" y="629541"/>
                  </a:cubicBezTo>
                  <a:cubicBezTo>
                    <a:pt x="108184" y="1266373"/>
                    <a:pt x="208210" y="1565682"/>
                    <a:pt x="720176" y="1620988"/>
                  </a:cubicBezTo>
                  <a:cubicBezTo>
                    <a:pt x="1573205" y="1713132"/>
                    <a:pt x="2016777" y="1385601"/>
                    <a:pt x="1982837" y="526955"/>
                  </a:cubicBezTo>
                  <a:cubicBezTo>
                    <a:pt x="2060429" y="499881"/>
                    <a:pt x="2162248" y="373251"/>
                    <a:pt x="2099032" y="235380"/>
                  </a:cubicBezTo>
                  <a:close/>
                  <a:moveTo>
                    <a:pt x="1893536" y="861163"/>
                  </a:moveTo>
                  <a:cubicBezTo>
                    <a:pt x="1800620" y="1457870"/>
                    <a:pt x="1423318" y="1600443"/>
                    <a:pt x="820928" y="1564130"/>
                  </a:cubicBezTo>
                  <a:cubicBezTo>
                    <a:pt x="610796" y="1551465"/>
                    <a:pt x="403800" y="1511505"/>
                    <a:pt x="276476" y="1326970"/>
                  </a:cubicBezTo>
                  <a:cubicBezTo>
                    <a:pt x="171869" y="1175368"/>
                    <a:pt x="129201" y="970123"/>
                    <a:pt x="116821" y="789491"/>
                  </a:cubicBezTo>
                  <a:cubicBezTo>
                    <a:pt x="102270" y="577257"/>
                    <a:pt x="149399" y="396578"/>
                    <a:pt x="346553" y="285534"/>
                  </a:cubicBezTo>
                  <a:cubicBezTo>
                    <a:pt x="433013" y="236840"/>
                    <a:pt x="529699" y="209178"/>
                    <a:pt x="626644" y="187825"/>
                  </a:cubicBezTo>
                  <a:cubicBezTo>
                    <a:pt x="855383" y="137450"/>
                    <a:pt x="1091380" y="120193"/>
                    <a:pt x="1325040" y="136330"/>
                  </a:cubicBezTo>
                  <a:cubicBezTo>
                    <a:pt x="1492559" y="147892"/>
                    <a:pt x="1762523" y="155607"/>
                    <a:pt x="1852091" y="328442"/>
                  </a:cubicBezTo>
                  <a:cubicBezTo>
                    <a:pt x="1936949" y="492203"/>
                    <a:pt x="1921046" y="684480"/>
                    <a:pt x="1893536" y="8611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43455" y="9246054"/>
              <a:ext cx="2124714" cy="1633047"/>
            </a:xfrm>
            <a:custGeom>
              <a:avLst/>
              <a:gdLst/>
              <a:ahLst/>
              <a:cxnLst/>
              <a:rect l="l" t="t" r="r" b="b"/>
              <a:pathLst>
                <a:path w="2124714" h="1633047" extrusionOk="0">
                  <a:moveTo>
                    <a:pt x="16371" y="276879"/>
                  </a:moveTo>
                  <a:cubicBezTo>
                    <a:pt x="82871" y="114891"/>
                    <a:pt x="321443" y="87173"/>
                    <a:pt x="468939" y="60310"/>
                  </a:cubicBezTo>
                  <a:cubicBezTo>
                    <a:pt x="1477391" y="-123362"/>
                    <a:pt x="2265374" y="129585"/>
                    <a:pt x="2103566" y="587337"/>
                  </a:cubicBezTo>
                  <a:cubicBezTo>
                    <a:pt x="2047193" y="1226961"/>
                    <a:pt x="1959336" y="1530044"/>
                    <a:pt x="1450009" y="1605895"/>
                  </a:cubicBezTo>
                  <a:cubicBezTo>
                    <a:pt x="601386" y="1732286"/>
                    <a:pt x="144965" y="1422857"/>
                    <a:pt x="144239" y="563541"/>
                  </a:cubicBezTo>
                  <a:cubicBezTo>
                    <a:pt x="65616" y="539617"/>
                    <a:pt x="-41234" y="417184"/>
                    <a:pt x="16371" y="276879"/>
                  </a:cubicBezTo>
                  <a:close/>
                  <a:moveTo>
                    <a:pt x="246950" y="893892"/>
                  </a:moveTo>
                  <a:cubicBezTo>
                    <a:pt x="363872" y="1486374"/>
                    <a:pt x="746610" y="1613656"/>
                    <a:pt x="1347050" y="1553142"/>
                  </a:cubicBezTo>
                  <a:cubicBezTo>
                    <a:pt x="1556501" y="1532037"/>
                    <a:pt x="1761713" y="1483784"/>
                    <a:pt x="1881495" y="1294280"/>
                  </a:cubicBezTo>
                  <a:cubicBezTo>
                    <a:pt x="1979902" y="1138592"/>
                    <a:pt x="2014247" y="931804"/>
                    <a:pt x="2019342" y="750813"/>
                  </a:cubicBezTo>
                  <a:cubicBezTo>
                    <a:pt x="2025321" y="538166"/>
                    <a:pt x="1970934" y="359526"/>
                    <a:pt x="1769466" y="256509"/>
                  </a:cubicBezTo>
                  <a:cubicBezTo>
                    <a:pt x="1681113" y="211332"/>
                    <a:pt x="1583386" y="187583"/>
                    <a:pt x="1485669" y="170151"/>
                  </a:cubicBezTo>
                  <a:cubicBezTo>
                    <a:pt x="1255081" y="129016"/>
                    <a:pt x="1018588" y="121274"/>
                    <a:pt x="785756" y="146787"/>
                  </a:cubicBezTo>
                  <a:cubicBezTo>
                    <a:pt x="618844" y="165082"/>
                    <a:pt x="349413" y="183643"/>
                    <a:pt x="266882" y="359940"/>
                  </a:cubicBezTo>
                  <a:cubicBezTo>
                    <a:pt x="188682" y="526979"/>
                    <a:pt x="212330" y="718458"/>
                    <a:pt x="246950" y="8938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3706146">
            <a:off x="7396295" y="-1781659"/>
            <a:ext cx="2107468" cy="3203152"/>
            <a:chOff x="14791291" y="-3564614"/>
            <a:chExt cx="4215167" cy="6405527"/>
          </a:xfrm>
        </p:grpSpPr>
        <p:sp>
          <p:nvSpPr>
            <p:cNvPr id="130" name="Google Shape;130;p2"/>
            <p:cNvSpPr/>
            <p:nvPr/>
          </p:nvSpPr>
          <p:spPr>
            <a:xfrm>
              <a:off x="14791291" y="-3564614"/>
              <a:ext cx="4215167" cy="6405527"/>
            </a:xfrm>
            <a:custGeom>
              <a:avLst/>
              <a:gdLst/>
              <a:ahLst/>
              <a:cxnLst/>
              <a:rect l="l" t="t" r="r" b="b"/>
              <a:pathLst>
                <a:path w="4215167" h="6405527" extrusionOk="0">
                  <a:moveTo>
                    <a:pt x="4213274" y="6358357"/>
                  </a:moveTo>
                  <a:cubicBezTo>
                    <a:pt x="4214658" y="6381840"/>
                    <a:pt x="4419871" y="6371834"/>
                    <a:pt x="119701" y="6405528"/>
                  </a:cubicBezTo>
                  <a:cubicBezTo>
                    <a:pt x="42839" y="6405528"/>
                    <a:pt x="27756" y="954102"/>
                    <a:pt x="0" y="121191"/>
                  </a:cubicBezTo>
                  <a:cubicBezTo>
                    <a:pt x="0" y="61363"/>
                    <a:pt x="674202" y="81643"/>
                    <a:pt x="897663" y="70651"/>
                  </a:cubicBezTo>
                  <a:cubicBezTo>
                    <a:pt x="2408709" y="-3653"/>
                    <a:pt x="3169435" y="-31888"/>
                    <a:pt x="4102248" y="48194"/>
                  </a:cubicBezTo>
                  <a:cubicBezTo>
                    <a:pt x="4168217" y="53856"/>
                    <a:pt x="4036176" y="2424876"/>
                    <a:pt x="4213274" y="6358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969452" y="-3366867"/>
              <a:ext cx="3853375" cy="6010015"/>
            </a:xfrm>
            <a:custGeom>
              <a:avLst/>
              <a:gdLst/>
              <a:ahLst/>
              <a:cxnLst/>
              <a:rect l="l" t="t" r="r" b="b"/>
              <a:pathLst>
                <a:path w="3853375" h="6010015" extrusionOk="0">
                  <a:moveTo>
                    <a:pt x="0" y="84684"/>
                  </a:moveTo>
                  <a:cubicBezTo>
                    <a:pt x="150789" y="71501"/>
                    <a:pt x="305718" y="73782"/>
                    <a:pt x="479176" y="74102"/>
                  </a:cubicBezTo>
                  <a:cubicBezTo>
                    <a:pt x="1073338" y="74102"/>
                    <a:pt x="2461608" y="-62285"/>
                    <a:pt x="3768351" y="35003"/>
                  </a:cubicBezTo>
                  <a:cubicBezTo>
                    <a:pt x="3806461" y="2690825"/>
                    <a:pt x="3696320" y="2534696"/>
                    <a:pt x="3853376" y="5980653"/>
                  </a:cubicBezTo>
                  <a:cubicBezTo>
                    <a:pt x="2107515" y="5994758"/>
                    <a:pt x="2232483" y="5992990"/>
                    <a:pt x="95072" y="6010016"/>
                  </a:cubicBezTo>
                  <a:cubicBezTo>
                    <a:pt x="9406" y="3428691"/>
                    <a:pt x="27500" y="1167039"/>
                    <a:pt x="0" y="84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971600" y="-3369010"/>
              <a:ext cx="3845777" cy="6012250"/>
            </a:xfrm>
            <a:custGeom>
              <a:avLst/>
              <a:gdLst/>
              <a:ahLst/>
              <a:cxnLst/>
              <a:rect l="l" t="t" r="r" b="b"/>
              <a:pathLst>
                <a:path w="3845777" h="6012250" extrusionOk="0">
                  <a:moveTo>
                    <a:pt x="3819601" y="5860207"/>
                  </a:moveTo>
                  <a:cubicBezTo>
                    <a:pt x="3850830" y="5860207"/>
                    <a:pt x="3845743" y="5863256"/>
                    <a:pt x="3845064" y="5848293"/>
                  </a:cubicBezTo>
                  <a:cubicBezTo>
                    <a:pt x="3822920" y="5848318"/>
                    <a:pt x="3814949" y="5848293"/>
                    <a:pt x="3790474" y="5848331"/>
                  </a:cubicBezTo>
                  <a:cubicBezTo>
                    <a:pt x="3791639" y="5573880"/>
                    <a:pt x="3767420" y="5615567"/>
                    <a:pt x="3834363" y="5615721"/>
                  </a:cubicBezTo>
                  <a:cubicBezTo>
                    <a:pt x="3833697" y="5601296"/>
                    <a:pt x="3837323" y="5603807"/>
                    <a:pt x="3819601" y="5603807"/>
                  </a:cubicBezTo>
                  <a:cubicBezTo>
                    <a:pt x="3778825" y="5603807"/>
                    <a:pt x="3787078" y="5640216"/>
                    <a:pt x="3783451" y="5408605"/>
                  </a:cubicBezTo>
                  <a:cubicBezTo>
                    <a:pt x="3782772" y="5364650"/>
                    <a:pt x="3773532" y="5372068"/>
                    <a:pt x="3819601" y="5372068"/>
                  </a:cubicBezTo>
                  <a:cubicBezTo>
                    <a:pt x="3825932" y="5372068"/>
                    <a:pt x="3824714" y="5374463"/>
                    <a:pt x="3824214" y="5360179"/>
                  </a:cubicBezTo>
                  <a:cubicBezTo>
                    <a:pt x="3769176" y="5360179"/>
                    <a:pt x="3784002" y="5383508"/>
                    <a:pt x="3781644" y="5233605"/>
                  </a:cubicBezTo>
                  <a:cubicBezTo>
                    <a:pt x="3779568" y="5106020"/>
                    <a:pt x="3767676" y="5126877"/>
                    <a:pt x="3816603" y="5126890"/>
                  </a:cubicBezTo>
                  <a:cubicBezTo>
                    <a:pt x="3816115" y="5110991"/>
                    <a:pt x="3822817" y="5115078"/>
                    <a:pt x="3779709" y="5114937"/>
                  </a:cubicBezTo>
                  <a:cubicBezTo>
                    <a:pt x="3777198" y="4961025"/>
                    <a:pt x="3778991" y="5064961"/>
                    <a:pt x="3776672" y="4882404"/>
                  </a:cubicBezTo>
                  <a:cubicBezTo>
                    <a:pt x="3815334" y="4882314"/>
                    <a:pt x="3809529" y="4886324"/>
                    <a:pt x="3809080" y="4870464"/>
                  </a:cubicBezTo>
                  <a:cubicBezTo>
                    <a:pt x="3770342" y="4870476"/>
                    <a:pt x="3773097" y="4909678"/>
                    <a:pt x="3772008" y="4636944"/>
                  </a:cubicBezTo>
                  <a:cubicBezTo>
                    <a:pt x="3808785" y="4637353"/>
                    <a:pt x="3802737" y="4640121"/>
                    <a:pt x="3802340" y="4625247"/>
                  </a:cubicBezTo>
                  <a:cubicBezTo>
                    <a:pt x="3767394" y="4625132"/>
                    <a:pt x="3771969" y="4626092"/>
                    <a:pt x="3771956" y="4621506"/>
                  </a:cubicBezTo>
                  <a:cubicBezTo>
                    <a:pt x="3771790" y="4566624"/>
                    <a:pt x="3771546" y="4559936"/>
                    <a:pt x="3768906" y="4392483"/>
                  </a:cubicBezTo>
                  <a:cubicBezTo>
                    <a:pt x="3801468" y="4392829"/>
                    <a:pt x="3796112" y="4395622"/>
                    <a:pt x="3795702" y="4380774"/>
                  </a:cubicBezTo>
                  <a:cubicBezTo>
                    <a:pt x="3757899" y="4380620"/>
                    <a:pt x="3769176" y="4410290"/>
                    <a:pt x="3765626" y="4184303"/>
                  </a:cubicBezTo>
                  <a:cubicBezTo>
                    <a:pt x="3764934" y="4140387"/>
                    <a:pt x="3758834" y="4147996"/>
                    <a:pt x="3789192" y="4148330"/>
                  </a:cubicBezTo>
                  <a:cubicBezTo>
                    <a:pt x="3788756" y="4133136"/>
                    <a:pt x="3793639" y="4136710"/>
                    <a:pt x="3764896" y="4135993"/>
                  </a:cubicBezTo>
                  <a:cubicBezTo>
                    <a:pt x="3761897" y="3932412"/>
                    <a:pt x="3762794" y="3983156"/>
                    <a:pt x="3759757" y="3902037"/>
                  </a:cubicBezTo>
                  <a:cubicBezTo>
                    <a:pt x="3786168" y="3901883"/>
                    <a:pt x="3781836" y="3905073"/>
                    <a:pt x="3781350" y="3890046"/>
                  </a:cubicBezTo>
                  <a:cubicBezTo>
                    <a:pt x="3754144" y="3890136"/>
                    <a:pt x="3759103" y="3901294"/>
                    <a:pt x="3758053" y="3834549"/>
                  </a:cubicBezTo>
                  <a:cubicBezTo>
                    <a:pt x="3754746" y="3622743"/>
                    <a:pt x="3748877" y="3657333"/>
                    <a:pt x="3773366" y="3656987"/>
                  </a:cubicBezTo>
                  <a:cubicBezTo>
                    <a:pt x="3772815" y="3642075"/>
                    <a:pt x="3776365" y="3644958"/>
                    <a:pt x="3755618" y="3645355"/>
                  </a:cubicBezTo>
                  <a:cubicBezTo>
                    <a:pt x="3751389" y="3383740"/>
                    <a:pt x="3745417" y="3413475"/>
                    <a:pt x="3765049" y="3413423"/>
                  </a:cubicBezTo>
                  <a:cubicBezTo>
                    <a:pt x="3764665" y="3398447"/>
                    <a:pt x="3767689" y="3401496"/>
                    <a:pt x="3751389" y="3401535"/>
                  </a:cubicBezTo>
                  <a:cubicBezTo>
                    <a:pt x="3747147" y="3138716"/>
                    <a:pt x="3743047" y="3168476"/>
                    <a:pt x="3761051" y="3168322"/>
                  </a:cubicBezTo>
                  <a:cubicBezTo>
                    <a:pt x="3760923" y="3154025"/>
                    <a:pt x="3764268" y="3156369"/>
                    <a:pt x="3747865" y="3156536"/>
                  </a:cubicBezTo>
                  <a:cubicBezTo>
                    <a:pt x="3746109" y="3038341"/>
                    <a:pt x="3748121" y="3026196"/>
                    <a:pt x="3745802" y="2923772"/>
                  </a:cubicBezTo>
                  <a:cubicBezTo>
                    <a:pt x="3763537" y="2923772"/>
                    <a:pt x="3760539" y="2926846"/>
                    <a:pt x="3760615" y="2911870"/>
                  </a:cubicBezTo>
                  <a:cubicBezTo>
                    <a:pt x="3740804" y="2911883"/>
                    <a:pt x="3745007" y="2945704"/>
                    <a:pt x="3740612" y="2697939"/>
                  </a:cubicBezTo>
                  <a:cubicBezTo>
                    <a:pt x="3740202" y="2675109"/>
                    <a:pt x="3739497" y="2678107"/>
                    <a:pt x="3742573" y="2678133"/>
                  </a:cubicBezTo>
                  <a:cubicBezTo>
                    <a:pt x="3766715" y="2678363"/>
                    <a:pt x="3762615" y="2681387"/>
                    <a:pt x="3762807" y="2666410"/>
                  </a:cubicBezTo>
                  <a:cubicBezTo>
                    <a:pt x="3734615" y="2666205"/>
                    <a:pt x="3737947" y="2688522"/>
                    <a:pt x="3738651" y="2522965"/>
                  </a:cubicBezTo>
                  <a:cubicBezTo>
                    <a:pt x="3738984" y="2416210"/>
                    <a:pt x="3729707" y="2433774"/>
                    <a:pt x="3766343" y="2433019"/>
                  </a:cubicBezTo>
                  <a:cubicBezTo>
                    <a:pt x="3766587" y="2418107"/>
                    <a:pt x="3771341" y="2420887"/>
                    <a:pt x="3742483" y="2421719"/>
                  </a:cubicBezTo>
                  <a:cubicBezTo>
                    <a:pt x="3735627" y="2421911"/>
                    <a:pt x="3738421" y="2449237"/>
                    <a:pt x="3732872" y="2188686"/>
                  </a:cubicBezTo>
                  <a:cubicBezTo>
                    <a:pt x="3743598" y="2188494"/>
                    <a:pt x="3756105" y="2188251"/>
                    <a:pt x="3770226" y="2188084"/>
                  </a:cubicBezTo>
                  <a:cubicBezTo>
                    <a:pt x="3770444" y="2173185"/>
                    <a:pt x="3775967" y="2175990"/>
                    <a:pt x="3742534" y="2176618"/>
                  </a:cubicBezTo>
                  <a:cubicBezTo>
                    <a:pt x="3730822" y="2176823"/>
                    <a:pt x="3732641" y="2177899"/>
                    <a:pt x="3732551" y="2173390"/>
                  </a:cubicBezTo>
                  <a:cubicBezTo>
                    <a:pt x="3726888" y="1915003"/>
                    <a:pt x="3725029" y="1944187"/>
                    <a:pt x="3742585" y="1944366"/>
                  </a:cubicBezTo>
                  <a:cubicBezTo>
                    <a:pt x="3779337" y="1944815"/>
                    <a:pt x="3773123" y="1947659"/>
                    <a:pt x="3773238" y="1932759"/>
                  </a:cubicBezTo>
                  <a:cubicBezTo>
                    <a:pt x="3755784" y="1932631"/>
                    <a:pt x="3739600" y="1932426"/>
                    <a:pt x="3728835" y="1932311"/>
                  </a:cubicBezTo>
                  <a:cubicBezTo>
                    <a:pt x="3728399" y="1903499"/>
                    <a:pt x="3725734" y="1700123"/>
                    <a:pt x="3725721" y="1699227"/>
                  </a:cubicBezTo>
                  <a:cubicBezTo>
                    <a:pt x="3747519" y="1699150"/>
                    <a:pt x="3758373" y="1699086"/>
                    <a:pt x="3773814" y="1699047"/>
                  </a:cubicBezTo>
                  <a:cubicBezTo>
                    <a:pt x="3773763" y="1684058"/>
                    <a:pt x="3780145" y="1687095"/>
                    <a:pt x="3742598" y="1687248"/>
                  </a:cubicBezTo>
                  <a:cubicBezTo>
                    <a:pt x="3717635" y="1687351"/>
                    <a:pt x="3727990" y="1720134"/>
                    <a:pt x="3722851" y="1474213"/>
                  </a:cubicBezTo>
                  <a:cubicBezTo>
                    <a:pt x="3722351" y="1450129"/>
                    <a:pt x="3717238" y="1453985"/>
                    <a:pt x="3742534" y="1454459"/>
                  </a:cubicBezTo>
                  <a:cubicBezTo>
                    <a:pt x="3776839" y="1455099"/>
                    <a:pt x="3771162" y="1457930"/>
                    <a:pt x="3770867" y="1443018"/>
                  </a:cubicBezTo>
                  <a:cubicBezTo>
                    <a:pt x="3751735" y="1442788"/>
                    <a:pt x="3740548" y="1442480"/>
                    <a:pt x="3722210" y="1442211"/>
                  </a:cubicBezTo>
                  <a:cubicBezTo>
                    <a:pt x="3718032" y="1222976"/>
                    <a:pt x="3717981" y="1214136"/>
                    <a:pt x="3717904" y="1208845"/>
                  </a:cubicBezTo>
                  <a:cubicBezTo>
                    <a:pt x="3734615" y="1209114"/>
                    <a:pt x="3747775" y="1209486"/>
                    <a:pt x="3764332" y="1209755"/>
                  </a:cubicBezTo>
                  <a:cubicBezTo>
                    <a:pt x="3763781" y="1194702"/>
                    <a:pt x="3768599" y="1197968"/>
                    <a:pt x="3742726" y="1197405"/>
                  </a:cubicBezTo>
                  <a:cubicBezTo>
                    <a:pt x="3708178" y="1196662"/>
                    <a:pt x="3718840" y="1233212"/>
                    <a:pt x="3714457" y="964115"/>
                  </a:cubicBezTo>
                  <a:cubicBezTo>
                    <a:pt x="3732756" y="964461"/>
                    <a:pt x="3743995" y="964871"/>
                    <a:pt x="3759655" y="965243"/>
                  </a:cubicBezTo>
                  <a:cubicBezTo>
                    <a:pt x="3759565" y="950228"/>
                    <a:pt x="3762961" y="953444"/>
                    <a:pt x="3742765" y="952893"/>
                  </a:cubicBezTo>
                  <a:cubicBezTo>
                    <a:pt x="3702616" y="951740"/>
                    <a:pt x="3714816" y="987777"/>
                    <a:pt x="3709370" y="719232"/>
                  </a:cubicBezTo>
                  <a:cubicBezTo>
                    <a:pt x="3729835" y="719578"/>
                    <a:pt x="3740291" y="720039"/>
                    <a:pt x="3760449" y="720526"/>
                  </a:cubicBezTo>
                  <a:cubicBezTo>
                    <a:pt x="3760628" y="705499"/>
                    <a:pt x="3764011" y="708765"/>
                    <a:pt x="3742765" y="708125"/>
                  </a:cubicBezTo>
                  <a:cubicBezTo>
                    <a:pt x="3702424" y="706972"/>
                    <a:pt x="3709190" y="712570"/>
                    <a:pt x="3708806" y="687832"/>
                  </a:cubicBezTo>
                  <a:cubicBezTo>
                    <a:pt x="3704846" y="433071"/>
                    <a:pt x="3697786" y="474759"/>
                    <a:pt x="3742649" y="474643"/>
                  </a:cubicBezTo>
                  <a:cubicBezTo>
                    <a:pt x="3768407" y="474566"/>
                    <a:pt x="3764075" y="477680"/>
                    <a:pt x="3764306" y="462691"/>
                  </a:cubicBezTo>
                  <a:cubicBezTo>
                    <a:pt x="3743713" y="462729"/>
                    <a:pt x="3731283" y="462793"/>
                    <a:pt x="3706243" y="462819"/>
                  </a:cubicBezTo>
                  <a:cubicBezTo>
                    <a:pt x="3704398" y="370425"/>
                    <a:pt x="3703347" y="365865"/>
                    <a:pt x="3702950" y="230208"/>
                  </a:cubicBezTo>
                  <a:cubicBezTo>
                    <a:pt x="3730552" y="230362"/>
                    <a:pt x="3740920" y="230631"/>
                    <a:pt x="3766843" y="230862"/>
                  </a:cubicBezTo>
                  <a:cubicBezTo>
                    <a:pt x="3766920" y="215821"/>
                    <a:pt x="3771752" y="219050"/>
                    <a:pt x="3742713" y="218678"/>
                  </a:cubicBezTo>
                  <a:cubicBezTo>
                    <a:pt x="3690173" y="218051"/>
                    <a:pt x="3703731" y="252192"/>
                    <a:pt x="3700079" y="32828"/>
                  </a:cubicBezTo>
                  <a:cubicBezTo>
                    <a:pt x="3683459" y="31675"/>
                    <a:pt x="3691186" y="8641"/>
                    <a:pt x="3692403" y="218243"/>
                  </a:cubicBezTo>
                  <a:cubicBezTo>
                    <a:pt x="3671400" y="218166"/>
                    <a:pt x="3518381" y="217538"/>
                    <a:pt x="3487985" y="217641"/>
                  </a:cubicBezTo>
                  <a:cubicBezTo>
                    <a:pt x="3483064" y="-2043"/>
                    <a:pt x="3493905" y="20017"/>
                    <a:pt x="3475785" y="19082"/>
                  </a:cubicBezTo>
                  <a:cubicBezTo>
                    <a:pt x="3478105" y="254280"/>
                    <a:pt x="3490433" y="217359"/>
                    <a:pt x="3434881" y="218140"/>
                  </a:cubicBezTo>
                  <a:cubicBezTo>
                    <a:pt x="3377421" y="218947"/>
                    <a:pt x="3376267" y="218537"/>
                    <a:pt x="3281221" y="218781"/>
                  </a:cubicBezTo>
                  <a:cubicBezTo>
                    <a:pt x="3273661" y="218794"/>
                    <a:pt x="3275519" y="227159"/>
                    <a:pt x="3274519" y="163309"/>
                  </a:cubicBezTo>
                  <a:cubicBezTo>
                    <a:pt x="3271892" y="-10614"/>
                    <a:pt x="3276608" y="9858"/>
                    <a:pt x="3261692" y="9320"/>
                  </a:cubicBezTo>
                  <a:cubicBezTo>
                    <a:pt x="3263576" y="134125"/>
                    <a:pt x="3264178" y="176953"/>
                    <a:pt x="3264972" y="218819"/>
                  </a:cubicBezTo>
                  <a:cubicBezTo>
                    <a:pt x="3217161" y="218909"/>
                    <a:pt x="3205564" y="218871"/>
                    <a:pt x="3061784" y="218768"/>
                  </a:cubicBezTo>
                  <a:cubicBezTo>
                    <a:pt x="3056556" y="-20517"/>
                    <a:pt x="3064706" y="3824"/>
                    <a:pt x="3048021" y="3478"/>
                  </a:cubicBezTo>
                  <a:cubicBezTo>
                    <a:pt x="3051571" y="236178"/>
                    <a:pt x="3051481" y="218755"/>
                    <a:pt x="3050571" y="218755"/>
                  </a:cubicBezTo>
                  <a:cubicBezTo>
                    <a:pt x="2972992" y="218755"/>
                    <a:pt x="2973837" y="217602"/>
                    <a:pt x="2896822" y="217602"/>
                  </a:cubicBezTo>
                  <a:cubicBezTo>
                    <a:pt x="2832518" y="217602"/>
                    <a:pt x="2849510" y="259418"/>
                    <a:pt x="2845589" y="954"/>
                  </a:cubicBezTo>
                  <a:cubicBezTo>
                    <a:pt x="2831314" y="865"/>
                    <a:pt x="2834043" y="-26487"/>
                    <a:pt x="2838003" y="218127"/>
                  </a:cubicBezTo>
                  <a:cubicBezTo>
                    <a:pt x="2730014" y="220331"/>
                    <a:pt x="2738664" y="219447"/>
                    <a:pt x="2634968" y="218640"/>
                  </a:cubicBezTo>
                  <a:cubicBezTo>
                    <a:pt x="2629996" y="-25167"/>
                    <a:pt x="2635788" y="954"/>
                    <a:pt x="2620321" y="1095"/>
                  </a:cubicBezTo>
                  <a:cubicBezTo>
                    <a:pt x="2624537" y="255587"/>
                    <a:pt x="2637377" y="218486"/>
                    <a:pt x="2589374" y="218486"/>
                  </a:cubicBezTo>
                  <a:cubicBezTo>
                    <a:pt x="2391068" y="218486"/>
                    <a:pt x="2421618" y="235948"/>
                    <a:pt x="2420478" y="163283"/>
                  </a:cubicBezTo>
                  <a:cubicBezTo>
                    <a:pt x="2419145" y="77667"/>
                    <a:pt x="2418671" y="80601"/>
                    <a:pt x="2417402" y="4349"/>
                  </a:cubicBezTo>
                  <a:cubicBezTo>
                    <a:pt x="2402383" y="4682"/>
                    <a:pt x="2406317" y="-22515"/>
                    <a:pt x="2410931" y="219063"/>
                  </a:cubicBezTo>
                  <a:cubicBezTo>
                    <a:pt x="2359339" y="218806"/>
                    <a:pt x="2301673" y="216449"/>
                    <a:pt x="2207858" y="218461"/>
                  </a:cubicBezTo>
                  <a:cubicBezTo>
                    <a:pt x="2207243" y="147705"/>
                    <a:pt x="2205128" y="57272"/>
                    <a:pt x="2204347" y="9948"/>
                  </a:cubicBezTo>
                  <a:cubicBezTo>
                    <a:pt x="2187175" y="10473"/>
                    <a:pt x="2195479" y="-12946"/>
                    <a:pt x="2197363" y="218678"/>
                  </a:cubicBezTo>
                  <a:cubicBezTo>
                    <a:pt x="2105828" y="220574"/>
                    <a:pt x="2060080" y="218281"/>
                    <a:pt x="1992995" y="218051"/>
                  </a:cubicBezTo>
                  <a:cubicBezTo>
                    <a:pt x="1990548" y="108939"/>
                    <a:pt x="1991650" y="90619"/>
                    <a:pt x="1990753" y="16943"/>
                  </a:cubicBezTo>
                  <a:cubicBezTo>
                    <a:pt x="1976541" y="17429"/>
                    <a:pt x="1980450" y="6835"/>
                    <a:pt x="1980668" y="75989"/>
                  </a:cubicBezTo>
                  <a:cubicBezTo>
                    <a:pt x="1980821" y="125234"/>
                    <a:pt x="1981539" y="174736"/>
                    <a:pt x="1982500" y="218038"/>
                  </a:cubicBezTo>
                  <a:cubicBezTo>
                    <a:pt x="1973145" y="218025"/>
                    <a:pt x="1827085" y="217948"/>
                    <a:pt x="1820805" y="217935"/>
                  </a:cubicBezTo>
                  <a:cubicBezTo>
                    <a:pt x="1765728" y="217935"/>
                    <a:pt x="1780183" y="251628"/>
                    <a:pt x="1778146" y="24668"/>
                  </a:cubicBezTo>
                  <a:cubicBezTo>
                    <a:pt x="1763973" y="25206"/>
                    <a:pt x="1767907" y="15905"/>
                    <a:pt x="1767779" y="75950"/>
                  </a:cubicBezTo>
                  <a:cubicBezTo>
                    <a:pt x="1767676" y="124005"/>
                    <a:pt x="1768304" y="171316"/>
                    <a:pt x="1769419" y="218102"/>
                  </a:cubicBezTo>
                  <a:cubicBezTo>
                    <a:pt x="1571421" y="219614"/>
                    <a:pt x="1764921" y="218012"/>
                    <a:pt x="1566923" y="219293"/>
                  </a:cubicBezTo>
                  <a:cubicBezTo>
                    <a:pt x="1566500" y="178810"/>
                    <a:pt x="1565795" y="140159"/>
                    <a:pt x="1564052" y="33136"/>
                  </a:cubicBezTo>
                  <a:cubicBezTo>
                    <a:pt x="1549367" y="33738"/>
                    <a:pt x="1553249" y="14239"/>
                    <a:pt x="1555684" y="163475"/>
                  </a:cubicBezTo>
                  <a:cubicBezTo>
                    <a:pt x="1556812" y="235038"/>
                    <a:pt x="1596870" y="219626"/>
                    <a:pt x="1359672" y="219626"/>
                  </a:cubicBezTo>
                  <a:cubicBezTo>
                    <a:pt x="1351022" y="219626"/>
                    <a:pt x="1355533" y="240841"/>
                    <a:pt x="1350023" y="42206"/>
                  </a:cubicBezTo>
                  <a:cubicBezTo>
                    <a:pt x="1332723" y="42949"/>
                    <a:pt x="1342091" y="16827"/>
                    <a:pt x="1343475" y="219588"/>
                  </a:cubicBezTo>
                  <a:cubicBezTo>
                    <a:pt x="1278133" y="219255"/>
                    <a:pt x="1235447" y="215476"/>
                    <a:pt x="1139133" y="218076"/>
                  </a:cubicBezTo>
                  <a:cubicBezTo>
                    <a:pt x="1138326" y="180284"/>
                    <a:pt x="1138300" y="166601"/>
                    <a:pt x="1136173" y="51776"/>
                  </a:cubicBezTo>
                  <a:cubicBezTo>
                    <a:pt x="1122371" y="52416"/>
                    <a:pt x="1124576" y="26320"/>
                    <a:pt x="1128625" y="218371"/>
                  </a:cubicBezTo>
                  <a:cubicBezTo>
                    <a:pt x="1078571" y="219818"/>
                    <a:pt x="1026287" y="219626"/>
                    <a:pt x="975529" y="218999"/>
                  </a:cubicBezTo>
                  <a:cubicBezTo>
                    <a:pt x="911007" y="218268"/>
                    <a:pt x="924680" y="248836"/>
                    <a:pt x="923873" y="61704"/>
                  </a:cubicBezTo>
                  <a:cubicBezTo>
                    <a:pt x="911276" y="62307"/>
                    <a:pt x="911276" y="37850"/>
                    <a:pt x="915249" y="218563"/>
                  </a:cubicBezTo>
                  <a:cubicBezTo>
                    <a:pt x="904036" y="218537"/>
                    <a:pt x="910546" y="218550"/>
                    <a:pt x="744969" y="218512"/>
                  </a:cubicBezTo>
                  <a:cubicBezTo>
                    <a:pt x="700733" y="218512"/>
                    <a:pt x="711740" y="244582"/>
                    <a:pt x="709293" y="71953"/>
                  </a:cubicBezTo>
                  <a:cubicBezTo>
                    <a:pt x="694031" y="72632"/>
                    <a:pt x="698106" y="50264"/>
                    <a:pt x="701027" y="218397"/>
                  </a:cubicBezTo>
                  <a:cubicBezTo>
                    <a:pt x="646437" y="218076"/>
                    <a:pt x="638684" y="217333"/>
                    <a:pt x="498364" y="218051"/>
                  </a:cubicBezTo>
                  <a:cubicBezTo>
                    <a:pt x="497339" y="182474"/>
                    <a:pt x="496494" y="130705"/>
                    <a:pt x="496545" y="76117"/>
                  </a:cubicBezTo>
                  <a:cubicBezTo>
                    <a:pt x="483256" y="76142"/>
                    <a:pt x="485114" y="62986"/>
                    <a:pt x="486690" y="163488"/>
                  </a:cubicBezTo>
                  <a:cubicBezTo>
                    <a:pt x="487754" y="232130"/>
                    <a:pt x="498390" y="218179"/>
                    <a:pt x="437636" y="218179"/>
                  </a:cubicBezTo>
                  <a:cubicBezTo>
                    <a:pt x="361505" y="218179"/>
                    <a:pt x="360954" y="219332"/>
                    <a:pt x="285540" y="219345"/>
                  </a:cubicBezTo>
                  <a:cubicBezTo>
                    <a:pt x="284322" y="156942"/>
                    <a:pt x="284463" y="142388"/>
                    <a:pt x="282810" y="76078"/>
                  </a:cubicBezTo>
                  <a:cubicBezTo>
                    <a:pt x="268291" y="76142"/>
                    <a:pt x="271918" y="57643"/>
                    <a:pt x="275032" y="219332"/>
                  </a:cubicBezTo>
                  <a:cubicBezTo>
                    <a:pt x="274109" y="219332"/>
                    <a:pt x="72087" y="217884"/>
                    <a:pt x="71164" y="217871"/>
                  </a:cubicBezTo>
                  <a:cubicBezTo>
                    <a:pt x="70139" y="182731"/>
                    <a:pt x="69537" y="137520"/>
                    <a:pt x="68781" y="81818"/>
                  </a:cubicBezTo>
                  <a:cubicBezTo>
                    <a:pt x="54813" y="82625"/>
                    <a:pt x="58029" y="70723"/>
                    <a:pt x="59490" y="163475"/>
                  </a:cubicBezTo>
                  <a:cubicBezTo>
                    <a:pt x="60464" y="225865"/>
                    <a:pt x="63296" y="217769"/>
                    <a:pt x="53634" y="217615"/>
                  </a:cubicBezTo>
                  <a:cubicBezTo>
                    <a:pt x="-9286" y="216680"/>
                    <a:pt x="402" y="213387"/>
                    <a:pt x="710" y="229017"/>
                  </a:cubicBezTo>
                  <a:cubicBezTo>
                    <a:pt x="27864" y="229119"/>
                    <a:pt x="42831" y="229388"/>
                    <a:pt x="61028" y="229645"/>
                  </a:cubicBezTo>
                  <a:cubicBezTo>
                    <a:pt x="65474" y="366172"/>
                    <a:pt x="64347" y="372514"/>
                    <a:pt x="65269" y="463690"/>
                  </a:cubicBezTo>
                  <a:cubicBezTo>
                    <a:pt x="46560" y="463869"/>
                    <a:pt x="31516" y="464061"/>
                    <a:pt x="4490" y="464151"/>
                  </a:cubicBezTo>
                  <a:cubicBezTo>
                    <a:pt x="4682" y="479716"/>
                    <a:pt x="-4442" y="476322"/>
                    <a:pt x="53608" y="475707"/>
                  </a:cubicBezTo>
                  <a:cubicBezTo>
                    <a:pt x="70767" y="475540"/>
                    <a:pt x="64321" y="443256"/>
                    <a:pt x="68204" y="687973"/>
                  </a:cubicBezTo>
                  <a:cubicBezTo>
                    <a:pt x="68614" y="714031"/>
                    <a:pt x="80045" y="707523"/>
                    <a:pt x="6796" y="707484"/>
                  </a:cubicBezTo>
                  <a:cubicBezTo>
                    <a:pt x="6899" y="723344"/>
                    <a:pt x="-4327" y="719373"/>
                    <a:pt x="68729" y="719411"/>
                  </a:cubicBezTo>
                  <a:cubicBezTo>
                    <a:pt x="69767" y="777586"/>
                    <a:pt x="72266" y="860179"/>
                    <a:pt x="72407" y="952714"/>
                  </a:cubicBezTo>
                  <a:cubicBezTo>
                    <a:pt x="51020" y="952803"/>
                    <a:pt x="34463" y="952944"/>
                    <a:pt x="8027" y="953008"/>
                  </a:cubicBezTo>
                  <a:cubicBezTo>
                    <a:pt x="8078" y="968535"/>
                    <a:pt x="-508" y="965025"/>
                    <a:pt x="53583" y="964730"/>
                  </a:cubicBezTo>
                  <a:cubicBezTo>
                    <a:pt x="80019" y="964589"/>
                    <a:pt x="71690" y="928488"/>
                    <a:pt x="76008" y="1197379"/>
                  </a:cubicBezTo>
                  <a:cubicBezTo>
                    <a:pt x="52839" y="1197494"/>
                    <a:pt x="35950" y="1197674"/>
                    <a:pt x="8770" y="1197764"/>
                  </a:cubicBezTo>
                  <a:cubicBezTo>
                    <a:pt x="8808" y="1213560"/>
                    <a:pt x="697" y="1209793"/>
                    <a:pt x="53583" y="1209447"/>
                  </a:cubicBezTo>
                  <a:cubicBezTo>
                    <a:pt x="85529" y="1209229"/>
                    <a:pt x="76162" y="1181865"/>
                    <a:pt x="79378" y="1387008"/>
                  </a:cubicBezTo>
                  <a:cubicBezTo>
                    <a:pt x="80403" y="1452396"/>
                    <a:pt x="87592" y="1441212"/>
                    <a:pt x="53467" y="1441853"/>
                  </a:cubicBezTo>
                  <a:cubicBezTo>
                    <a:pt x="1542" y="1442826"/>
                    <a:pt x="9552" y="1438368"/>
                    <a:pt x="9628" y="1454382"/>
                  </a:cubicBezTo>
                  <a:cubicBezTo>
                    <a:pt x="41140" y="1454151"/>
                    <a:pt x="54300" y="1453664"/>
                    <a:pt x="80788" y="1453318"/>
                  </a:cubicBezTo>
                  <a:cubicBezTo>
                    <a:pt x="83825" y="1560035"/>
                    <a:pt x="82749" y="1511160"/>
                    <a:pt x="85171" y="1686544"/>
                  </a:cubicBezTo>
                  <a:cubicBezTo>
                    <a:pt x="59734" y="1686915"/>
                    <a:pt x="42690" y="1687671"/>
                    <a:pt x="11243" y="1688004"/>
                  </a:cubicBezTo>
                  <a:cubicBezTo>
                    <a:pt x="11371" y="1702634"/>
                    <a:pt x="2773" y="1700405"/>
                    <a:pt x="53659" y="1699111"/>
                  </a:cubicBezTo>
                  <a:cubicBezTo>
                    <a:pt x="96832" y="1698061"/>
                    <a:pt x="85196" y="1662523"/>
                    <a:pt x="88989" y="1931453"/>
                  </a:cubicBezTo>
                  <a:cubicBezTo>
                    <a:pt x="57478" y="1931299"/>
                    <a:pt x="48124" y="1931043"/>
                    <a:pt x="14344" y="1930915"/>
                  </a:cubicBezTo>
                  <a:cubicBezTo>
                    <a:pt x="14588" y="1946660"/>
                    <a:pt x="7271" y="1942663"/>
                    <a:pt x="53493" y="1943111"/>
                  </a:cubicBezTo>
                  <a:cubicBezTo>
                    <a:pt x="98241" y="1943521"/>
                    <a:pt x="89182" y="1932196"/>
                    <a:pt x="89668" y="1998698"/>
                  </a:cubicBezTo>
                  <a:cubicBezTo>
                    <a:pt x="91232" y="2212515"/>
                    <a:pt x="109006" y="2176785"/>
                    <a:pt x="53544" y="2176926"/>
                  </a:cubicBezTo>
                  <a:cubicBezTo>
                    <a:pt x="13204" y="2176990"/>
                    <a:pt x="19316" y="2173031"/>
                    <a:pt x="19714" y="2188878"/>
                  </a:cubicBezTo>
                  <a:cubicBezTo>
                    <a:pt x="40166" y="2188853"/>
                    <a:pt x="58798" y="2188801"/>
                    <a:pt x="92667" y="2188763"/>
                  </a:cubicBezTo>
                  <a:cubicBezTo>
                    <a:pt x="98741" y="2468454"/>
                    <a:pt x="104316" y="2422321"/>
                    <a:pt x="53595" y="2421847"/>
                  </a:cubicBezTo>
                  <a:cubicBezTo>
                    <a:pt x="20457" y="2421540"/>
                    <a:pt x="25903" y="2418581"/>
                    <a:pt x="26339" y="2433518"/>
                  </a:cubicBezTo>
                  <a:cubicBezTo>
                    <a:pt x="52224" y="2433685"/>
                    <a:pt x="66090" y="2433928"/>
                    <a:pt x="95268" y="2434044"/>
                  </a:cubicBezTo>
                  <a:cubicBezTo>
                    <a:pt x="95281" y="2434530"/>
                    <a:pt x="98062" y="2548613"/>
                    <a:pt x="100407" y="2667307"/>
                  </a:cubicBezTo>
                  <a:cubicBezTo>
                    <a:pt x="69370" y="2667064"/>
                    <a:pt x="56030" y="2666500"/>
                    <a:pt x="31875" y="2666090"/>
                  </a:cubicBezTo>
                  <a:cubicBezTo>
                    <a:pt x="32144" y="2681143"/>
                    <a:pt x="27735" y="2677876"/>
                    <a:pt x="53442" y="2678453"/>
                  </a:cubicBezTo>
                  <a:cubicBezTo>
                    <a:pt x="113709" y="2679836"/>
                    <a:pt x="100369" y="2636356"/>
                    <a:pt x="104726" y="2912306"/>
                  </a:cubicBezTo>
                  <a:cubicBezTo>
                    <a:pt x="75021" y="2912242"/>
                    <a:pt x="63552" y="2912088"/>
                    <a:pt x="35373" y="2911934"/>
                  </a:cubicBezTo>
                  <a:cubicBezTo>
                    <a:pt x="35540" y="2926949"/>
                    <a:pt x="31887" y="2923823"/>
                    <a:pt x="53506" y="2923964"/>
                  </a:cubicBezTo>
                  <a:cubicBezTo>
                    <a:pt x="124768" y="2924451"/>
                    <a:pt x="102009" y="2888400"/>
                    <a:pt x="105981" y="3135167"/>
                  </a:cubicBezTo>
                  <a:cubicBezTo>
                    <a:pt x="106391" y="3161891"/>
                    <a:pt x="119155" y="3155204"/>
                    <a:pt x="37359" y="3155229"/>
                  </a:cubicBezTo>
                  <a:cubicBezTo>
                    <a:pt x="37449" y="3171089"/>
                    <a:pt x="24916" y="3167118"/>
                    <a:pt x="106481" y="3167105"/>
                  </a:cubicBezTo>
                  <a:cubicBezTo>
                    <a:pt x="106507" y="3168348"/>
                    <a:pt x="109249" y="3339785"/>
                    <a:pt x="110723" y="3402137"/>
                  </a:cubicBezTo>
                  <a:cubicBezTo>
                    <a:pt x="76380" y="3401957"/>
                    <a:pt x="58670" y="3401304"/>
                    <a:pt x="38320" y="3400868"/>
                  </a:cubicBezTo>
                  <a:cubicBezTo>
                    <a:pt x="38359" y="3415178"/>
                    <a:pt x="23763" y="3413603"/>
                    <a:pt x="111005" y="3414038"/>
                  </a:cubicBezTo>
                  <a:cubicBezTo>
                    <a:pt x="111030" y="3415178"/>
                    <a:pt x="115580" y="3645214"/>
                    <a:pt x="115592" y="3646149"/>
                  </a:cubicBezTo>
                  <a:cubicBezTo>
                    <a:pt x="77866" y="3646213"/>
                    <a:pt x="61092" y="3646495"/>
                    <a:pt x="38859" y="3646700"/>
                  </a:cubicBezTo>
                  <a:cubicBezTo>
                    <a:pt x="38884" y="3661663"/>
                    <a:pt x="35886" y="3658640"/>
                    <a:pt x="53608" y="3658448"/>
                  </a:cubicBezTo>
                  <a:cubicBezTo>
                    <a:pt x="122602" y="3657704"/>
                    <a:pt x="115785" y="3657513"/>
                    <a:pt x="115823" y="3659767"/>
                  </a:cubicBezTo>
                  <a:cubicBezTo>
                    <a:pt x="117079" y="3739759"/>
                    <a:pt x="119475" y="3821084"/>
                    <a:pt x="119757" y="3890033"/>
                  </a:cubicBezTo>
                  <a:cubicBezTo>
                    <a:pt x="23725" y="3890123"/>
                    <a:pt x="39474" y="3887650"/>
                    <a:pt x="39525" y="3902472"/>
                  </a:cubicBezTo>
                  <a:cubicBezTo>
                    <a:pt x="62463" y="3902268"/>
                    <a:pt x="79071" y="3901973"/>
                    <a:pt x="119796" y="3901922"/>
                  </a:cubicBezTo>
                  <a:cubicBezTo>
                    <a:pt x="119988" y="4048186"/>
                    <a:pt x="121820" y="4066288"/>
                    <a:pt x="123422" y="4134071"/>
                  </a:cubicBezTo>
                  <a:cubicBezTo>
                    <a:pt x="82403" y="4134109"/>
                    <a:pt x="65500" y="4134481"/>
                    <a:pt x="40858" y="4134814"/>
                  </a:cubicBezTo>
                  <a:cubicBezTo>
                    <a:pt x="40973" y="4149111"/>
                    <a:pt x="37731" y="4146766"/>
                    <a:pt x="53621" y="4146536"/>
                  </a:cubicBezTo>
                  <a:cubicBezTo>
                    <a:pt x="145181" y="4145178"/>
                    <a:pt x="121641" y="4103081"/>
                    <a:pt x="125639" y="4359417"/>
                  </a:cubicBezTo>
                  <a:cubicBezTo>
                    <a:pt x="126075" y="4387422"/>
                    <a:pt x="139774" y="4380428"/>
                    <a:pt x="53531" y="4380671"/>
                  </a:cubicBezTo>
                  <a:cubicBezTo>
                    <a:pt x="41345" y="4380697"/>
                    <a:pt x="43433" y="4377635"/>
                    <a:pt x="43651" y="4392611"/>
                  </a:cubicBezTo>
                  <a:cubicBezTo>
                    <a:pt x="65128" y="4392572"/>
                    <a:pt x="80250" y="4392483"/>
                    <a:pt x="126139" y="4392483"/>
                  </a:cubicBezTo>
                  <a:cubicBezTo>
                    <a:pt x="126792" y="4439705"/>
                    <a:pt x="127484" y="4529138"/>
                    <a:pt x="129637" y="4623825"/>
                  </a:cubicBezTo>
                  <a:cubicBezTo>
                    <a:pt x="89412" y="4623838"/>
                    <a:pt x="73509" y="4624222"/>
                    <a:pt x="48021" y="4624735"/>
                  </a:cubicBezTo>
                  <a:cubicBezTo>
                    <a:pt x="48418" y="4641517"/>
                    <a:pt x="35437" y="4635727"/>
                    <a:pt x="129881" y="4635714"/>
                  </a:cubicBezTo>
                  <a:cubicBezTo>
                    <a:pt x="129906" y="4636675"/>
                    <a:pt x="134443" y="4869298"/>
                    <a:pt x="134468" y="4870361"/>
                  </a:cubicBezTo>
                  <a:cubicBezTo>
                    <a:pt x="100394" y="4870399"/>
                    <a:pt x="81326" y="4870092"/>
                    <a:pt x="54992" y="4869490"/>
                  </a:cubicBezTo>
                  <a:cubicBezTo>
                    <a:pt x="55479" y="4884286"/>
                    <a:pt x="42357" y="4882262"/>
                    <a:pt x="130406" y="4882262"/>
                  </a:cubicBezTo>
                  <a:cubicBezTo>
                    <a:pt x="135442" y="4882262"/>
                    <a:pt x="134661" y="4881737"/>
                    <a:pt x="134686" y="4883915"/>
                  </a:cubicBezTo>
                  <a:cubicBezTo>
                    <a:pt x="138684" y="5143313"/>
                    <a:pt x="141068" y="5115411"/>
                    <a:pt x="130406" y="5115411"/>
                  </a:cubicBezTo>
                  <a:cubicBezTo>
                    <a:pt x="51596" y="5115411"/>
                    <a:pt x="63040" y="5112029"/>
                    <a:pt x="63552" y="5127389"/>
                  </a:cubicBezTo>
                  <a:cubicBezTo>
                    <a:pt x="83402" y="5127338"/>
                    <a:pt x="101278" y="5127312"/>
                    <a:pt x="138454" y="5127312"/>
                  </a:cubicBezTo>
                  <a:cubicBezTo>
                    <a:pt x="142208" y="5290346"/>
                    <a:pt x="141158" y="5291794"/>
                    <a:pt x="141785" y="5358398"/>
                  </a:cubicBezTo>
                  <a:cubicBezTo>
                    <a:pt x="111351" y="5358308"/>
                    <a:pt x="89284" y="5358526"/>
                    <a:pt x="71241" y="5358846"/>
                  </a:cubicBezTo>
                  <a:cubicBezTo>
                    <a:pt x="71766" y="5374502"/>
                    <a:pt x="61361" y="5370274"/>
                    <a:pt x="130419" y="5370274"/>
                  </a:cubicBezTo>
                  <a:cubicBezTo>
                    <a:pt x="146206" y="5370274"/>
                    <a:pt x="141619" y="5343435"/>
                    <a:pt x="145374" y="5583629"/>
                  </a:cubicBezTo>
                  <a:cubicBezTo>
                    <a:pt x="145784" y="5609046"/>
                    <a:pt x="149679" y="5604704"/>
                    <a:pt x="130419" y="5604704"/>
                  </a:cubicBezTo>
                  <a:cubicBezTo>
                    <a:pt x="69242" y="5604704"/>
                    <a:pt x="79250" y="5600066"/>
                    <a:pt x="79788" y="5616272"/>
                  </a:cubicBezTo>
                  <a:cubicBezTo>
                    <a:pt x="101445" y="5616592"/>
                    <a:pt x="124050" y="5616644"/>
                    <a:pt x="145925" y="5616579"/>
                  </a:cubicBezTo>
                  <a:cubicBezTo>
                    <a:pt x="150346" y="5886098"/>
                    <a:pt x="156638" y="5850125"/>
                    <a:pt x="130419" y="5850125"/>
                  </a:cubicBezTo>
                  <a:cubicBezTo>
                    <a:pt x="79494" y="5850125"/>
                    <a:pt x="87426" y="5846256"/>
                    <a:pt x="87938" y="5862039"/>
                  </a:cubicBezTo>
                  <a:cubicBezTo>
                    <a:pt x="109505" y="5862001"/>
                    <a:pt x="128407" y="5862014"/>
                    <a:pt x="149090" y="5862014"/>
                  </a:cubicBezTo>
                  <a:cubicBezTo>
                    <a:pt x="149256" y="5903803"/>
                    <a:pt x="150128" y="5954702"/>
                    <a:pt x="151127" y="6011634"/>
                  </a:cubicBezTo>
                  <a:cubicBezTo>
                    <a:pt x="167389" y="6011506"/>
                    <a:pt x="160277" y="6030889"/>
                    <a:pt x="159585" y="5862014"/>
                  </a:cubicBezTo>
                  <a:lnTo>
                    <a:pt x="362440" y="5862026"/>
                  </a:lnTo>
                  <a:cubicBezTo>
                    <a:pt x="363311" y="5924006"/>
                    <a:pt x="363862" y="5966245"/>
                    <a:pt x="365387" y="6009930"/>
                  </a:cubicBezTo>
                  <a:cubicBezTo>
                    <a:pt x="380765" y="6009802"/>
                    <a:pt x="375267" y="6029967"/>
                    <a:pt x="372948" y="5862026"/>
                  </a:cubicBezTo>
                  <a:cubicBezTo>
                    <a:pt x="545727" y="5862039"/>
                    <a:pt x="498813" y="5860502"/>
                    <a:pt x="576649" y="5860220"/>
                  </a:cubicBezTo>
                  <a:cubicBezTo>
                    <a:pt x="578007" y="5916602"/>
                    <a:pt x="578148" y="5947374"/>
                    <a:pt x="579430" y="6008239"/>
                  </a:cubicBezTo>
                  <a:cubicBezTo>
                    <a:pt x="593487" y="6008124"/>
                    <a:pt x="589938" y="6019897"/>
                    <a:pt x="588579" y="5933576"/>
                  </a:cubicBezTo>
                  <a:cubicBezTo>
                    <a:pt x="587285" y="5851547"/>
                    <a:pt x="585517" y="5860194"/>
                    <a:pt x="591322" y="5860194"/>
                  </a:cubicBezTo>
                  <a:cubicBezTo>
                    <a:pt x="666005" y="5860194"/>
                    <a:pt x="667504" y="5861463"/>
                    <a:pt x="744943" y="5861463"/>
                  </a:cubicBezTo>
                  <a:cubicBezTo>
                    <a:pt x="802352" y="5861476"/>
                    <a:pt x="789358" y="5846922"/>
                    <a:pt x="790717" y="5933807"/>
                  </a:cubicBezTo>
                  <a:cubicBezTo>
                    <a:pt x="792024" y="6017629"/>
                    <a:pt x="789499" y="6006612"/>
                    <a:pt x="802955" y="6006497"/>
                  </a:cubicBezTo>
                  <a:cubicBezTo>
                    <a:pt x="801404" y="5961120"/>
                    <a:pt x="800584" y="5903278"/>
                    <a:pt x="800571" y="5861476"/>
                  </a:cubicBezTo>
                  <a:cubicBezTo>
                    <a:pt x="886121" y="5861501"/>
                    <a:pt x="926500" y="5861617"/>
                    <a:pt x="975516" y="5861219"/>
                  </a:cubicBezTo>
                  <a:cubicBezTo>
                    <a:pt x="1010256" y="5860938"/>
                    <a:pt x="1002798" y="5846525"/>
                    <a:pt x="1004157" y="5933794"/>
                  </a:cubicBezTo>
                  <a:cubicBezTo>
                    <a:pt x="1005438" y="6015708"/>
                    <a:pt x="1001901" y="6004934"/>
                    <a:pt x="1015844" y="6004831"/>
                  </a:cubicBezTo>
                  <a:cubicBezTo>
                    <a:pt x="1014947" y="5954215"/>
                    <a:pt x="1014152" y="5903060"/>
                    <a:pt x="1013575" y="5860976"/>
                  </a:cubicBezTo>
                  <a:cubicBezTo>
                    <a:pt x="1074829" y="5860745"/>
                    <a:pt x="1123986" y="5861130"/>
                    <a:pt x="1217494" y="5861091"/>
                  </a:cubicBezTo>
                  <a:cubicBezTo>
                    <a:pt x="1217686" y="5905661"/>
                    <a:pt x="1218647" y="5963567"/>
                    <a:pt x="1219609" y="6003256"/>
                  </a:cubicBezTo>
                  <a:cubicBezTo>
                    <a:pt x="1235960" y="6003140"/>
                    <a:pt x="1228643" y="6021678"/>
                    <a:pt x="1228002" y="5861066"/>
                  </a:cubicBezTo>
                  <a:cubicBezTo>
                    <a:pt x="1228950" y="5861066"/>
                    <a:pt x="1429384" y="5860182"/>
                    <a:pt x="1430409" y="5860169"/>
                  </a:cubicBezTo>
                  <a:cubicBezTo>
                    <a:pt x="1431729" y="5930310"/>
                    <a:pt x="1431818" y="5952255"/>
                    <a:pt x="1432946" y="6001590"/>
                  </a:cubicBezTo>
                  <a:cubicBezTo>
                    <a:pt x="1447567" y="6001488"/>
                    <a:pt x="1443890" y="6021909"/>
                    <a:pt x="1440929" y="5860105"/>
                  </a:cubicBezTo>
                  <a:cubicBezTo>
                    <a:pt x="1584081" y="5859131"/>
                    <a:pt x="1572369" y="5861002"/>
                    <a:pt x="1645143" y="5861347"/>
                  </a:cubicBezTo>
                  <a:cubicBezTo>
                    <a:pt x="1646578" y="5905136"/>
                    <a:pt x="1647373" y="5958801"/>
                    <a:pt x="1647578" y="5999938"/>
                  </a:cubicBezTo>
                  <a:cubicBezTo>
                    <a:pt x="1661225" y="5999835"/>
                    <a:pt x="1658560" y="6010865"/>
                    <a:pt x="1657355" y="5933576"/>
                  </a:cubicBezTo>
                  <a:cubicBezTo>
                    <a:pt x="1656048" y="5850420"/>
                    <a:pt x="1651332" y="5861411"/>
                    <a:pt x="1667094" y="5861411"/>
                  </a:cubicBezTo>
                  <a:cubicBezTo>
                    <a:pt x="1805223" y="5861527"/>
                    <a:pt x="1828738" y="5861591"/>
                    <a:pt x="1858583" y="5861463"/>
                  </a:cubicBezTo>
                  <a:cubicBezTo>
                    <a:pt x="1859506" y="5919510"/>
                    <a:pt x="1860198" y="5958507"/>
                    <a:pt x="1860569" y="5998310"/>
                  </a:cubicBezTo>
                  <a:cubicBezTo>
                    <a:pt x="1874217" y="5998208"/>
                    <a:pt x="1871410" y="6009110"/>
                    <a:pt x="1870231" y="5933576"/>
                  </a:cubicBezTo>
                  <a:cubicBezTo>
                    <a:pt x="1868886" y="5848895"/>
                    <a:pt x="1859531" y="5861540"/>
                    <a:pt x="1897732" y="5861181"/>
                  </a:cubicBezTo>
                  <a:cubicBezTo>
                    <a:pt x="1971121" y="5860489"/>
                    <a:pt x="2013101" y="5860796"/>
                    <a:pt x="2051366" y="5861360"/>
                  </a:cubicBezTo>
                  <a:cubicBezTo>
                    <a:pt x="2078123" y="5861757"/>
                    <a:pt x="2071075" y="5848075"/>
                    <a:pt x="2072420" y="5933807"/>
                  </a:cubicBezTo>
                  <a:cubicBezTo>
                    <a:pt x="2073573" y="6007470"/>
                    <a:pt x="2070729" y="5996696"/>
                    <a:pt x="2084184" y="5996594"/>
                  </a:cubicBezTo>
                  <a:cubicBezTo>
                    <a:pt x="2083236" y="5960210"/>
                    <a:pt x="2082287" y="5905379"/>
                    <a:pt x="2082313" y="5861745"/>
                  </a:cubicBezTo>
                  <a:cubicBezTo>
                    <a:pt x="2200861" y="5862808"/>
                    <a:pt x="2191942" y="5859887"/>
                    <a:pt x="2284758" y="5859887"/>
                  </a:cubicBezTo>
                  <a:cubicBezTo>
                    <a:pt x="2284938" y="5902868"/>
                    <a:pt x="2285834" y="5958276"/>
                    <a:pt x="2286693" y="5995044"/>
                  </a:cubicBezTo>
                  <a:cubicBezTo>
                    <a:pt x="2302763" y="5994916"/>
                    <a:pt x="2295894" y="6013658"/>
                    <a:pt x="2295266" y="5859900"/>
                  </a:cubicBezTo>
                  <a:cubicBezTo>
                    <a:pt x="2315206" y="5859925"/>
                    <a:pt x="2231885" y="5859567"/>
                    <a:pt x="2499428" y="5860861"/>
                  </a:cubicBezTo>
                  <a:cubicBezTo>
                    <a:pt x="2500197" y="5898692"/>
                    <a:pt x="2501158" y="5954817"/>
                    <a:pt x="2501440" y="5993404"/>
                  </a:cubicBezTo>
                  <a:cubicBezTo>
                    <a:pt x="2515164" y="5993301"/>
                    <a:pt x="2512307" y="6003678"/>
                    <a:pt x="2511218" y="5933589"/>
                  </a:cubicBezTo>
                  <a:cubicBezTo>
                    <a:pt x="2509962" y="5852854"/>
                    <a:pt x="2508744" y="5860912"/>
                    <a:pt x="2512538" y="5860925"/>
                  </a:cubicBezTo>
                  <a:cubicBezTo>
                    <a:pt x="2753926" y="5862219"/>
                    <a:pt x="2712497" y="5838492"/>
                    <a:pt x="2714022" y="5933794"/>
                  </a:cubicBezTo>
                  <a:cubicBezTo>
                    <a:pt x="2715072" y="6001449"/>
                    <a:pt x="2711779" y="5991790"/>
                    <a:pt x="2725529" y="5991687"/>
                  </a:cubicBezTo>
                  <a:cubicBezTo>
                    <a:pt x="2724440" y="5935498"/>
                    <a:pt x="2724350" y="5914898"/>
                    <a:pt x="2723171" y="5860233"/>
                  </a:cubicBezTo>
                  <a:cubicBezTo>
                    <a:pt x="2819921" y="5859990"/>
                    <a:pt x="2815167" y="5861719"/>
                    <a:pt x="2926154" y="5861463"/>
                  </a:cubicBezTo>
                  <a:cubicBezTo>
                    <a:pt x="2927410" y="5918216"/>
                    <a:pt x="2927436" y="5938470"/>
                    <a:pt x="2928499" y="5990124"/>
                  </a:cubicBezTo>
                  <a:cubicBezTo>
                    <a:pt x="2942352" y="5990022"/>
                    <a:pt x="2939059" y="5999502"/>
                    <a:pt x="2937995" y="5933589"/>
                  </a:cubicBezTo>
                  <a:cubicBezTo>
                    <a:pt x="2936650" y="5846948"/>
                    <a:pt x="2926846" y="5861553"/>
                    <a:pt x="2973709" y="5861245"/>
                  </a:cubicBezTo>
                  <a:cubicBezTo>
                    <a:pt x="3019176" y="5860938"/>
                    <a:pt x="3056338" y="5860809"/>
                    <a:pt x="3127421" y="5861194"/>
                  </a:cubicBezTo>
                  <a:cubicBezTo>
                    <a:pt x="3144579" y="5861284"/>
                    <a:pt x="3139787" y="5848344"/>
                    <a:pt x="3141145" y="5933807"/>
                  </a:cubicBezTo>
                  <a:cubicBezTo>
                    <a:pt x="3142209" y="5999425"/>
                    <a:pt x="3138531" y="5988523"/>
                    <a:pt x="3152524" y="5988420"/>
                  </a:cubicBezTo>
                  <a:cubicBezTo>
                    <a:pt x="3151794" y="5943556"/>
                    <a:pt x="3151115" y="5904572"/>
                    <a:pt x="3150666" y="5861309"/>
                  </a:cubicBezTo>
                  <a:cubicBezTo>
                    <a:pt x="3298662" y="5861886"/>
                    <a:pt x="3258322" y="5860143"/>
                    <a:pt x="3353227" y="5860067"/>
                  </a:cubicBezTo>
                  <a:cubicBezTo>
                    <a:pt x="3355123" y="6006561"/>
                    <a:pt x="3351150" y="5986883"/>
                    <a:pt x="3365759" y="5986768"/>
                  </a:cubicBezTo>
                  <a:cubicBezTo>
                    <a:pt x="3364952" y="5949257"/>
                    <a:pt x="3364234" y="5898025"/>
                    <a:pt x="3363747" y="5860067"/>
                  </a:cubicBezTo>
                  <a:cubicBezTo>
                    <a:pt x="3430947" y="5860092"/>
                    <a:pt x="3417914" y="5860643"/>
                    <a:pt x="3566948" y="5860592"/>
                  </a:cubicBezTo>
                  <a:cubicBezTo>
                    <a:pt x="3569127" y="6004357"/>
                    <a:pt x="3564513" y="5985153"/>
                    <a:pt x="3579430" y="5985026"/>
                  </a:cubicBezTo>
                  <a:cubicBezTo>
                    <a:pt x="3578700" y="5946579"/>
                    <a:pt x="3578238" y="5913655"/>
                    <a:pt x="3577443" y="5860579"/>
                  </a:cubicBezTo>
                  <a:cubicBezTo>
                    <a:pt x="3678166" y="5860540"/>
                    <a:pt x="3701245" y="5860592"/>
                    <a:pt x="3742649" y="5860374"/>
                  </a:cubicBezTo>
                  <a:cubicBezTo>
                    <a:pt x="3790294" y="5860118"/>
                    <a:pt x="3779133" y="5845500"/>
                    <a:pt x="3780504" y="5933833"/>
                  </a:cubicBezTo>
                  <a:cubicBezTo>
                    <a:pt x="3781414" y="5992405"/>
                    <a:pt x="3778095" y="5983347"/>
                    <a:pt x="3791909" y="5983232"/>
                  </a:cubicBezTo>
                  <a:cubicBezTo>
                    <a:pt x="3788820" y="5840850"/>
                    <a:pt x="3781824" y="5860207"/>
                    <a:pt x="3819601" y="5860207"/>
                  </a:cubicBezTo>
                  <a:close/>
                  <a:moveTo>
                    <a:pt x="3766216" y="4883966"/>
                  </a:moveTo>
                  <a:cubicBezTo>
                    <a:pt x="3770303" y="5151538"/>
                    <a:pt x="3778005" y="5114988"/>
                    <a:pt x="3742662" y="5114745"/>
                  </a:cubicBezTo>
                  <a:cubicBezTo>
                    <a:pt x="3529030" y="5113297"/>
                    <a:pt x="3565488" y="5128926"/>
                    <a:pt x="3564398" y="5058709"/>
                  </a:cubicBezTo>
                  <a:cubicBezTo>
                    <a:pt x="3561079" y="4846263"/>
                    <a:pt x="3551699" y="4881225"/>
                    <a:pt x="3588644" y="4881929"/>
                  </a:cubicBezTo>
                  <a:cubicBezTo>
                    <a:pt x="3719852" y="4884402"/>
                    <a:pt x="3766151" y="4880354"/>
                    <a:pt x="3766216" y="4883966"/>
                  </a:cubicBezTo>
                  <a:close/>
                  <a:moveTo>
                    <a:pt x="3765985" y="4870528"/>
                  </a:moveTo>
                  <a:cubicBezTo>
                    <a:pt x="3591066" y="4870950"/>
                    <a:pt x="3655523" y="4870797"/>
                    <a:pt x="3561861" y="4869592"/>
                  </a:cubicBezTo>
                  <a:cubicBezTo>
                    <a:pt x="3560913" y="4802411"/>
                    <a:pt x="3561605" y="4717794"/>
                    <a:pt x="3558568" y="4635765"/>
                  </a:cubicBezTo>
                  <a:cubicBezTo>
                    <a:pt x="3736332" y="4635854"/>
                    <a:pt x="3684394" y="4635714"/>
                    <a:pt x="3761500" y="4636828"/>
                  </a:cubicBezTo>
                  <a:cubicBezTo>
                    <a:pt x="3761999" y="4749104"/>
                    <a:pt x="3764690" y="4796210"/>
                    <a:pt x="3765985" y="4870528"/>
                  </a:cubicBezTo>
                  <a:close/>
                  <a:moveTo>
                    <a:pt x="3761461" y="4624901"/>
                  </a:moveTo>
                  <a:cubicBezTo>
                    <a:pt x="3549674" y="4621724"/>
                    <a:pt x="3558234" y="4626938"/>
                    <a:pt x="3558030" y="4621275"/>
                  </a:cubicBezTo>
                  <a:cubicBezTo>
                    <a:pt x="3555671" y="4561384"/>
                    <a:pt x="3555031" y="4508500"/>
                    <a:pt x="3554762" y="4446712"/>
                  </a:cubicBezTo>
                  <a:cubicBezTo>
                    <a:pt x="3554480" y="4380607"/>
                    <a:pt x="3545228" y="4391727"/>
                    <a:pt x="3588720" y="4391612"/>
                  </a:cubicBezTo>
                  <a:cubicBezTo>
                    <a:pt x="3650384" y="4391445"/>
                    <a:pt x="3693736" y="4391343"/>
                    <a:pt x="3742560" y="4392124"/>
                  </a:cubicBezTo>
                  <a:cubicBezTo>
                    <a:pt x="3763460" y="4392470"/>
                    <a:pt x="3760385" y="4359687"/>
                    <a:pt x="3761461" y="4624901"/>
                  </a:cubicBezTo>
                  <a:close/>
                  <a:moveTo>
                    <a:pt x="1640927" y="4883761"/>
                  </a:moveTo>
                  <a:cubicBezTo>
                    <a:pt x="1640863" y="4880174"/>
                    <a:pt x="1617361" y="4879367"/>
                    <a:pt x="1843654" y="4880674"/>
                  </a:cubicBezTo>
                  <a:cubicBezTo>
                    <a:pt x="1845205" y="4970390"/>
                    <a:pt x="1843821" y="5010129"/>
                    <a:pt x="1846486" y="5114681"/>
                  </a:cubicBezTo>
                  <a:cubicBezTo>
                    <a:pt x="1732385" y="5114783"/>
                    <a:pt x="1706205" y="5116320"/>
                    <a:pt x="1642695" y="5115744"/>
                  </a:cubicBezTo>
                  <a:cubicBezTo>
                    <a:pt x="1639838" y="4955555"/>
                    <a:pt x="1642452" y="4981586"/>
                    <a:pt x="1640927" y="4883761"/>
                  </a:cubicBezTo>
                  <a:close/>
                  <a:moveTo>
                    <a:pt x="354982" y="4637417"/>
                  </a:moveTo>
                  <a:cubicBezTo>
                    <a:pt x="562719" y="4637417"/>
                    <a:pt x="468750" y="4636828"/>
                    <a:pt x="557465" y="4636187"/>
                  </a:cubicBezTo>
                  <a:cubicBezTo>
                    <a:pt x="557645" y="4686228"/>
                    <a:pt x="558414" y="4709403"/>
                    <a:pt x="559413" y="4796543"/>
                  </a:cubicBezTo>
                  <a:cubicBezTo>
                    <a:pt x="560528" y="4893677"/>
                    <a:pt x="601612" y="4867632"/>
                    <a:pt x="360825" y="4868939"/>
                  </a:cubicBezTo>
                  <a:cubicBezTo>
                    <a:pt x="351830" y="4868990"/>
                    <a:pt x="361710" y="4860996"/>
                    <a:pt x="354982" y="4637417"/>
                  </a:cubicBezTo>
                  <a:close/>
                  <a:moveTo>
                    <a:pt x="343910" y="3902076"/>
                  </a:moveTo>
                  <a:cubicBezTo>
                    <a:pt x="431754" y="3903382"/>
                    <a:pt x="407163" y="3903139"/>
                    <a:pt x="545420" y="3902703"/>
                  </a:cubicBezTo>
                  <a:cubicBezTo>
                    <a:pt x="550430" y="4144345"/>
                    <a:pt x="543920" y="3861413"/>
                    <a:pt x="550430" y="4134430"/>
                  </a:cubicBezTo>
                  <a:cubicBezTo>
                    <a:pt x="477515" y="4135390"/>
                    <a:pt x="522187" y="4136684"/>
                    <a:pt x="346319" y="4135839"/>
                  </a:cubicBezTo>
                  <a:cubicBezTo>
                    <a:pt x="345858" y="4047314"/>
                    <a:pt x="347767" y="4113817"/>
                    <a:pt x="343910" y="3902076"/>
                  </a:cubicBezTo>
                  <a:close/>
                  <a:moveTo>
                    <a:pt x="329519" y="2960168"/>
                  </a:moveTo>
                  <a:cubicBezTo>
                    <a:pt x="328750" y="2910564"/>
                    <a:pt x="295971" y="2924643"/>
                    <a:pt x="514511" y="2923170"/>
                  </a:cubicBezTo>
                  <a:cubicBezTo>
                    <a:pt x="538730" y="2923016"/>
                    <a:pt x="529440" y="2891244"/>
                    <a:pt x="533259" y="3135257"/>
                  </a:cubicBezTo>
                  <a:cubicBezTo>
                    <a:pt x="533669" y="3160648"/>
                    <a:pt x="561656" y="3157548"/>
                    <a:pt x="360877" y="3155396"/>
                  </a:cubicBezTo>
                  <a:cubicBezTo>
                    <a:pt x="318294" y="3154922"/>
                    <a:pt x="333056" y="3186258"/>
                    <a:pt x="329519" y="2960168"/>
                  </a:cubicBezTo>
                  <a:close/>
                  <a:moveTo>
                    <a:pt x="309618" y="1736469"/>
                  </a:moveTo>
                  <a:cubicBezTo>
                    <a:pt x="308888" y="1689734"/>
                    <a:pt x="271456" y="1697728"/>
                    <a:pt x="511961" y="1699649"/>
                  </a:cubicBezTo>
                  <a:cubicBezTo>
                    <a:pt x="516164" y="1949542"/>
                    <a:pt x="515741" y="1932567"/>
                    <a:pt x="514588" y="1932542"/>
                  </a:cubicBezTo>
                  <a:cubicBezTo>
                    <a:pt x="282695" y="1927866"/>
                    <a:pt x="311476" y="1946736"/>
                    <a:pt x="310913" y="1911263"/>
                  </a:cubicBezTo>
                  <a:cubicBezTo>
                    <a:pt x="309567" y="1822418"/>
                    <a:pt x="311002" y="1822918"/>
                    <a:pt x="309618" y="1736469"/>
                  </a:cubicBezTo>
                  <a:close/>
                  <a:moveTo>
                    <a:pt x="504900" y="1209422"/>
                  </a:moveTo>
                  <a:cubicBezTo>
                    <a:pt x="505169" y="1226140"/>
                    <a:pt x="508129" y="1441712"/>
                    <a:pt x="508129" y="1442621"/>
                  </a:cubicBezTo>
                  <a:cubicBezTo>
                    <a:pt x="265459" y="1438227"/>
                    <a:pt x="305838" y="1462043"/>
                    <a:pt x="304672" y="1386868"/>
                  </a:cubicBezTo>
                  <a:cubicBezTo>
                    <a:pt x="303301" y="1299240"/>
                    <a:pt x="301942" y="1299471"/>
                    <a:pt x="300571" y="1212202"/>
                  </a:cubicBezTo>
                  <a:cubicBezTo>
                    <a:pt x="300456" y="1205117"/>
                    <a:pt x="289935" y="1210959"/>
                    <a:pt x="504900" y="1209422"/>
                  </a:cubicBezTo>
                  <a:close/>
                  <a:moveTo>
                    <a:pt x="300328" y="1196918"/>
                  </a:moveTo>
                  <a:cubicBezTo>
                    <a:pt x="298521" y="1083668"/>
                    <a:pt x="296957" y="1025301"/>
                    <a:pt x="297047" y="965384"/>
                  </a:cubicBezTo>
                  <a:cubicBezTo>
                    <a:pt x="373448" y="965448"/>
                    <a:pt x="369437" y="966101"/>
                    <a:pt x="500082" y="965858"/>
                  </a:cubicBezTo>
                  <a:cubicBezTo>
                    <a:pt x="500274" y="1081080"/>
                    <a:pt x="503196" y="1113095"/>
                    <a:pt x="504708" y="1197507"/>
                  </a:cubicBezTo>
                  <a:cubicBezTo>
                    <a:pt x="395104" y="1198327"/>
                    <a:pt x="369193" y="1197046"/>
                    <a:pt x="300328" y="1196918"/>
                  </a:cubicBezTo>
                  <a:close/>
                  <a:moveTo>
                    <a:pt x="508257" y="1454523"/>
                  </a:moveTo>
                  <a:cubicBezTo>
                    <a:pt x="509513" y="1574947"/>
                    <a:pt x="510282" y="1602516"/>
                    <a:pt x="511756" y="1687761"/>
                  </a:cubicBezTo>
                  <a:cubicBezTo>
                    <a:pt x="461151" y="1687364"/>
                    <a:pt x="410969" y="1687415"/>
                    <a:pt x="360813" y="1687684"/>
                  </a:cubicBezTo>
                  <a:cubicBezTo>
                    <a:pt x="295022" y="1688043"/>
                    <a:pt x="308772" y="1728628"/>
                    <a:pt x="305851" y="1474290"/>
                  </a:cubicBezTo>
                  <a:cubicBezTo>
                    <a:pt x="305543" y="1447259"/>
                    <a:pt x="273084" y="1450423"/>
                    <a:pt x="508257" y="1454523"/>
                  </a:cubicBezTo>
                  <a:close/>
                  <a:moveTo>
                    <a:pt x="2214534" y="1387085"/>
                  </a:moveTo>
                  <a:cubicBezTo>
                    <a:pt x="2215675" y="1459955"/>
                    <a:pt x="2249672" y="1439444"/>
                    <a:pt x="2051378" y="1441827"/>
                  </a:cubicBezTo>
                  <a:cubicBezTo>
                    <a:pt x="2003811" y="1442403"/>
                    <a:pt x="2014101" y="1453101"/>
                    <a:pt x="2013063" y="1386855"/>
                  </a:cubicBezTo>
                  <a:cubicBezTo>
                    <a:pt x="2011692" y="1299381"/>
                    <a:pt x="2010141" y="1299317"/>
                    <a:pt x="2008783" y="1212189"/>
                  </a:cubicBezTo>
                  <a:cubicBezTo>
                    <a:pt x="2008680" y="1205681"/>
                    <a:pt x="1996212" y="1211907"/>
                    <a:pt x="2205180" y="1209652"/>
                  </a:cubicBezTo>
                  <a:cubicBezTo>
                    <a:pt x="2219891" y="1209498"/>
                    <a:pt x="2211446" y="1189782"/>
                    <a:pt x="2214534" y="1387085"/>
                  </a:cubicBezTo>
                  <a:close/>
                  <a:moveTo>
                    <a:pt x="2428961" y="1441929"/>
                  </a:moveTo>
                  <a:cubicBezTo>
                    <a:pt x="2366349" y="1441904"/>
                    <a:pt x="2443903" y="1441840"/>
                    <a:pt x="2226106" y="1441494"/>
                  </a:cubicBezTo>
                  <a:cubicBezTo>
                    <a:pt x="2223030" y="1319635"/>
                    <a:pt x="2225657" y="1309860"/>
                    <a:pt x="2224068" y="1209460"/>
                  </a:cubicBezTo>
                  <a:cubicBezTo>
                    <a:pt x="2345269" y="1208320"/>
                    <a:pt x="2427179" y="1211215"/>
                    <a:pt x="2427192" y="1212342"/>
                  </a:cubicBezTo>
                  <a:cubicBezTo>
                    <a:pt x="2428704" y="1308669"/>
                    <a:pt x="2425642" y="1323517"/>
                    <a:pt x="2428961" y="1441929"/>
                  </a:cubicBezTo>
                  <a:close/>
                  <a:moveTo>
                    <a:pt x="3279491" y="1197712"/>
                  </a:moveTo>
                  <a:cubicBezTo>
                    <a:pt x="3034912" y="1197802"/>
                    <a:pt x="3077303" y="1211433"/>
                    <a:pt x="3076572" y="1124843"/>
                  </a:cubicBezTo>
                  <a:cubicBezTo>
                    <a:pt x="3076188" y="1072535"/>
                    <a:pt x="3075265" y="1013669"/>
                    <a:pt x="3074201" y="964987"/>
                  </a:cubicBezTo>
                  <a:cubicBezTo>
                    <a:pt x="3129612" y="964705"/>
                    <a:pt x="3191494" y="961950"/>
                    <a:pt x="3276903" y="964487"/>
                  </a:cubicBezTo>
                  <a:cubicBezTo>
                    <a:pt x="3280529" y="1059186"/>
                    <a:pt x="3278659" y="1133093"/>
                    <a:pt x="3279491" y="1197712"/>
                  </a:cubicBezTo>
                  <a:close/>
                  <a:moveTo>
                    <a:pt x="3285540" y="1561879"/>
                  </a:moveTo>
                  <a:cubicBezTo>
                    <a:pt x="3287744" y="1704748"/>
                    <a:pt x="3290102" y="1687236"/>
                    <a:pt x="3281119" y="1687440"/>
                  </a:cubicBezTo>
                  <a:cubicBezTo>
                    <a:pt x="3227541" y="1688594"/>
                    <a:pt x="3181639" y="1688606"/>
                    <a:pt x="3127523" y="1687440"/>
                  </a:cubicBezTo>
                  <a:cubicBezTo>
                    <a:pt x="3068499" y="1686172"/>
                    <a:pt x="3088772" y="1724324"/>
                    <a:pt x="3081455" y="1474175"/>
                  </a:cubicBezTo>
                  <a:cubicBezTo>
                    <a:pt x="3080801" y="1451807"/>
                    <a:pt x="3048085" y="1451461"/>
                    <a:pt x="3281157" y="1454292"/>
                  </a:cubicBezTo>
                  <a:cubicBezTo>
                    <a:pt x="3287590" y="1454369"/>
                    <a:pt x="3283656" y="1441494"/>
                    <a:pt x="3285540" y="1561879"/>
                  </a:cubicBezTo>
                  <a:close/>
                  <a:moveTo>
                    <a:pt x="3511820" y="4135045"/>
                  </a:moveTo>
                  <a:cubicBezTo>
                    <a:pt x="3302429" y="4135045"/>
                    <a:pt x="3335952" y="4144602"/>
                    <a:pt x="3335555" y="4096957"/>
                  </a:cubicBezTo>
                  <a:cubicBezTo>
                    <a:pt x="3333684" y="3872495"/>
                    <a:pt x="3324496" y="3903446"/>
                    <a:pt x="3358083" y="3903446"/>
                  </a:cubicBezTo>
                  <a:cubicBezTo>
                    <a:pt x="3562015" y="3903446"/>
                    <a:pt x="3536514" y="3891160"/>
                    <a:pt x="3536719" y="3922137"/>
                  </a:cubicBezTo>
                  <a:cubicBezTo>
                    <a:pt x="3537988" y="4167136"/>
                    <a:pt x="3553045" y="4135045"/>
                    <a:pt x="3511820" y="4135045"/>
                  </a:cubicBezTo>
                  <a:close/>
                  <a:moveTo>
                    <a:pt x="3539781" y="4146895"/>
                  </a:moveTo>
                  <a:cubicBezTo>
                    <a:pt x="3541703" y="4270291"/>
                    <a:pt x="3542870" y="4318858"/>
                    <a:pt x="3543690" y="4379800"/>
                  </a:cubicBezTo>
                  <a:cubicBezTo>
                    <a:pt x="3415480" y="4379941"/>
                    <a:pt x="3423643" y="4380812"/>
                    <a:pt x="3340489" y="4380620"/>
                  </a:cubicBezTo>
                  <a:cubicBezTo>
                    <a:pt x="3337695" y="4224683"/>
                    <a:pt x="3337349" y="4248217"/>
                    <a:pt x="3336055" y="4146779"/>
                  </a:cubicBezTo>
                  <a:cubicBezTo>
                    <a:pt x="3399192" y="4146639"/>
                    <a:pt x="3480604" y="4147100"/>
                    <a:pt x="3539781" y="4146895"/>
                  </a:cubicBezTo>
                  <a:close/>
                  <a:moveTo>
                    <a:pt x="3511820" y="3889867"/>
                  </a:moveTo>
                  <a:cubicBezTo>
                    <a:pt x="3296945" y="3889867"/>
                    <a:pt x="3333954" y="3910134"/>
                    <a:pt x="3332774" y="3834536"/>
                  </a:cubicBezTo>
                  <a:cubicBezTo>
                    <a:pt x="3329455" y="3622512"/>
                    <a:pt x="3318909" y="3658012"/>
                    <a:pt x="3358083" y="3658012"/>
                  </a:cubicBezTo>
                  <a:cubicBezTo>
                    <a:pt x="3546881" y="3658012"/>
                    <a:pt x="3532452" y="3654988"/>
                    <a:pt x="3532516" y="3659844"/>
                  </a:cubicBezTo>
                  <a:cubicBezTo>
                    <a:pt x="3536642" y="3925789"/>
                    <a:pt x="3546355" y="3889867"/>
                    <a:pt x="3511820" y="3889867"/>
                  </a:cubicBezTo>
                  <a:close/>
                  <a:moveTo>
                    <a:pt x="3328251" y="3572152"/>
                  </a:moveTo>
                  <a:cubicBezTo>
                    <a:pt x="3326969" y="3510800"/>
                    <a:pt x="3326111" y="3453624"/>
                    <a:pt x="3325714" y="3412552"/>
                  </a:cubicBezTo>
                  <a:cubicBezTo>
                    <a:pt x="3368886" y="3412526"/>
                    <a:pt x="3335107" y="3412526"/>
                    <a:pt x="3511820" y="3412591"/>
                  </a:cubicBezTo>
                  <a:cubicBezTo>
                    <a:pt x="3534771" y="3412591"/>
                    <a:pt x="3527800" y="3376553"/>
                    <a:pt x="3532298" y="3645342"/>
                  </a:cubicBezTo>
                  <a:cubicBezTo>
                    <a:pt x="3289243" y="3644599"/>
                    <a:pt x="3330301" y="3669978"/>
                    <a:pt x="3328251" y="3572152"/>
                  </a:cubicBezTo>
                  <a:close/>
                  <a:moveTo>
                    <a:pt x="3511820" y="3400689"/>
                  </a:moveTo>
                  <a:cubicBezTo>
                    <a:pt x="3333761" y="3400625"/>
                    <a:pt x="3368437" y="3400638"/>
                    <a:pt x="3325598" y="3400651"/>
                  </a:cubicBezTo>
                  <a:cubicBezTo>
                    <a:pt x="3324624" y="3283621"/>
                    <a:pt x="3322369" y="3213609"/>
                    <a:pt x="3321510" y="3168668"/>
                  </a:cubicBezTo>
                  <a:cubicBezTo>
                    <a:pt x="3471915" y="3168207"/>
                    <a:pt x="3439866" y="3166606"/>
                    <a:pt x="3524237" y="3166862"/>
                  </a:cubicBezTo>
                  <a:cubicBezTo>
                    <a:pt x="3529568" y="3428527"/>
                    <a:pt x="3536129" y="3400689"/>
                    <a:pt x="3511820" y="3400689"/>
                  </a:cubicBezTo>
                  <a:close/>
                  <a:moveTo>
                    <a:pt x="2693185" y="3902780"/>
                  </a:moveTo>
                  <a:cubicBezTo>
                    <a:pt x="2924232" y="3904471"/>
                    <a:pt x="2894541" y="3890712"/>
                    <a:pt x="2895425" y="3921971"/>
                  </a:cubicBezTo>
                  <a:cubicBezTo>
                    <a:pt x="2897873" y="4009009"/>
                    <a:pt x="2899321" y="4135211"/>
                    <a:pt x="2896796" y="4135211"/>
                  </a:cubicBezTo>
                  <a:cubicBezTo>
                    <a:pt x="2820421" y="4135211"/>
                    <a:pt x="2818435" y="4136300"/>
                    <a:pt x="2743047" y="4136300"/>
                  </a:cubicBezTo>
                  <a:cubicBezTo>
                    <a:pt x="2676744" y="4136313"/>
                    <a:pt x="2698977" y="4178359"/>
                    <a:pt x="2693185" y="3902780"/>
                  </a:cubicBezTo>
                  <a:close/>
                  <a:moveTo>
                    <a:pt x="1838720" y="3901691"/>
                  </a:moveTo>
                  <a:cubicBezTo>
                    <a:pt x="2073766" y="3902678"/>
                    <a:pt x="2040691" y="3897117"/>
                    <a:pt x="2041498" y="3922317"/>
                  </a:cubicBezTo>
                  <a:cubicBezTo>
                    <a:pt x="2042844" y="3965093"/>
                    <a:pt x="2043972" y="4010841"/>
                    <a:pt x="2044510" y="4097034"/>
                  </a:cubicBezTo>
                  <a:cubicBezTo>
                    <a:pt x="2044856" y="4151840"/>
                    <a:pt x="2076329" y="4135787"/>
                    <a:pt x="1841642" y="4134455"/>
                  </a:cubicBezTo>
                  <a:cubicBezTo>
                    <a:pt x="1841258" y="4066211"/>
                    <a:pt x="1842718" y="4075422"/>
                    <a:pt x="1838720" y="3901691"/>
                  </a:cubicBezTo>
                  <a:close/>
                  <a:moveTo>
                    <a:pt x="553864" y="3659601"/>
                  </a:moveTo>
                  <a:cubicBezTo>
                    <a:pt x="553839" y="3658204"/>
                    <a:pt x="537769" y="3656756"/>
                    <a:pt x="744969" y="3656756"/>
                  </a:cubicBezTo>
                  <a:cubicBezTo>
                    <a:pt x="758770" y="3656756"/>
                    <a:pt x="755118" y="3629456"/>
                    <a:pt x="758334" y="3834753"/>
                  </a:cubicBezTo>
                  <a:cubicBezTo>
                    <a:pt x="759462" y="3907802"/>
                    <a:pt x="794343" y="3890738"/>
                    <a:pt x="591347" y="3890738"/>
                  </a:cubicBezTo>
                  <a:cubicBezTo>
                    <a:pt x="539166" y="3890738"/>
                    <a:pt x="558029" y="3925917"/>
                    <a:pt x="553864" y="3659601"/>
                  </a:cubicBezTo>
                  <a:close/>
                  <a:moveTo>
                    <a:pt x="730091" y="1943841"/>
                  </a:moveTo>
                  <a:cubicBezTo>
                    <a:pt x="730629" y="2007410"/>
                    <a:pt x="731859" y="2174017"/>
                    <a:pt x="731898" y="2176913"/>
                  </a:cubicBezTo>
                  <a:cubicBezTo>
                    <a:pt x="565859" y="2177054"/>
                    <a:pt x="557107" y="2177015"/>
                    <a:pt x="529030" y="2177400"/>
                  </a:cubicBezTo>
                  <a:cubicBezTo>
                    <a:pt x="525583" y="2000556"/>
                    <a:pt x="527159" y="2028548"/>
                    <a:pt x="526172" y="1944674"/>
                  </a:cubicBezTo>
                  <a:cubicBezTo>
                    <a:pt x="613888" y="1946301"/>
                    <a:pt x="673438" y="1943995"/>
                    <a:pt x="730091" y="1943841"/>
                  </a:cubicBezTo>
                  <a:close/>
                  <a:moveTo>
                    <a:pt x="526031" y="1932772"/>
                  </a:moveTo>
                  <a:cubicBezTo>
                    <a:pt x="522302" y="1651582"/>
                    <a:pt x="502542" y="1699995"/>
                    <a:pt x="591360" y="1699995"/>
                  </a:cubicBezTo>
                  <a:cubicBezTo>
                    <a:pt x="663647" y="1699995"/>
                    <a:pt x="666133" y="1699227"/>
                    <a:pt x="725119" y="1699073"/>
                  </a:cubicBezTo>
                  <a:cubicBezTo>
                    <a:pt x="729565" y="1914875"/>
                    <a:pt x="729232" y="1867820"/>
                    <a:pt x="729963" y="1931965"/>
                  </a:cubicBezTo>
                  <a:cubicBezTo>
                    <a:pt x="667684" y="1932106"/>
                    <a:pt x="613042" y="1934399"/>
                    <a:pt x="526031" y="1932772"/>
                  </a:cubicBezTo>
                  <a:close/>
                  <a:moveTo>
                    <a:pt x="732064" y="2188801"/>
                  </a:moveTo>
                  <a:cubicBezTo>
                    <a:pt x="734576" y="2366657"/>
                    <a:pt x="734884" y="2323817"/>
                    <a:pt x="736588" y="2420681"/>
                  </a:cubicBezTo>
                  <a:cubicBezTo>
                    <a:pt x="735678" y="2420681"/>
                    <a:pt x="547342" y="2421668"/>
                    <a:pt x="533976" y="2421860"/>
                  </a:cubicBezTo>
                  <a:cubicBezTo>
                    <a:pt x="532874" y="2356344"/>
                    <a:pt x="534284" y="2449993"/>
                    <a:pt x="529273" y="2189288"/>
                  </a:cubicBezTo>
                  <a:cubicBezTo>
                    <a:pt x="561925" y="2188866"/>
                    <a:pt x="567961" y="2188942"/>
                    <a:pt x="732064" y="2188801"/>
                  </a:cubicBezTo>
                  <a:close/>
                  <a:moveTo>
                    <a:pt x="1154690" y="1911468"/>
                  </a:moveTo>
                  <a:cubicBezTo>
                    <a:pt x="1155049" y="1934630"/>
                    <a:pt x="1184087" y="1937781"/>
                    <a:pt x="975619" y="1932081"/>
                  </a:cubicBezTo>
                  <a:cubicBezTo>
                    <a:pt x="945773" y="1931222"/>
                    <a:pt x="953039" y="1964877"/>
                    <a:pt x="949464" y="1736494"/>
                  </a:cubicBezTo>
                  <a:cubicBezTo>
                    <a:pt x="948695" y="1687005"/>
                    <a:pt x="916889" y="1700367"/>
                    <a:pt x="1129176" y="1699521"/>
                  </a:cubicBezTo>
                  <a:cubicBezTo>
                    <a:pt x="1164903" y="1699419"/>
                    <a:pt x="1150897" y="1668762"/>
                    <a:pt x="1154690" y="1911468"/>
                  </a:cubicBezTo>
                  <a:close/>
                  <a:moveTo>
                    <a:pt x="1587131" y="2177374"/>
                  </a:moveTo>
                  <a:cubicBezTo>
                    <a:pt x="1384943" y="2173569"/>
                    <a:pt x="1384468" y="2183690"/>
                    <a:pt x="1384097" y="2173479"/>
                  </a:cubicBezTo>
                  <a:cubicBezTo>
                    <a:pt x="1381905" y="2114485"/>
                    <a:pt x="1381175" y="2058052"/>
                    <a:pt x="1380855" y="1998711"/>
                  </a:cubicBezTo>
                  <a:cubicBezTo>
                    <a:pt x="1380496" y="1928084"/>
                    <a:pt x="1340232" y="1943213"/>
                    <a:pt x="1584004" y="1943008"/>
                  </a:cubicBezTo>
                  <a:cubicBezTo>
                    <a:pt x="1584581" y="2007883"/>
                    <a:pt x="1582390" y="2063868"/>
                    <a:pt x="1587131" y="2177374"/>
                  </a:cubicBezTo>
                  <a:close/>
                  <a:moveTo>
                    <a:pt x="1799866" y="2178143"/>
                  </a:moveTo>
                  <a:cubicBezTo>
                    <a:pt x="1660585" y="2178194"/>
                    <a:pt x="1641324" y="2178386"/>
                    <a:pt x="1597652" y="2177579"/>
                  </a:cubicBezTo>
                  <a:cubicBezTo>
                    <a:pt x="1592885" y="2063765"/>
                    <a:pt x="1595051" y="2004527"/>
                    <a:pt x="1594500" y="1943008"/>
                  </a:cubicBezTo>
                  <a:cubicBezTo>
                    <a:pt x="1839976" y="1942803"/>
                    <a:pt x="1798226" y="1931235"/>
                    <a:pt x="1797867" y="1998698"/>
                  </a:cubicBezTo>
                  <a:cubicBezTo>
                    <a:pt x="1797637" y="2043024"/>
                    <a:pt x="1797765" y="2056847"/>
                    <a:pt x="1799866" y="2178143"/>
                  </a:cubicBezTo>
                  <a:close/>
                  <a:moveTo>
                    <a:pt x="3281183" y="3156984"/>
                  </a:moveTo>
                  <a:cubicBezTo>
                    <a:pt x="3079801" y="3158342"/>
                    <a:pt x="3107250" y="3162813"/>
                    <a:pt x="3106815" y="3135026"/>
                  </a:cubicBezTo>
                  <a:cubicBezTo>
                    <a:pt x="3102983" y="2890489"/>
                    <a:pt x="3096076" y="2923887"/>
                    <a:pt x="3127548" y="2923016"/>
                  </a:cubicBezTo>
                  <a:cubicBezTo>
                    <a:pt x="3174899" y="2921786"/>
                    <a:pt x="3220083" y="2921491"/>
                    <a:pt x="3281093" y="2922888"/>
                  </a:cubicBezTo>
                  <a:cubicBezTo>
                    <a:pt x="3313911" y="2923644"/>
                    <a:pt x="3307401" y="2915919"/>
                    <a:pt x="3308094" y="2960360"/>
                  </a:cubicBezTo>
                  <a:cubicBezTo>
                    <a:pt x="3311695" y="3190857"/>
                    <a:pt x="3320331" y="3156728"/>
                    <a:pt x="3281183" y="3156984"/>
                  </a:cubicBezTo>
                  <a:close/>
                  <a:moveTo>
                    <a:pt x="3311015" y="3168719"/>
                  </a:moveTo>
                  <a:cubicBezTo>
                    <a:pt x="3312335" y="3240000"/>
                    <a:pt x="3313668" y="3256257"/>
                    <a:pt x="3315103" y="3400676"/>
                  </a:cubicBezTo>
                  <a:cubicBezTo>
                    <a:pt x="3088733" y="3400792"/>
                    <a:pt x="3111800" y="3402956"/>
                    <a:pt x="3111736" y="3397371"/>
                  </a:cubicBezTo>
                  <a:cubicBezTo>
                    <a:pt x="3108993" y="3134667"/>
                    <a:pt x="3097242" y="3168630"/>
                    <a:pt x="3127382" y="3168873"/>
                  </a:cubicBezTo>
                  <a:cubicBezTo>
                    <a:pt x="3211061" y="3169526"/>
                    <a:pt x="3280157" y="3168847"/>
                    <a:pt x="3311015" y="3168719"/>
                  </a:cubicBezTo>
                  <a:close/>
                  <a:moveTo>
                    <a:pt x="2681332" y="3168130"/>
                  </a:moveTo>
                  <a:cubicBezTo>
                    <a:pt x="2922900" y="3167925"/>
                    <a:pt x="2883661" y="3153846"/>
                    <a:pt x="2885455" y="3222718"/>
                  </a:cubicBezTo>
                  <a:cubicBezTo>
                    <a:pt x="2887019" y="3284723"/>
                    <a:pt x="2888056" y="3339337"/>
                    <a:pt x="2887621" y="3397563"/>
                  </a:cubicBezTo>
                  <a:cubicBezTo>
                    <a:pt x="2887570" y="3403559"/>
                    <a:pt x="2909611" y="3401739"/>
                    <a:pt x="2683600" y="3401868"/>
                  </a:cubicBezTo>
                  <a:cubicBezTo>
                    <a:pt x="2679845" y="3157048"/>
                    <a:pt x="2682434" y="3273834"/>
                    <a:pt x="2681332" y="3168130"/>
                  </a:cubicBezTo>
                  <a:close/>
                  <a:moveTo>
                    <a:pt x="2040589" y="3168053"/>
                  </a:moveTo>
                  <a:cubicBezTo>
                    <a:pt x="2148629" y="3169578"/>
                    <a:pt x="2192313" y="3168309"/>
                    <a:pt x="2243854" y="3168028"/>
                  </a:cubicBezTo>
                  <a:cubicBezTo>
                    <a:pt x="2247045" y="3387609"/>
                    <a:pt x="2247147" y="3400522"/>
                    <a:pt x="2247160" y="3402085"/>
                  </a:cubicBezTo>
                  <a:cubicBezTo>
                    <a:pt x="2019880" y="3402047"/>
                    <a:pt x="2043241" y="3404430"/>
                    <a:pt x="2043062" y="3397281"/>
                  </a:cubicBezTo>
                  <a:cubicBezTo>
                    <a:pt x="2039538" y="3250569"/>
                    <a:pt x="2041242" y="3235657"/>
                    <a:pt x="2040589" y="3168053"/>
                  </a:cubicBezTo>
                  <a:close/>
                  <a:moveTo>
                    <a:pt x="976913" y="3413462"/>
                  </a:moveTo>
                  <a:cubicBezTo>
                    <a:pt x="1106686" y="3414858"/>
                    <a:pt x="1113235" y="3412706"/>
                    <a:pt x="1178346" y="3412245"/>
                  </a:cubicBezTo>
                  <a:cubicBezTo>
                    <a:pt x="1182421" y="3631416"/>
                    <a:pt x="1182331" y="3563415"/>
                    <a:pt x="1183817" y="3646597"/>
                  </a:cubicBezTo>
                  <a:cubicBezTo>
                    <a:pt x="1089668" y="3646354"/>
                    <a:pt x="1173822" y="3645764"/>
                    <a:pt x="978848" y="3645906"/>
                  </a:cubicBezTo>
                  <a:cubicBezTo>
                    <a:pt x="977643" y="3551949"/>
                    <a:pt x="980603" y="3567054"/>
                    <a:pt x="976913" y="3413462"/>
                  </a:cubicBezTo>
                  <a:close/>
                  <a:moveTo>
                    <a:pt x="1165659" y="2610759"/>
                  </a:moveTo>
                  <a:cubicBezTo>
                    <a:pt x="1166723" y="2678594"/>
                    <a:pt x="1176782" y="2667089"/>
                    <a:pt x="1129099" y="2667461"/>
                  </a:cubicBezTo>
                  <a:cubicBezTo>
                    <a:pt x="1060913" y="2668012"/>
                    <a:pt x="1016920" y="2667832"/>
                    <a:pt x="975529" y="2667384"/>
                  </a:cubicBezTo>
                  <a:cubicBezTo>
                    <a:pt x="959998" y="2667217"/>
                    <a:pt x="965790" y="2695146"/>
                    <a:pt x="961599" y="2435658"/>
                  </a:cubicBezTo>
                  <a:cubicBezTo>
                    <a:pt x="961587" y="2434748"/>
                    <a:pt x="944992" y="2429419"/>
                    <a:pt x="1129035" y="2433877"/>
                  </a:cubicBezTo>
                  <a:cubicBezTo>
                    <a:pt x="1179819" y="2435094"/>
                    <a:pt x="1162353" y="2398890"/>
                    <a:pt x="1165659" y="2610759"/>
                  </a:cubicBezTo>
                  <a:close/>
                  <a:moveTo>
                    <a:pt x="975439" y="2679273"/>
                  </a:moveTo>
                  <a:cubicBezTo>
                    <a:pt x="1196760" y="2681656"/>
                    <a:pt x="1166864" y="2669831"/>
                    <a:pt x="1167786" y="2698015"/>
                  </a:cubicBezTo>
                  <a:cubicBezTo>
                    <a:pt x="1169606" y="2752462"/>
                    <a:pt x="1169516" y="2759803"/>
                    <a:pt x="1171951" y="2912267"/>
                  </a:cubicBezTo>
                  <a:cubicBezTo>
                    <a:pt x="996801" y="2911986"/>
                    <a:pt x="1009116" y="2911845"/>
                    <a:pt x="968532" y="2911230"/>
                  </a:cubicBezTo>
                  <a:cubicBezTo>
                    <a:pt x="965559" y="2650166"/>
                    <a:pt x="960433" y="2679119"/>
                    <a:pt x="975439" y="2679273"/>
                  </a:cubicBezTo>
                  <a:close/>
                  <a:moveTo>
                    <a:pt x="975414" y="2923272"/>
                  </a:moveTo>
                  <a:cubicBezTo>
                    <a:pt x="1206717" y="2927000"/>
                    <a:pt x="1171874" y="2908270"/>
                    <a:pt x="1172707" y="2960373"/>
                  </a:cubicBezTo>
                  <a:cubicBezTo>
                    <a:pt x="1176385" y="3195328"/>
                    <a:pt x="1186329" y="3155460"/>
                    <a:pt x="1129150" y="3155383"/>
                  </a:cubicBezTo>
                  <a:cubicBezTo>
                    <a:pt x="939776" y="3154858"/>
                    <a:pt x="971428" y="3166183"/>
                    <a:pt x="970928" y="3135039"/>
                  </a:cubicBezTo>
                  <a:cubicBezTo>
                    <a:pt x="967199" y="2896869"/>
                    <a:pt x="966905" y="2923131"/>
                    <a:pt x="975414" y="2923272"/>
                  </a:cubicBezTo>
                  <a:close/>
                  <a:moveTo>
                    <a:pt x="975606" y="3168181"/>
                  </a:moveTo>
                  <a:cubicBezTo>
                    <a:pt x="1022046" y="3166990"/>
                    <a:pt x="1036257" y="3167156"/>
                    <a:pt x="1129150" y="3167271"/>
                  </a:cubicBezTo>
                  <a:cubicBezTo>
                    <a:pt x="1189712" y="3167438"/>
                    <a:pt x="1172912" y="3123176"/>
                    <a:pt x="1178064" y="3397550"/>
                  </a:cubicBezTo>
                  <a:cubicBezTo>
                    <a:pt x="1178076" y="3398498"/>
                    <a:pt x="1201437" y="3403982"/>
                    <a:pt x="976618" y="3401547"/>
                  </a:cubicBezTo>
                  <a:cubicBezTo>
                    <a:pt x="976605" y="3400651"/>
                    <a:pt x="970390" y="3168309"/>
                    <a:pt x="975606" y="3168181"/>
                  </a:cubicBezTo>
                  <a:close/>
                  <a:moveTo>
                    <a:pt x="1359672" y="2666346"/>
                  </a:moveTo>
                  <a:cubicBezTo>
                    <a:pt x="1140363" y="2666346"/>
                    <a:pt x="1177359" y="2684397"/>
                    <a:pt x="1176154" y="2610541"/>
                  </a:cubicBezTo>
                  <a:cubicBezTo>
                    <a:pt x="1174822" y="2525361"/>
                    <a:pt x="1176628" y="2522632"/>
                    <a:pt x="1175270" y="2435645"/>
                  </a:cubicBezTo>
                  <a:cubicBezTo>
                    <a:pt x="1175257" y="2434735"/>
                    <a:pt x="1378638" y="2432160"/>
                    <a:pt x="1378689" y="2435824"/>
                  </a:cubicBezTo>
                  <a:cubicBezTo>
                    <a:pt x="1382879" y="2703242"/>
                    <a:pt x="1387992" y="2666346"/>
                    <a:pt x="1359672" y="2666346"/>
                  </a:cubicBezTo>
                  <a:close/>
                  <a:moveTo>
                    <a:pt x="1381419" y="2678274"/>
                  </a:moveTo>
                  <a:cubicBezTo>
                    <a:pt x="1385660" y="2947165"/>
                    <a:pt x="1393644" y="2910858"/>
                    <a:pt x="1359672" y="2910858"/>
                  </a:cubicBezTo>
                  <a:cubicBezTo>
                    <a:pt x="1282669" y="2910858"/>
                    <a:pt x="1282874" y="2912306"/>
                    <a:pt x="1206012" y="2912306"/>
                  </a:cubicBezTo>
                  <a:cubicBezTo>
                    <a:pt x="1170234" y="2912306"/>
                    <a:pt x="1185957" y="2947716"/>
                    <a:pt x="1177705" y="2679093"/>
                  </a:cubicBezTo>
                  <a:cubicBezTo>
                    <a:pt x="1343500" y="2678607"/>
                    <a:pt x="1293767" y="2678068"/>
                    <a:pt x="1381419" y="2678274"/>
                  </a:cubicBezTo>
                  <a:close/>
                  <a:moveTo>
                    <a:pt x="1206012" y="2924195"/>
                  </a:moveTo>
                  <a:cubicBezTo>
                    <a:pt x="1283002" y="2924195"/>
                    <a:pt x="1282810" y="2922747"/>
                    <a:pt x="1359672" y="2922747"/>
                  </a:cubicBezTo>
                  <a:cubicBezTo>
                    <a:pt x="1392606" y="2922747"/>
                    <a:pt x="1383905" y="2885659"/>
                    <a:pt x="1388518" y="3157266"/>
                  </a:cubicBezTo>
                  <a:cubicBezTo>
                    <a:pt x="1301635" y="3158124"/>
                    <a:pt x="1300136" y="3155524"/>
                    <a:pt x="1185740" y="3155460"/>
                  </a:cubicBezTo>
                  <a:cubicBezTo>
                    <a:pt x="1182139" y="2887260"/>
                    <a:pt x="1175475" y="2924195"/>
                    <a:pt x="1206012" y="2924195"/>
                  </a:cubicBezTo>
                  <a:close/>
                  <a:moveTo>
                    <a:pt x="1206012" y="3167361"/>
                  </a:moveTo>
                  <a:cubicBezTo>
                    <a:pt x="1282336" y="3167361"/>
                    <a:pt x="1281618" y="3169296"/>
                    <a:pt x="1359672" y="3169296"/>
                  </a:cubicBezTo>
                  <a:cubicBezTo>
                    <a:pt x="1397629" y="3169296"/>
                    <a:pt x="1389684" y="3132374"/>
                    <a:pt x="1392721" y="3397486"/>
                  </a:cubicBezTo>
                  <a:cubicBezTo>
                    <a:pt x="1392772" y="3401881"/>
                    <a:pt x="1188649" y="3401727"/>
                    <a:pt x="1188572" y="3397307"/>
                  </a:cubicBezTo>
                  <a:cubicBezTo>
                    <a:pt x="1183535" y="3130606"/>
                    <a:pt x="1180216" y="3167361"/>
                    <a:pt x="1206012" y="3167361"/>
                  </a:cubicBezTo>
                  <a:close/>
                  <a:moveTo>
                    <a:pt x="1389133" y="2433006"/>
                  </a:moveTo>
                  <a:cubicBezTo>
                    <a:pt x="1429806" y="2433352"/>
                    <a:pt x="1501350" y="2436401"/>
                    <a:pt x="1590540" y="2433736"/>
                  </a:cubicBezTo>
                  <a:cubicBezTo>
                    <a:pt x="1591988" y="2523977"/>
                    <a:pt x="1594448" y="2583049"/>
                    <a:pt x="1594846" y="2666961"/>
                  </a:cubicBezTo>
                  <a:cubicBezTo>
                    <a:pt x="1425616" y="2667333"/>
                    <a:pt x="1468545" y="2666641"/>
                    <a:pt x="1391721" y="2666398"/>
                  </a:cubicBezTo>
                  <a:cubicBezTo>
                    <a:pt x="1389466" y="2523093"/>
                    <a:pt x="1390466" y="2515202"/>
                    <a:pt x="1389133" y="2433006"/>
                  </a:cubicBezTo>
                  <a:close/>
                  <a:moveTo>
                    <a:pt x="1391914" y="2678299"/>
                  </a:moveTo>
                  <a:cubicBezTo>
                    <a:pt x="1466354" y="2678568"/>
                    <a:pt x="1433190" y="2679209"/>
                    <a:pt x="1594897" y="2678863"/>
                  </a:cubicBezTo>
                  <a:cubicBezTo>
                    <a:pt x="1595217" y="2839642"/>
                    <a:pt x="1597396" y="2846880"/>
                    <a:pt x="1599177" y="2911614"/>
                  </a:cubicBezTo>
                  <a:cubicBezTo>
                    <a:pt x="1426616" y="2912011"/>
                    <a:pt x="1466021" y="2911281"/>
                    <a:pt x="1395105" y="2910935"/>
                  </a:cubicBezTo>
                  <a:cubicBezTo>
                    <a:pt x="1393913" y="2813725"/>
                    <a:pt x="1395579" y="2910384"/>
                    <a:pt x="1391914" y="2678299"/>
                  </a:cubicBezTo>
                  <a:close/>
                  <a:moveTo>
                    <a:pt x="1600202" y="2960373"/>
                  </a:moveTo>
                  <a:cubicBezTo>
                    <a:pt x="1603649" y="3185989"/>
                    <a:pt x="1608596" y="3156023"/>
                    <a:pt x="1590309" y="3155754"/>
                  </a:cubicBezTo>
                  <a:cubicBezTo>
                    <a:pt x="1371013" y="3152219"/>
                    <a:pt x="1399192" y="3169654"/>
                    <a:pt x="1398654" y="3135013"/>
                  </a:cubicBezTo>
                  <a:cubicBezTo>
                    <a:pt x="1396066" y="2976092"/>
                    <a:pt x="1395681" y="2954723"/>
                    <a:pt x="1395258" y="2922837"/>
                  </a:cubicBezTo>
                  <a:cubicBezTo>
                    <a:pt x="1635545" y="2924041"/>
                    <a:pt x="1599408" y="2910205"/>
                    <a:pt x="1600202" y="2960373"/>
                  </a:cubicBezTo>
                  <a:close/>
                  <a:moveTo>
                    <a:pt x="1601035" y="2433441"/>
                  </a:moveTo>
                  <a:cubicBezTo>
                    <a:pt x="1683676" y="2431238"/>
                    <a:pt x="1803967" y="2434236"/>
                    <a:pt x="1803993" y="2435888"/>
                  </a:cubicBezTo>
                  <a:cubicBezTo>
                    <a:pt x="1804697" y="2481278"/>
                    <a:pt x="1805787" y="2539888"/>
                    <a:pt x="1807850" y="2667461"/>
                  </a:cubicBezTo>
                  <a:cubicBezTo>
                    <a:pt x="1728079" y="2667384"/>
                    <a:pt x="1742854" y="2666680"/>
                    <a:pt x="1605366" y="2666936"/>
                  </a:cubicBezTo>
                  <a:cubicBezTo>
                    <a:pt x="1604854" y="2568547"/>
                    <a:pt x="1602124" y="2514164"/>
                    <a:pt x="1601035" y="2433441"/>
                  </a:cubicBezTo>
                  <a:close/>
                  <a:moveTo>
                    <a:pt x="1436688" y="3168181"/>
                  </a:moveTo>
                  <a:cubicBezTo>
                    <a:pt x="1488959" y="3166606"/>
                    <a:pt x="1537923" y="3166862"/>
                    <a:pt x="1590168" y="3167643"/>
                  </a:cubicBezTo>
                  <a:cubicBezTo>
                    <a:pt x="1607622" y="3167925"/>
                    <a:pt x="1604059" y="3157971"/>
                    <a:pt x="1603444" y="3222487"/>
                  </a:cubicBezTo>
                  <a:cubicBezTo>
                    <a:pt x="1601266" y="3427746"/>
                    <a:pt x="1616592" y="3400792"/>
                    <a:pt x="1590284" y="3400535"/>
                  </a:cubicBezTo>
                  <a:cubicBezTo>
                    <a:pt x="1387223" y="3398639"/>
                    <a:pt x="1403267" y="3402483"/>
                    <a:pt x="1403203" y="3397332"/>
                  </a:cubicBezTo>
                  <a:cubicBezTo>
                    <a:pt x="1400128" y="3128736"/>
                    <a:pt x="1385583" y="3169654"/>
                    <a:pt x="1436688" y="3168181"/>
                  </a:cubicBezTo>
                  <a:close/>
                  <a:moveTo>
                    <a:pt x="1605418" y="2698028"/>
                  </a:moveTo>
                  <a:cubicBezTo>
                    <a:pt x="1605418" y="2670420"/>
                    <a:pt x="1574445" y="2679157"/>
                    <a:pt x="1808042" y="2679350"/>
                  </a:cubicBezTo>
                  <a:cubicBezTo>
                    <a:pt x="1810374" y="2823999"/>
                    <a:pt x="1810374" y="2825998"/>
                    <a:pt x="1811400" y="2873002"/>
                  </a:cubicBezTo>
                  <a:cubicBezTo>
                    <a:pt x="1812450" y="2920787"/>
                    <a:pt x="1850548" y="2911063"/>
                    <a:pt x="1609672" y="2911588"/>
                  </a:cubicBezTo>
                  <a:cubicBezTo>
                    <a:pt x="1608468" y="2867634"/>
                    <a:pt x="1605418" y="2817466"/>
                    <a:pt x="1605418" y="2698028"/>
                  </a:cubicBezTo>
                  <a:close/>
                  <a:moveTo>
                    <a:pt x="1667081" y="2923426"/>
                  </a:moveTo>
                  <a:cubicBezTo>
                    <a:pt x="1744751" y="2923426"/>
                    <a:pt x="1742047" y="2922273"/>
                    <a:pt x="1812412" y="2922170"/>
                  </a:cubicBezTo>
                  <a:cubicBezTo>
                    <a:pt x="1812937" y="2950444"/>
                    <a:pt x="1813040" y="2959425"/>
                    <a:pt x="1815769" y="3135218"/>
                  </a:cubicBezTo>
                  <a:cubicBezTo>
                    <a:pt x="1816231" y="3164619"/>
                    <a:pt x="1838720" y="3156203"/>
                    <a:pt x="1667081" y="3156344"/>
                  </a:cubicBezTo>
                  <a:cubicBezTo>
                    <a:pt x="1603188" y="3156344"/>
                    <a:pt x="1614080" y="3161212"/>
                    <a:pt x="1613670" y="3134988"/>
                  </a:cubicBezTo>
                  <a:cubicBezTo>
                    <a:pt x="1609723" y="2880317"/>
                    <a:pt x="1594243" y="2923426"/>
                    <a:pt x="1667081" y="2923426"/>
                  </a:cubicBezTo>
                  <a:close/>
                  <a:moveTo>
                    <a:pt x="1814449" y="2434325"/>
                  </a:moveTo>
                  <a:cubicBezTo>
                    <a:pt x="2034181" y="2434684"/>
                    <a:pt x="2017497" y="2432737"/>
                    <a:pt x="2017548" y="2435888"/>
                  </a:cubicBezTo>
                  <a:cubicBezTo>
                    <a:pt x="2021738" y="2703665"/>
                    <a:pt x="2041627" y="2666013"/>
                    <a:pt x="1974542" y="2666013"/>
                  </a:cubicBezTo>
                  <a:cubicBezTo>
                    <a:pt x="1897680" y="2666013"/>
                    <a:pt x="1897565" y="2667461"/>
                    <a:pt x="1820793" y="2667461"/>
                  </a:cubicBezTo>
                  <a:cubicBezTo>
                    <a:pt x="1817474" y="2667461"/>
                    <a:pt x="1818499" y="2693442"/>
                    <a:pt x="1814449" y="2434325"/>
                  </a:cubicBezTo>
                  <a:close/>
                  <a:moveTo>
                    <a:pt x="1613927" y="3222641"/>
                  </a:moveTo>
                  <a:cubicBezTo>
                    <a:pt x="1614683" y="3151206"/>
                    <a:pt x="1571023" y="3168322"/>
                    <a:pt x="1816346" y="3168117"/>
                  </a:cubicBezTo>
                  <a:cubicBezTo>
                    <a:pt x="1817499" y="3228624"/>
                    <a:pt x="1820370" y="3301352"/>
                    <a:pt x="1819972" y="3397384"/>
                  </a:cubicBezTo>
                  <a:cubicBezTo>
                    <a:pt x="1819972" y="3398293"/>
                    <a:pt x="1844013" y="3402278"/>
                    <a:pt x="1616220" y="3400753"/>
                  </a:cubicBezTo>
                  <a:cubicBezTo>
                    <a:pt x="1614478" y="3341143"/>
                    <a:pt x="1613350" y="3282533"/>
                    <a:pt x="1613927" y="3222641"/>
                  </a:cubicBezTo>
                  <a:close/>
                  <a:moveTo>
                    <a:pt x="1818537" y="2679350"/>
                  </a:moveTo>
                  <a:cubicBezTo>
                    <a:pt x="1871269" y="2679350"/>
                    <a:pt x="1891593" y="2678043"/>
                    <a:pt x="2022546" y="2677876"/>
                  </a:cubicBezTo>
                  <a:cubicBezTo>
                    <a:pt x="2022161" y="2830251"/>
                    <a:pt x="2024570" y="2845394"/>
                    <a:pt x="2026288" y="2911691"/>
                  </a:cubicBezTo>
                  <a:cubicBezTo>
                    <a:pt x="1784092" y="2910999"/>
                    <a:pt x="1822971" y="2920838"/>
                    <a:pt x="1821907" y="2872707"/>
                  </a:cubicBezTo>
                  <a:cubicBezTo>
                    <a:pt x="1820664" y="2815711"/>
                    <a:pt x="1820793" y="2819349"/>
                    <a:pt x="1818537" y="2679350"/>
                  </a:cubicBezTo>
                  <a:close/>
                  <a:moveTo>
                    <a:pt x="2026582" y="2923592"/>
                  </a:moveTo>
                  <a:cubicBezTo>
                    <a:pt x="2027377" y="2958349"/>
                    <a:pt x="2029952" y="3155011"/>
                    <a:pt x="2029965" y="3155998"/>
                  </a:cubicBezTo>
                  <a:cubicBezTo>
                    <a:pt x="1796855" y="3153359"/>
                    <a:pt x="1826803" y="3168232"/>
                    <a:pt x="1826277" y="3135013"/>
                  </a:cubicBezTo>
                  <a:cubicBezTo>
                    <a:pt x="1823817" y="2976425"/>
                    <a:pt x="1823471" y="2952610"/>
                    <a:pt x="1822920" y="2922158"/>
                  </a:cubicBezTo>
                  <a:cubicBezTo>
                    <a:pt x="1895130" y="2922183"/>
                    <a:pt x="1852342" y="2923118"/>
                    <a:pt x="2026582" y="2923592"/>
                  </a:cubicBezTo>
                  <a:close/>
                  <a:moveTo>
                    <a:pt x="2030081" y="3167912"/>
                  </a:moveTo>
                  <a:cubicBezTo>
                    <a:pt x="2030709" y="3233991"/>
                    <a:pt x="2029004" y="3254336"/>
                    <a:pt x="2032669" y="3402162"/>
                  </a:cubicBezTo>
                  <a:cubicBezTo>
                    <a:pt x="1940917" y="3402303"/>
                    <a:pt x="1830442" y="3400728"/>
                    <a:pt x="1830455" y="3397448"/>
                  </a:cubicBezTo>
                  <a:cubicBezTo>
                    <a:pt x="1830852" y="3302044"/>
                    <a:pt x="1828071" y="3231724"/>
                    <a:pt x="1826841" y="3168092"/>
                  </a:cubicBezTo>
                  <a:cubicBezTo>
                    <a:pt x="1901281" y="3168079"/>
                    <a:pt x="1965803" y="3167131"/>
                    <a:pt x="2030081" y="3167912"/>
                  </a:cubicBezTo>
                  <a:close/>
                  <a:moveTo>
                    <a:pt x="1830416" y="3411578"/>
                  </a:moveTo>
                  <a:cubicBezTo>
                    <a:pt x="1910200" y="3411847"/>
                    <a:pt x="1873025" y="3414346"/>
                    <a:pt x="2032964" y="3414077"/>
                  </a:cubicBezTo>
                  <a:cubicBezTo>
                    <a:pt x="2033092" y="3419829"/>
                    <a:pt x="2037359" y="3644970"/>
                    <a:pt x="2037385" y="3646495"/>
                  </a:cubicBezTo>
                  <a:cubicBezTo>
                    <a:pt x="1894169" y="3647174"/>
                    <a:pt x="1915441" y="3645329"/>
                    <a:pt x="1834812" y="3645124"/>
                  </a:cubicBezTo>
                  <a:cubicBezTo>
                    <a:pt x="1833505" y="3570730"/>
                    <a:pt x="1830173" y="3508046"/>
                    <a:pt x="1830416" y="3411578"/>
                  </a:cubicBezTo>
                  <a:close/>
                  <a:moveTo>
                    <a:pt x="2037077" y="2923631"/>
                  </a:moveTo>
                  <a:cubicBezTo>
                    <a:pt x="2201130" y="2924195"/>
                    <a:pt x="2174732" y="2923439"/>
                    <a:pt x="2238895" y="2922952"/>
                  </a:cubicBezTo>
                  <a:cubicBezTo>
                    <a:pt x="2239984" y="3029425"/>
                    <a:pt x="2241996" y="3043120"/>
                    <a:pt x="2243675" y="3156126"/>
                  </a:cubicBezTo>
                  <a:cubicBezTo>
                    <a:pt x="2183382" y="3156434"/>
                    <a:pt x="2153639" y="3157689"/>
                    <a:pt x="2040448" y="3156139"/>
                  </a:cubicBezTo>
                  <a:cubicBezTo>
                    <a:pt x="2040435" y="3155127"/>
                    <a:pt x="2037949" y="2962423"/>
                    <a:pt x="2037077" y="2923631"/>
                  </a:cubicBezTo>
                  <a:close/>
                  <a:moveTo>
                    <a:pt x="2246250" y="2697823"/>
                  </a:moveTo>
                  <a:cubicBezTo>
                    <a:pt x="2245289" y="2668973"/>
                    <a:pt x="2216520" y="2678555"/>
                    <a:pt x="2435740" y="2678555"/>
                  </a:cubicBezTo>
                  <a:cubicBezTo>
                    <a:pt x="2457717" y="2678555"/>
                    <a:pt x="2445005" y="2650307"/>
                    <a:pt x="2451745" y="2873053"/>
                  </a:cubicBezTo>
                  <a:cubicBezTo>
                    <a:pt x="2453104" y="2918032"/>
                    <a:pt x="2487741" y="2910909"/>
                    <a:pt x="2282003" y="2910909"/>
                  </a:cubicBezTo>
                  <a:cubicBezTo>
                    <a:pt x="2234435" y="2910909"/>
                    <a:pt x="2254567" y="2946973"/>
                    <a:pt x="2246250" y="2697823"/>
                  </a:cubicBezTo>
                  <a:close/>
                  <a:moveTo>
                    <a:pt x="2282016" y="2922798"/>
                  </a:moveTo>
                  <a:cubicBezTo>
                    <a:pt x="2483641" y="2922798"/>
                    <a:pt x="2452988" y="2910640"/>
                    <a:pt x="2453770" y="2960373"/>
                  </a:cubicBezTo>
                  <a:cubicBezTo>
                    <a:pt x="2457307" y="3185835"/>
                    <a:pt x="2462086" y="3155178"/>
                    <a:pt x="2435753" y="3155178"/>
                  </a:cubicBezTo>
                  <a:cubicBezTo>
                    <a:pt x="2225798" y="3155178"/>
                    <a:pt x="2254323" y="3164030"/>
                    <a:pt x="2253862" y="3135013"/>
                  </a:cubicBezTo>
                  <a:cubicBezTo>
                    <a:pt x="2249954" y="2887632"/>
                    <a:pt x="2236626" y="2922798"/>
                    <a:pt x="2282016" y="2922798"/>
                  </a:cubicBezTo>
                  <a:close/>
                  <a:moveTo>
                    <a:pt x="2282016" y="3167925"/>
                  </a:moveTo>
                  <a:cubicBezTo>
                    <a:pt x="2358327" y="3167925"/>
                    <a:pt x="2362389" y="3167067"/>
                    <a:pt x="2435753" y="3167067"/>
                  </a:cubicBezTo>
                  <a:cubicBezTo>
                    <a:pt x="2464342" y="3167067"/>
                    <a:pt x="2455743" y="3134117"/>
                    <a:pt x="2459665" y="3400113"/>
                  </a:cubicBezTo>
                  <a:cubicBezTo>
                    <a:pt x="2375357" y="3399587"/>
                    <a:pt x="2361402" y="3402098"/>
                    <a:pt x="2257681" y="3402085"/>
                  </a:cubicBezTo>
                  <a:cubicBezTo>
                    <a:pt x="2254016" y="3135270"/>
                    <a:pt x="2243213" y="3167925"/>
                    <a:pt x="2282016" y="3167925"/>
                  </a:cubicBezTo>
                  <a:close/>
                  <a:moveTo>
                    <a:pt x="2455449" y="2435645"/>
                  </a:moveTo>
                  <a:cubicBezTo>
                    <a:pt x="2455410" y="2432865"/>
                    <a:pt x="2659534" y="2432468"/>
                    <a:pt x="2659585" y="2435850"/>
                  </a:cubicBezTo>
                  <a:cubicBezTo>
                    <a:pt x="2661110" y="2533329"/>
                    <a:pt x="2659418" y="2498662"/>
                    <a:pt x="2662186" y="2666141"/>
                  </a:cubicBezTo>
                  <a:cubicBezTo>
                    <a:pt x="2568050" y="2664643"/>
                    <a:pt x="2514703" y="2666385"/>
                    <a:pt x="2459985" y="2666603"/>
                  </a:cubicBezTo>
                  <a:cubicBezTo>
                    <a:pt x="2459895" y="2579936"/>
                    <a:pt x="2456743" y="2518340"/>
                    <a:pt x="2455449" y="2435645"/>
                  </a:cubicBezTo>
                  <a:close/>
                  <a:moveTo>
                    <a:pt x="2459844" y="2698079"/>
                  </a:moveTo>
                  <a:cubicBezTo>
                    <a:pt x="2460010" y="2675967"/>
                    <a:pt x="2429409" y="2674302"/>
                    <a:pt x="2662366" y="2678081"/>
                  </a:cubicBezTo>
                  <a:cubicBezTo>
                    <a:pt x="2666031" y="2893743"/>
                    <a:pt x="2664532" y="2822475"/>
                    <a:pt x="2665582" y="2911524"/>
                  </a:cubicBezTo>
                  <a:cubicBezTo>
                    <a:pt x="2430588" y="2907387"/>
                    <a:pt x="2463855" y="2926424"/>
                    <a:pt x="2462227" y="2872668"/>
                  </a:cubicBezTo>
                  <a:cubicBezTo>
                    <a:pt x="2459959" y="2797455"/>
                    <a:pt x="2459549" y="2745365"/>
                    <a:pt x="2459844" y="2698079"/>
                  </a:cubicBezTo>
                  <a:close/>
                  <a:moveTo>
                    <a:pt x="2665736" y="2923413"/>
                  </a:moveTo>
                  <a:cubicBezTo>
                    <a:pt x="2667300" y="3042876"/>
                    <a:pt x="2669491" y="3058352"/>
                    <a:pt x="2670695" y="3156254"/>
                  </a:cubicBezTo>
                  <a:cubicBezTo>
                    <a:pt x="2589925" y="3156318"/>
                    <a:pt x="2564296" y="3156523"/>
                    <a:pt x="2512615" y="3155754"/>
                  </a:cubicBezTo>
                  <a:cubicBezTo>
                    <a:pt x="2453065" y="3154870"/>
                    <a:pt x="2467853" y="3191267"/>
                    <a:pt x="2464239" y="2960168"/>
                  </a:cubicBezTo>
                  <a:cubicBezTo>
                    <a:pt x="2463496" y="2912178"/>
                    <a:pt x="2425116" y="2919518"/>
                    <a:pt x="2665736" y="2923413"/>
                  </a:cubicBezTo>
                  <a:close/>
                  <a:moveTo>
                    <a:pt x="2670836" y="3168143"/>
                  </a:moveTo>
                  <a:cubicBezTo>
                    <a:pt x="2672195" y="3302287"/>
                    <a:pt x="2669119" y="3142533"/>
                    <a:pt x="2673117" y="3401868"/>
                  </a:cubicBezTo>
                  <a:cubicBezTo>
                    <a:pt x="2453501" y="3401983"/>
                    <a:pt x="2572753" y="3401227"/>
                    <a:pt x="2470172" y="3400202"/>
                  </a:cubicBezTo>
                  <a:cubicBezTo>
                    <a:pt x="2469545" y="3349855"/>
                    <a:pt x="2469865" y="3374132"/>
                    <a:pt x="2466687" y="3167144"/>
                  </a:cubicBezTo>
                  <a:cubicBezTo>
                    <a:pt x="2552865" y="3167604"/>
                    <a:pt x="2473235" y="3168309"/>
                    <a:pt x="2670836" y="3168143"/>
                  </a:cubicBezTo>
                  <a:close/>
                  <a:moveTo>
                    <a:pt x="2672887" y="2678248"/>
                  </a:moveTo>
                  <a:cubicBezTo>
                    <a:pt x="2904216" y="2681912"/>
                    <a:pt x="2875537" y="2665642"/>
                    <a:pt x="2876152" y="2698156"/>
                  </a:cubicBezTo>
                  <a:cubicBezTo>
                    <a:pt x="2877356" y="2761930"/>
                    <a:pt x="2878202" y="2811278"/>
                    <a:pt x="2878779" y="2872950"/>
                  </a:cubicBezTo>
                  <a:cubicBezTo>
                    <a:pt x="2879176" y="2915996"/>
                    <a:pt x="2920554" y="2915509"/>
                    <a:pt x="2676103" y="2911691"/>
                  </a:cubicBezTo>
                  <a:cubicBezTo>
                    <a:pt x="2675283" y="2841448"/>
                    <a:pt x="2676167" y="2866737"/>
                    <a:pt x="2672887" y="2678248"/>
                  </a:cubicBezTo>
                  <a:close/>
                  <a:moveTo>
                    <a:pt x="2673310" y="3413756"/>
                  </a:moveTo>
                  <a:cubicBezTo>
                    <a:pt x="2674565" y="3495183"/>
                    <a:pt x="2674924" y="3522599"/>
                    <a:pt x="2676065" y="3572460"/>
                  </a:cubicBezTo>
                  <a:cubicBezTo>
                    <a:pt x="2678230" y="3670900"/>
                    <a:pt x="2713599" y="3641704"/>
                    <a:pt x="2512461" y="3646021"/>
                  </a:cubicBezTo>
                  <a:cubicBezTo>
                    <a:pt x="2464521" y="3646994"/>
                    <a:pt x="2473940" y="3691103"/>
                    <a:pt x="2470326" y="3412091"/>
                  </a:cubicBezTo>
                  <a:cubicBezTo>
                    <a:pt x="2549418" y="3412898"/>
                    <a:pt x="2473773" y="3413859"/>
                    <a:pt x="2673310" y="3413756"/>
                  </a:cubicBezTo>
                  <a:close/>
                  <a:moveTo>
                    <a:pt x="2676769" y="2960194"/>
                  </a:moveTo>
                  <a:cubicBezTo>
                    <a:pt x="2676039" y="2913408"/>
                    <a:pt x="2636839" y="2923426"/>
                    <a:pt x="2879343" y="2922427"/>
                  </a:cubicBezTo>
                  <a:cubicBezTo>
                    <a:pt x="2880970" y="3042607"/>
                    <a:pt x="2881547" y="3015384"/>
                    <a:pt x="2884033" y="3157164"/>
                  </a:cubicBezTo>
                  <a:cubicBezTo>
                    <a:pt x="2648795" y="3156767"/>
                    <a:pt x="2681357" y="3164043"/>
                    <a:pt x="2680909" y="3135013"/>
                  </a:cubicBezTo>
                  <a:cubicBezTo>
                    <a:pt x="2679537" y="3047578"/>
                    <a:pt x="2678115" y="3045438"/>
                    <a:pt x="2676769" y="2960194"/>
                  </a:cubicBezTo>
                  <a:close/>
                  <a:moveTo>
                    <a:pt x="2896796" y="2666039"/>
                  </a:moveTo>
                  <a:cubicBezTo>
                    <a:pt x="2882559" y="2666039"/>
                    <a:pt x="2886147" y="2674494"/>
                    <a:pt x="2885148" y="2610529"/>
                  </a:cubicBezTo>
                  <a:cubicBezTo>
                    <a:pt x="2881918" y="2407345"/>
                    <a:pt x="2876562" y="2434082"/>
                    <a:pt x="2896796" y="2434082"/>
                  </a:cubicBezTo>
                  <a:cubicBezTo>
                    <a:pt x="2973812" y="2434082"/>
                    <a:pt x="2973363" y="2433672"/>
                    <a:pt x="3050546" y="2433672"/>
                  </a:cubicBezTo>
                  <a:cubicBezTo>
                    <a:pt x="3101753" y="2433672"/>
                    <a:pt x="3086157" y="2398800"/>
                    <a:pt x="3089476" y="2610721"/>
                  </a:cubicBezTo>
                  <a:cubicBezTo>
                    <a:pt x="3090643" y="2685256"/>
                    <a:pt x="3129022" y="2666039"/>
                    <a:pt x="2896796" y="2666039"/>
                  </a:cubicBezTo>
                  <a:close/>
                  <a:moveTo>
                    <a:pt x="3090156" y="2678927"/>
                  </a:moveTo>
                  <a:cubicBezTo>
                    <a:pt x="3090437" y="2802707"/>
                    <a:pt x="3091796" y="2831353"/>
                    <a:pt x="3093385" y="2911883"/>
                  </a:cubicBezTo>
                  <a:cubicBezTo>
                    <a:pt x="3010949" y="2913126"/>
                    <a:pt x="2974837" y="2910435"/>
                    <a:pt x="2889697" y="2910500"/>
                  </a:cubicBezTo>
                  <a:cubicBezTo>
                    <a:pt x="2889030" y="2855297"/>
                    <a:pt x="2889300" y="2837976"/>
                    <a:pt x="2886301" y="2677940"/>
                  </a:cubicBezTo>
                  <a:cubicBezTo>
                    <a:pt x="2976323" y="2677851"/>
                    <a:pt x="2950720" y="2678991"/>
                    <a:pt x="3090156" y="2678927"/>
                  </a:cubicBezTo>
                  <a:close/>
                  <a:moveTo>
                    <a:pt x="2887531" y="3413654"/>
                  </a:moveTo>
                  <a:cubicBezTo>
                    <a:pt x="2887044" y="3515719"/>
                    <a:pt x="2890837" y="3567873"/>
                    <a:pt x="2892247" y="3644458"/>
                  </a:cubicBezTo>
                  <a:cubicBezTo>
                    <a:pt x="2801404" y="3644535"/>
                    <a:pt x="2809977" y="3646943"/>
                    <a:pt x="2687995" y="3645867"/>
                  </a:cubicBezTo>
                  <a:cubicBezTo>
                    <a:pt x="2686547" y="3557535"/>
                    <a:pt x="2686662" y="3599939"/>
                    <a:pt x="2683792" y="3413756"/>
                  </a:cubicBezTo>
                  <a:lnTo>
                    <a:pt x="2887531" y="3413654"/>
                  </a:lnTo>
                  <a:close/>
                  <a:moveTo>
                    <a:pt x="2890389" y="2960194"/>
                  </a:moveTo>
                  <a:cubicBezTo>
                    <a:pt x="2889556" y="2907079"/>
                    <a:pt x="2857840" y="2924067"/>
                    <a:pt x="3050546" y="2924067"/>
                  </a:cubicBezTo>
                  <a:cubicBezTo>
                    <a:pt x="3106802" y="2924067"/>
                    <a:pt x="3092398" y="2884698"/>
                    <a:pt x="3096320" y="3135244"/>
                  </a:cubicBezTo>
                  <a:cubicBezTo>
                    <a:pt x="3096768" y="3163838"/>
                    <a:pt x="3128561" y="3157176"/>
                    <a:pt x="2896796" y="3157176"/>
                  </a:cubicBezTo>
                  <a:cubicBezTo>
                    <a:pt x="2894874" y="3157176"/>
                    <a:pt x="2893823" y="3179967"/>
                    <a:pt x="2890389" y="2960194"/>
                  </a:cubicBezTo>
                  <a:close/>
                  <a:moveTo>
                    <a:pt x="2896796" y="3169065"/>
                  </a:moveTo>
                  <a:cubicBezTo>
                    <a:pt x="3136160" y="3169065"/>
                    <a:pt x="3096217" y="3151873"/>
                    <a:pt x="3098216" y="3222743"/>
                  </a:cubicBezTo>
                  <a:cubicBezTo>
                    <a:pt x="3099933" y="3285928"/>
                    <a:pt x="3100561" y="3333905"/>
                    <a:pt x="3101227" y="3397486"/>
                  </a:cubicBezTo>
                  <a:cubicBezTo>
                    <a:pt x="3101292" y="3403225"/>
                    <a:pt x="3120693" y="3401752"/>
                    <a:pt x="2898116" y="3401752"/>
                  </a:cubicBezTo>
                  <a:cubicBezTo>
                    <a:pt x="2899461" y="3228227"/>
                    <a:pt x="2891260" y="3169065"/>
                    <a:pt x="2896796" y="3169065"/>
                  </a:cubicBezTo>
                  <a:close/>
                  <a:moveTo>
                    <a:pt x="2898039" y="3413654"/>
                  </a:moveTo>
                  <a:cubicBezTo>
                    <a:pt x="2905151" y="3413654"/>
                    <a:pt x="3073522" y="3413487"/>
                    <a:pt x="3101394" y="3413282"/>
                  </a:cubicBezTo>
                  <a:cubicBezTo>
                    <a:pt x="3102740" y="3536986"/>
                    <a:pt x="3104226" y="3565695"/>
                    <a:pt x="3105559" y="3645637"/>
                  </a:cubicBezTo>
                  <a:cubicBezTo>
                    <a:pt x="2986767" y="3646559"/>
                    <a:pt x="2988113" y="3644547"/>
                    <a:pt x="2902742" y="3644471"/>
                  </a:cubicBezTo>
                  <a:cubicBezTo>
                    <a:pt x="2901256" y="3563185"/>
                    <a:pt x="2897552" y="3514029"/>
                    <a:pt x="2898039" y="3413654"/>
                  </a:cubicBezTo>
                  <a:close/>
                  <a:moveTo>
                    <a:pt x="3281324" y="2910986"/>
                  </a:moveTo>
                  <a:cubicBezTo>
                    <a:pt x="3074650" y="2906272"/>
                    <a:pt x="3104342" y="2928742"/>
                    <a:pt x="3103060" y="2872694"/>
                  </a:cubicBezTo>
                  <a:cubicBezTo>
                    <a:pt x="3101714" y="2814250"/>
                    <a:pt x="3100689" y="2756011"/>
                    <a:pt x="3100689" y="2698028"/>
                  </a:cubicBezTo>
                  <a:cubicBezTo>
                    <a:pt x="3100689" y="2669357"/>
                    <a:pt x="3070652" y="2680913"/>
                    <a:pt x="3303544" y="2677838"/>
                  </a:cubicBezTo>
                  <a:cubicBezTo>
                    <a:pt x="3306915" y="2948202"/>
                    <a:pt x="3317845" y="2911819"/>
                    <a:pt x="3281324" y="2910986"/>
                  </a:cubicBezTo>
                  <a:close/>
                  <a:moveTo>
                    <a:pt x="3281145" y="2666295"/>
                  </a:moveTo>
                  <a:cubicBezTo>
                    <a:pt x="3234692" y="2667115"/>
                    <a:pt x="3229578" y="2666961"/>
                    <a:pt x="3100612" y="2667025"/>
                  </a:cubicBezTo>
                  <a:cubicBezTo>
                    <a:pt x="3100510" y="2648398"/>
                    <a:pt x="3098037" y="2458641"/>
                    <a:pt x="3097665" y="2433621"/>
                  </a:cubicBezTo>
                  <a:cubicBezTo>
                    <a:pt x="3098972" y="2433621"/>
                    <a:pt x="3244303" y="2433326"/>
                    <a:pt x="3299725" y="2433070"/>
                  </a:cubicBezTo>
                  <a:cubicBezTo>
                    <a:pt x="3303942" y="2702140"/>
                    <a:pt x="3312104" y="2665757"/>
                    <a:pt x="3281145" y="2666295"/>
                  </a:cubicBezTo>
                  <a:close/>
                  <a:moveTo>
                    <a:pt x="3281183" y="2421271"/>
                  </a:moveTo>
                  <a:cubicBezTo>
                    <a:pt x="3210561" y="2421655"/>
                    <a:pt x="3196350" y="2421335"/>
                    <a:pt x="3127408" y="2421604"/>
                  </a:cubicBezTo>
                  <a:cubicBezTo>
                    <a:pt x="3086401" y="2421770"/>
                    <a:pt x="3097921" y="2458948"/>
                    <a:pt x="3093180" y="2188801"/>
                  </a:cubicBezTo>
                  <a:cubicBezTo>
                    <a:pt x="3155433" y="2189045"/>
                    <a:pt x="3144092" y="2189455"/>
                    <a:pt x="3295087" y="2189135"/>
                  </a:cubicBezTo>
                  <a:cubicBezTo>
                    <a:pt x="3296471" y="2453119"/>
                    <a:pt x="3310874" y="2421104"/>
                    <a:pt x="3281183" y="2421271"/>
                  </a:cubicBezTo>
                  <a:close/>
                  <a:moveTo>
                    <a:pt x="3281208" y="2177259"/>
                  </a:moveTo>
                  <a:cubicBezTo>
                    <a:pt x="3070806" y="2177835"/>
                    <a:pt x="3092975" y="2177681"/>
                    <a:pt x="3092898" y="2173403"/>
                  </a:cubicBezTo>
                  <a:cubicBezTo>
                    <a:pt x="3088067" y="1901475"/>
                    <a:pt x="3076316" y="1942457"/>
                    <a:pt x="3127331" y="1943354"/>
                  </a:cubicBezTo>
                  <a:cubicBezTo>
                    <a:pt x="3320447" y="1946724"/>
                    <a:pt x="3292985" y="1925099"/>
                    <a:pt x="3293280" y="1999108"/>
                  </a:cubicBezTo>
                  <a:cubicBezTo>
                    <a:pt x="3293933" y="2204457"/>
                    <a:pt x="3302852" y="2177195"/>
                    <a:pt x="3281208" y="2177259"/>
                  </a:cubicBezTo>
                  <a:close/>
                  <a:moveTo>
                    <a:pt x="3281247" y="1932516"/>
                  </a:moveTo>
                  <a:cubicBezTo>
                    <a:pt x="3058811" y="1930120"/>
                    <a:pt x="3088656" y="1939203"/>
                    <a:pt x="3088221" y="1911237"/>
                  </a:cubicBezTo>
                  <a:cubicBezTo>
                    <a:pt x="3084312" y="1660089"/>
                    <a:pt x="3071895" y="1698163"/>
                    <a:pt x="3127331" y="1699368"/>
                  </a:cubicBezTo>
                  <a:cubicBezTo>
                    <a:pt x="3320062" y="1703506"/>
                    <a:pt x="3287385" y="1682098"/>
                    <a:pt x="3288218" y="1736699"/>
                  </a:cubicBezTo>
                  <a:cubicBezTo>
                    <a:pt x="3291652" y="1955615"/>
                    <a:pt x="3299674" y="1932696"/>
                    <a:pt x="3281247" y="1932516"/>
                  </a:cubicBezTo>
                  <a:close/>
                  <a:moveTo>
                    <a:pt x="3050558" y="2421770"/>
                  </a:moveTo>
                  <a:cubicBezTo>
                    <a:pt x="2973543" y="2421770"/>
                    <a:pt x="2973991" y="2422180"/>
                    <a:pt x="2896809" y="2422180"/>
                  </a:cubicBezTo>
                  <a:cubicBezTo>
                    <a:pt x="2876280" y="2422180"/>
                    <a:pt x="2882546" y="2446573"/>
                    <a:pt x="2879586" y="2260876"/>
                  </a:cubicBezTo>
                  <a:cubicBezTo>
                    <a:pt x="2878253" y="2175798"/>
                    <a:pt x="2872794" y="2188814"/>
                    <a:pt x="2896809" y="2188814"/>
                  </a:cubicBezTo>
                  <a:cubicBezTo>
                    <a:pt x="3053544" y="2188737"/>
                    <a:pt x="3057581" y="2188712"/>
                    <a:pt x="3082672" y="2188776"/>
                  </a:cubicBezTo>
                  <a:cubicBezTo>
                    <a:pt x="3087541" y="2462074"/>
                    <a:pt x="3099254" y="2421770"/>
                    <a:pt x="3050558" y="2421770"/>
                  </a:cubicBezTo>
                  <a:close/>
                  <a:moveTo>
                    <a:pt x="3050558" y="2176849"/>
                  </a:moveTo>
                  <a:cubicBezTo>
                    <a:pt x="2877741" y="2176938"/>
                    <a:pt x="2896386" y="2176938"/>
                    <a:pt x="2878523" y="2176913"/>
                  </a:cubicBezTo>
                  <a:cubicBezTo>
                    <a:pt x="2878087" y="2135840"/>
                    <a:pt x="2875447" y="1943956"/>
                    <a:pt x="2875434" y="1943034"/>
                  </a:cubicBezTo>
                  <a:cubicBezTo>
                    <a:pt x="2876370" y="1943034"/>
                    <a:pt x="3048418" y="1942598"/>
                    <a:pt x="3078251" y="1942752"/>
                  </a:cubicBezTo>
                  <a:cubicBezTo>
                    <a:pt x="3082954" y="2214359"/>
                    <a:pt x="3096166" y="2176849"/>
                    <a:pt x="3050558" y="2176849"/>
                  </a:cubicBezTo>
                  <a:close/>
                  <a:moveTo>
                    <a:pt x="2875575" y="2666065"/>
                  </a:moveTo>
                  <a:cubicBezTo>
                    <a:pt x="2820267" y="2666193"/>
                    <a:pt x="2755938" y="2667666"/>
                    <a:pt x="2672694" y="2666321"/>
                  </a:cubicBezTo>
                  <a:cubicBezTo>
                    <a:pt x="2669965" y="2506016"/>
                    <a:pt x="2671682" y="2538249"/>
                    <a:pt x="2670080" y="2435645"/>
                  </a:cubicBezTo>
                  <a:cubicBezTo>
                    <a:pt x="2670016" y="2431981"/>
                    <a:pt x="2654793" y="2433480"/>
                    <a:pt x="2871859" y="2434044"/>
                  </a:cubicBezTo>
                  <a:cubicBezTo>
                    <a:pt x="2875178" y="2643850"/>
                    <a:pt x="2875088" y="2639072"/>
                    <a:pt x="2875575" y="2666065"/>
                  </a:cubicBezTo>
                  <a:close/>
                  <a:moveTo>
                    <a:pt x="2669850" y="2421642"/>
                  </a:moveTo>
                  <a:cubicBezTo>
                    <a:pt x="2665967" y="2175363"/>
                    <a:pt x="2665262" y="2188020"/>
                    <a:pt x="2666172" y="2188020"/>
                  </a:cubicBezTo>
                  <a:cubicBezTo>
                    <a:pt x="2746160" y="2188353"/>
                    <a:pt x="2749595" y="2187943"/>
                    <a:pt x="2819883" y="2188507"/>
                  </a:cubicBezTo>
                  <a:cubicBezTo>
                    <a:pt x="2883738" y="2189019"/>
                    <a:pt x="2867271" y="2146282"/>
                    <a:pt x="2871654" y="2422142"/>
                  </a:cubicBezTo>
                  <a:cubicBezTo>
                    <a:pt x="2824189" y="2422001"/>
                    <a:pt x="2772456" y="2420963"/>
                    <a:pt x="2669850" y="2421642"/>
                  </a:cubicBezTo>
                  <a:close/>
                  <a:moveTo>
                    <a:pt x="2665467" y="2173377"/>
                  </a:moveTo>
                  <a:cubicBezTo>
                    <a:pt x="2659713" y="1923420"/>
                    <a:pt x="2663545" y="1943944"/>
                    <a:pt x="2666172" y="1943944"/>
                  </a:cubicBezTo>
                  <a:cubicBezTo>
                    <a:pt x="2905292" y="1944930"/>
                    <a:pt x="2864734" y="1924266"/>
                    <a:pt x="2865669" y="1998813"/>
                  </a:cubicBezTo>
                  <a:cubicBezTo>
                    <a:pt x="2866592" y="2079356"/>
                    <a:pt x="2867246" y="2096049"/>
                    <a:pt x="2867976" y="2173633"/>
                  </a:cubicBezTo>
                  <a:cubicBezTo>
                    <a:pt x="2868015" y="2178424"/>
                    <a:pt x="2665557" y="2177681"/>
                    <a:pt x="2665467" y="2173377"/>
                  </a:cubicBezTo>
                  <a:close/>
                  <a:moveTo>
                    <a:pt x="2819857" y="1931645"/>
                  </a:moveTo>
                  <a:cubicBezTo>
                    <a:pt x="2633674" y="1934399"/>
                    <a:pt x="2662673" y="1939088"/>
                    <a:pt x="2662225" y="1911224"/>
                  </a:cubicBezTo>
                  <a:cubicBezTo>
                    <a:pt x="2658586" y="1673131"/>
                    <a:pt x="2655177" y="1699073"/>
                    <a:pt x="2666172" y="1699137"/>
                  </a:cubicBezTo>
                  <a:cubicBezTo>
                    <a:pt x="2897821" y="1700687"/>
                    <a:pt x="2861799" y="1687517"/>
                    <a:pt x="2862568" y="1736686"/>
                  </a:cubicBezTo>
                  <a:cubicBezTo>
                    <a:pt x="2863875" y="1820202"/>
                    <a:pt x="2863094" y="1824173"/>
                    <a:pt x="2864465" y="1911455"/>
                  </a:cubicBezTo>
                  <a:cubicBezTo>
                    <a:pt x="2864849" y="1936539"/>
                    <a:pt x="2873730" y="1930838"/>
                    <a:pt x="2819857" y="1931645"/>
                  </a:cubicBezTo>
                  <a:close/>
                  <a:moveTo>
                    <a:pt x="2659354" y="2421706"/>
                  </a:moveTo>
                  <a:cubicBezTo>
                    <a:pt x="2618617" y="2421924"/>
                    <a:pt x="2621897" y="2421886"/>
                    <a:pt x="2455243" y="2421963"/>
                  </a:cubicBezTo>
                  <a:cubicBezTo>
                    <a:pt x="2453872" y="2326136"/>
                    <a:pt x="2455525" y="2357805"/>
                    <a:pt x="2452488" y="2189749"/>
                  </a:cubicBezTo>
                  <a:cubicBezTo>
                    <a:pt x="2535194" y="2189403"/>
                    <a:pt x="2498160" y="2187315"/>
                    <a:pt x="2655305" y="2187982"/>
                  </a:cubicBezTo>
                  <a:cubicBezTo>
                    <a:pt x="2656061" y="2221252"/>
                    <a:pt x="2659239" y="2414340"/>
                    <a:pt x="2659354" y="2421706"/>
                  </a:cubicBezTo>
                  <a:close/>
                  <a:moveTo>
                    <a:pt x="2452271" y="2177835"/>
                  </a:moveTo>
                  <a:cubicBezTo>
                    <a:pt x="2448170" y="1941894"/>
                    <a:pt x="2449041" y="2004271"/>
                    <a:pt x="2447978" y="1944482"/>
                  </a:cubicBezTo>
                  <a:cubicBezTo>
                    <a:pt x="2530939" y="1944392"/>
                    <a:pt x="2525877" y="1943367"/>
                    <a:pt x="2652178" y="1943892"/>
                  </a:cubicBezTo>
                  <a:cubicBezTo>
                    <a:pt x="2652806" y="2000607"/>
                    <a:pt x="2651922" y="2046355"/>
                    <a:pt x="2654985" y="2173697"/>
                  </a:cubicBezTo>
                  <a:cubicBezTo>
                    <a:pt x="2655023" y="2176093"/>
                    <a:pt x="2672861" y="2176887"/>
                    <a:pt x="2452271" y="2177835"/>
                  </a:cubicBezTo>
                  <a:close/>
                  <a:moveTo>
                    <a:pt x="2447760" y="1932593"/>
                  </a:moveTo>
                  <a:cubicBezTo>
                    <a:pt x="2446107" y="1834191"/>
                    <a:pt x="2446991" y="1835780"/>
                    <a:pt x="2444864" y="1699060"/>
                  </a:cubicBezTo>
                  <a:cubicBezTo>
                    <a:pt x="2684586" y="1699022"/>
                    <a:pt x="2647924" y="1686288"/>
                    <a:pt x="2648705" y="1736686"/>
                  </a:cubicBezTo>
                  <a:cubicBezTo>
                    <a:pt x="2649910" y="1814257"/>
                    <a:pt x="2650282" y="1821201"/>
                    <a:pt x="2651717" y="1911429"/>
                  </a:cubicBezTo>
                  <a:cubicBezTo>
                    <a:pt x="2652165" y="1939152"/>
                    <a:pt x="2684727" y="1932337"/>
                    <a:pt x="2447760" y="1932593"/>
                  </a:cubicBezTo>
                  <a:close/>
                  <a:moveTo>
                    <a:pt x="2444928" y="2433851"/>
                  </a:moveTo>
                  <a:cubicBezTo>
                    <a:pt x="2446222" y="2519762"/>
                    <a:pt x="2449413" y="2578706"/>
                    <a:pt x="2449477" y="2666641"/>
                  </a:cubicBezTo>
                  <a:cubicBezTo>
                    <a:pt x="2382111" y="2666769"/>
                    <a:pt x="2355443" y="2665847"/>
                    <a:pt x="2245263" y="2665847"/>
                  </a:cubicBezTo>
                  <a:cubicBezTo>
                    <a:pt x="2242649" y="2570187"/>
                    <a:pt x="2243982" y="2519788"/>
                    <a:pt x="2242573" y="2433800"/>
                  </a:cubicBezTo>
                  <a:cubicBezTo>
                    <a:pt x="2268830" y="2433967"/>
                    <a:pt x="2274378" y="2433928"/>
                    <a:pt x="2444928" y="2433851"/>
                  </a:cubicBezTo>
                  <a:close/>
                  <a:moveTo>
                    <a:pt x="2282016" y="2422027"/>
                  </a:moveTo>
                  <a:cubicBezTo>
                    <a:pt x="2231513" y="2422027"/>
                    <a:pt x="2243290" y="2436478"/>
                    <a:pt x="2240625" y="2348158"/>
                  </a:cubicBezTo>
                  <a:cubicBezTo>
                    <a:pt x="2239048" y="2296068"/>
                    <a:pt x="2237908" y="2237547"/>
                    <a:pt x="2238177" y="2189403"/>
                  </a:cubicBezTo>
                  <a:cubicBezTo>
                    <a:pt x="2245212" y="2189442"/>
                    <a:pt x="2416159" y="2189813"/>
                    <a:pt x="2441980" y="2189775"/>
                  </a:cubicBezTo>
                  <a:cubicBezTo>
                    <a:pt x="2444992" y="2356959"/>
                    <a:pt x="2443428" y="2330043"/>
                    <a:pt x="2444748" y="2421963"/>
                  </a:cubicBezTo>
                  <a:lnTo>
                    <a:pt x="2282016" y="2422027"/>
                  </a:lnTo>
                  <a:close/>
                  <a:moveTo>
                    <a:pt x="2238638" y="2872874"/>
                  </a:moveTo>
                  <a:cubicBezTo>
                    <a:pt x="2238690" y="2919916"/>
                    <a:pt x="2275314" y="2912690"/>
                    <a:pt x="2051455" y="2911793"/>
                  </a:cubicBezTo>
                  <a:cubicBezTo>
                    <a:pt x="2036501" y="2911729"/>
                    <a:pt x="2031375" y="2945743"/>
                    <a:pt x="2032964" y="2698259"/>
                  </a:cubicBezTo>
                  <a:cubicBezTo>
                    <a:pt x="2033131" y="2670984"/>
                    <a:pt x="2000774" y="2677748"/>
                    <a:pt x="2235114" y="2677748"/>
                  </a:cubicBezTo>
                  <a:cubicBezTo>
                    <a:pt x="2236883" y="2736436"/>
                    <a:pt x="2238536" y="2780108"/>
                    <a:pt x="2238638" y="2872874"/>
                  </a:cubicBezTo>
                  <a:close/>
                  <a:moveTo>
                    <a:pt x="2033054" y="2665962"/>
                  </a:moveTo>
                  <a:cubicBezTo>
                    <a:pt x="2032887" y="2556812"/>
                    <a:pt x="2029107" y="2519878"/>
                    <a:pt x="2028017" y="2433967"/>
                  </a:cubicBezTo>
                  <a:cubicBezTo>
                    <a:pt x="2123960" y="2432762"/>
                    <a:pt x="2083902" y="2432468"/>
                    <a:pt x="2232064" y="2433723"/>
                  </a:cubicBezTo>
                  <a:cubicBezTo>
                    <a:pt x="2233564" y="2525630"/>
                    <a:pt x="2232052" y="2566446"/>
                    <a:pt x="2234743" y="2665847"/>
                  </a:cubicBezTo>
                  <a:cubicBezTo>
                    <a:pt x="2052788" y="2665859"/>
                    <a:pt x="2107289" y="2665847"/>
                    <a:pt x="2033054" y="2665962"/>
                  </a:cubicBezTo>
                  <a:close/>
                  <a:moveTo>
                    <a:pt x="2205205" y="2421527"/>
                  </a:moveTo>
                  <a:cubicBezTo>
                    <a:pt x="2155946" y="2420861"/>
                    <a:pt x="2101830" y="2420797"/>
                    <a:pt x="2051366" y="2421681"/>
                  </a:cubicBezTo>
                  <a:cubicBezTo>
                    <a:pt x="2012589" y="2422360"/>
                    <a:pt x="2033989" y="2451684"/>
                    <a:pt x="2025314" y="2188814"/>
                  </a:cubicBezTo>
                  <a:cubicBezTo>
                    <a:pt x="2197837" y="2188417"/>
                    <a:pt x="2147834" y="2188635"/>
                    <a:pt x="2227682" y="2189314"/>
                  </a:cubicBezTo>
                  <a:cubicBezTo>
                    <a:pt x="2226247" y="2451466"/>
                    <a:pt x="2249556" y="2422065"/>
                    <a:pt x="2205205" y="2421527"/>
                  </a:cubicBezTo>
                  <a:close/>
                  <a:moveTo>
                    <a:pt x="2227784" y="2173479"/>
                  </a:moveTo>
                  <a:cubicBezTo>
                    <a:pt x="2227733" y="2179975"/>
                    <a:pt x="2248441" y="2176054"/>
                    <a:pt x="2051404" y="2176836"/>
                  </a:cubicBezTo>
                  <a:cubicBezTo>
                    <a:pt x="2015126" y="2176938"/>
                    <a:pt x="2024109" y="2212860"/>
                    <a:pt x="2021251" y="1997148"/>
                  </a:cubicBezTo>
                  <a:cubicBezTo>
                    <a:pt x="2020444" y="1933413"/>
                    <a:pt x="2012525" y="1943777"/>
                    <a:pt x="2051353" y="1944353"/>
                  </a:cubicBezTo>
                  <a:cubicBezTo>
                    <a:pt x="2099369" y="1945122"/>
                    <a:pt x="2117258" y="1944943"/>
                    <a:pt x="2225221" y="1944968"/>
                  </a:cubicBezTo>
                  <a:cubicBezTo>
                    <a:pt x="2227900" y="2114369"/>
                    <a:pt x="2228233" y="2119699"/>
                    <a:pt x="2227784" y="2173479"/>
                  </a:cubicBezTo>
                  <a:close/>
                  <a:moveTo>
                    <a:pt x="2020342" y="1932055"/>
                  </a:moveTo>
                  <a:cubicBezTo>
                    <a:pt x="2018829" y="1833717"/>
                    <a:pt x="2018432" y="1820778"/>
                    <a:pt x="2016561" y="1698676"/>
                  </a:cubicBezTo>
                  <a:cubicBezTo>
                    <a:pt x="2073356" y="1698304"/>
                    <a:pt x="2091450" y="1697164"/>
                    <a:pt x="2220595" y="1698509"/>
                  </a:cubicBezTo>
                  <a:cubicBezTo>
                    <a:pt x="2223338" y="1877685"/>
                    <a:pt x="2222453" y="1770559"/>
                    <a:pt x="2225029" y="1933080"/>
                  </a:cubicBezTo>
                  <a:cubicBezTo>
                    <a:pt x="2016138" y="1933041"/>
                    <a:pt x="2105841" y="1932849"/>
                    <a:pt x="2020342" y="1932055"/>
                  </a:cubicBezTo>
                  <a:close/>
                  <a:moveTo>
                    <a:pt x="2017010" y="2348350"/>
                  </a:moveTo>
                  <a:cubicBezTo>
                    <a:pt x="2016702" y="2443152"/>
                    <a:pt x="2060144" y="2422808"/>
                    <a:pt x="1814270" y="2422424"/>
                  </a:cubicBezTo>
                  <a:cubicBezTo>
                    <a:pt x="1811771" y="2263170"/>
                    <a:pt x="1811182" y="2224493"/>
                    <a:pt x="1810592" y="2190031"/>
                  </a:cubicBezTo>
                  <a:cubicBezTo>
                    <a:pt x="1905202" y="2190006"/>
                    <a:pt x="1861735" y="2189096"/>
                    <a:pt x="2014780" y="2188840"/>
                  </a:cubicBezTo>
                  <a:cubicBezTo>
                    <a:pt x="2016190" y="2231001"/>
                    <a:pt x="2017202" y="2286639"/>
                    <a:pt x="2017010" y="2348350"/>
                  </a:cubicBezTo>
                  <a:close/>
                  <a:moveTo>
                    <a:pt x="1974542" y="2176977"/>
                  </a:moveTo>
                  <a:cubicBezTo>
                    <a:pt x="1792216" y="2176977"/>
                    <a:pt x="1810451" y="2181883"/>
                    <a:pt x="1810298" y="2173441"/>
                  </a:cubicBezTo>
                  <a:cubicBezTo>
                    <a:pt x="1805697" y="1913786"/>
                    <a:pt x="1805582" y="1944661"/>
                    <a:pt x="1820793" y="1944661"/>
                  </a:cubicBezTo>
                  <a:cubicBezTo>
                    <a:pt x="2048521" y="1944661"/>
                    <a:pt x="2009834" y="1927007"/>
                    <a:pt x="2010743" y="1997353"/>
                  </a:cubicBezTo>
                  <a:cubicBezTo>
                    <a:pt x="2011858" y="2081509"/>
                    <a:pt x="2012422" y="2121979"/>
                    <a:pt x="2014255" y="2173800"/>
                  </a:cubicBezTo>
                  <a:cubicBezTo>
                    <a:pt x="2014408" y="2177989"/>
                    <a:pt x="2020380" y="2176977"/>
                    <a:pt x="1974542" y="2176977"/>
                  </a:cubicBezTo>
                  <a:close/>
                  <a:moveTo>
                    <a:pt x="1974542" y="1931875"/>
                  </a:moveTo>
                  <a:cubicBezTo>
                    <a:pt x="1781439" y="1931875"/>
                    <a:pt x="1808388" y="1941125"/>
                    <a:pt x="1807901" y="1911211"/>
                  </a:cubicBezTo>
                  <a:cubicBezTo>
                    <a:pt x="1804082" y="1667276"/>
                    <a:pt x="1794228" y="1698714"/>
                    <a:pt x="1820780" y="1698714"/>
                  </a:cubicBezTo>
                  <a:cubicBezTo>
                    <a:pt x="1957678" y="1698778"/>
                    <a:pt x="1980450" y="1698843"/>
                    <a:pt x="2006066" y="1698727"/>
                  </a:cubicBezTo>
                  <a:cubicBezTo>
                    <a:pt x="2010218" y="1970539"/>
                    <a:pt x="2024545" y="1931875"/>
                    <a:pt x="1974542" y="1931875"/>
                  </a:cubicBezTo>
                  <a:close/>
                  <a:moveTo>
                    <a:pt x="1803775" y="2422398"/>
                  </a:moveTo>
                  <a:cubicBezTo>
                    <a:pt x="1745622" y="2422168"/>
                    <a:pt x="1683958" y="2419400"/>
                    <a:pt x="1600856" y="2421527"/>
                  </a:cubicBezTo>
                  <a:cubicBezTo>
                    <a:pt x="1599856" y="2345929"/>
                    <a:pt x="1601817" y="2284487"/>
                    <a:pt x="1598126" y="2189506"/>
                  </a:cubicBezTo>
                  <a:cubicBezTo>
                    <a:pt x="1642516" y="2190313"/>
                    <a:pt x="1666787" y="2190082"/>
                    <a:pt x="1800071" y="2190031"/>
                  </a:cubicBezTo>
                  <a:cubicBezTo>
                    <a:pt x="1800879" y="2235933"/>
                    <a:pt x="1801263" y="2261837"/>
                    <a:pt x="1803775" y="2422398"/>
                  </a:cubicBezTo>
                  <a:close/>
                  <a:moveTo>
                    <a:pt x="1594384" y="1931107"/>
                  </a:moveTo>
                  <a:cubicBezTo>
                    <a:pt x="1593359" y="1844235"/>
                    <a:pt x="1591360" y="1816435"/>
                    <a:pt x="1589835" y="1699047"/>
                  </a:cubicBezTo>
                  <a:cubicBezTo>
                    <a:pt x="1604047" y="1699047"/>
                    <a:pt x="1734922" y="1698894"/>
                    <a:pt x="1792703" y="1698740"/>
                  </a:cubicBezTo>
                  <a:cubicBezTo>
                    <a:pt x="1794664" y="1836177"/>
                    <a:pt x="1796548" y="1831975"/>
                    <a:pt x="1797713" y="1932670"/>
                  </a:cubicBezTo>
                  <a:cubicBezTo>
                    <a:pt x="1702270" y="1932145"/>
                    <a:pt x="1794164" y="1930940"/>
                    <a:pt x="1594384" y="1931107"/>
                  </a:cubicBezTo>
                  <a:close/>
                  <a:moveTo>
                    <a:pt x="1590091" y="2421822"/>
                  </a:moveTo>
                  <a:cubicBezTo>
                    <a:pt x="1494392" y="2424576"/>
                    <a:pt x="1443211" y="2421553"/>
                    <a:pt x="1388941" y="2421104"/>
                  </a:cubicBezTo>
                  <a:cubicBezTo>
                    <a:pt x="1384597" y="2145859"/>
                    <a:pt x="1368155" y="2190339"/>
                    <a:pt x="1436611" y="2189237"/>
                  </a:cubicBezTo>
                  <a:cubicBezTo>
                    <a:pt x="1487177" y="2188417"/>
                    <a:pt x="1535412" y="2188340"/>
                    <a:pt x="1587605" y="2189327"/>
                  </a:cubicBezTo>
                  <a:cubicBezTo>
                    <a:pt x="1589989" y="2250423"/>
                    <a:pt x="1591001" y="2421783"/>
                    <a:pt x="1590091" y="2421822"/>
                  </a:cubicBezTo>
                  <a:close/>
                  <a:moveTo>
                    <a:pt x="1513396" y="1931171"/>
                  </a:moveTo>
                  <a:cubicBezTo>
                    <a:pt x="1441967" y="1931171"/>
                    <a:pt x="1439789" y="1932004"/>
                    <a:pt x="1380227" y="1932170"/>
                  </a:cubicBezTo>
                  <a:cubicBezTo>
                    <a:pt x="1377971" y="1769278"/>
                    <a:pt x="1377549" y="1740594"/>
                    <a:pt x="1376831" y="1700136"/>
                  </a:cubicBezTo>
                  <a:cubicBezTo>
                    <a:pt x="1612350" y="1699419"/>
                    <a:pt x="1579045" y="1684046"/>
                    <a:pt x="1579878" y="1736699"/>
                  </a:cubicBezTo>
                  <a:cubicBezTo>
                    <a:pt x="1583569" y="1972282"/>
                    <a:pt x="1603239" y="1931094"/>
                    <a:pt x="1513396" y="1931171"/>
                  </a:cubicBezTo>
                  <a:close/>
                  <a:moveTo>
                    <a:pt x="1378458" y="2421040"/>
                  </a:moveTo>
                  <a:cubicBezTo>
                    <a:pt x="1280645" y="2420553"/>
                    <a:pt x="1274583" y="2423666"/>
                    <a:pt x="1175052" y="2422782"/>
                  </a:cubicBezTo>
                  <a:cubicBezTo>
                    <a:pt x="1170221" y="2152303"/>
                    <a:pt x="1154177" y="2188251"/>
                    <a:pt x="1206012" y="2188251"/>
                  </a:cubicBezTo>
                  <a:cubicBezTo>
                    <a:pt x="1281644" y="2188251"/>
                    <a:pt x="1283207" y="2189852"/>
                    <a:pt x="1359672" y="2189852"/>
                  </a:cubicBezTo>
                  <a:cubicBezTo>
                    <a:pt x="1380124" y="2189852"/>
                    <a:pt x="1374306" y="2158144"/>
                    <a:pt x="1378458" y="2421040"/>
                  </a:cubicBezTo>
                  <a:close/>
                  <a:moveTo>
                    <a:pt x="1359672" y="2177963"/>
                  </a:moveTo>
                  <a:cubicBezTo>
                    <a:pt x="1358532" y="2177963"/>
                    <a:pt x="1169965" y="2177361"/>
                    <a:pt x="1169952" y="2173569"/>
                  </a:cubicBezTo>
                  <a:cubicBezTo>
                    <a:pt x="1169401" y="1909149"/>
                    <a:pt x="1147078" y="1944789"/>
                    <a:pt x="1206012" y="1944789"/>
                  </a:cubicBezTo>
                  <a:cubicBezTo>
                    <a:pt x="1402716" y="1944789"/>
                    <a:pt x="1369975" y="1926328"/>
                    <a:pt x="1370347" y="1998775"/>
                  </a:cubicBezTo>
                  <a:cubicBezTo>
                    <a:pt x="1371423" y="2205225"/>
                    <a:pt x="1381739" y="2177963"/>
                    <a:pt x="1359672" y="2177963"/>
                  </a:cubicBezTo>
                  <a:close/>
                  <a:moveTo>
                    <a:pt x="1359672" y="1932209"/>
                  </a:moveTo>
                  <a:cubicBezTo>
                    <a:pt x="1135673" y="1932209"/>
                    <a:pt x="1165672" y="1942099"/>
                    <a:pt x="1165185" y="1911263"/>
                  </a:cubicBezTo>
                  <a:cubicBezTo>
                    <a:pt x="1163814" y="1823994"/>
                    <a:pt x="1165557" y="1823942"/>
                    <a:pt x="1164185" y="1736469"/>
                  </a:cubicBezTo>
                  <a:cubicBezTo>
                    <a:pt x="1163455" y="1689875"/>
                    <a:pt x="1155010" y="1699393"/>
                    <a:pt x="1206012" y="1699393"/>
                  </a:cubicBezTo>
                  <a:cubicBezTo>
                    <a:pt x="1398731" y="1699393"/>
                    <a:pt x="1366195" y="1688324"/>
                    <a:pt x="1366951" y="1736673"/>
                  </a:cubicBezTo>
                  <a:cubicBezTo>
                    <a:pt x="1370526" y="1962379"/>
                    <a:pt x="1372948" y="1932209"/>
                    <a:pt x="1359672" y="1932209"/>
                  </a:cubicBezTo>
                  <a:close/>
                  <a:moveTo>
                    <a:pt x="1164544" y="2422667"/>
                  </a:moveTo>
                  <a:cubicBezTo>
                    <a:pt x="1088451" y="2421694"/>
                    <a:pt x="1140914" y="2420592"/>
                    <a:pt x="961369" y="2421284"/>
                  </a:cubicBezTo>
                  <a:cubicBezTo>
                    <a:pt x="956832" y="2154135"/>
                    <a:pt x="947657" y="2188251"/>
                    <a:pt x="975542" y="2188020"/>
                  </a:cubicBezTo>
                  <a:cubicBezTo>
                    <a:pt x="1021969" y="2187648"/>
                    <a:pt x="1059939" y="2187508"/>
                    <a:pt x="1129112" y="2187969"/>
                  </a:cubicBezTo>
                  <a:cubicBezTo>
                    <a:pt x="1166953" y="2188263"/>
                    <a:pt x="1159585" y="2148882"/>
                    <a:pt x="1164544" y="2422667"/>
                  </a:cubicBezTo>
                  <a:close/>
                  <a:moveTo>
                    <a:pt x="954705" y="2679068"/>
                  </a:moveTo>
                  <a:cubicBezTo>
                    <a:pt x="958088" y="2859076"/>
                    <a:pt x="957242" y="2842358"/>
                    <a:pt x="958011" y="2911076"/>
                  </a:cubicBezTo>
                  <a:cubicBezTo>
                    <a:pt x="925232" y="2910628"/>
                    <a:pt x="915967" y="2910730"/>
                    <a:pt x="754695" y="2910692"/>
                  </a:cubicBezTo>
                  <a:cubicBezTo>
                    <a:pt x="753272" y="2846547"/>
                    <a:pt x="751914" y="2829162"/>
                    <a:pt x="750838" y="2678081"/>
                  </a:cubicBezTo>
                  <a:cubicBezTo>
                    <a:pt x="752260" y="2678094"/>
                    <a:pt x="953642" y="2679068"/>
                    <a:pt x="954705" y="2679068"/>
                  </a:cubicBezTo>
                  <a:close/>
                  <a:moveTo>
                    <a:pt x="750748" y="2666193"/>
                  </a:moveTo>
                  <a:cubicBezTo>
                    <a:pt x="750453" y="2634037"/>
                    <a:pt x="750133" y="2617280"/>
                    <a:pt x="747339" y="2435645"/>
                  </a:cubicBezTo>
                  <a:cubicBezTo>
                    <a:pt x="747250" y="2429662"/>
                    <a:pt x="736678" y="2433928"/>
                    <a:pt x="951066" y="2433224"/>
                  </a:cubicBezTo>
                  <a:cubicBezTo>
                    <a:pt x="952386" y="2512908"/>
                    <a:pt x="952450" y="2554262"/>
                    <a:pt x="954487" y="2667179"/>
                  </a:cubicBezTo>
                  <a:cubicBezTo>
                    <a:pt x="953437" y="2667166"/>
                    <a:pt x="751722" y="2666193"/>
                    <a:pt x="750748" y="2666193"/>
                  </a:cubicBezTo>
                  <a:close/>
                  <a:moveTo>
                    <a:pt x="898654" y="2922619"/>
                  </a:moveTo>
                  <a:cubicBezTo>
                    <a:pt x="976592" y="2922619"/>
                    <a:pt x="956448" y="2880278"/>
                    <a:pt x="960433" y="3135244"/>
                  </a:cubicBezTo>
                  <a:cubicBezTo>
                    <a:pt x="960946" y="3167835"/>
                    <a:pt x="987869" y="3155883"/>
                    <a:pt x="758091" y="3155050"/>
                  </a:cubicBezTo>
                  <a:cubicBezTo>
                    <a:pt x="756579" y="3076326"/>
                    <a:pt x="756835" y="3016050"/>
                    <a:pt x="754951" y="2922593"/>
                  </a:cubicBezTo>
                  <a:lnTo>
                    <a:pt x="898654" y="2922619"/>
                  </a:lnTo>
                  <a:close/>
                  <a:moveTo>
                    <a:pt x="1129176" y="2176067"/>
                  </a:moveTo>
                  <a:cubicBezTo>
                    <a:pt x="1082134" y="2175696"/>
                    <a:pt x="1029107" y="2175657"/>
                    <a:pt x="975439" y="2176093"/>
                  </a:cubicBezTo>
                  <a:cubicBezTo>
                    <a:pt x="948426" y="2176311"/>
                    <a:pt x="957050" y="2211682"/>
                    <a:pt x="953129" y="1943406"/>
                  </a:cubicBezTo>
                  <a:cubicBezTo>
                    <a:pt x="1032938" y="1945122"/>
                    <a:pt x="985588" y="1945314"/>
                    <a:pt x="1155292" y="1944840"/>
                  </a:cubicBezTo>
                  <a:cubicBezTo>
                    <a:pt x="1160700" y="2212681"/>
                    <a:pt x="1171054" y="2176349"/>
                    <a:pt x="1129176" y="2176067"/>
                  </a:cubicBezTo>
                  <a:close/>
                  <a:moveTo>
                    <a:pt x="950874" y="2421322"/>
                  </a:moveTo>
                  <a:cubicBezTo>
                    <a:pt x="827546" y="2421770"/>
                    <a:pt x="837016" y="2420694"/>
                    <a:pt x="747096" y="2420681"/>
                  </a:cubicBezTo>
                  <a:cubicBezTo>
                    <a:pt x="742841" y="2171942"/>
                    <a:pt x="740419" y="2188801"/>
                    <a:pt x="744969" y="2188789"/>
                  </a:cubicBezTo>
                  <a:cubicBezTo>
                    <a:pt x="746481" y="2188789"/>
                    <a:pt x="945145" y="2188225"/>
                    <a:pt x="946260" y="2188212"/>
                  </a:cubicBezTo>
                  <a:cubicBezTo>
                    <a:pt x="948259" y="2311634"/>
                    <a:pt x="950323" y="2389538"/>
                    <a:pt x="950874" y="2421322"/>
                  </a:cubicBezTo>
                  <a:close/>
                  <a:moveTo>
                    <a:pt x="742354" y="2173505"/>
                  </a:moveTo>
                  <a:cubicBezTo>
                    <a:pt x="741650" y="2121915"/>
                    <a:pt x="737536" y="1943815"/>
                    <a:pt x="744981" y="1943815"/>
                  </a:cubicBezTo>
                  <a:cubicBezTo>
                    <a:pt x="982321" y="1943815"/>
                    <a:pt x="942467" y="1925022"/>
                    <a:pt x="943390" y="1998813"/>
                  </a:cubicBezTo>
                  <a:cubicBezTo>
                    <a:pt x="944184" y="2062446"/>
                    <a:pt x="944671" y="2089093"/>
                    <a:pt x="946081" y="2176311"/>
                  </a:cubicBezTo>
                  <a:cubicBezTo>
                    <a:pt x="717084" y="2177617"/>
                    <a:pt x="742418" y="2178258"/>
                    <a:pt x="742354" y="2173505"/>
                  </a:cubicBezTo>
                  <a:close/>
                  <a:moveTo>
                    <a:pt x="898654" y="1930992"/>
                  </a:moveTo>
                  <a:cubicBezTo>
                    <a:pt x="710882" y="1930992"/>
                    <a:pt x="740650" y="1941356"/>
                    <a:pt x="740176" y="1911211"/>
                  </a:cubicBezTo>
                  <a:cubicBezTo>
                    <a:pt x="736460" y="1673425"/>
                    <a:pt x="729835" y="1699022"/>
                    <a:pt x="744969" y="1699022"/>
                  </a:cubicBezTo>
                  <a:cubicBezTo>
                    <a:pt x="974209" y="1699022"/>
                    <a:pt x="938200" y="1687517"/>
                    <a:pt x="938969" y="1736699"/>
                  </a:cubicBezTo>
                  <a:cubicBezTo>
                    <a:pt x="942595" y="1967746"/>
                    <a:pt x="954603" y="1930992"/>
                    <a:pt x="898654" y="1930992"/>
                  </a:cubicBezTo>
                  <a:close/>
                  <a:moveTo>
                    <a:pt x="736793" y="2432583"/>
                  </a:moveTo>
                  <a:cubicBezTo>
                    <a:pt x="736806" y="2433710"/>
                    <a:pt x="739907" y="2629284"/>
                    <a:pt x="740240" y="2666193"/>
                  </a:cubicBezTo>
                  <a:cubicBezTo>
                    <a:pt x="676616" y="2666167"/>
                    <a:pt x="752491" y="2666052"/>
                    <a:pt x="537731" y="2665488"/>
                  </a:cubicBezTo>
                  <a:cubicBezTo>
                    <a:pt x="537270" y="2629719"/>
                    <a:pt x="536744" y="2598128"/>
                    <a:pt x="534194" y="2435658"/>
                  </a:cubicBezTo>
                  <a:cubicBezTo>
                    <a:pt x="534168" y="2433288"/>
                    <a:pt x="516587" y="2432775"/>
                    <a:pt x="736793" y="2432583"/>
                  </a:cubicBezTo>
                  <a:close/>
                  <a:moveTo>
                    <a:pt x="740343" y="2678081"/>
                  </a:moveTo>
                  <a:cubicBezTo>
                    <a:pt x="741496" y="2835734"/>
                    <a:pt x="742790" y="2847431"/>
                    <a:pt x="744187" y="2910692"/>
                  </a:cubicBezTo>
                  <a:cubicBezTo>
                    <a:pt x="743085" y="2910692"/>
                    <a:pt x="542729" y="2911076"/>
                    <a:pt x="541216" y="2911089"/>
                  </a:cubicBezTo>
                  <a:cubicBezTo>
                    <a:pt x="537859" y="2693134"/>
                    <a:pt x="539012" y="2769053"/>
                    <a:pt x="537872" y="2677377"/>
                  </a:cubicBezTo>
                  <a:cubicBezTo>
                    <a:pt x="731078" y="2677825"/>
                    <a:pt x="668850" y="2678056"/>
                    <a:pt x="740343" y="2678081"/>
                  </a:cubicBezTo>
                  <a:close/>
                  <a:moveTo>
                    <a:pt x="744443" y="2922593"/>
                  </a:moveTo>
                  <a:cubicBezTo>
                    <a:pt x="746442" y="3021610"/>
                    <a:pt x="745866" y="3064296"/>
                    <a:pt x="747596" y="3155024"/>
                  </a:cubicBezTo>
                  <a:cubicBezTo>
                    <a:pt x="746314" y="3155024"/>
                    <a:pt x="724196" y="3154935"/>
                    <a:pt x="544087" y="3155460"/>
                  </a:cubicBezTo>
                  <a:cubicBezTo>
                    <a:pt x="542331" y="3047539"/>
                    <a:pt x="543562" y="3063387"/>
                    <a:pt x="541409" y="2922990"/>
                  </a:cubicBezTo>
                  <a:cubicBezTo>
                    <a:pt x="543933" y="2922990"/>
                    <a:pt x="732090" y="2922593"/>
                    <a:pt x="744443" y="2922593"/>
                  </a:cubicBezTo>
                  <a:close/>
                  <a:moveTo>
                    <a:pt x="744969" y="3166913"/>
                  </a:moveTo>
                  <a:cubicBezTo>
                    <a:pt x="749287" y="3166913"/>
                    <a:pt x="747301" y="3160738"/>
                    <a:pt x="749441" y="3222769"/>
                  </a:cubicBezTo>
                  <a:cubicBezTo>
                    <a:pt x="756297" y="3421891"/>
                    <a:pt x="754772" y="3401804"/>
                    <a:pt x="744969" y="3401804"/>
                  </a:cubicBezTo>
                  <a:cubicBezTo>
                    <a:pt x="743700" y="3401804"/>
                    <a:pt x="548675" y="3401842"/>
                    <a:pt x="548546" y="3397230"/>
                  </a:cubicBezTo>
                  <a:cubicBezTo>
                    <a:pt x="546945" y="3340580"/>
                    <a:pt x="547073" y="3338235"/>
                    <a:pt x="544292" y="3167374"/>
                  </a:cubicBezTo>
                  <a:cubicBezTo>
                    <a:pt x="545714" y="3167374"/>
                    <a:pt x="743828" y="3166913"/>
                    <a:pt x="744969" y="3166913"/>
                  </a:cubicBezTo>
                  <a:close/>
                  <a:moveTo>
                    <a:pt x="591360" y="3412257"/>
                  </a:moveTo>
                  <a:cubicBezTo>
                    <a:pt x="667850" y="3412257"/>
                    <a:pt x="668119" y="3413705"/>
                    <a:pt x="744981" y="3413705"/>
                  </a:cubicBezTo>
                  <a:cubicBezTo>
                    <a:pt x="757360" y="3413705"/>
                    <a:pt x="751222" y="3388044"/>
                    <a:pt x="754836" y="3644881"/>
                  </a:cubicBezTo>
                  <a:cubicBezTo>
                    <a:pt x="749838" y="3644868"/>
                    <a:pt x="554595" y="3645970"/>
                    <a:pt x="553647" y="3645982"/>
                  </a:cubicBezTo>
                  <a:cubicBezTo>
                    <a:pt x="549072" y="3370673"/>
                    <a:pt x="534476" y="3412257"/>
                    <a:pt x="591360" y="3412257"/>
                  </a:cubicBezTo>
                  <a:close/>
                  <a:moveTo>
                    <a:pt x="758334" y="3166938"/>
                  </a:moveTo>
                  <a:cubicBezTo>
                    <a:pt x="826610" y="3167208"/>
                    <a:pt x="822510" y="3169142"/>
                    <a:pt x="898654" y="3169142"/>
                  </a:cubicBezTo>
                  <a:cubicBezTo>
                    <a:pt x="980539" y="3169142"/>
                    <a:pt x="959075" y="3120601"/>
                    <a:pt x="965995" y="3397589"/>
                  </a:cubicBezTo>
                  <a:cubicBezTo>
                    <a:pt x="966123" y="3402752"/>
                    <a:pt x="991714" y="3401394"/>
                    <a:pt x="763050" y="3401791"/>
                  </a:cubicBezTo>
                  <a:cubicBezTo>
                    <a:pt x="762512" y="3268594"/>
                    <a:pt x="759462" y="3219387"/>
                    <a:pt x="758334" y="3166938"/>
                  </a:cubicBezTo>
                  <a:close/>
                  <a:moveTo>
                    <a:pt x="966392" y="3413346"/>
                  </a:moveTo>
                  <a:cubicBezTo>
                    <a:pt x="969788" y="3552436"/>
                    <a:pt x="967263" y="3561826"/>
                    <a:pt x="968353" y="3645906"/>
                  </a:cubicBezTo>
                  <a:cubicBezTo>
                    <a:pt x="779914" y="3646033"/>
                    <a:pt x="852906" y="3645149"/>
                    <a:pt x="765318" y="3644893"/>
                  </a:cubicBezTo>
                  <a:cubicBezTo>
                    <a:pt x="765305" y="3643881"/>
                    <a:pt x="763127" y="3414679"/>
                    <a:pt x="763114" y="3413679"/>
                  </a:cubicBezTo>
                  <a:cubicBezTo>
                    <a:pt x="820741" y="3413590"/>
                    <a:pt x="881303" y="3412475"/>
                    <a:pt x="966392" y="3413346"/>
                  </a:cubicBezTo>
                  <a:close/>
                  <a:moveTo>
                    <a:pt x="968532" y="3657794"/>
                  </a:moveTo>
                  <a:cubicBezTo>
                    <a:pt x="968545" y="3658742"/>
                    <a:pt x="971608" y="3854483"/>
                    <a:pt x="972517" y="3890853"/>
                  </a:cubicBezTo>
                  <a:cubicBezTo>
                    <a:pt x="862478" y="3890136"/>
                    <a:pt x="817576" y="3891263"/>
                    <a:pt x="769829" y="3891404"/>
                  </a:cubicBezTo>
                  <a:cubicBezTo>
                    <a:pt x="769816" y="3890494"/>
                    <a:pt x="765575" y="3660920"/>
                    <a:pt x="765510" y="3656795"/>
                  </a:cubicBezTo>
                  <a:cubicBezTo>
                    <a:pt x="861889" y="3657102"/>
                    <a:pt x="773673" y="3657935"/>
                    <a:pt x="968532" y="3657794"/>
                  </a:cubicBezTo>
                  <a:close/>
                  <a:moveTo>
                    <a:pt x="972812" y="3902767"/>
                  </a:moveTo>
                  <a:cubicBezTo>
                    <a:pt x="976849" y="4051158"/>
                    <a:pt x="975785" y="4066787"/>
                    <a:pt x="976451" y="4135506"/>
                  </a:cubicBezTo>
                  <a:cubicBezTo>
                    <a:pt x="898154" y="4134622"/>
                    <a:pt x="802096" y="4135570"/>
                    <a:pt x="773212" y="4135647"/>
                  </a:cubicBezTo>
                  <a:cubicBezTo>
                    <a:pt x="772558" y="4070221"/>
                    <a:pt x="773481" y="4073052"/>
                    <a:pt x="770047" y="3903293"/>
                  </a:cubicBezTo>
                  <a:cubicBezTo>
                    <a:pt x="833159" y="3903139"/>
                    <a:pt x="856597" y="3902011"/>
                    <a:pt x="972812" y="3902767"/>
                  </a:cubicBezTo>
                  <a:close/>
                  <a:moveTo>
                    <a:pt x="975439" y="4147433"/>
                  </a:moveTo>
                  <a:cubicBezTo>
                    <a:pt x="978041" y="4147446"/>
                    <a:pt x="975273" y="4133917"/>
                    <a:pt x="980104" y="4379582"/>
                  </a:cubicBezTo>
                  <a:cubicBezTo>
                    <a:pt x="863593" y="4378929"/>
                    <a:pt x="830916" y="4379633"/>
                    <a:pt x="778274" y="4379774"/>
                  </a:cubicBezTo>
                  <a:cubicBezTo>
                    <a:pt x="776454" y="4258594"/>
                    <a:pt x="774673" y="4264462"/>
                    <a:pt x="773327" y="4147561"/>
                  </a:cubicBezTo>
                  <a:cubicBezTo>
                    <a:pt x="837247" y="4147420"/>
                    <a:pt x="879894" y="4146523"/>
                    <a:pt x="975439" y="4147433"/>
                  </a:cubicBezTo>
                  <a:close/>
                  <a:moveTo>
                    <a:pt x="979040" y="3659652"/>
                  </a:moveTo>
                  <a:cubicBezTo>
                    <a:pt x="978989" y="3656308"/>
                    <a:pt x="962830" y="3657999"/>
                    <a:pt x="1184010" y="3658486"/>
                  </a:cubicBezTo>
                  <a:cubicBezTo>
                    <a:pt x="1184317" y="3677485"/>
                    <a:pt x="1186778" y="3885101"/>
                    <a:pt x="1186816" y="3890840"/>
                  </a:cubicBezTo>
                  <a:cubicBezTo>
                    <a:pt x="1125857" y="3890878"/>
                    <a:pt x="1060054" y="3891417"/>
                    <a:pt x="982987" y="3890917"/>
                  </a:cubicBezTo>
                  <a:cubicBezTo>
                    <a:pt x="982193" y="3858197"/>
                    <a:pt x="982013" y="3841659"/>
                    <a:pt x="979040" y="3659652"/>
                  </a:cubicBezTo>
                  <a:close/>
                  <a:moveTo>
                    <a:pt x="1186893" y="3902742"/>
                  </a:moveTo>
                  <a:cubicBezTo>
                    <a:pt x="1187367" y="4034247"/>
                    <a:pt x="1188777" y="4062765"/>
                    <a:pt x="1190225" y="4136005"/>
                  </a:cubicBezTo>
                  <a:cubicBezTo>
                    <a:pt x="1031375" y="4135877"/>
                    <a:pt x="1021943" y="4135929"/>
                    <a:pt x="986959" y="4135608"/>
                  </a:cubicBezTo>
                  <a:cubicBezTo>
                    <a:pt x="986357" y="4071066"/>
                    <a:pt x="987267" y="4049223"/>
                    <a:pt x="983320" y="3902831"/>
                  </a:cubicBezTo>
                  <a:cubicBezTo>
                    <a:pt x="1057735" y="3903293"/>
                    <a:pt x="1139825" y="3902780"/>
                    <a:pt x="1186893" y="3902742"/>
                  </a:cubicBezTo>
                  <a:close/>
                  <a:moveTo>
                    <a:pt x="1052314" y="4147792"/>
                  </a:moveTo>
                  <a:cubicBezTo>
                    <a:pt x="1216994" y="4147932"/>
                    <a:pt x="1190302" y="4135723"/>
                    <a:pt x="1191058" y="4184559"/>
                  </a:cubicBezTo>
                  <a:cubicBezTo>
                    <a:pt x="1192262" y="4261579"/>
                    <a:pt x="1192147" y="4273084"/>
                    <a:pt x="1193492" y="4359481"/>
                  </a:cubicBezTo>
                  <a:cubicBezTo>
                    <a:pt x="1193915" y="4386692"/>
                    <a:pt x="1226644" y="4380850"/>
                    <a:pt x="990586" y="4379633"/>
                  </a:cubicBezTo>
                  <a:cubicBezTo>
                    <a:pt x="990278" y="4364119"/>
                    <a:pt x="990483" y="4376828"/>
                    <a:pt x="987549" y="4184354"/>
                  </a:cubicBezTo>
                  <a:cubicBezTo>
                    <a:pt x="986844" y="4137671"/>
                    <a:pt x="974017" y="4147792"/>
                    <a:pt x="1052314" y="4147792"/>
                  </a:cubicBezTo>
                  <a:close/>
                  <a:moveTo>
                    <a:pt x="1188841" y="3412180"/>
                  </a:moveTo>
                  <a:cubicBezTo>
                    <a:pt x="1189751" y="3412180"/>
                    <a:pt x="1350676" y="3411822"/>
                    <a:pt x="1392888" y="3411886"/>
                  </a:cubicBezTo>
                  <a:cubicBezTo>
                    <a:pt x="1396142" y="3687695"/>
                    <a:pt x="1407137" y="3645431"/>
                    <a:pt x="1359672" y="3645431"/>
                  </a:cubicBezTo>
                  <a:cubicBezTo>
                    <a:pt x="1283169" y="3645431"/>
                    <a:pt x="1281490" y="3646623"/>
                    <a:pt x="1206012" y="3646623"/>
                  </a:cubicBezTo>
                  <a:cubicBezTo>
                    <a:pt x="1190724" y="3646623"/>
                    <a:pt x="1193749" y="3677728"/>
                    <a:pt x="1188841" y="3412180"/>
                  </a:cubicBezTo>
                  <a:close/>
                  <a:moveTo>
                    <a:pt x="1206012" y="3658511"/>
                  </a:moveTo>
                  <a:cubicBezTo>
                    <a:pt x="1411212" y="3658511"/>
                    <a:pt x="1395758" y="3654591"/>
                    <a:pt x="1395848" y="3659857"/>
                  </a:cubicBezTo>
                  <a:cubicBezTo>
                    <a:pt x="1400102" y="3930593"/>
                    <a:pt x="1416069" y="3891596"/>
                    <a:pt x="1359672" y="3891635"/>
                  </a:cubicBezTo>
                  <a:cubicBezTo>
                    <a:pt x="1284668" y="3891635"/>
                    <a:pt x="1284720" y="3890840"/>
                    <a:pt x="1206012" y="3890840"/>
                  </a:cubicBezTo>
                  <a:cubicBezTo>
                    <a:pt x="1194236" y="3890840"/>
                    <a:pt x="1197696" y="3899372"/>
                    <a:pt x="1196683" y="3834549"/>
                  </a:cubicBezTo>
                  <a:cubicBezTo>
                    <a:pt x="1193505" y="3631442"/>
                    <a:pt x="1190084" y="3658511"/>
                    <a:pt x="1206012" y="3658511"/>
                  </a:cubicBezTo>
                  <a:close/>
                  <a:moveTo>
                    <a:pt x="1206012" y="3902742"/>
                  </a:moveTo>
                  <a:cubicBezTo>
                    <a:pt x="1431575" y="3902742"/>
                    <a:pt x="1400563" y="3897502"/>
                    <a:pt x="1401179" y="3922266"/>
                  </a:cubicBezTo>
                  <a:cubicBezTo>
                    <a:pt x="1407278" y="4176450"/>
                    <a:pt x="1413647" y="4134686"/>
                    <a:pt x="1359672" y="4134686"/>
                  </a:cubicBezTo>
                  <a:cubicBezTo>
                    <a:pt x="1168440" y="4134686"/>
                    <a:pt x="1201143" y="4152237"/>
                    <a:pt x="1199874" y="4096855"/>
                  </a:cubicBezTo>
                  <a:cubicBezTo>
                    <a:pt x="1194864" y="3878862"/>
                    <a:pt x="1196107" y="3902742"/>
                    <a:pt x="1206012" y="3902742"/>
                  </a:cubicBezTo>
                  <a:close/>
                  <a:moveTo>
                    <a:pt x="1403370" y="3411911"/>
                  </a:moveTo>
                  <a:cubicBezTo>
                    <a:pt x="1609852" y="3412322"/>
                    <a:pt x="1516587" y="3411937"/>
                    <a:pt x="1606046" y="3412603"/>
                  </a:cubicBezTo>
                  <a:cubicBezTo>
                    <a:pt x="1613414" y="3683493"/>
                    <a:pt x="1612825" y="3646110"/>
                    <a:pt x="1590335" y="3645573"/>
                  </a:cubicBezTo>
                  <a:cubicBezTo>
                    <a:pt x="1367310" y="3640166"/>
                    <a:pt x="1405984" y="3671156"/>
                    <a:pt x="1405356" y="3572267"/>
                  </a:cubicBezTo>
                  <a:cubicBezTo>
                    <a:pt x="1404946" y="3505074"/>
                    <a:pt x="1404267" y="3486882"/>
                    <a:pt x="1403370" y="3411911"/>
                  </a:cubicBezTo>
                  <a:close/>
                  <a:moveTo>
                    <a:pt x="1436585" y="3656936"/>
                  </a:moveTo>
                  <a:cubicBezTo>
                    <a:pt x="1627625" y="3655130"/>
                    <a:pt x="1609134" y="3658922"/>
                    <a:pt x="1609160" y="3659857"/>
                  </a:cubicBezTo>
                  <a:cubicBezTo>
                    <a:pt x="1613311" y="3925212"/>
                    <a:pt x="1627036" y="3890827"/>
                    <a:pt x="1590181" y="3891173"/>
                  </a:cubicBezTo>
                  <a:cubicBezTo>
                    <a:pt x="1539076" y="3891583"/>
                    <a:pt x="1546150" y="3891481"/>
                    <a:pt x="1410956" y="3891596"/>
                  </a:cubicBezTo>
                  <a:cubicBezTo>
                    <a:pt x="1405061" y="3619707"/>
                    <a:pt x="1395105" y="3657384"/>
                    <a:pt x="1436585" y="3656936"/>
                  </a:cubicBezTo>
                  <a:close/>
                  <a:moveTo>
                    <a:pt x="1615029" y="3902883"/>
                  </a:moveTo>
                  <a:cubicBezTo>
                    <a:pt x="1618386" y="4081392"/>
                    <a:pt x="1617502" y="4065480"/>
                    <a:pt x="1618335" y="4136121"/>
                  </a:cubicBezTo>
                  <a:cubicBezTo>
                    <a:pt x="1400807" y="4134776"/>
                    <a:pt x="1576265" y="4136236"/>
                    <a:pt x="1414583" y="4134878"/>
                  </a:cubicBezTo>
                  <a:cubicBezTo>
                    <a:pt x="1413993" y="4072322"/>
                    <a:pt x="1414736" y="4054565"/>
                    <a:pt x="1411225" y="3903497"/>
                  </a:cubicBezTo>
                  <a:cubicBezTo>
                    <a:pt x="1606879" y="3903331"/>
                    <a:pt x="1528786" y="3903446"/>
                    <a:pt x="1615029" y="3902883"/>
                  </a:cubicBezTo>
                  <a:close/>
                  <a:moveTo>
                    <a:pt x="1616566" y="3412668"/>
                  </a:moveTo>
                  <a:cubicBezTo>
                    <a:pt x="1737113" y="3413385"/>
                    <a:pt x="1730924" y="3411578"/>
                    <a:pt x="1819934" y="3411553"/>
                  </a:cubicBezTo>
                  <a:cubicBezTo>
                    <a:pt x="1819473" y="3592676"/>
                    <a:pt x="1829327" y="3645098"/>
                    <a:pt x="1820805" y="3645098"/>
                  </a:cubicBezTo>
                  <a:cubicBezTo>
                    <a:pt x="1745545" y="3645098"/>
                    <a:pt x="1700130" y="3647417"/>
                    <a:pt x="1619463" y="3646175"/>
                  </a:cubicBezTo>
                  <a:cubicBezTo>
                    <a:pt x="1618424" y="3573408"/>
                    <a:pt x="1619347" y="3514310"/>
                    <a:pt x="1616566" y="3412668"/>
                  </a:cubicBezTo>
                  <a:close/>
                  <a:moveTo>
                    <a:pt x="1667081" y="3658384"/>
                  </a:moveTo>
                  <a:cubicBezTo>
                    <a:pt x="1836875" y="3658384"/>
                    <a:pt x="1824458" y="3653797"/>
                    <a:pt x="1824547" y="3659831"/>
                  </a:cubicBezTo>
                  <a:cubicBezTo>
                    <a:pt x="1828571" y="3917461"/>
                    <a:pt x="1830429" y="3889751"/>
                    <a:pt x="1820780" y="3889751"/>
                  </a:cubicBezTo>
                  <a:cubicBezTo>
                    <a:pt x="1585619" y="3889751"/>
                    <a:pt x="1625524" y="3909275"/>
                    <a:pt x="1624358" y="3834523"/>
                  </a:cubicBezTo>
                  <a:cubicBezTo>
                    <a:pt x="1621051" y="3622116"/>
                    <a:pt x="1600766" y="3658384"/>
                    <a:pt x="1667081" y="3658384"/>
                  </a:cubicBezTo>
                  <a:close/>
                  <a:moveTo>
                    <a:pt x="1667081" y="3902742"/>
                  </a:moveTo>
                  <a:cubicBezTo>
                    <a:pt x="1855636" y="3902742"/>
                    <a:pt x="1827982" y="3892544"/>
                    <a:pt x="1828699" y="3922752"/>
                  </a:cubicBezTo>
                  <a:cubicBezTo>
                    <a:pt x="1834773" y="4163408"/>
                    <a:pt x="1832249" y="4134391"/>
                    <a:pt x="1820780" y="4134391"/>
                  </a:cubicBezTo>
                  <a:cubicBezTo>
                    <a:pt x="1596960" y="4134391"/>
                    <a:pt x="1628933" y="4153377"/>
                    <a:pt x="1628458" y="4096919"/>
                  </a:cubicBezTo>
                  <a:cubicBezTo>
                    <a:pt x="1626575" y="3867985"/>
                    <a:pt x="1612760" y="3902742"/>
                    <a:pt x="1667081" y="3902742"/>
                  </a:cubicBezTo>
                  <a:close/>
                  <a:moveTo>
                    <a:pt x="1667081" y="4148150"/>
                  </a:moveTo>
                  <a:cubicBezTo>
                    <a:pt x="1859262" y="4148150"/>
                    <a:pt x="1830878" y="4131201"/>
                    <a:pt x="1831711" y="4184559"/>
                  </a:cubicBezTo>
                  <a:cubicBezTo>
                    <a:pt x="1835209" y="4407958"/>
                    <a:pt x="1844525" y="4380274"/>
                    <a:pt x="1820793" y="4380274"/>
                  </a:cubicBezTo>
                  <a:cubicBezTo>
                    <a:pt x="1602035" y="4380274"/>
                    <a:pt x="1631726" y="4386897"/>
                    <a:pt x="1631278" y="4359277"/>
                  </a:cubicBezTo>
                  <a:cubicBezTo>
                    <a:pt x="1627331" y="4107001"/>
                    <a:pt x="1619937" y="4148150"/>
                    <a:pt x="1667081" y="4148150"/>
                  </a:cubicBezTo>
                  <a:close/>
                  <a:moveTo>
                    <a:pt x="1835043" y="3659626"/>
                  </a:moveTo>
                  <a:cubicBezTo>
                    <a:pt x="1834953" y="3653490"/>
                    <a:pt x="1830814" y="3659319"/>
                    <a:pt x="2037577" y="3658396"/>
                  </a:cubicBezTo>
                  <a:cubicBezTo>
                    <a:pt x="2038859" y="3743936"/>
                    <a:pt x="2038397" y="3808568"/>
                    <a:pt x="2040576" y="3891173"/>
                  </a:cubicBezTo>
                  <a:cubicBezTo>
                    <a:pt x="1926052" y="3892454"/>
                    <a:pt x="1904639" y="3890071"/>
                    <a:pt x="1838451" y="3889790"/>
                  </a:cubicBezTo>
                  <a:cubicBezTo>
                    <a:pt x="1836888" y="3816715"/>
                    <a:pt x="1836375" y="3744909"/>
                    <a:pt x="1835043" y="3659626"/>
                  </a:cubicBezTo>
                  <a:close/>
                  <a:moveTo>
                    <a:pt x="2051430" y="3414038"/>
                  </a:moveTo>
                  <a:cubicBezTo>
                    <a:pt x="2120321" y="3413948"/>
                    <a:pt x="2070677" y="3413948"/>
                    <a:pt x="2247327" y="3413974"/>
                  </a:cubicBezTo>
                  <a:cubicBezTo>
                    <a:pt x="2249582" y="3577712"/>
                    <a:pt x="2250325" y="3558637"/>
                    <a:pt x="2251812" y="3646149"/>
                  </a:cubicBezTo>
                  <a:cubicBezTo>
                    <a:pt x="2089233" y="3646251"/>
                    <a:pt x="2083415" y="3646226"/>
                    <a:pt x="2047893" y="3646431"/>
                  </a:cubicBezTo>
                  <a:cubicBezTo>
                    <a:pt x="2043690" y="3387289"/>
                    <a:pt x="2039102" y="3414064"/>
                    <a:pt x="2051430" y="3414038"/>
                  </a:cubicBezTo>
                  <a:close/>
                  <a:moveTo>
                    <a:pt x="2051443" y="3658332"/>
                  </a:moveTo>
                  <a:cubicBezTo>
                    <a:pt x="2095704" y="3658102"/>
                    <a:pt x="2095012" y="3658153"/>
                    <a:pt x="2251991" y="3658038"/>
                  </a:cubicBezTo>
                  <a:cubicBezTo>
                    <a:pt x="2252004" y="3659101"/>
                    <a:pt x="2255054" y="3859645"/>
                    <a:pt x="2255259" y="3889469"/>
                  </a:cubicBezTo>
                  <a:cubicBezTo>
                    <a:pt x="2254285" y="3889469"/>
                    <a:pt x="2051994" y="3891032"/>
                    <a:pt x="2051071" y="3891045"/>
                  </a:cubicBezTo>
                  <a:cubicBezTo>
                    <a:pt x="2051058" y="3890136"/>
                    <a:pt x="2045586" y="3658371"/>
                    <a:pt x="2051443" y="3658332"/>
                  </a:cubicBezTo>
                  <a:close/>
                  <a:moveTo>
                    <a:pt x="2051494" y="3902947"/>
                  </a:moveTo>
                  <a:cubicBezTo>
                    <a:pt x="2287949" y="3900077"/>
                    <a:pt x="2255336" y="3895055"/>
                    <a:pt x="2255400" y="3922112"/>
                  </a:cubicBezTo>
                  <a:cubicBezTo>
                    <a:pt x="2255925" y="4174042"/>
                    <a:pt x="2275608" y="4136338"/>
                    <a:pt x="2205205" y="4135493"/>
                  </a:cubicBezTo>
                  <a:cubicBezTo>
                    <a:pt x="2156510" y="4134839"/>
                    <a:pt x="2103444" y="4134776"/>
                    <a:pt x="2055326" y="4135608"/>
                  </a:cubicBezTo>
                  <a:cubicBezTo>
                    <a:pt x="2054992" y="4103388"/>
                    <a:pt x="2053339" y="3902921"/>
                    <a:pt x="2051494" y="3902947"/>
                  </a:cubicBezTo>
                  <a:close/>
                  <a:moveTo>
                    <a:pt x="2258001" y="4147830"/>
                  </a:moveTo>
                  <a:cubicBezTo>
                    <a:pt x="2259321" y="4242247"/>
                    <a:pt x="2259911" y="4252624"/>
                    <a:pt x="2261987" y="4379403"/>
                  </a:cubicBezTo>
                  <a:cubicBezTo>
                    <a:pt x="2117784" y="4379428"/>
                    <a:pt x="2099664" y="4379198"/>
                    <a:pt x="2058324" y="4380210"/>
                  </a:cubicBezTo>
                  <a:cubicBezTo>
                    <a:pt x="2057812" y="4352769"/>
                    <a:pt x="2055466" y="4148483"/>
                    <a:pt x="2055454" y="4147523"/>
                  </a:cubicBezTo>
                  <a:cubicBezTo>
                    <a:pt x="2144400" y="4145960"/>
                    <a:pt x="2202604" y="4147650"/>
                    <a:pt x="2258001" y="4147830"/>
                  </a:cubicBezTo>
                  <a:close/>
                  <a:moveTo>
                    <a:pt x="2257835" y="3413987"/>
                  </a:moveTo>
                  <a:cubicBezTo>
                    <a:pt x="2376331" y="3414000"/>
                    <a:pt x="2364644" y="3411412"/>
                    <a:pt x="2459818" y="3412027"/>
                  </a:cubicBezTo>
                  <a:cubicBezTo>
                    <a:pt x="2460485" y="3463233"/>
                    <a:pt x="2461356" y="3521305"/>
                    <a:pt x="2462637" y="3572473"/>
                  </a:cubicBezTo>
                  <a:cubicBezTo>
                    <a:pt x="2464957" y="3668645"/>
                    <a:pt x="2502965" y="3646136"/>
                    <a:pt x="2282016" y="3646136"/>
                  </a:cubicBezTo>
                  <a:cubicBezTo>
                    <a:pt x="2255438" y="3646149"/>
                    <a:pt x="2261538" y="3684159"/>
                    <a:pt x="2257835" y="3413987"/>
                  </a:cubicBezTo>
                  <a:close/>
                  <a:moveTo>
                    <a:pt x="2282016" y="3658025"/>
                  </a:moveTo>
                  <a:cubicBezTo>
                    <a:pt x="2283156" y="3658025"/>
                    <a:pt x="2464368" y="3658217"/>
                    <a:pt x="2464393" y="3659831"/>
                  </a:cubicBezTo>
                  <a:cubicBezTo>
                    <a:pt x="2468583" y="3926903"/>
                    <a:pt x="2479079" y="3890482"/>
                    <a:pt x="2435753" y="3890482"/>
                  </a:cubicBezTo>
                  <a:cubicBezTo>
                    <a:pt x="2362722" y="3890482"/>
                    <a:pt x="2357801" y="3889418"/>
                    <a:pt x="2282016" y="3889418"/>
                  </a:cubicBezTo>
                  <a:cubicBezTo>
                    <a:pt x="2261320" y="3889418"/>
                    <a:pt x="2266151" y="3900461"/>
                    <a:pt x="2265113" y="3834523"/>
                  </a:cubicBezTo>
                  <a:cubicBezTo>
                    <a:pt x="2261820" y="3623819"/>
                    <a:pt x="2254349" y="3658050"/>
                    <a:pt x="2282016" y="3658025"/>
                  </a:cubicBezTo>
                  <a:close/>
                  <a:moveTo>
                    <a:pt x="2282016" y="3901319"/>
                  </a:moveTo>
                  <a:cubicBezTo>
                    <a:pt x="2497724" y="3901319"/>
                    <a:pt x="2467802" y="3898463"/>
                    <a:pt x="2467994" y="3922189"/>
                  </a:cubicBezTo>
                  <a:cubicBezTo>
                    <a:pt x="2468468" y="3978442"/>
                    <a:pt x="2468686" y="3987436"/>
                    <a:pt x="2471095" y="4136223"/>
                  </a:cubicBezTo>
                  <a:cubicBezTo>
                    <a:pt x="2428243" y="4136748"/>
                    <a:pt x="2397258" y="4136172"/>
                    <a:pt x="2268342" y="4135967"/>
                  </a:cubicBezTo>
                  <a:cubicBezTo>
                    <a:pt x="2264908" y="3871777"/>
                    <a:pt x="2259013" y="3901319"/>
                    <a:pt x="2282016" y="3901319"/>
                  </a:cubicBezTo>
                  <a:close/>
                  <a:moveTo>
                    <a:pt x="2282016" y="4147868"/>
                  </a:moveTo>
                  <a:cubicBezTo>
                    <a:pt x="2343346" y="4147868"/>
                    <a:pt x="2424066" y="4148688"/>
                    <a:pt x="2471287" y="4148112"/>
                  </a:cubicBezTo>
                  <a:cubicBezTo>
                    <a:pt x="2475760" y="4423486"/>
                    <a:pt x="2485781" y="4380710"/>
                    <a:pt x="2435740" y="4380710"/>
                  </a:cubicBezTo>
                  <a:cubicBezTo>
                    <a:pt x="2244841" y="4380710"/>
                    <a:pt x="2272546" y="4384514"/>
                    <a:pt x="2272161" y="4359277"/>
                  </a:cubicBezTo>
                  <a:cubicBezTo>
                    <a:pt x="2268342" y="4115226"/>
                    <a:pt x="2262589" y="4147868"/>
                    <a:pt x="2282016" y="4147868"/>
                  </a:cubicBezTo>
                  <a:close/>
                  <a:moveTo>
                    <a:pt x="2474875" y="3659626"/>
                  </a:moveTo>
                  <a:cubicBezTo>
                    <a:pt x="2474837" y="3657513"/>
                    <a:pt x="2581634" y="3656641"/>
                    <a:pt x="2666146" y="3657564"/>
                  </a:cubicBezTo>
                  <a:cubicBezTo>
                    <a:pt x="2681677" y="3657730"/>
                    <a:pt x="2678282" y="3631083"/>
                    <a:pt x="2681473" y="3834766"/>
                  </a:cubicBezTo>
                  <a:cubicBezTo>
                    <a:pt x="2682600" y="3906444"/>
                    <a:pt x="2717917" y="3889508"/>
                    <a:pt x="2512525" y="3890328"/>
                  </a:cubicBezTo>
                  <a:cubicBezTo>
                    <a:pt x="2465841" y="3890507"/>
                    <a:pt x="2479092" y="3928671"/>
                    <a:pt x="2474875" y="3659626"/>
                  </a:cubicBezTo>
                  <a:close/>
                  <a:moveTo>
                    <a:pt x="2512576" y="3902242"/>
                  </a:moveTo>
                  <a:cubicBezTo>
                    <a:pt x="2709114" y="3901448"/>
                    <a:pt x="2682562" y="3896990"/>
                    <a:pt x="2683113" y="3922202"/>
                  </a:cubicBezTo>
                  <a:cubicBezTo>
                    <a:pt x="2688533" y="4169622"/>
                    <a:pt x="2689930" y="4135877"/>
                    <a:pt x="2666300" y="4135262"/>
                  </a:cubicBezTo>
                  <a:cubicBezTo>
                    <a:pt x="2615990" y="4133879"/>
                    <a:pt x="2564770" y="4133815"/>
                    <a:pt x="2512409" y="4135314"/>
                  </a:cubicBezTo>
                  <a:cubicBezTo>
                    <a:pt x="2471287" y="4136441"/>
                    <a:pt x="2481923" y="4157553"/>
                    <a:pt x="2479527" y="4009471"/>
                  </a:cubicBezTo>
                  <a:cubicBezTo>
                    <a:pt x="2477515" y="3880643"/>
                    <a:pt x="2470467" y="3902421"/>
                    <a:pt x="2512576" y="3902242"/>
                  </a:cubicBezTo>
                  <a:close/>
                  <a:moveTo>
                    <a:pt x="2512691" y="4147215"/>
                  </a:moveTo>
                  <a:cubicBezTo>
                    <a:pt x="2567717" y="4145703"/>
                    <a:pt x="2613799" y="4145793"/>
                    <a:pt x="2666057" y="4147164"/>
                  </a:cubicBezTo>
                  <a:cubicBezTo>
                    <a:pt x="2690494" y="4147830"/>
                    <a:pt x="2685112" y="4140194"/>
                    <a:pt x="2685804" y="4184546"/>
                  </a:cubicBezTo>
                  <a:cubicBezTo>
                    <a:pt x="2689366" y="4411738"/>
                    <a:pt x="2696491" y="4381286"/>
                    <a:pt x="2666210" y="4381171"/>
                  </a:cubicBezTo>
                  <a:cubicBezTo>
                    <a:pt x="2456704" y="4380325"/>
                    <a:pt x="2485653" y="4387948"/>
                    <a:pt x="2485204" y="4359264"/>
                  </a:cubicBezTo>
                  <a:cubicBezTo>
                    <a:pt x="2481257" y="4115661"/>
                    <a:pt x="2469442" y="4148458"/>
                    <a:pt x="2512691" y="4147215"/>
                  </a:cubicBezTo>
                  <a:close/>
                  <a:moveTo>
                    <a:pt x="2688226" y="3659626"/>
                  </a:moveTo>
                  <a:cubicBezTo>
                    <a:pt x="2688200" y="3657769"/>
                    <a:pt x="2891504" y="3656347"/>
                    <a:pt x="2892452" y="3656347"/>
                  </a:cubicBezTo>
                  <a:cubicBezTo>
                    <a:pt x="2894169" y="3761333"/>
                    <a:pt x="2891440" y="3758271"/>
                    <a:pt x="2894579" y="3889969"/>
                  </a:cubicBezTo>
                  <a:cubicBezTo>
                    <a:pt x="2652255" y="3890020"/>
                    <a:pt x="2693134" y="3909544"/>
                    <a:pt x="2691955" y="3834549"/>
                  </a:cubicBezTo>
                  <a:cubicBezTo>
                    <a:pt x="2690596" y="3747049"/>
                    <a:pt x="2689584" y="3746613"/>
                    <a:pt x="2688226" y="3659626"/>
                  </a:cubicBezTo>
                  <a:close/>
                  <a:moveTo>
                    <a:pt x="2743047" y="4148201"/>
                  </a:moveTo>
                  <a:cubicBezTo>
                    <a:pt x="2929730" y="4148201"/>
                    <a:pt x="2898001" y="4132751"/>
                    <a:pt x="2898808" y="4184585"/>
                  </a:cubicBezTo>
                  <a:cubicBezTo>
                    <a:pt x="2902204" y="4402757"/>
                    <a:pt x="2908932" y="4380735"/>
                    <a:pt x="2896796" y="4380735"/>
                  </a:cubicBezTo>
                  <a:cubicBezTo>
                    <a:pt x="2668632" y="4380735"/>
                    <a:pt x="2699362" y="4390382"/>
                    <a:pt x="2698862" y="4359277"/>
                  </a:cubicBezTo>
                  <a:cubicBezTo>
                    <a:pt x="2694941" y="4108052"/>
                    <a:pt x="2682856" y="4148201"/>
                    <a:pt x="2743047" y="4148201"/>
                  </a:cubicBezTo>
                  <a:close/>
                  <a:moveTo>
                    <a:pt x="2902947" y="3656347"/>
                  </a:moveTo>
                  <a:cubicBezTo>
                    <a:pt x="2903857" y="3656347"/>
                    <a:pt x="3105751" y="3657205"/>
                    <a:pt x="3105789" y="3659831"/>
                  </a:cubicBezTo>
                  <a:cubicBezTo>
                    <a:pt x="3107840" y="3796333"/>
                    <a:pt x="3108468" y="3840877"/>
                    <a:pt x="3109339" y="3891596"/>
                  </a:cubicBezTo>
                  <a:cubicBezTo>
                    <a:pt x="2963881" y="3892659"/>
                    <a:pt x="2997993" y="3890136"/>
                    <a:pt x="2905100" y="3889969"/>
                  </a:cubicBezTo>
                  <a:cubicBezTo>
                    <a:pt x="2901858" y="3755888"/>
                    <a:pt x="2904677" y="3763972"/>
                    <a:pt x="2902947" y="3656347"/>
                  </a:cubicBezTo>
                  <a:close/>
                  <a:moveTo>
                    <a:pt x="3109544" y="3903523"/>
                  </a:moveTo>
                  <a:cubicBezTo>
                    <a:pt x="3112312" y="4060420"/>
                    <a:pt x="3108839" y="3865666"/>
                    <a:pt x="3113516" y="4135608"/>
                  </a:cubicBezTo>
                  <a:cubicBezTo>
                    <a:pt x="3072484" y="4135762"/>
                    <a:pt x="3022020" y="4135775"/>
                    <a:pt x="2973709" y="4135454"/>
                  </a:cubicBezTo>
                  <a:cubicBezTo>
                    <a:pt x="2885827" y="4134878"/>
                    <a:pt x="2913173" y="4178730"/>
                    <a:pt x="2905959" y="3921587"/>
                  </a:cubicBezTo>
                  <a:cubicBezTo>
                    <a:pt x="2905049" y="3890020"/>
                    <a:pt x="2876998" y="3905099"/>
                    <a:pt x="3109544" y="3903523"/>
                  </a:cubicBezTo>
                  <a:close/>
                  <a:moveTo>
                    <a:pt x="3112863" y="3484755"/>
                  </a:moveTo>
                  <a:cubicBezTo>
                    <a:pt x="3111543" y="3400330"/>
                    <a:pt x="3106930" y="3413244"/>
                    <a:pt x="3127485" y="3413026"/>
                  </a:cubicBezTo>
                  <a:cubicBezTo>
                    <a:pt x="3172963" y="3412539"/>
                    <a:pt x="3176231" y="3412629"/>
                    <a:pt x="3315231" y="3412552"/>
                  </a:cubicBezTo>
                  <a:cubicBezTo>
                    <a:pt x="3317935" y="3685146"/>
                    <a:pt x="3333799" y="3646290"/>
                    <a:pt x="3281285" y="3645585"/>
                  </a:cubicBezTo>
                  <a:cubicBezTo>
                    <a:pt x="3240163" y="3645034"/>
                    <a:pt x="3192762" y="3644816"/>
                    <a:pt x="3127395" y="3645431"/>
                  </a:cubicBezTo>
                  <a:cubicBezTo>
                    <a:pt x="3112210" y="3645585"/>
                    <a:pt x="3115721" y="3667428"/>
                    <a:pt x="3112863" y="3484755"/>
                  </a:cubicBezTo>
                  <a:close/>
                  <a:moveTo>
                    <a:pt x="3127472" y="3657358"/>
                  </a:moveTo>
                  <a:cubicBezTo>
                    <a:pt x="3336016" y="3655386"/>
                    <a:pt x="3319319" y="3658768"/>
                    <a:pt x="3319332" y="3659844"/>
                  </a:cubicBezTo>
                  <a:cubicBezTo>
                    <a:pt x="3323561" y="3930196"/>
                    <a:pt x="3338054" y="3891647"/>
                    <a:pt x="3281221" y="3891340"/>
                  </a:cubicBezTo>
                  <a:cubicBezTo>
                    <a:pt x="3238216" y="3891109"/>
                    <a:pt x="3180486" y="3891045"/>
                    <a:pt x="3127382" y="3891468"/>
                  </a:cubicBezTo>
                  <a:cubicBezTo>
                    <a:pt x="3117348" y="3891545"/>
                    <a:pt x="3119924" y="3900179"/>
                    <a:pt x="3118899" y="3834561"/>
                  </a:cubicBezTo>
                  <a:cubicBezTo>
                    <a:pt x="3115887" y="3633376"/>
                    <a:pt x="3111851" y="3657500"/>
                    <a:pt x="3127472" y="3657358"/>
                  </a:cubicBezTo>
                  <a:close/>
                  <a:moveTo>
                    <a:pt x="3511820" y="3154947"/>
                  </a:moveTo>
                  <a:cubicBezTo>
                    <a:pt x="3293036" y="3154947"/>
                    <a:pt x="3321446" y="3167707"/>
                    <a:pt x="3320934" y="3135013"/>
                  </a:cubicBezTo>
                  <a:cubicBezTo>
                    <a:pt x="3316987" y="2883033"/>
                    <a:pt x="3307466" y="2923785"/>
                    <a:pt x="3358083" y="2923785"/>
                  </a:cubicBezTo>
                  <a:cubicBezTo>
                    <a:pt x="3548470" y="2923785"/>
                    <a:pt x="3521521" y="2910115"/>
                    <a:pt x="3522302" y="2960373"/>
                  </a:cubicBezTo>
                  <a:cubicBezTo>
                    <a:pt x="3525814" y="3185105"/>
                    <a:pt x="3526467" y="3154947"/>
                    <a:pt x="3511820" y="3154947"/>
                  </a:cubicBezTo>
                  <a:close/>
                  <a:moveTo>
                    <a:pt x="3511820" y="2911422"/>
                  </a:moveTo>
                  <a:cubicBezTo>
                    <a:pt x="3283425" y="2911422"/>
                    <a:pt x="3318076" y="2924323"/>
                    <a:pt x="3317064" y="2872745"/>
                  </a:cubicBezTo>
                  <a:cubicBezTo>
                    <a:pt x="3312451" y="2640558"/>
                    <a:pt x="3303749" y="2677518"/>
                    <a:pt x="3358083" y="2677518"/>
                  </a:cubicBezTo>
                  <a:cubicBezTo>
                    <a:pt x="3541947" y="2677518"/>
                    <a:pt x="3517727" y="2668294"/>
                    <a:pt x="3517856" y="2698054"/>
                  </a:cubicBezTo>
                  <a:cubicBezTo>
                    <a:pt x="3518868" y="2936878"/>
                    <a:pt x="3528043" y="2911422"/>
                    <a:pt x="3511820" y="2911422"/>
                  </a:cubicBezTo>
                  <a:close/>
                  <a:moveTo>
                    <a:pt x="3511820" y="2665360"/>
                  </a:moveTo>
                  <a:cubicBezTo>
                    <a:pt x="3273084" y="2665360"/>
                    <a:pt x="3314193" y="2682463"/>
                    <a:pt x="3313066" y="2610516"/>
                  </a:cubicBezTo>
                  <a:cubicBezTo>
                    <a:pt x="3309170" y="2367388"/>
                    <a:pt x="3310490" y="2451108"/>
                    <a:pt x="3310221" y="2433031"/>
                  </a:cubicBezTo>
                  <a:cubicBezTo>
                    <a:pt x="3341322" y="2432916"/>
                    <a:pt x="3365567" y="2432955"/>
                    <a:pt x="3511820" y="2432980"/>
                  </a:cubicBezTo>
                  <a:cubicBezTo>
                    <a:pt x="3512717" y="2432980"/>
                    <a:pt x="3522520" y="2665360"/>
                    <a:pt x="3511820" y="2665360"/>
                  </a:cubicBezTo>
                  <a:close/>
                  <a:moveTo>
                    <a:pt x="3511820" y="2421092"/>
                  </a:moveTo>
                  <a:cubicBezTo>
                    <a:pt x="3369347" y="2421066"/>
                    <a:pt x="3341514" y="2421027"/>
                    <a:pt x="3310029" y="2421143"/>
                  </a:cubicBezTo>
                  <a:cubicBezTo>
                    <a:pt x="3308709" y="2344379"/>
                    <a:pt x="3306159" y="2297900"/>
                    <a:pt x="3305569" y="2189122"/>
                  </a:cubicBezTo>
                  <a:cubicBezTo>
                    <a:pt x="3306915" y="2189122"/>
                    <a:pt x="3507527" y="2188789"/>
                    <a:pt x="3509116" y="2188789"/>
                  </a:cubicBezTo>
                  <a:cubicBezTo>
                    <a:pt x="3510321" y="2246323"/>
                    <a:pt x="3512909" y="2421092"/>
                    <a:pt x="3511820" y="2421092"/>
                  </a:cubicBezTo>
                  <a:close/>
                  <a:moveTo>
                    <a:pt x="3305505" y="2177207"/>
                  </a:moveTo>
                  <a:cubicBezTo>
                    <a:pt x="3305505" y="2176054"/>
                    <a:pt x="3303403" y="1945596"/>
                    <a:pt x="3303391" y="1944623"/>
                  </a:cubicBezTo>
                  <a:cubicBezTo>
                    <a:pt x="3429832" y="1945583"/>
                    <a:pt x="3421541" y="1943149"/>
                    <a:pt x="3504452" y="1942996"/>
                  </a:cubicBezTo>
                  <a:cubicBezTo>
                    <a:pt x="3504465" y="1943905"/>
                    <a:pt x="3508783" y="2172365"/>
                    <a:pt x="3508809" y="2173710"/>
                  </a:cubicBezTo>
                  <a:cubicBezTo>
                    <a:pt x="3508898" y="2178501"/>
                    <a:pt x="3530183" y="2176926"/>
                    <a:pt x="3305505" y="2177207"/>
                  </a:cubicBezTo>
                  <a:close/>
                  <a:moveTo>
                    <a:pt x="3303237" y="1932721"/>
                  </a:moveTo>
                  <a:cubicBezTo>
                    <a:pt x="3301827" y="1831770"/>
                    <a:pt x="3300200" y="1832436"/>
                    <a:pt x="3298149" y="1698996"/>
                  </a:cubicBezTo>
                  <a:cubicBezTo>
                    <a:pt x="3332966" y="1698343"/>
                    <a:pt x="3379778" y="1698228"/>
                    <a:pt x="3434856" y="1699188"/>
                  </a:cubicBezTo>
                  <a:cubicBezTo>
                    <a:pt x="3521597" y="1700700"/>
                    <a:pt x="3499813" y="1655631"/>
                    <a:pt x="3503939" y="1911480"/>
                  </a:cubicBezTo>
                  <a:cubicBezTo>
                    <a:pt x="3504259" y="1932952"/>
                    <a:pt x="3538090" y="1934553"/>
                    <a:pt x="3303237" y="1932721"/>
                  </a:cubicBezTo>
                  <a:close/>
                  <a:moveTo>
                    <a:pt x="3297957" y="1687082"/>
                  </a:moveTo>
                  <a:cubicBezTo>
                    <a:pt x="3295599" y="1534003"/>
                    <a:pt x="3295317" y="1527495"/>
                    <a:pt x="3295433" y="1474380"/>
                  </a:cubicBezTo>
                  <a:cubicBezTo>
                    <a:pt x="3295484" y="1448963"/>
                    <a:pt x="3261781" y="1454318"/>
                    <a:pt x="3497673" y="1453959"/>
                  </a:cubicBezTo>
                  <a:cubicBezTo>
                    <a:pt x="3498877" y="1594420"/>
                    <a:pt x="3500095" y="1624167"/>
                    <a:pt x="3501338" y="1687940"/>
                  </a:cubicBezTo>
                  <a:cubicBezTo>
                    <a:pt x="3432895" y="1687825"/>
                    <a:pt x="3382636" y="1685480"/>
                    <a:pt x="3297957" y="1687082"/>
                  </a:cubicBezTo>
                  <a:close/>
                  <a:moveTo>
                    <a:pt x="3295433" y="1442532"/>
                  </a:moveTo>
                  <a:cubicBezTo>
                    <a:pt x="3294984" y="1326822"/>
                    <a:pt x="3291652" y="1306235"/>
                    <a:pt x="3290153" y="1209652"/>
                  </a:cubicBezTo>
                  <a:cubicBezTo>
                    <a:pt x="3517830" y="1209524"/>
                    <a:pt x="3495071" y="1208333"/>
                    <a:pt x="3495148" y="1212342"/>
                  </a:cubicBezTo>
                  <a:cubicBezTo>
                    <a:pt x="3495353" y="1226089"/>
                    <a:pt x="3494751" y="1164737"/>
                    <a:pt x="3497570" y="1442070"/>
                  </a:cubicBezTo>
                  <a:cubicBezTo>
                    <a:pt x="3431613" y="1442160"/>
                    <a:pt x="3379074" y="1443441"/>
                    <a:pt x="3295433" y="1442532"/>
                  </a:cubicBezTo>
                  <a:close/>
                  <a:moveTo>
                    <a:pt x="3289987" y="1197699"/>
                  </a:moveTo>
                  <a:cubicBezTo>
                    <a:pt x="3289166" y="1134797"/>
                    <a:pt x="3291012" y="1059494"/>
                    <a:pt x="3287436" y="964782"/>
                  </a:cubicBezTo>
                  <a:cubicBezTo>
                    <a:pt x="3382495" y="967459"/>
                    <a:pt x="3436816" y="963987"/>
                    <a:pt x="3490125" y="963641"/>
                  </a:cubicBezTo>
                  <a:cubicBezTo>
                    <a:pt x="3492573" y="1117272"/>
                    <a:pt x="3494046" y="1147647"/>
                    <a:pt x="3494917" y="1197635"/>
                  </a:cubicBezTo>
                  <a:lnTo>
                    <a:pt x="3289987" y="1197699"/>
                  </a:lnTo>
                  <a:close/>
                  <a:moveTo>
                    <a:pt x="3281247" y="1442365"/>
                  </a:moveTo>
                  <a:cubicBezTo>
                    <a:pt x="3041037" y="1439457"/>
                    <a:pt x="3080673" y="1464144"/>
                    <a:pt x="3079468" y="1386880"/>
                  </a:cubicBezTo>
                  <a:cubicBezTo>
                    <a:pt x="3078123" y="1301482"/>
                    <a:pt x="3078956" y="1298894"/>
                    <a:pt x="3077597" y="1212163"/>
                  </a:cubicBezTo>
                  <a:cubicBezTo>
                    <a:pt x="3077508" y="1206180"/>
                    <a:pt x="3057491" y="1209575"/>
                    <a:pt x="3279658" y="1209652"/>
                  </a:cubicBezTo>
                  <a:cubicBezTo>
                    <a:pt x="3280927" y="1298010"/>
                    <a:pt x="3288961" y="1442467"/>
                    <a:pt x="3281247" y="1442365"/>
                  </a:cubicBezTo>
                  <a:close/>
                  <a:moveTo>
                    <a:pt x="3074240" y="1698573"/>
                  </a:moveTo>
                  <a:cubicBezTo>
                    <a:pt x="3074868" y="1751765"/>
                    <a:pt x="3075714" y="1790262"/>
                    <a:pt x="3078046" y="1930851"/>
                  </a:cubicBezTo>
                  <a:cubicBezTo>
                    <a:pt x="3048598" y="1930684"/>
                    <a:pt x="2876203" y="1931120"/>
                    <a:pt x="2875255" y="1931120"/>
                  </a:cubicBezTo>
                  <a:cubicBezTo>
                    <a:pt x="2873333" y="1802407"/>
                    <a:pt x="2874614" y="1822482"/>
                    <a:pt x="2872448" y="1699803"/>
                  </a:cubicBezTo>
                  <a:cubicBezTo>
                    <a:pt x="2981680" y="1699944"/>
                    <a:pt x="2987652" y="1698099"/>
                    <a:pt x="3074240" y="1698573"/>
                  </a:cubicBezTo>
                  <a:close/>
                  <a:moveTo>
                    <a:pt x="3050558" y="1686621"/>
                  </a:moveTo>
                  <a:cubicBezTo>
                    <a:pt x="2840348" y="1686621"/>
                    <a:pt x="2872551" y="1700931"/>
                    <a:pt x="2871462" y="1649020"/>
                  </a:cubicBezTo>
                  <a:cubicBezTo>
                    <a:pt x="2866733" y="1422495"/>
                    <a:pt x="2859826" y="1455189"/>
                    <a:pt x="2896796" y="1455189"/>
                  </a:cubicBezTo>
                  <a:cubicBezTo>
                    <a:pt x="3097370" y="1455189"/>
                    <a:pt x="3070165" y="1448002"/>
                    <a:pt x="3070934" y="1474559"/>
                  </a:cubicBezTo>
                  <a:cubicBezTo>
                    <a:pt x="3078161" y="1720967"/>
                    <a:pt x="3077008" y="1686621"/>
                    <a:pt x="3050558" y="1686621"/>
                  </a:cubicBezTo>
                  <a:close/>
                  <a:moveTo>
                    <a:pt x="3050558" y="1443147"/>
                  </a:moveTo>
                  <a:cubicBezTo>
                    <a:pt x="2830929" y="1443147"/>
                    <a:pt x="2868681" y="1459301"/>
                    <a:pt x="2867540" y="1386855"/>
                  </a:cubicBezTo>
                  <a:cubicBezTo>
                    <a:pt x="2864221" y="1174652"/>
                    <a:pt x="2849498" y="1210152"/>
                    <a:pt x="2896796" y="1210152"/>
                  </a:cubicBezTo>
                  <a:cubicBezTo>
                    <a:pt x="3081659" y="1210152"/>
                    <a:pt x="3066987" y="1204976"/>
                    <a:pt x="3067102" y="1212381"/>
                  </a:cubicBezTo>
                  <a:cubicBezTo>
                    <a:pt x="3071305" y="1480004"/>
                    <a:pt x="3076277" y="1443147"/>
                    <a:pt x="3050558" y="1443147"/>
                  </a:cubicBezTo>
                  <a:close/>
                  <a:moveTo>
                    <a:pt x="3050558" y="1196751"/>
                  </a:moveTo>
                  <a:cubicBezTo>
                    <a:pt x="2973197" y="1196751"/>
                    <a:pt x="2973145" y="1198250"/>
                    <a:pt x="2896809" y="1198250"/>
                  </a:cubicBezTo>
                  <a:cubicBezTo>
                    <a:pt x="2850100" y="1198250"/>
                    <a:pt x="2864004" y="1233878"/>
                    <a:pt x="2859647" y="963757"/>
                  </a:cubicBezTo>
                  <a:cubicBezTo>
                    <a:pt x="2934266" y="962681"/>
                    <a:pt x="2983128" y="965256"/>
                    <a:pt x="3063706" y="965025"/>
                  </a:cubicBezTo>
                  <a:cubicBezTo>
                    <a:pt x="3069652" y="1234480"/>
                    <a:pt x="3071062" y="1196751"/>
                    <a:pt x="3050558" y="1196751"/>
                  </a:cubicBezTo>
                  <a:close/>
                  <a:moveTo>
                    <a:pt x="2860954" y="1649302"/>
                  </a:moveTo>
                  <a:cubicBezTo>
                    <a:pt x="2861966" y="1698048"/>
                    <a:pt x="2899141" y="1688798"/>
                    <a:pt x="2666223" y="1687236"/>
                  </a:cubicBezTo>
                  <a:cubicBezTo>
                    <a:pt x="2654869" y="1687159"/>
                    <a:pt x="2659098" y="1713498"/>
                    <a:pt x="2654370" y="1474226"/>
                  </a:cubicBezTo>
                  <a:cubicBezTo>
                    <a:pt x="2653844" y="1448028"/>
                    <a:pt x="2625050" y="1454600"/>
                    <a:pt x="2819934" y="1455112"/>
                  </a:cubicBezTo>
                  <a:cubicBezTo>
                    <a:pt x="2869399" y="1455253"/>
                    <a:pt x="2856161" y="1419882"/>
                    <a:pt x="2860954" y="1649302"/>
                  </a:cubicBezTo>
                  <a:close/>
                  <a:moveTo>
                    <a:pt x="2819921" y="1443198"/>
                  </a:moveTo>
                  <a:cubicBezTo>
                    <a:pt x="2619257" y="1442660"/>
                    <a:pt x="2653908" y="1457866"/>
                    <a:pt x="2652806" y="1386880"/>
                  </a:cubicBezTo>
                  <a:cubicBezTo>
                    <a:pt x="2649615" y="1183620"/>
                    <a:pt x="2642004" y="1210664"/>
                    <a:pt x="2666236" y="1210408"/>
                  </a:cubicBezTo>
                  <a:cubicBezTo>
                    <a:pt x="2870142" y="1208205"/>
                    <a:pt x="2853124" y="1210549"/>
                    <a:pt x="2853150" y="1212368"/>
                  </a:cubicBezTo>
                  <a:cubicBezTo>
                    <a:pt x="2857340" y="1481055"/>
                    <a:pt x="2872820" y="1443339"/>
                    <a:pt x="2819921" y="1443198"/>
                  </a:cubicBezTo>
                  <a:close/>
                  <a:moveTo>
                    <a:pt x="2819921" y="1198173"/>
                  </a:moveTo>
                  <a:cubicBezTo>
                    <a:pt x="2771380" y="1198045"/>
                    <a:pt x="2714675" y="1197981"/>
                    <a:pt x="2666146" y="1198507"/>
                  </a:cubicBezTo>
                  <a:cubicBezTo>
                    <a:pt x="2643285" y="1198750"/>
                    <a:pt x="2648872" y="1234992"/>
                    <a:pt x="2645656" y="965204"/>
                  </a:cubicBezTo>
                  <a:cubicBezTo>
                    <a:pt x="2810528" y="966755"/>
                    <a:pt x="2783643" y="965243"/>
                    <a:pt x="2849139" y="963936"/>
                  </a:cubicBezTo>
                  <a:cubicBezTo>
                    <a:pt x="2853496" y="1233686"/>
                    <a:pt x="2866118" y="1198225"/>
                    <a:pt x="2819921" y="1198173"/>
                  </a:cubicBezTo>
                  <a:close/>
                  <a:moveTo>
                    <a:pt x="2647052" y="1649302"/>
                  </a:moveTo>
                  <a:cubicBezTo>
                    <a:pt x="2648142" y="1699163"/>
                    <a:pt x="2684497" y="1687082"/>
                    <a:pt x="2444684" y="1687159"/>
                  </a:cubicBezTo>
                  <a:cubicBezTo>
                    <a:pt x="2442250" y="1530223"/>
                    <a:pt x="2442365" y="1526213"/>
                    <a:pt x="2440519" y="1474124"/>
                  </a:cubicBezTo>
                  <a:cubicBezTo>
                    <a:pt x="2439507" y="1445619"/>
                    <a:pt x="2417120" y="1453818"/>
                    <a:pt x="2589348" y="1453933"/>
                  </a:cubicBezTo>
                  <a:cubicBezTo>
                    <a:pt x="2658432" y="1453933"/>
                    <a:pt x="2641914" y="1414770"/>
                    <a:pt x="2647052" y="1649302"/>
                  </a:cubicBezTo>
                  <a:close/>
                  <a:moveTo>
                    <a:pt x="2439469" y="1441929"/>
                  </a:moveTo>
                  <a:cubicBezTo>
                    <a:pt x="2436175" y="1327283"/>
                    <a:pt x="2439161" y="1306811"/>
                    <a:pt x="2437675" y="1212138"/>
                  </a:cubicBezTo>
                  <a:cubicBezTo>
                    <a:pt x="2437623" y="1208435"/>
                    <a:pt x="2436996" y="1212138"/>
                    <a:pt x="2639095" y="1210664"/>
                  </a:cubicBezTo>
                  <a:cubicBezTo>
                    <a:pt x="2639120" y="1211958"/>
                    <a:pt x="2639146" y="1220452"/>
                    <a:pt x="2643247" y="1442288"/>
                  </a:cubicBezTo>
                  <a:cubicBezTo>
                    <a:pt x="2613888" y="1441968"/>
                    <a:pt x="2601996" y="1442045"/>
                    <a:pt x="2439469" y="1441929"/>
                  </a:cubicBezTo>
                  <a:close/>
                  <a:moveTo>
                    <a:pt x="2435740" y="2177874"/>
                  </a:moveTo>
                  <a:cubicBezTo>
                    <a:pt x="2214893" y="2177874"/>
                    <a:pt x="2238241" y="2178834"/>
                    <a:pt x="2238292" y="2173607"/>
                  </a:cubicBezTo>
                  <a:cubicBezTo>
                    <a:pt x="2238754" y="2119634"/>
                    <a:pt x="2238331" y="2110334"/>
                    <a:pt x="2235729" y="1944968"/>
                  </a:cubicBezTo>
                  <a:cubicBezTo>
                    <a:pt x="2356609" y="1944994"/>
                    <a:pt x="2373768" y="1944482"/>
                    <a:pt x="2437482" y="1944482"/>
                  </a:cubicBezTo>
                  <a:cubicBezTo>
                    <a:pt x="2442109" y="2205878"/>
                    <a:pt x="2445338" y="2177874"/>
                    <a:pt x="2435740" y="2177874"/>
                  </a:cubicBezTo>
                  <a:close/>
                  <a:moveTo>
                    <a:pt x="2435740" y="1932593"/>
                  </a:moveTo>
                  <a:cubicBezTo>
                    <a:pt x="2200630" y="1932593"/>
                    <a:pt x="2235678" y="1942317"/>
                    <a:pt x="2235191" y="1911211"/>
                  </a:cubicBezTo>
                  <a:cubicBezTo>
                    <a:pt x="2231244" y="1659410"/>
                    <a:pt x="2215393" y="1698791"/>
                    <a:pt x="2282016" y="1698791"/>
                  </a:cubicBezTo>
                  <a:cubicBezTo>
                    <a:pt x="2353995" y="1698791"/>
                    <a:pt x="2360697" y="1699047"/>
                    <a:pt x="2434381" y="1699047"/>
                  </a:cubicBezTo>
                  <a:cubicBezTo>
                    <a:pt x="2438315" y="1952181"/>
                    <a:pt x="2437303" y="1932593"/>
                    <a:pt x="2435740" y="1932593"/>
                  </a:cubicBezTo>
                  <a:close/>
                  <a:moveTo>
                    <a:pt x="2230924" y="1686710"/>
                  </a:moveTo>
                  <a:cubicBezTo>
                    <a:pt x="2228733" y="1543111"/>
                    <a:pt x="2228669" y="1528122"/>
                    <a:pt x="2227028" y="1474175"/>
                  </a:cubicBezTo>
                  <a:cubicBezTo>
                    <a:pt x="2226144" y="1444825"/>
                    <a:pt x="2194748" y="1453754"/>
                    <a:pt x="2429320" y="1453831"/>
                  </a:cubicBezTo>
                  <a:cubicBezTo>
                    <a:pt x="2432075" y="1540857"/>
                    <a:pt x="2431050" y="1483962"/>
                    <a:pt x="2434202" y="1687171"/>
                  </a:cubicBezTo>
                  <a:cubicBezTo>
                    <a:pt x="2418286" y="1687159"/>
                    <a:pt x="2247224" y="1686851"/>
                    <a:pt x="2230924" y="1686710"/>
                  </a:cubicBezTo>
                  <a:close/>
                  <a:moveTo>
                    <a:pt x="2223876" y="1197546"/>
                  </a:moveTo>
                  <a:cubicBezTo>
                    <a:pt x="2221223" y="1029593"/>
                    <a:pt x="2220954" y="1007199"/>
                    <a:pt x="2219955" y="964756"/>
                  </a:cubicBezTo>
                  <a:cubicBezTo>
                    <a:pt x="2297239" y="966178"/>
                    <a:pt x="2363670" y="964320"/>
                    <a:pt x="2422733" y="964205"/>
                  </a:cubicBezTo>
                  <a:cubicBezTo>
                    <a:pt x="2423656" y="1003215"/>
                    <a:pt x="2426949" y="1197597"/>
                    <a:pt x="2426975" y="1198763"/>
                  </a:cubicBezTo>
                  <a:cubicBezTo>
                    <a:pt x="2341898" y="1198622"/>
                    <a:pt x="2341130" y="1196508"/>
                    <a:pt x="2223876" y="1197546"/>
                  </a:cubicBezTo>
                  <a:close/>
                  <a:moveTo>
                    <a:pt x="2220429" y="1686608"/>
                  </a:moveTo>
                  <a:cubicBezTo>
                    <a:pt x="2092116" y="1685237"/>
                    <a:pt x="2071690" y="1686416"/>
                    <a:pt x="2016395" y="1686774"/>
                  </a:cubicBezTo>
                  <a:cubicBezTo>
                    <a:pt x="2012204" y="1412233"/>
                    <a:pt x="2003708" y="1454318"/>
                    <a:pt x="2051481" y="1453741"/>
                  </a:cubicBezTo>
                  <a:cubicBezTo>
                    <a:pt x="2242265" y="1451448"/>
                    <a:pt x="2215726" y="1448091"/>
                    <a:pt x="2216520" y="1474559"/>
                  </a:cubicBezTo>
                  <a:cubicBezTo>
                    <a:pt x="2218314" y="1534054"/>
                    <a:pt x="2218340" y="1549824"/>
                    <a:pt x="2220429" y="1686608"/>
                  </a:cubicBezTo>
                  <a:close/>
                  <a:moveTo>
                    <a:pt x="2205090" y="1197738"/>
                  </a:moveTo>
                  <a:cubicBezTo>
                    <a:pt x="2150512" y="1198327"/>
                    <a:pt x="2107583" y="1198340"/>
                    <a:pt x="2051468" y="1197738"/>
                  </a:cubicBezTo>
                  <a:cubicBezTo>
                    <a:pt x="1996404" y="1197072"/>
                    <a:pt x="2007873" y="1241360"/>
                    <a:pt x="2004695" y="963974"/>
                  </a:cubicBezTo>
                  <a:cubicBezTo>
                    <a:pt x="2107404" y="963834"/>
                    <a:pt x="2138133" y="963052"/>
                    <a:pt x="2209434" y="964551"/>
                  </a:cubicBezTo>
                  <a:cubicBezTo>
                    <a:pt x="2215521" y="1223527"/>
                    <a:pt x="2215662" y="1197623"/>
                    <a:pt x="2205090" y="1197738"/>
                  </a:cubicBezTo>
                  <a:close/>
                  <a:moveTo>
                    <a:pt x="2005899" y="1686838"/>
                  </a:moveTo>
                  <a:cubicBezTo>
                    <a:pt x="1766946" y="1687940"/>
                    <a:pt x="1803134" y="1697369"/>
                    <a:pt x="1802532" y="1649097"/>
                  </a:cubicBezTo>
                  <a:cubicBezTo>
                    <a:pt x="1799687" y="1421214"/>
                    <a:pt x="1790179" y="1453049"/>
                    <a:pt x="1820793" y="1453049"/>
                  </a:cubicBezTo>
                  <a:cubicBezTo>
                    <a:pt x="2032234" y="1453049"/>
                    <a:pt x="2003260" y="1449898"/>
                    <a:pt x="2003260" y="1474098"/>
                  </a:cubicBezTo>
                  <a:cubicBezTo>
                    <a:pt x="2003311" y="1527751"/>
                    <a:pt x="2003401" y="1523549"/>
                    <a:pt x="2005899" y="1686838"/>
                  </a:cubicBezTo>
                  <a:close/>
                  <a:moveTo>
                    <a:pt x="1974542" y="1442288"/>
                  </a:moveTo>
                  <a:cubicBezTo>
                    <a:pt x="1897770" y="1442288"/>
                    <a:pt x="1897732" y="1441148"/>
                    <a:pt x="1820793" y="1441148"/>
                  </a:cubicBezTo>
                  <a:cubicBezTo>
                    <a:pt x="1793088" y="1441148"/>
                    <a:pt x="1798623" y="1452204"/>
                    <a:pt x="1797598" y="1386906"/>
                  </a:cubicBezTo>
                  <a:cubicBezTo>
                    <a:pt x="1794254" y="1173679"/>
                    <a:pt x="1786898" y="1208384"/>
                    <a:pt x="1820793" y="1208384"/>
                  </a:cubicBezTo>
                  <a:cubicBezTo>
                    <a:pt x="2018932" y="1208384"/>
                    <a:pt x="1998224" y="1208486"/>
                    <a:pt x="1998288" y="1212394"/>
                  </a:cubicBezTo>
                  <a:cubicBezTo>
                    <a:pt x="2002427" y="1476763"/>
                    <a:pt x="2016523" y="1442288"/>
                    <a:pt x="1974542" y="1442288"/>
                  </a:cubicBezTo>
                  <a:close/>
                  <a:moveTo>
                    <a:pt x="1820793" y="1196495"/>
                  </a:moveTo>
                  <a:cubicBezTo>
                    <a:pt x="1783848" y="1196495"/>
                    <a:pt x="1798277" y="1232315"/>
                    <a:pt x="1791601" y="964077"/>
                  </a:cubicBezTo>
                  <a:cubicBezTo>
                    <a:pt x="1812335" y="963987"/>
                    <a:pt x="1825342" y="964013"/>
                    <a:pt x="1974555" y="963987"/>
                  </a:cubicBezTo>
                  <a:cubicBezTo>
                    <a:pt x="2000710" y="963987"/>
                    <a:pt x="1993687" y="926963"/>
                    <a:pt x="1998057" y="1197328"/>
                  </a:cubicBezTo>
                  <a:cubicBezTo>
                    <a:pt x="1870385" y="1196956"/>
                    <a:pt x="1886288" y="1196495"/>
                    <a:pt x="1820793" y="1196495"/>
                  </a:cubicBezTo>
                  <a:close/>
                  <a:moveTo>
                    <a:pt x="1792037" y="1649251"/>
                  </a:moveTo>
                  <a:cubicBezTo>
                    <a:pt x="1792626" y="1696613"/>
                    <a:pt x="1831377" y="1688453"/>
                    <a:pt x="1590258" y="1687159"/>
                  </a:cubicBezTo>
                  <a:cubicBezTo>
                    <a:pt x="1588515" y="1687146"/>
                    <a:pt x="1590258" y="1607961"/>
                    <a:pt x="1586221" y="1473867"/>
                  </a:cubicBezTo>
                  <a:cubicBezTo>
                    <a:pt x="1585286" y="1442224"/>
                    <a:pt x="1561425" y="1459404"/>
                    <a:pt x="1744084" y="1454164"/>
                  </a:cubicBezTo>
                  <a:cubicBezTo>
                    <a:pt x="1798572" y="1452588"/>
                    <a:pt x="1789115" y="1415961"/>
                    <a:pt x="1792037" y="1649251"/>
                  </a:cubicBezTo>
                  <a:close/>
                  <a:moveTo>
                    <a:pt x="1743802" y="1442237"/>
                  </a:moveTo>
                  <a:cubicBezTo>
                    <a:pt x="1704859" y="1443364"/>
                    <a:pt x="1661212" y="1443941"/>
                    <a:pt x="1590322" y="1442596"/>
                  </a:cubicBezTo>
                  <a:cubicBezTo>
                    <a:pt x="1583876" y="1442480"/>
                    <a:pt x="1585260" y="1450244"/>
                    <a:pt x="1584235" y="1386893"/>
                  </a:cubicBezTo>
                  <a:cubicBezTo>
                    <a:pt x="1581031" y="1182595"/>
                    <a:pt x="1579058" y="1210088"/>
                    <a:pt x="1590348" y="1209819"/>
                  </a:cubicBezTo>
                  <a:cubicBezTo>
                    <a:pt x="1809029" y="1204797"/>
                    <a:pt x="1785668" y="1210037"/>
                    <a:pt x="1785694" y="1212355"/>
                  </a:cubicBezTo>
                  <a:cubicBezTo>
                    <a:pt x="1787052" y="1298689"/>
                    <a:pt x="1785745" y="1299791"/>
                    <a:pt x="1787103" y="1387098"/>
                  </a:cubicBezTo>
                  <a:cubicBezTo>
                    <a:pt x="1788141" y="1452716"/>
                    <a:pt x="1799431" y="1440648"/>
                    <a:pt x="1743802" y="1442237"/>
                  </a:cubicBezTo>
                  <a:close/>
                  <a:moveTo>
                    <a:pt x="1743892" y="1196777"/>
                  </a:moveTo>
                  <a:cubicBezTo>
                    <a:pt x="1652639" y="1197392"/>
                    <a:pt x="1647783" y="1196598"/>
                    <a:pt x="1590117" y="1197917"/>
                  </a:cubicBezTo>
                  <a:cubicBezTo>
                    <a:pt x="1579186" y="1198173"/>
                    <a:pt x="1581211" y="1226627"/>
                    <a:pt x="1578994" y="965486"/>
                  </a:cubicBezTo>
                  <a:cubicBezTo>
                    <a:pt x="1642721" y="964922"/>
                    <a:pt x="1530850" y="965755"/>
                    <a:pt x="1781093" y="964128"/>
                  </a:cubicBezTo>
                  <a:cubicBezTo>
                    <a:pt x="1787885" y="1240206"/>
                    <a:pt x="1796958" y="1196354"/>
                    <a:pt x="1743892" y="1196777"/>
                  </a:cubicBezTo>
                  <a:close/>
                  <a:moveTo>
                    <a:pt x="1579173" y="1687095"/>
                  </a:moveTo>
                  <a:cubicBezTo>
                    <a:pt x="1343346" y="1685711"/>
                    <a:pt x="1376985" y="1704479"/>
                    <a:pt x="1375831" y="1649046"/>
                  </a:cubicBezTo>
                  <a:cubicBezTo>
                    <a:pt x="1374294" y="1575485"/>
                    <a:pt x="1373576" y="1521051"/>
                    <a:pt x="1373179" y="1474303"/>
                  </a:cubicBezTo>
                  <a:cubicBezTo>
                    <a:pt x="1372986" y="1451128"/>
                    <a:pt x="1340617" y="1450231"/>
                    <a:pt x="1575124" y="1454254"/>
                  </a:cubicBezTo>
                  <a:cubicBezTo>
                    <a:pt x="1578699" y="1582454"/>
                    <a:pt x="1578148" y="1602055"/>
                    <a:pt x="1579173" y="1687095"/>
                  </a:cubicBezTo>
                  <a:close/>
                  <a:moveTo>
                    <a:pt x="1372897" y="1442903"/>
                  </a:moveTo>
                  <a:cubicBezTo>
                    <a:pt x="1371615" y="1324657"/>
                    <a:pt x="1370078" y="1308400"/>
                    <a:pt x="1368514" y="1209486"/>
                  </a:cubicBezTo>
                  <a:cubicBezTo>
                    <a:pt x="1369680" y="1209486"/>
                    <a:pt x="1571562" y="1210587"/>
                    <a:pt x="1571600" y="1212394"/>
                  </a:cubicBezTo>
                  <a:cubicBezTo>
                    <a:pt x="1572766" y="1286416"/>
                    <a:pt x="1573022" y="1370021"/>
                    <a:pt x="1574829" y="1442327"/>
                  </a:cubicBezTo>
                  <a:cubicBezTo>
                    <a:pt x="1495545" y="1441033"/>
                    <a:pt x="1429960" y="1442801"/>
                    <a:pt x="1372897" y="1442903"/>
                  </a:cubicBezTo>
                  <a:close/>
                  <a:moveTo>
                    <a:pt x="1368335" y="1197584"/>
                  </a:moveTo>
                  <a:cubicBezTo>
                    <a:pt x="1365721" y="1032155"/>
                    <a:pt x="1365246" y="1010171"/>
                    <a:pt x="1365003" y="964730"/>
                  </a:cubicBezTo>
                  <a:cubicBezTo>
                    <a:pt x="1446594" y="964782"/>
                    <a:pt x="1459383" y="966357"/>
                    <a:pt x="1568486" y="965563"/>
                  </a:cubicBezTo>
                  <a:cubicBezTo>
                    <a:pt x="1568499" y="966537"/>
                    <a:pt x="1571356" y="1197289"/>
                    <a:pt x="1571369" y="1198314"/>
                  </a:cubicBezTo>
                  <a:cubicBezTo>
                    <a:pt x="1495353" y="1199749"/>
                    <a:pt x="1430883" y="1197661"/>
                    <a:pt x="1368335" y="1197584"/>
                  </a:cubicBezTo>
                  <a:close/>
                  <a:moveTo>
                    <a:pt x="1365349" y="1649328"/>
                  </a:moveTo>
                  <a:cubicBezTo>
                    <a:pt x="1366477" y="1703070"/>
                    <a:pt x="1398308" y="1687492"/>
                    <a:pt x="1206012" y="1687492"/>
                  </a:cubicBezTo>
                  <a:cubicBezTo>
                    <a:pt x="1153754" y="1687492"/>
                    <a:pt x="1161930" y="1728948"/>
                    <a:pt x="1159803" y="1473727"/>
                  </a:cubicBezTo>
                  <a:cubicBezTo>
                    <a:pt x="1159585" y="1447630"/>
                    <a:pt x="1127818" y="1454792"/>
                    <a:pt x="1362530" y="1454792"/>
                  </a:cubicBezTo>
                  <a:cubicBezTo>
                    <a:pt x="1363030" y="1506946"/>
                    <a:pt x="1363299" y="1550887"/>
                    <a:pt x="1365349" y="1649328"/>
                  </a:cubicBezTo>
                  <a:close/>
                  <a:moveTo>
                    <a:pt x="1359672" y="1442916"/>
                  </a:moveTo>
                  <a:cubicBezTo>
                    <a:pt x="1226593" y="1442954"/>
                    <a:pt x="1195145" y="1443006"/>
                    <a:pt x="1159521" y="1442903"/>
                  </a:cubicBezTo>
                  <a:cubicBezTo>
                    <a:pt x="1159508" y="1442224"/>
                    <a:pt x="1156766" y="1231508"/>
                    <a:pt x="1156407" y="1208832"/>
                  </a:cubicBezTo>
                  <a:cubicBezTo>
                    <a:pt x="1157317" y="1208819"/>
                    <a:pt x="1358006" y="1207321"/>
                    <a:pt x="1358083" y="1212381"/>
                  </a:cubicBezTo>
                  <a:cubicBezTo>
                    <a:pt x="1361902" y="1459365"/>
                    <a:pt x="1364849" y="1442916"/>
                    <a:pt x="1359672" y="1442916"/>
                  </a:cubicBezTo>
                  <a:close/>
                  <a:moveTo>
                    <a:pt x="1156202" y="1196918"/>
                  </a:moveTo>
                  <a:cubicBezTo>
                    <a:pt x="1155536" y="1155871"/>
                    <a:pt x="1157996" y="1303275"/>
                    <a:pt x="1152178" y="965268"/>
                  </a:cubicBezTo>
                  <a:cubicBezTo>
                    <a:pt x="1225362" y="966268"/>
                    <a:pt x="1291460" y="964769"/>
                    <a:pt x="1354495" y="964730"/>
                  </a:cubicBezTo>
                  <a:cubicBezTo>
                    <a:pt x="1354751" y="1010210"/>
                    <a:pt x="1355392" y="1042532"/>
                    <a:pt x="1357840" y="1197571"/>
                  </a:cubicBezTo>
                  <a:cubicBezTo>
                    <a:pt x="1281016" y="1197559"/>
                    <a:pt x="1238459" y="1196085"/>
                    <a:pt x="1156202" y="1196918"/>
                  </a:cubicBezTo>
                  <a:close/>
                  <a:moveTo>
                    <a:pt x="1152832" y="1687556"/>
                  </a:moveTo>
                  <a:cubicBezTo>
                    <a:pt x="979681" y="1687966"/>
                    <a:pt x="1029901" y="1687671"/>
                    <a:pt x="948836" y="1687069"/>
                  </a:cubicBezTo>
                  <a:cubicBezTo>
                    <a:pt x="948272" y="1625358"/>
                    <a:pt x="949144" y="1613956"/>
                    <a:pt x="945607" y="1454805"/>
                  </a:cubicBezTo>
                  <a:cubicBezTo>
                    <a:pt x="1006079" y="1454625"/>
                    <a:pt x="1011128" y="1454241"/>
                    <a:pt x="1149128" y="1454766"/>
                  </a:cubicBezTo>
                  <a:cubicBezTo>
                    <a:pt x="1150448" y="1597712"/>
                    <a:pt x="1151640" y="1626037"/>
                    <a:pt x="1152832" y="1687556"/>
                  </a:cubicBezTo>
                  <a:close/>
                  <a:moveTo>
                    <a:pt x="1129176" y="1442788"/>
                  </a:moveTo>
                  <a:cubicBezTo>
                    <a:pt x="908060" y="1441584"/>
                    <a:pt x="945479" y="1459801"/>
                    <a:pt x="944338" y="1386880"/>
                  </a:cubicBezTo>
                  <a:cubicBezTo>
                    <a:pt x="942967" y="1299675"/>
                    <a:pt x="943979" y="1299547"/>
                    <a:pt x="942608" y="1212163"/>
                  </a:cubicBezTo>
                  <a:cubicBezTo>
                    <a:pt x="942531" y="1207231"/>
                    <a:pt x="930627" y="1211740"/>
                    <a:pt x="1145912" y="1208948"/>
                  </a:cubicBezTo>
                  <a:cubicBezTo>
                    <a:pt x="1150038" y="1475559"/>
                    <a:pt x="1156228" y="1442890"/>
                    <a:pt x="1129176" y="1442788"/>
                  </a:cubicBezTo>
                  <a:close/>
                  <a:moveTo>
                    <a:pt x="942378" y="1197968"/>
                  </a:moveTo>
                  <a:cubicBezTo>
                    <a:pt x="938008" y="927450"/>
                    <a:pt x="923976" y="964449"/>
                    <a:pt x="975516" y="964295"/>
                  </a:cubicBezTo>
                  <a:cubicBezTo>
                    <a:pt x="1040614" y="964115"/>
                    <a:pt x="1078738" y="964013"/>
                    <a:pt x="1129061" y="964884"/>
                  </a:cubicBezTo>
                  <a:cubicBezTo>
                    <a:pt x="1146681" y="965217"/>
                    <a:pt x="1141504" y="936879"/>
                    <a:pt x="1145720" y="1197046"/>
                  </a:cubicBezTo>
                  <a:cubicBezTo>
                    <a:pt x="1070690" y="1198045"/>
                    <a:pt x="1110300" y="1197853"/>
                    <a:pt x="942378" y="1197968"/>
                  </a:cubicBezTo>
                  <a:close/>
                  <a:moveTo>
                    <a:pt x="938341" y="1686992"/>
                  </a:moveTo>
                  <a:cubicBezTo>
                    <a:pt x="885955" y="1686723"/>
                    <a:pt x="820088" y="1687095"/>
                    <a:pt x="735370" y="1687133"/>
                  </a:cubicBezTo>
                  <a:cubicBezTo>
                    <a:pt x="733781" y="1614917"/>
                    <a:pt x="732654" y="1614302"/>
                    <a:pt x="731462" y="1454138"/>
                  </a:cubicBezTo>
                  <a:cubicBezTo>
                    <a:pt x="813975" y="1453933"/>
                    <a:pt x="821920" y="1455048"/>
                    <a:pt x="935086" y="1454817"/>
                  </a:cubicBezTo>
                  <a:cubicBezTo>
                    <a:pt x="938828" y="1627318"/>
                    <a:pt x="937726" y="1619158"/>
                    <a:pt x="938341" y="1686992"/>
                  </a:cubicBezTo>
                  <a:close/>
                  <a:moveTo>
                    <a:pt x="898654" y="1442967"/>
                  </a:moveTo>
                  <a:cubicBezTo>
                    <a:pt x="821728" y="1442967"/>
                    <a:pt x="821984" y="1442250"/>
                    <a:pt x="744969" y="1442250"/>
                  </a:cubicBezTo>
                  <a:cubicBezTo>
                    <a:pt x="727208" y="1442250"/>
                    <a:pt x="731680" y="1453114"/>
                    <a:pt x="730642" y="1386893"/>
                  </a:cubicBezTo>
                  <a:cubicBezTo>
                    <a:pt x="727451" y="1183287"/>
                    <a:pt x="721544" y="1210395"/>
                    <a:pt x="744969" y="1210395"/>
                  </a:cubicBezTo>
                  <a:cubicBezTo>
                    <a:pt x="948682" y="1210395"/>
                    <a:pt x="932036" y="1207846"/>
                    <a:pt x="932113" y="1212381"/>
                  </a:cubicBezTo>
                  <a:cubicBezTo>
                    <a:pt x="936329" y="1480875"/>
                    <a:pt x="946171" y="1442967"/>
                    <a:pt x="898654" y="1442967"/>
                  </a:cubicBezTo>
                  <a:close/>
                  <a:moveTo>
                    <a:pt x="898654" y="1197994"/>
                  </a:moveTo>
                  <a:cubicBezTo>
                    <a:pt x="819421" y="1197994"/>
                    <a:pt x="819639" y="1198481"/>
                    <a:pt x="744969" y="1198481"/>
                  </a:cubicBezTo>
                  <a:cubicBezTo>
                    <a:pt x="715610" y="1198481"/>
                    <a:pt x="733564" y="1226793"/>
                    <a:pt x="724542" y="963654"/>
                  </a:cubicBezTo>
                  <a:cubicBezTo>
                    <a:pt x="777902" y="963347"/>
                    <a:pt x="821497" y="964449"/>
                    <a:pt x="927807" y="964384"/>
                  </a:cubicBezTo>
                  <a:cubicBezTo>
                    <a:pt x="932421" y="1235723"/>
                    <a:pt x="943210" y="1197968"/>
                    <a:pt x="898654" y="1197994"/>
                  </a:cubicBezTo>
                  <a:close/>
                  <a:moveTo>
                    <a:pt x="724863" y="1687159"/>
                  </a:moveTo>
                  <a:cubicBezTo>
                    <a:pt x="488062" y="1687761"/>
                    <a:pt x="522558" y="1701430"/>
                    <a:pt x="521572" y="1649046"/>
                  </a:cubicBezTo>
                  <a:cubicBezTo>
                    <a:pt x="520418" y="1587348"/>
                    <a:pt x="519521" y="1532055"/>
                    <a:pt x="518970" y="1474303"/>
                  </a:cubicBezTo>
                  <a:cubicBezTo>
                    <a:pt x="518727" y="1447489"/>
                    <a:pt x="486242" y="1455163"/>
                    <a:pt x="720967" y="1454177"/>
                  </a:cubicBezTo>
                  <a:cubicBezTo>
                    <a:pt x="722133" y="1612752"/>
                    <a:pt x="723414" y="1623026"/>
                    <a:pt x="724863" y="1687159"/>
                  </a:cubicBezTo>
                  <a:close/>
                  <a:moveTo>
                    <a:pt x="668094" y="1442839"/>
                  </a:moveTo>
                  <a:cubicBezTo>
                    <a:pt x="607993" y="1443736"/>
                    <a:pt x="562412" y="1443569"/>
                    <a:pt x="518637" y="1442801"/>
                  </a:cubicBezTo>
                  <a:cubicBezTo>
                    <a:pt x="518624" y="1441801"/>
                    <a:pt x="515574" y="1220285"/>
                    <a:pt x="515382" y="1209332"/>
                  </a:cubicBezTo>
                  <a:cubicBezTo>
                    <a:pt x="739522" y="1207526"/>
                    <a:pt x="717814" y="1211459"/>
                    <a:pt x="717827" y="1212368"/>
                  </a:cubicBezTo>
                  <a:cubicBezTo>
                    <a:pt x="722107" y="1484846"/>
                    <a:pt x="736562" y="1441724"/>
                    <a:pt x="668094" y="1442839"/>
                  </a:cubicBezTo>
                  <a:close/>
                  <a:moveTo>
                    <a:pt x="515190" y="1197418"/>
                  </a:moveTo>
                  <a:cubicBezTo>
                    <a:pt x="510859" y="952675"/>
                    <a:pt x="507283" y="965845"/>
                    <a:pt x="514498" y="965819"/>
                  </a:cubicBezTo>
                  <a:cubicBezTo>
                    <a:pt x="610889" y="965563"/>
                    <a:pt x="619193" y="966063"/>
                    <a:pt x="668299" y="964653"/>
                  </a:cubicBezTo>
                  <a:cubicBezTo>
                    <a:pt x="726951" y="963039"/>
                    <a:pt x="713586" y="922941"/>
                    <a:pt x="717622" y="1198417"/>
                  </a:cubicBezTo>
                  <a:cubicBezTo>
                    <a:pt x="659893" y="1198109"/>
                    <a:pt x="636365" y="1196431"/>
                    <a:pt x="515190" y="1197418"/>
                  </a:cubicBezTo>
                  <a:close/>
                  <a:moveTo>
                    <a:pt x="360928" y="1944392"/>
                  </a:moveTo>
                  <a:cubicBezTo>
                    <a:pt x="412391" y="1943418"/>
                    <a:pt x="461292" y="1943367"/>
                    <a:pt x="514408" y="1944443"/>
                  </a:cubicBezTo>
                  <a:cubicBezTo>
                    <a:pt x="515651" y="1944469"/>
                    <a:pt x="519995" y="2177528"/>
                    <a:pt x="514434" y="2177630"/>
                  </a:cubicBezTo>
                  <a:cubicBezTo>
                    <a:pt x="506566" y="2177745"/>
                    <a:pt x="316705" y="2180923"/>
                    <a:pt x="316615" y="2172852"/>
                  </a:cubicBezTo>
                  <a:cubicBezTo>
                    <a:pt x="314065" y="1901821"/>
                    <a:pt x="291985" y="1945686"/>
                    <a:pt x="360928" y="1944392"/>
                  </a:cubicBezTo>
                  <a:close/>
                  <a:moveTo>
                    <a:pt x="360787" y="2189647"/>
                  </a:moveTo>
                  <a:cubicBezTo>
                    <a:pt x="411763" y="2190262"/>
                    <a:pt x="463791" y="2190339"/>
                    <a:pt x="514562" y="2189519"/>
                  </a:cubicBezTo>
                  <a:cubicBezTo>
                    <a:pt x="519688" y="2189442"/>
                    <a:pt x="519060" y="2162487"/>
                    <a:pt x="523481" y="2422039"/>
                  </a:cubicBezTo>
                  <a:cubicBezTo>
                    <a:pt x="426462" y="2423718"/>
                    <a:pt x="381201" y="2422578"/>
                    <a:pt x="320523" y="2422373"/>
                  </a:cubicBezTo>
                  <a:cubicBezTo>
                    <a:pt x="316154" y="2148472"/>
                    <a:pt x="302045" y="2188929"/>
                    <a:pt x="360787" y="2189647"/>
                  </a:cubicBezTo>
                  <a:close/>
                  <a:moveTo>
                    <a:pt x="523712" y="2435863"/>
                  </a:moveTo>
                  <a:cubicBezTo>
                    <a:pt x="526557" y="2617703"/>
                    <a:pt x="526800" y="2631718"/>
                    <a:pt x="527223" y="2665462"/>
                  </a:cubicBezTo>
                  <a:cubicBezTo>
                    <a:pt x="368450" y="2665027"/>
                    <a:pt x="386877" y="2665603"/>
                    <a:pt x="324342" y="2665885"/>
                  </a:cubicBezTo>
                  <a:cubicBezTo>
                    <a:pt x="319562" y="2360265"/>
                    <a:pt x="320998" y="2451979"/>
                    <a:pt x="320716" y="2434274"/>
                  </a:cubicBezTo>
                  <a:cubicBezTo>
                    <a:pt x="541627" y="2435068"/>
                    <a:pt x="523660" y="2432839"/>
                    <a:pt x="523712" y="2435863"/>
                  </a:cubicBezTo>
                  <a:close/>
                  <a:moveTo>
                    <a:pt x="360877" y="2677518"/>
                  </a:moveTo>
                  <a:cubicBezTo>
                    <a:pt x="557940" y="2675916"/>
                    <a:pt x="527313" y="2672534"/>
                    <a:pt x="527607" y="2698079"/>
                  </a:cubicBezTo>
                  <a:cubicBezTo>
                    <a:pt x="528222" y="2752078"/>
                    <a:pt x="528363" y="2757881"/>
                    <a:pt x="530721" y="2911153"/>
                  </a:cubicBezTo>
                  <a:cubicBezTo>
                    <a:pt x="394310" y="2911896"/>
                    <a:pt x="388761" y="2911281"/>
                    <a:pt x="328674" y="2911050"/>
                  </a:cubicBezTo>
                  <a:cubicBezTo>
                    <a:pt x="323586" y="2641954"/>
                    <a:pt x="309875" y="2678005"/>
                    <a:pt x="360877" y="2677518"/>
                  </a:cubicBezTo>
                  <a:close/>
                  <a:moveTo>
                    <a:pt x="360787" y="3167284"/>
                  </a:moveTo>
                  <a:cubicBezTo>
                    <a:pt x="409764" y="3167810"/>
                    <a:pt x="465533" y="3167784"/>
                    <a:pt x="514524" y="3167515"/>
                  </a:cubicBezTo>
                  <a:cubicBezTo>
                    <a:pt x="545215" y="3167348"/>
                    <a:pt x="530593" y="3137921"/>
                    <a:pt x="538115" y="3400471"/>
                  </a:cubicBezTo>
                  <a:cubicBezTo>
                    <a:pt x="383635" y="3401240"/>
                    <a:pt x="416351" y="3400830"/>
                    <a:pt x="334914" y="3400292"/>
                  </a:cubicBezTo>
                  <a:cubicBezTo>
                    <a:pt x="327956" y="3128608"/>
                    <a:pt x="322253" y="3166875"/>
                    <a:pt x="360787" y="3167284"/>
                  </a:cubicBezTo>
                  <a:close/>
                  <a:moveTo>
                    <a:pt x="360787" y="3412437"/>
                  </a:moveTo>
                  <a:cubicBezTo>
                    <a:pt x="412186" y="3412924"/>
                    <a:pt x="462355" y="3412898"/>
                    <a:pt x="514524" y="3412539"/>
                  </a:cubicBezTo>
                  <a:cubicBezTo>
                    <a:pt x="545830" y="3412322"/>
                    <a:pt x="538487" y="3374375"/>
                    <a:pt x="543139" y="3646046"/>
                  </a:cubicBezTo>
                  <a:cubicBezTo>
                    <a:pt x="474004" y="3646610"/>
                    <a:pt x="497826" y="3647289"/>
                    <a:pt x="340271" y="3646444"/>
                  </a:cubicBezTo>
                  <a:cubicBezTo>
                    <a:pt x="335683" y="3376450"/>
                    <a:pt x="324150" y="3412091"/>
                    <a:pt x="360787" y="3412437"/>
                  </a:cubicBezTo>
                  <a:close/>
                  <a:moveTo>
                    <a:pt x="360813" y="3658486"/>
                  </a:moveTo>
                  <a:cubicBezTo>
                    <a:pt x="555056" y="3659780"/>
                    <a:pt x="543305" y="3655706"/>
                    <a:pt x="543369" y="3659806"/>
                  </a:cubicBezTo>
                  <a:cubicBezTo>
                    <a:pt x="544728" y="3746716"/>
                    <a:pt x="542831" y="3746049"/>
                    <a:pt x="544215" y="3834779"/>
                  </a:cubicBezTo>
                  <a:cubicBezTo>
                    <a:pt x="545266" y="3902050"/>
                    <a:pt x="553108" y="3890712"/>
                    <a:pt x="514472" y="3890917"/>
                  </a:cubicBezTo>
                  <a:cubicBezTo>
                    <a:pt x="462868" y="3891199"/>
                    <a:pt x="412212" y="3891353"/>
                    <a:pt x="360928" y="3890456"/>
                  </a:cubicBezTo>
                  <a:cubicBezTo>
                    <a:pt x="338592" y="3890071"/>
                    <a:pt x="343808" y="3900628"/>
                    <a:pt x="342770" y="3834523"/>
                  </a:cubicBezTo>
                  <a:cubicBezTo>
                    <a:pt x="339592" y="3631198"/>
                    <a:pt x="332159" y="3658294"/>
                    <a:pt x="360813" y="3658486"/>
                  </a:cubicBezTo>
                  <a:close/>
                  <a:moveTo>
                    <a:pt x="360813" y="4147843"/>
                  </a:moveTo>
                  <a:cubicBezTo>
                    <a:pt x="583479" y="4149034"/>
                    <a:pt x="550584" y="4132329"/>
                    <a:pt x="551391" y="4184534"/>
                  </a:cubicBezTo>
                  <a:cubicBezTo>
                    <a:pt x="552737" y="4270752"/>
                    <a:pt x="551622" y="4272289"/>
                    <a:pt x="552993" y="4359481"/>
                  </a:cubicBezTo>
                  <a:cubicBezTo>
                    <a:pt x="553429" y="4386974"/>
                    <a:pt x="561182" y="4381452"/>
                    <a:pt x="514524" y="4381196"/>
                  </a:cubicBezTo>
                  <a:cubicBezTo>
                    <a:pt x="326008" y="4380184"/>
                    <a:pt x="351970" y="4387128"/>
                    <a:pt x="351535" y="4359212"/>
                  </a:cubicBezTo>
                  <a:cubicBezTo>
                    <a:pt x="347844" y="4122797"/>
                    <a:pt x="337054" y="4147715"/>
                    <a:pt x="360813" y="4147843"/>
                  </a:cubicBezTo>
                  <a:close/>
                  <a:moveTo>
                    <a:pt x="351932" y="4391842"/>
                  </a:moveTo>
                  <a:cubicBezTo>
                    <a:pt x="400435" y="4392906"/>
                    <a:pt x="388351" y="4392867"/>
                    <a:pt x="553570" y="4393265"/>
                  </a:cubicBezTo>
                  <a:cubicBezTo>
                    <a:pt x="554736" y="4453527"/>
                    <a:pt x="557235" y="4517378"/>
                    <a:pt x="557414" y="4624299"/>
                  </a:cubicBezTo>
                  <a:cubicBezTo>
                    <a:pt x="336362" y="4625849"/>
                    <a:pt x="354674" y="4628040"/>
                    <a:pt x="354457" y="4621339"/>
                  </a:cubicBezTo>
                  <a:cubicBezTo>
                    <a:pt x="350561" y="4500403"/>
                    <a:pt x="352470" y="4452234"/>
                    <a:pt x="351932" y="4391842"/>
                  </a:cubicBezTo>
                  <a:close/>
                  <a:moveTo>
                    <a:pt x="559926" y="4096803"/>
                  </a:moveTo>
                  <a:cubicBezTo>
                    <a:pt x="553262" y="3869151"/>
                    <a:pt x="545650" y="3902639"/>
                    <a:pt x="591347" y="3902639"/>
                  </a:cubicBezTo>
                  <a:cubicBezTo>
                    <a:pt x="786360" y="3902639"/>
                    <a:pt x="759398" y="3897579"/>
                    <a:pt x="759923" y="3923124"/>
                  </a:cubicBezTo>
                  <a:cubicBezTo>
                    <a:pt x="765139" y="4169455"/>
                    <a:pt x="767753" y="4135698"/>
                    <a:pt x="744969" y="4135698"/>
                  </a:cubicBezTo>
                  <a:cubicBezTo>
                    <a:pt x="668837" y="4135698"/>
                    <a:pt x="668401" y="4134199"/>
                    <a:pt x="591347" y="4134199"/>
                  </a:cubicBezTo>
                  <a:cubicBezTo>
                    <a:pt x="552955" y="4134186"/>
                    <a:pt x="561246" y="4142039"/>
                    <a:pt x="559926" y="4096803"/>
                  </a:cubicBezTo>
                  <a:close/>
                  <a:moveTo>
                    <a:pt x="591360" y="4146088"/>
                  </a:moveTo>
                  <a:cubicBezTo>
                    <a:pt x="666940" y="4146088"/>
                    <a:pt x="668363" y="4147587"/>
                    <a:pt x="744981" y="4147587"/>
                  </a:cubicBezTo>
                  <a:cubicBezTo>
                    <a:pt x="767574" y="4147587"/>
                    <a:pt x="762666" y="4140156"/>
                    <a:pt x="763358" y="4184559"/>
                  </a:cubicBezTo>
                  <a:cubicBezTo>
                    <a:pt x="766894" y="4410777"/>
                    <a:pt x="777582" y="4379813"/>
                    <a:pt x="744981" y="4379813"/>
                  </a:cubicBezTo>
                  <a:cubicBezTo>
                    <a:pt x="536693" y="4379813"/>
                    <a:pt x="564014" y="4392073"/>
                    <a:pt x="563501" y="4359277"/>
                  </a:cubicBezTo>
                  <a:cubicBezTo>
                    <a:pt x="559605" y="4111498"/>
                    <a:pt x="554723" y="4146088"/>
                    <a:pt x="591360" y="4146088"/>
                  </a:cubicBezTo>
                  <a:close/>
                  <a:moveTo>
                    <a:pt x="591360" y="4393303"/>
                  </a:moveTo>
                  <a:cubicBezTo>
                    <a:pt x="803839" y="4393303"/>
                    <a:pt x="767830" y="4373881"/>
                    <a:pt x="768676" y="4446828"/>
                  </a:cubicBezTo>
                  <a:cubicBezTo>
                    <a:pt x="771136" y="4660990"/>
                    <a:pt x="781426" y="4625734"/>
                    <a:pt x="744981" y="4625708"/>
                  </a:cubicBezTo>
                  <a:cubicBezTo>
                    <a:pt x="734486" y="4625708"/>
                    <a:pt x="567948" y="4625170"/>
                    <a:pt x="567948" y="4621545"/>
                  </a:cubicBezTo>
                  <a:cubicBezTo>
                    <a:pt x="567384" y="4358918"/>
                    <a:pt x="550059" y="4393303"/>
                    <a:pt x="591360" y="4393303"/>
                  </a:cubicBezTo>
                  <a:close/>
                  <a:moveTo>
                    <a:pt x="591360" y="4636072"/>
                  </a:moveTo>
                  <a:cubicBezTo>
                    <a:pt x="667351" y="4636072"/>
                    <a:pt x="666979" y="4637597"/>
                    <a:pt x="744981" y="4637597"/>
                  </a:cubicBezTo>
                  <a:cubicBezTo>
                    <a:pt x="777966" y="4637622"/>
                    <a:pt x="770303" y="4598574"/>
                    <a:pt x="774878" y="4869669"/>
                  </a:cubicBezTo>
                  <a:cubicBezTo>
                    <a:pt x="698541" y="4869387"/>
                    <a:pt x="635493" y="4870476"/>
                    <a:pt x="570908" y="4870195"/>
                  </a:cubicBezTo>
                  <a:cubicBezTo>
                    <a:pt x="566769" y="4598152"/>
                    <a:pt x="559772" y="4636072"/>
                    <a:pt x="591360" y="4636072"/>
                  </a:cubicBezTo>
                  <a:close/>
                  <a:moveTo>
                    <a:pt x="591360" y="4882134"/>
                  </a:moveTo>
                  <a:cubicBezTo>
                    <a:pt x="790255" y="4882134"/>
                    <a:pt x="775045" y="4879559"/>
                    <a:pt x="775109" y="4883992"/>
                  </a:cubicBezTo>
                  <a:cubicBezTo>
                    <a:pt x="779350" y="5154830"/>
                    <a:pt x="791934" y="5115629"/>
                    <a:pt x="744981" y="5115629"/>
                  </a:cubicBezTo>
                  <a:cubicBezTo>
                    <a:pt x="669145" y="5115629"/>
                    <a:pt x="670311" y="5114616"/>
                    <a:pt x="591360" y="5114616"/>
                  </a:cubicBezTo>
                  <a:cubicBezTo>
                    <a:pt x="571741" y="5114616"/>
                    <a:pt x="577033" y="5125532"/>
                    <a:pt x="575995" y="5058683"/>
                  </a:cubicBezTo>
                  <a:cubicBezTo>
                    <a:pt x="572804" y="4855116"/>
                    <a:pt x="558286" y="4882134"/>
                    <a:pt x="591360" y="4882134"/>
                  </a:cubicBezTo>
                  <a:close/>
                  <a:moveTo>
                    <a:pt x="779184" y="4446648"/>
                  </a:moveTo>
                  <a:cubicBezTo>
                    <a:pt x="778402" y="4378275"/>
                    <a:pt x="737152" y="4390164"/>
                    <a:pt x="975465" y="4391445"/>
                  </a:cubicBezTo>
                  <a:cubicBezTo>
                    <a:pt x="981206" y="4391484"/>
                    <a:pt x="981795" y="4363030"/>
                    <a:pt x="985870" y="4625580"/>
                  </a:cubicBezTo>
                  <a:cubicBezTo>
                    <a:pt x="758450" y="4626682"/>
                    <a:pt x="781183" y="4627220"/>
                    <a:pt x="781170" y="4621545"/>
                  </a:cubicBezTo>
                  <a:cubicBezTo>
                    <a:pt x="781029" y="4553979"/>
                    <a:pt x="780337" y="4548022"/>
                    <a:pt x="779184" y="4446648"/>
                  </a:cubicBezTo>
                  <a:close/>
                  <a:moveTo>
                    <a:pt x="986050" y="4637494"/>
                  </a:moveTo>
                  <a:cubicBezTo>
                    <a:pt x="990137" y="4900954"/>
                    <a:pt x="995071" y="4870246"/>
                    <a:pt x="975465" y="4870310"/>
                  </a:cubicBezTo>
                  <a:cubicBezTo>
                    <a:pt x="921836" y="4870528"/>
                    <a:pt x="875332" y="4870604"/>
                    <a:pt x="821843" y="4870028"/>
                  </a:cubicBezTo>
                  <a:cubicBezTo>
                    <a:pt x="778402" y="4869554"/>
                    <a:pt x="782336" y="4909473"/>
                    <a:pt x="781208" y="4637622"/>
                  </a:cubicBezTo>
                  <a:cubicBezTo>
                    <a:pt x="912225" y="4637738"/>
                    <a:pt x="923015" y="4637828"/>
                    <a:pt x="986050" y="4637494"/>
                  </a:cubicBezTo>
                  <a:close/>
                  <a:moveTo>
                    <a:pt x="821754" y="4881955"/>
                  </a:moveTo>
                  <a:cubicBezTo>
                    <a:pt x="1002222" y="4883902"/>
                    <a:pt x="989561" y="4879982"/>
                    <a:pt x="989625" y="4883966"/>
                  </a:cubicBezTo>
                  <a:cubicBezTo>
                    <a:pt x="993815" y="5151858"/>
                    <a:pt x="999133" y="5115513"/>
                    <a:pt x="975554" y="5115155"/>
                  </a:cubicBezTo>
                  <a:cubicBezTo>
                    <a:pt x="751863" y="5111849"/>
                    <a:pt x="790358" y="5135165"/>
                    <a:pt x="789166" y="5058683"/>
                  </a:cubicBezTo>
                  <a:cubicBezTo>
                    <a:pt x="785847" y="4846186"/>
                    <a:pt x="771379" y="4881417"/>
                    <a:pt x="821754" y="4881955"/>
                  </a:cubicBezTo>
                  <a:close/>
                  <a:moveTo>
                    <a:pt x="990855" y="4391535"/>
                  </a:moveTo>
                  <a:cubicBezTo>
                    <a:pt x="1020162" y="4391689"/>
                    <a:pt x="1192352" y="4391830"/>
                    <a:pt x="1194018" y="4391830"/>
                  </a:cubicBezTo>
                  <a:cubicBezTo>
                    <a:pt x="1194031" y="4392829"/>
                    <a:pt x="1197452" y="4594629"/>
                    <a:pt x="1198003" y="4624427"/>
                  </a:cubicBezTo>
                  <a:cubicBezTo>
                    <a:pt x="1129663" y="4624504"/>
                    <a:pt x="1197273" y="4624799"/>
                    <a:pt x="996365" y="4625542"/>
                  </a:cubicBezTo>
                  <a:cubicBezTo>
                    <a:pt x="992880" y="4401117"/>
                    <a:pt x="992982" y="4483749"/>
                    <a:pt x="990855" y="4391535"/>
                  </a:cubicBezTo>
                  <a:close/>
                  <a:moveTo>
                    <a:pt x="1198234" y="4636316"/>
                  </a:moveTo>
                  <a:cubicBezTo>
                    <a:pt x="1202655" y="4870028"/>
                    <a:pt x="1201912" y="4800605"/>
                    <a:pt x="1203103" y="4869772"/>
                  </a:cubicBezTo>
                  <a:cubicBezTo>
                    <a:pt x="1194492" y="4869772"/>
                    <a:pt x="1239663" y="4869644"/>
                    <a:pt x="999915" y="4870233"/>
                  </a:cubicBezTo>
                  <a:cubicBezTo>
                    <a:pt x="998890" y="4803308"/>
                    <a:pt x="999505" y="4827738"/>
                    <a:pt x="996558" y="4637443"/>
                  </a:cubicBezTo>
                  <a:cubicBezTo>
                    <a:pt x="1213509" y="4636521"/>
                    <a:pt x="1134981" y="4636380"/>
                    <a:pt x="1198234" y="4636316"/>
                  </a:cubicBezTo>
                  <a:close/>
                  <a:moveTo>
                    <a:pt x="1200938" y="4147907"/>
                  </a:moveTo>
                  <a:cubicBezTo>
                    <a:pt x="1292665" y="4147996"/>
                    <a:pt x="1292306" y="4145934"/>
                    <a:pt x="1404216" y="4146703"/>
                  </a:cubicBezTo>
                  <a:cubicBezTo>
                    <a:pt x="1405651" y="4271931"/>
                    <a:pt x="1407240" y="4253944"/>
                    <a:pt x="1409124" y="4379198"/>
                  </a:cubicBezTo>
                  <a:cubicBezTo>
                    <a:pt x="1272072" y="4378903"/>
                    <a:pt x="1299995" y="4379928"/>
                    <a:pt x="1204334" y="4379928"/>
                  </a:cubicBezTo>
                  <a:cubicBezTo>
                    <a:pt x="1202860" y="4290340"/>
                    <a:pt x="1202437" y="4229347"/>
                    <a:pt x="1200938" y="4147907"/>
                  </a:cubicBezTo>
                  <a:close/>
                  <a:moveTo>
                    <a:pt x="1206012" y="4391830"/>
                  </a:moveTo>
                  <a:cubicBezTo>
                    <a:pt x="1448324" y="4391830"/>
                    <a:pt x="1409072" y="4372228"/>
                    <a:pt x="1410072" y="4446776"/>
                  </a:cubicBezTo>
                  <a:cubicBezTo>
                    <a:pt x="1411084" y="4527973"/>
                    <a:pt x="1411815" y="4551084"/>
                    <a:pt x="1412327" y="4621570"/>
                  </a:cubicBezTo>
                  <a:cubicBezTo>
                    <a:pt x="1412366" y="4627169"/>
                    <a:pt x="1428730" y="4624453"/>
                    <a:pt x="1208524" y="4624414"/>
                  </a:cubicBezTo>
                  <a:cubicBezTo>
                    <a:pt x="1208485" y="4622313"/>
                    <a:pt x="1203898" y="4391830"/>
                    <a:pt x="1206012" y="4391830"/>
                  </a:cubicBezTo>
                  <a:close/>
                  <a:moveTo>
                    <a:pt x="1412443" y="4636687"/>
                  </a:moveTo>
                  <a:cubicBezTo>
                    <a:pt x="1412455" y="4637815"/>
                    <a:pt x="1415134" y="4867645"/>
                    <a:pt x="1415147" y="4868952"/>
                  </a:cubicBezTo>
                  <a:cubicBezTo>
                    <a:pt x="1332262" y="4867786"/>
                    <a:pt x="1276044" y="4869695"/>
                    <a:pt x="1213586" y="4869772"/>
                  </a:cubicBezTo>
                  <a:cubicBezTo>
                    <a:pt x="1212253" y="4791868"/>
                    <a:pt x="1213060" y="4869182"/>
                    <a:pt x="1208742" y="4636316"/>
                  </a:cubicBezTo>
                  <a:cubicBezTo>
                    <a:pt x="1280632" y="4636329"/>
                    <a:pt x="1331723" y="4637264"/>
                    <a:pt x="1412443" y="4636687"/>
                  </a:cubicBezTo>
                  <a:close/>
                  <a:moveTo>
                    <a:pt x="1415339" y="4880866"/>
                  </a:moveTo>
                  <a:cubicBezTo>
                    <a:pt x="1416864" y="4980306"/>
                    <a:pt x="1415877" y="4956157"/>
                    <a:pt x="1418453" y="5114219"/>
                  </a:cubicBezTo>
                  <a:cubicBezTo>
                    <a:pt x="1370219" y="5114873"/>
                    <a:pt x="1312758" y="5114437"/>
                    <a:pt x="1216302" y="5114412"/>
                  </a:cubicBezTo>
                  <a:cubicBezTo>
                    <a:pt x="1216290" y="5112951"/>
                    <a:pt x="1213842" y="4884978"/>
                    <a:pt x="1213829" y="4883761"/>
                  </a:cubicBezTo>
                  <a:cubicBezTo>
                    <a:pt x="1213765" y="4879495"/>
                    <a:pt x="1411007" y="4880802"/>
                    <a:pt x="1415339" y="4880866"/>
                  </a:cubicBezTo>
                  <a:close/>
                  <a:moveTo>
                    <a:pt x="1414711" y="4146792"/>
                  </a:moveTo>
                  <a:cubicBezTo>
                    <a:pt x="1532836" y="4147843"/>
                    <a:pt x="1441493" y="4146908"/>
                    <a:pt x="1618489" y="4148022"/>
                  </a:cubicBezTo>
                  <a:cubicBezTo>
                    <a:pt x="1620167" y="4277683"/>
                    <a:pt x="1619821" y="4304048"/>
                    <a:pt x="1621116" y="4379684"/>
                  </a:cubicBezTo>
                  <a:cubicBezTo>
                    <a:pt x="1455564" y="4379275"/>
                    <a:pt x="1551020" y="4379621"/>
                    <a:pt x="1419606" y="4379236"/>
                  </a:cubicBezTo>
                  <a:cubicBezTo>
                    <a:pt x="1417709" y="4255174"/>
                    <a:pt x="1416044" y="4264359"/>
                    <a:pt x="1414711" y="4146792"/>
                  </a:cubicBezTo>
                  <a:close/>
                  <a:moveTo>
                    <a:pt x="1436521" y="4391215"/>
                  </a:moveTo>
                  <a:cubicBezTo>
                    <a:pt x="1659303" y="4392111"/>
                    <a:pt x="1620821" y="4375854"/>
                    <a:pt x="1622525" y="4447404"/>
                  </a:cubicBezTo>
                  <a:cubicBezTo>
                    <a:pt x="1623973" y="4507168"/>
                    <a:pt x="1624640" y="4553723"/>
                    <a:pt x="1625562" y="4621660"/>
                  </a:cubicBezTo>
                  <a:cubicBezTo>
                    <a:pt x="1625614" y="4626169"/>
                    <a:pt x="1422874" y="4626003"/>
                    <a:pt x="1422848" y="4621506"/>
                  </a:cubicBezTo>
                  <a:cubicBezTo>
                    <a:pt x="1420913" y="4357995"/>
                    <a:pt x="1411353" y="4391099"/>
                    <a:pt x="1436521" y="4391215"/>
                  </a:cubicBezTo>
                  <a:close/>
                  <a:moveTo>
                    <a:pt x="1436585" y="4636469"/>
                  </a:moveTo>
                  <a:cubicBezTo>
                    <a:pt x="1490407" y="4635957"/>
                    <a:pt x="1536373" y="4636034"/>
                    <a:pt x="1590207" y="4636187"/>
                  </a:cubicBezTo>
                  <a:cubicBezTo>
                    <a:pt x="1636198" y="4636316"/>
                    <a:pt x="1625537" y="4594731"/>
                    <a:pt x="1630188" y="4868875"/>
                  </a:cubicBezTo>
                  <a:cubicBezTo>
                    <a:pt x="1574022" y="4869285"/>
                    <a:pt x="1542536" y="4871168"/>
                    <a:pt x="1425654" y="4869118"/>
                  </a:cubicBezTo>
                  <a:cubicBezTo>
                    <a:pt x="1421746" y="4601739"/>
                    <a:pt x="1418222" y="4636662"/>
                    <a:pt x="1436585" y="4636469"/>
                  </a:cubicBezTo>
                  <a:close/>
                  <a:moveTo>
                    <a:pt x="1436457" y="4881225"/>
                  </a:moveTo>
                  <a:cubicBezTo>
                    <a:pt x="1625716" y="4884786"/>
                    <a:pt x="1630317" y="4875946"/>
                    <a:pt x="1630445" y="4883966"/>
                  </a:cubicBezTo>
                  <a:cubicBezTo>
                    <a:pt x="1631777" y="4968878"/>
                    <a:pt x="1629919" y="4973144"/>
                    <a:pt x="1631265" y="5058940"/>
                  </a:cubicBezTo>
                  <a:cubicBezTo>
                    <a:pt x="1632315" y="5126454"/>
                    <a:pt x="1642926" y="5116320"/>
                    <a:pt x="1590399" y="5114578"/>
                  </a:cubicBezTo>
                  <a:cubicBezTo>
                    <a:pt x="1396168" y="5108211"/>
                    <a:pt x="1429345" y="5138048"/>
                    <a:pt x="1428051" y="5058722"/>
                  </a:cubicBezTo>
                  <a:cubicBezTo>
                    <a:pt x="1424834" y="4854373"/>
                    <a:pt x="1420606" y="4880930"/>
                    <a:pt x="1436457" y="4881225"/>
                  </a:cubicBezTo>
                  <a:close/>
                  <a:moveTo>
                    <a:pt x="1631841" y="4391599"/>
                  </a:moveTo>
                  <a:cubicBezTo>
                    <a:pt x="1798546" y="4391804"/>
                    <a:pt x="1667697" y="4391817"/>
                    <a:pt x="1836350" y="4392175"/>
                  </a:cubicBezTo>
                  <a:cubicBezTo>
                    <a:pt x="1840540" y="4662015"/>
                    <a:pt x="1846409" y="4625926"/>
                    <a:pt x="1820793" y="4625926"/>
                  </a:cubicBezTo>
                  <a:cubicBezTo>
                    <a:pt x="1819793" y="4625926"/>
                    <a:pt x="1636121" y="4625196"/>
                    <a:pt x="1636070" y="4621429"/>
                  </a:cubicBezTo>
                  <a:cubicBezTo>
                    <a:pt x="1633879" y="4459702"/>
                    <a:pt x="1633174" y="4463764"/>
                    <a:pt x="1631841" y="4391599"/>
                  </a:cubicBezTo>
                  <a:close/>
                  <a:moveTo>
                    <a:pt x="1820793" y="4637840"/>
                  </a:moveTo>
                  <a:cubicBezTo>
                    <a:pt x="1845205" y="4637840"/>
                    <a:pt x="1838707" y="4600560"/>
                    <a:pt x="1843462" y="4868785"/>
                  </a:cubicBezTo>
                  <a:cubicBezTo>
                    <a:pt x="1828622" y="4868696"/>
                    <a:pt x="1817038" y="4868721"/>
                    <a:pt x="1667094" y="4868747"/>
                  </a:cubicBezTo>
                  <a:cubicBezTo>
                    <a:pt x="1633994" y="4868747"/>
                    <a:pt x="1639991" y="4907244"/>
                    <a:pt x="1636275" y="4636252"/>
                  </a:cubicBezTo>
                  <a:cubicBezTo>
                    <a:pt x="1746391" y="4636316"/>
                    <a:pt x="1748967" y="4637840"/>
                    <a:pt x="1820793" y="4637840"/>
                  </a:cubicBezTo>
                  <a:close/>
                  <a:moveTo>
                    <a:pt x="1846332" y="4359251"/>
                  </a:moveTo>
                  <a:cubicBezTo>
                    <a:pt x="1842437" y="4109089"/>
                    <a:pt x="1823420" y="4145383"/>
                    <a:pt x="1897552" y="4147279"/>
                  </a:cubicBezTo>
                  <a:cubicBezTo>
                    <a:pt x="1948272" y="4148573"/>
                    <a:pt x="2000159" y="4148471"/>
                    <a:pt x="2044958" y="4147702"/>
                  </a:cubicBezTo>
                  <a:cubicBezTo>
                    <a:pt x="2047611" y="4367002"/>
                    <a:pt x="2046817" y="4324366"/>
                    <a:pt x="2047842" y="4380466"/>
                  </a:cubicBezTo>
                  <a:cubicBezTo>
                    <a:pt x="1813732" y="4386423"/>
                    <a:pt x="1846678" y="4381056"/>
                    <a:pt x="1846332" y="4359251"/>
                  </a:cubicBezTo>
                  <a:close/>
                  <a:moveTo>
                    <a:pt x="2048060" y="4392381"/>
                  </a:moveTo>
                  <a:cubicBezTo>
                    <a:pt x="2049623" y="4470156"/>
                    <a:pt x="2051045" y="4464404"/>
                    <a:pt x="2052493" y="4625106"/>
                  </a:cubicBezTo>
                  <a:cubicBezTo>
                    <a:pt x="2024583" y="4625362"/>
                    <a:pt x="1850484" y="4625913"/>
                    <a:pt x="1849574" y="4625913"/>
                  </a:cubicBezTo>
                  <a:cubicBezTo>
                    <a:pt x="1849702" y="4561819"/>
                    <a:pt x="1849677" y="4574707"/>
                    <a:pt x="1846832" y="4392214"/>
                  </a:cubicBezTo>
                  <a:cubicBezTo>
                    <a:pt x="1903421" y="4392457"/>
                    <a:pt x="1967392" y="4394417"/>
                    <a:pt x="2048060" y="4392381"/>
                  </a:cubicBezTo>
                  <a:close/>
                  <a:moveTo>
                    <a:pt x="2051468" y="4637007"/>
                  </a:moveTo>
                  <a:cubicBezTo>
                    <a:pt x="2052762" y="4637007"/>
                    <a:pt x="2056440" y="4868721"/>
                    <a:pt x="2056453" y="4869733"/>
                  </a:cubicBezTo>
                  <a:cubicBezTo>
                    <a:pt x="1937085" y="4871770"/>
                    <a:pt x="1908970" y="4869336"/>
                    <a:pt x="1853944" y="4868849"/>
                  </a:cubicBezTo>
                  <a:cubicBezTo>
                    <a:pt x="1852739" y="4799939"/>
                    <a:pt x="1849446" y="4733231"/>
                    <a:pt x="1849549" y="4637802"/>
                  </a:cubicBezTo>
                  <a:cubicBezTo>
                    <a:pt x="1850459" y="4637815"/>
                    <a:pt x="2032541" y="4637187"/>
                    <a:pt x="2051468" y="4637007"/>
                  </a:cubicBezTo>
                  <a:close/>
                  <a:moveTo>
                    <a:pt x="2056697" y="4883992"/>
                  </a:moveTo>
                  <a:cubicBezTo>
                    <a:pt x="2060784" y="5144710"/>
                    <a:pt x="2062924" y="5115027"/>
                    <a:pt x="2051468" y="5114898"/>
                  </a:cubicBezTo>
                  <a:cubicBezTo>
                    <a:pt x="1818127" y="5112400"/>
                    <a:pt x="1857032" y="5133641"/>
                    <a:pt x="1855866" y="5058709"/>
                  </a:cubicBezTo>
                  <a:cubicBezTo>
                    <a:pt x="1854508" y="4971799"/>
                    <a:pt x="1855610" y="4973516"/>
                    <a:pt x="1854200" y="4883761"/>
                  </a:cubicBezTo>
                  <a:cubicBezTo>
                    <a:pt x="1854136" y="4879111"/>
                    <a:pt x="2056684" y="4882993"/>
                    <a:pt x="2056697" y="4883992"/>
                  </a:cubicBezTo>
                  <a:close/>
                  <a:moveTo>
                    <a:pt x="2058555" y="4392111"/>
                  </a:moveTo>
                  <a:cubicBezTo>
                    <a:pt x="2097588" y="4391138"/>
                    <a:pt x="2104444" y="4391304"/>
                    <a:pt x="2262179" y="4391278"/>
                  </a:cubicBezTo>
                  <a:cubicBezTo>
                    <a:pt x="2263998" y="4497828"/>
                    <a:pt x="2262794" y="4402616"/>
                    <a:pt x="2266138" y="4625657"/>
                  </a:cubicBezTo>
                  <a:cubicBezTo>
                    <a:pt x="2039551" y="4625208"/>
                    <a:pt x="2063027" y="4625977"/>
                    <a:pt x="2062989" y="4621481"/>
                  </a:cubicBezTo>
                  <a:cubicBezTo>
                    <a:pt x="2061835" y="4483185"/>
                    <a:pt x="2059875" y="4456346"/>
                    <a:pt x="2058555" y="4392111"/>
                  </a:cubicBezTo>
                  <a:close/>
                  <a:moveTo>
                    <a:pt x="2266318" y="4637559"/>
                  </a:moveTo>
                  <a:cubicBezTo>
                    <a:pt x="2269611" y="4857089"/>
                    <a:pt x="2268035" y="4742020"/>
                    <a:pt x="2270073" y="4870220"/>
                  </a:cubicBezTo>
                  <a:cubicBezTo>
                    <a:pt x="2201489" y="4870105"/>
                    <a:pt x="2152806" y="4868260"/>
                    <a:pt x="2066961" y="4869554"/>
                  </a:cubicBezTo>
                  <a:cubicBezTo>
                    <a:pt x="2065846" y="4801373"/>
                    <a:pt x="2063873" y="4723111"/>
                    <a:pt x="2063130" y="4636892"/>
                  </a:cubicBezTo>
                  <a:cubicBezTo>
                    <a:pt x="2167543" y="4635983"/>
                    <a:pt x="2201194" y="4637443"/>
                    <a:pt x="2266318" y="4637559"/>
                  </a:cubicBezTo>
                  <a:close/>
                  <a:moveTo>
                    <a:pt x="2270265" y="4882122"/>
                  </a:moveTo>
                  <a:cubicBezTo>
                    <a:pt x="2271764" y="4990452"/>
                    <a:pt x="2270034" y="4941501"/>
                    <a:pt x="2272725" y="5114155"/>
                  </a:cubicBezTo>
                  <a:cubicBezTo>
                    <a:pt x="2195812" y="5114258"/>
                    <a:pt x="2176103" y="5116000"/>
                    <a:pt x="2070575" y="5115091"/>
                  </a:cubicBezTo>
                  <a:cubicBezTo>
                    <a:pt x="2068794" y="5046539"/>
                    <a:pt x="2068525" y="4969826"/>
                    <a:pt x="2067179" y="4883787"/>
                  </a:cubicBezTo>
                  <a:cubicBezTo>
                    <a:pt x="2067115" y="4878855"/>
                    <a:pt x="2058491" y="4881801"/>
                    <a:pt x="2270265" y="4882122"/>
                  </a:cubicBezTo>
                  <a:close/>
                  <a:moveTo>
                    <a:pt x="2272674" y="4391291"/>
                  </a:moveTo>
                  <a:cubicBezTo>
                    <a:pt x="2338182" y="4391278"/>
                    <a:pt x="2343398" y="4392316"/>
                    <a:pt x="2475247" y="4392650"/>
                  </a:cubicBezTo>
                  <a:cubicBezTo>
                    <a:pt x="2475260" y="4393674"/>
                    <a:pt x="2479309" y="4616138"/>
                    <a:pt x="2479502" y="4625503"/>
                  </a:cubicBezTo>
                  <a:cubicBezTo>
                    <a:pt x="2379714" y="4625477"/>
                    <a:pt x="2312233" y="4625708"/>
                    <a:pt x="2276621" y="4625670"/>
                  </a:cubicBezTo>
                  <a:cubicBezTo>
                    <a:pt x="2273430" y="4412404"/>
                    <a:pt x="2274225" y="4482737"/>
                    <a:pt x="2272674" y="4391291"/>
                  </a:cubicBezTo>
                  <a:close/>
                  <a:moveTo>
                    <a:pt x="2282016" y="4637571"/>
                  </a:moveTo>
                  <a:cubicBezTo>
                    <a:pt x="2521175" y="4637571"/>
                    <a:pt x="2479617" y="4619918"/>
                    <a:pt x="2481014" y="4709070"/>
                  </a:cubicBezTo>
                  <a:cubicBezTo>
                    <a:pt x="2482385" y="4796877"/>
                    <a:pt x="2482654" y="4790817"/>
                    <a:pt x="2483948" y="4870912"/>
                  </a:cubicBezTo>
                  <a:cubicBezTo>
                    <a:pt x="2386057" y="4871488"/>
                    <a:pt x="2366374" y="4870233"/>
                    <a:pt x="2280568" y="4870233"/>
                  </a:cubicBezTo>
                  <a:cubicBezTo>
                    <a:pt x="2276480" y="4610156"/>
                    <a:pt x="2274212" y="4637571"/>
                    <a:pt x="2282016" y="4637571"/>
                  </a:cubicBezTo>
                  <a:close/>
                  <a:moveTo>
                    <a:pt x="2282016" y="4882134"/>
                  </a:moveTo>
                  <a:cubicBezTo>
                    <a:pt x="2282926" y="4882134"/>
                    <a:pt x="2484140" y="4882621"/>
                    <a:pt x="2484166" y="4883992"/>
                  </a:cubicBezTo>
                  <a:cubicBezTo>
                    <a:pt x="2484192" y="4885529"/>
                    <a:pt x="2486972" y="5114143"/>
                    <a:pt x="2486985" y="5115680"/>
                  </a:cubicBezTo>
                  <a:cubicBezTo>
                    <a:pt x="2345986" y="5116410"/>
                    <a:pt x="2380342" y="5114168"/>
                    <a:pt x="2283220" y="5114155"/>
                  </a:cubicBezTo>
                  <a:cubicBezTo>
                    <a:pt x="2279184" y="4856320"/>
                    <a:pt x="2281106" y="4882134"/>
                    <a:pt x="2282016" y="4882134"/>
                  </a:cubicBezTo>
                  <a:close/>
                  <a:moveTo>
                    <a:pt x="2512525" y="4392790"/>
                  </a:moveTo>
                  <a:cubicBezTo>
                    <a:pt x="2588387" y="4393098"/>
                    <a:pt x="2590873" y="4392803"/>
                    <a:pt x="2666159" y="4393098"/>
                  </a:cubicBezTo>
                  <a:cubicBezTo>
                    <a:pt x="2697119" y="4393226"/>
                    <a:pt x="2689187" y="4356522"/>
                    <a:pt x="2692352" y="4625119"/>
                  </a:cubicBezTo>
                  <a:cubicBezTo>
                    <a:pt x="2469122" y="4626144"/>
                    <a:pt x="2490035" y="4627335"/>
                    <a:pt x="2489920" y="4621417"/>
                  </a:cubicBezTo>
                  <a:cubicBezTo>
                    <a:pt x="2484666" y="4356394"/>
                    <a:pt x="2476465" y="4392637"/>
                    <a:pt x="2512525" y="4392790"/>
                  </a:cubicBezTo>
                  <a:close/>
                  <a:moveTo>
                    <a:pt x="2692506" y="4637007"/>
                  </a:moveTo>
                  <a:cubicBezTo>
                    <a:pt x="2693211" y="4696131"/>
                    <a:pt x="2693954" y="4745735"/>
                    <a:pt x="2695492" y="4796620"/>
                  </a:cubicBezTo>
                  <a:cubicBezTo>
                    <a:pt x="2698349" y="4890692"/>
                    <a:pt x="2734410" y="4868900"/>
                    <a:pt x="2512499" y="4870707"/>
                  </a:cubicBezTo>
                  <a:cubicBezTo>
                    <a:pt x="2486511" y="4870912"/>
                    <a:pt x="2495635" y="4906514"/>
                    <a:pt x="2490253" y="4637405"/>
                  </a:cubicBezTo>
                  <a:cubicBezTo>
                    <a:pt x="2676859" y="4637430"/>
                    <a:pt x="2604098" y="4637430"/>
                    <a:pt x="2692506" y="4637007"/>
                  </a:cubicBezTo>
                  <a:close/>
                  <a:moveTo>
                    <a:pt x="2512602" y="4882621"/>
                  </a:moveTo>
                  <a:cubicBezTo>
                    <a:pt x="2513511" y="4882608"/>
                    <a:pt x="2697452" y="4880802"/>
                    <a:pt x="2697503" y="4883992"/>
                  </a:cubicBezTo>
                  <a:cubicBezTo>
                    <a:pt x="2701694" y="5152525"/>
                    <a:pt x="2715995" y="5114514"/>
                    <a:pt x="2666146" y="5114924"/>
                  </a:cubicBezTo>
                  <a:cubicBezTo>
                    <a:pt x="2589476" y="5115552"/>
                    <a:pt x="2584812" y="5114937"/>
                    <a:pt x="2512525" y="5115513"/>
                  </a:cubicBezTo>
                  <a:cubicBezTo>
                    <a:pt x="2492739" y="5115642"/>
                    <a:pt x="2497775" y="5126121"/>
                    <a:pt x="2496724" y="5058709"/>
                  </a:cubicBezTo>
                  <a:cubicBezTo>
                    <a:pt x="2493636" y="4855859"/>
                    <a:pt x="2487498" y="4882826"/>
                    <a:pt x="2512602" y="4882621"/>
                  </a:cubicBezTo>
                  <a:close/>
                  <a:moveTo>
                    <a:pt x="2699413" y="4393187"/>
                  </a:moveTo>
                  <a:cubicBezTo>
                    <a:pt x="2826918" y="4393418"/>
                    <a:pt x="2808593" y="4392624"/>
                    <a:pt x="2896809" y="4392624"/>
                  </a:cubicBezTo>
                  <a:cubicBezTo>
                    <a:pt x="2907266" y="4392624"/>
                    <a:pt x="2902460" y="4364990"/>
                    <a:pt x="2906625" y="4626272"/>
                  </a:cubicBezTo>
                  <a:cubicBezTo>
                    <a:pt x="2827418" y="4626490"/>
                    <a:pt x="2814744" y="4624670"/>
                    <a:pt x="2702873" y="4625055"/>
                  </a:cubicBezTo>
                  <a:cubicBezTo>
                    <a:pt x="2702001" y="4557464"/>
                    <a:pt x="2702962" y="4618509"/>
                    <a:pt x="2699413" y="4393187"/>
                  </a:cubicBezTo>
                  <a:close/>
                  <a:moveTo>
                    <a:pt x="2743047" y="4636905"/>
                  </a:moveTo>
                  <a:cubicBezTo>
                    <a:pt x="2819076" y="4636905"/>
                    <a:pt x="2819870" y="4638199"/>
                    <a:pt x="2896796" y="4638199"/>
                  </a:cubicBezTo>
                  <a:cubicBezTo>
                    <a:pt x="2911802" y="4638199"/>
                    <a:pt x="2906587" y="4609361"/>
                    <a:pt x="2910841" y="4870643"/>
                  </a:cubicBezTo>
                  <a:cubicBezTo>
                    <a:pt x="2834363" y="4870848"/>
                    <a:pt x="2805684" y="4869490"/>
                    <a:pt x="2707768" y="4869836"/>
                  </a:cubicBezTo>
                  <a:cubicBezTo>
                    <a:pt x="2703103" y="4599548"/>
                    <a:pt x="2686778" y="4636905"/>
                    <a:pt x="2743047" y="4636905"/>
                  </a:cubicBezTo>
                  <a:close/>
                  <a:moveTo>
                    <a:pt x="2909290" y="4184380"/>
                  </a:moveTo>
                  <a:cubicBezTo>
                    <a:pt x="2908496" y="4133315"/>
                    <a:pt x="2873922" y="4148381"/>
                    <a:pt x="3113709" y="4147510"/>
                  </a:cubicBezTo>
                  <a:cubicBezTo>
                    <a:pt x="3115862" y="4275377"/>
                    <a:pt x="3114529" y="4277632"/>
                    <a:pt x="3116349" y="4380351"/>
                  </a:cubicBezTo>
                  <a:cubicBezTo>
                    <a:pt x="3073779" y="4380850"/>
                    <a:pt x="3056248" y="4380710"/>
                    <a:pt x="2913968" y="4380735"/>
                  </a:cubicBezTo>
                  <a:cubicBezTo>
                    <a:pt x="2912468" y="4273417"/>
                    <a:pt x="2910662" y="4271751"/>
                    <a:pt x="2909290" y="4184380"/>
                  </a:cubicBezTo>
                  <a:close/>
                  <a:moveTo>
                    <a:pt x="3116566" y="4392252"/>
                  </a:moveTo>
                  <a:cubicBezTo>
                    <a:pt x="3117784" y="4456308"/>
                    <a:pt x="3119693" y="4491884"/>
                    <a:pt x="3120770" y="4621596"/>
                  </a:cubicBezTo>
                  <a:cubicBezTo>
                    <a:pt x="3120795" y="4625106"/>
                    <a:pt x="3144374" y="4624875"/>
                    <a:pt x="2917107" y="4626234"/>
                  </a:cubicBezTo>
                  <a:cubicBezTo>
                    <a:pt x="2913596" y="4405909"/>
                    <a:pt x="2915313" y="4484940"/>
                    <a:pt x="2914134" y="4392624"/>
                  </a:cubicBezTo>
                  <a:cubicBezTo>
                    <a:pt x="3056428" y="4392598"/>
                    <a:pt x="3079289" y="4392714"/>
                    <a:pt x="3116566" y="4392252"/>
                  </a:cubicBezTo>
                  <a:close/>
                  <a:moveTo>
                    <a:pt x="3120911" y="4636841"/>
                  </a:moveTo>
                  <a:cubicBezTo>
                    <a:pt x="3120923" y="4637853"/>
                    <a:pt x="3123486" y="4868823"/>
                    <a:pt x="3123499" y="4869746"/>
                  </a:cubicBezTo>
                  <a:cubicBezTo>
                    <a:pt x="3016561" y="4868324"/>
                    <a:pt x="2972735" y="4870335"/>
                    <a:pt x="2921336" y="4870591"/>
                  </a:cubicBezTo>
                  <a:cubicBezTo>
                    <a:pt x="2920285" y="4805588"/>
                    <a:pt x="2920196" y="4820065"/>
                    <a:pt x="2917300" y="4638135"/>
                  </a:cubicBezTo>
                  <a:cubicBezTo>
                    <a:pt x="2976234" y="4637789"/>
                    <a:pt x="3020444" y="4634701"/>
                    <a:pt x="3120911" y="4636841"/>
                  </a:cubicBezTo>
                  <a:close/>
                  <a:moveTo>
                    <a:pt x="3123320" y="4096855"/>
                  </a:moveTo>
                  <a:cubicBezTo>
                    <a:pt x="3119257" y="3880207"/>
                    <a:pt x="3117361" y="3903472"/>
                    <a:pt x="3127472" y="3903395"/>
                  </a:cubicBezTo>
                  <a:cubicBezTo>
                    <a:pt x="3354290" y="3901550"/>
                    <a:pt x="3323035" y="3898245"/>
                    <a:pt x="3323138" y="3922137"/>
                  </a:cubicBezTo>
                  <a:cubicBezTo>
                    <a:pt x="3324201" y="4173081"/>
                    <a:pt x="3339964" y="4134724"/>
                    <a:pt x="3281170" y="4135121"/>
                  </a:cubicBezTo>
                  <a:cubicBezTo>
                    <a:pt x="3207627" y="4135621"/>
                    <a:pt x="3209895" y="4135237"/>
                    <a:pt x="3127395" y="4135557"/>
                  </a:cubicBezTo>
                  <a:cubicBezTo>
                    <a:pt x="3122820" y="4135583"/>
                    <a:pt x="3124166" y="4141386"/>
                    <a:pt x="3123320" y="4096855"/>
                  </a:cubicBezTo>
                  <a:close/>
                  <a:moveTo>
                    <a:pt x="3127459" y="4147458"/>
                  </a:moveTo>
                  <a:cubicBezTo>
                    <a:pt x="3362363" y="4146497"/>
                    <a:pt x="3325355" y="4136121"/>
                    <a:pt x="3326124" y="4184559"/>
                  </a:cubicBezTo>
                  <a:cubicBezTo>
                    <a:pt x="3329802" y="4420206"/>
                    <a:pt x="3344218" y="4380940"/>
                    <a:pt x="3281260" y="4380172"/>
                  </a:cubicBezTo>
                  <a:cubicBezTo>
                    <a:pt x="3100856" y="4377981"/>
                    <a:pt x="3126997" y="4390830"/>
                    <a:pt x="3126498" y="4359277"/>
                  </a:cubicBezTo>
                  <a:cubicBezTo>
                    <a:pt x="3122782" y="4122259"/>
                    <a:pt x="3123973" y="4147458"/>
                    <a:pt x="3127459" y="4147458"/>
                  </a:cubicBezTo>
                  <a:close/>
                  <a:moveTo>
                    <a:pt x="3127497" y="4392111"/>
                  </a:moveTo>
                  <a:cubicBezTo>
                    <a:pt x="3372987" y="4389126"/>
                    <a:pt x="3329712" y="4380607"/>
                    <a:pt x="3331519" y="4446930"/>
                  </a:cubicBezTo>
                  <a:cubicBezTo>
                    <a:pt x="3333172" y="4507770"/>
                    <a:pt x="3334146" y="4561871"/>
                    <a:pt x="3333954" y="4621519"/>
                  </a:cubicBezTo>
                  <a:cubicBezTo>
                    <a:pt x="3333928" y="4629539"/>
                    <a:pt x="3132239" y="4625157"/>
                    <a:pt x="3131316" y="4625144"/>
                  </a:cubicBezTo>
                  <a:cubicBezTo>
                    <a:pt x="3129804" y="4450978"/>
                    <a:pt x="3126024" y="4392137"/>
                    <a:pt x="3127497" y="4392111"/>
                  </a:cubicBezTo>
                  <a:close/>
                  <a:moveTo>
                    <a:pt x="3333915" y="4638161"/>
                  </a:moveTo>
                  <a:cubicBezTo>
                    <a:pt x="3333864" y="4722752"/>
                    <a:pt x="3336709" y="4797300"/>
                    <a:pt x="3337913" y="4868580"/>
                  </a:cubicBezTo>
                  <a:cubicBezTo>
                    <a:pt x="3277710" y="4868875"/>
                    <a:pt x="3244572" y="4871335"/>
                    <a:pt x="3133982" y="4869887"/>
                  </a:cubicBezTo>
                  <a:cubicBezTo>
                    <a:pt x="3133969" y="4868747"/>
                    <a:pt x="3131419" y="4637981"/>
                    <a:pt x="3131406" y="4637071"/>
                  </a:cubicBezTo>
                  <a:cubicBezTo>
                    <a:pt x="3174091" y="4637981"/>
                    <a:pt x="3332428" y="4638161"/>
                    <a:pt x="3333915" y="4638161"/>
                  </a:cubicBezTo>
                  <a:close/>
                  <a:moveTo>
                    <a:pt x="3338118" y="4880482"/>
                  </a:moveTo>
                  <a:cubicBezTo>
                    <a:pt x="3339515" y="4966482"/>
                    <a:pt x="3339451" y="5018713"/>
                    <a:pt x="3341424" y="5114296"/>
                  </a:cubicBezTo>
                  <a:lnTo>
                    <a:pt x="3138082" y="5114386"/>
                  </a:lnTo>
                  <a:cubicBezTo>
                    <a:pt x="3137429" y="5083422"/>
                    <a:pt x="3134264" y="4887451"/>
                    <a:pt x="3134199" y="4883825"/>
                  </a:cubicBezTo>
                  <a:cubicBezTo>
                    <a:pt x="3134174" y="4881686"/>
                    <a:pt x="3116362" y="4881609"/>
                    <a:pt x="3338118" y="4880482"/>
                  </a:cubicBezTo>
                  <a:close/>
                  <a:moveTo>
                    <a:pt x="3340719" y="4392508"/>
                  </a:moveTo>
                  <a:cubicBezTo>
                    <a:pt x="3428999" y="4392675"/>
                    <a:pt x="3413250" y="4391740"/>
                    <a:pt x="3543844" y="4391689"/>
                  </a:cubicBezTo>
                  <a:cubicBezTo>
                    <a:pt x="3544574" y="4454501"/>
                    <a:pt x="3543844" y="4530035"/>
                    <a:pt x="3547586" y="4623864"/>
                  </a:cubicBezTo>
                  <a:cubicBezTo>
                    <a:pt x="3415339" y="4623799"/>
                    <a:pt x="3446325" y="4626349"/>
                    <a:pt x="3344449" y="4626272"/>
                  </a:cubicBezTo>
                  <a:cubicBezTo>
                    <a:pt x="3344769" y="4519825"/>
                    <a:pt x="3341924" y="4452810"/>
                    <a:pt x="3340719" y="4392508"/>
                  </a:cubicBezTo>
                  <a:close/>
                  <a:moveTo>
                    <a:pt x="3358083" y="4638173"/>
                  </a:moveTo>
                  <a:cubicBezTo>
                    <a:pt x="3585171" y="4638173"/>
                    <a:pt x="3548380" y="4610232"/>
                    <a:pt x="3549918" y="4709044"/>
                  </a:cubicBezTo>
                  <a:cubicBezTo>
                    <a:pt x="3551225" y="4792790"/>
                    <a:pt x="3550277" y="4792329"/>
                    <a:pt x="3551366" y="4869477"/>
                  </a:cubicBezTo>
                  <a:cubicBezTo>
                    <a:pt x="3550456" y="4869464"/>
                    <a:pt x="3373384" y="4868490"/>
                    <a:pt x="3348408" y="4868554"/>
                  </a:cubicBezTo>
                  <a:cubicBezTo>
                    <a:pt x="3344051" y="4611667"/>
                    <a:pt x="3337542" y="4638173"/>
                    <a:pt x="3358083" y="4638173"/>
                  </a:cubicBezTo>
                  <a:close/>
                  <a:moveTo>
                    <a:pt x="3358083" y="4880430"/>
                  </a:moveTo>
                  <a:cubicBezTo>
                    <a:pt x="3573228" y="4880430"/>
                    <a:pt x="3551545" y="4880892"/>
                    <a:pt x="3551583" y="4884005"/>
                  </a:cubicBezTo>
                  <a:cubicBezTo>
                    <a:pt x="3555813" y="5154241"/>
                    <a:pt x="3568871" y="5113412"/>
                    <a:pt x="3511807" y="5113412"/>
                  </a:cubicBezTo>
                  <a:cubicBezTo>
                    <a:pt x="3435176" y="5113412"/>
                    <a:pt x="3433459" y="5114296"/>
                    <a:pt x="3358070" y="5114296"/>
                  </a:cubicBezTo>
                  <a:cubicBezTo>
                    <a:pt x="3349741" y="5114296"/>
                    <a:pt x="3351919" y="5122867"/>
                    <a:pt x="3350907" y="5058735"/>
                  </a:cubicBezTo>
                  <a:cubicBezTo>
                    <a:pt x="3347793" y="4858511"/>
                    <a:pt x="3343679" y="4880430"/>
                    <a:pt x="3358083" y="4880430"/>
                  </a:cubicBezTo>
                  <a:close/>
                  <a:moveTo>
                    <a:pt x="3755144" y="4184534"/>
                  </a:moveTo>
                  <a:cubicBezTo>
                    <a:pt x="3758693" y="4410059"/>
                    <a:pt x="3764434" y="4380568"/>
                    <a:pt x="3742688" y="4380223"/>
                  </a:cubicBezTo>
                  <a:cubicBezTo>
                    <a:pt x="3698362" y="4379505"/>
                    <a:pt x="3659765" y="4379518"/>
                    <a:pt x="3588682" y="4379710"/>
                  </a:cubicBezTo>
                  <a:cubicBezTo>
                    <a:pt x="3542588" y="4379826"/>
                    <a:pt x="3554416" y="4412917"/>
                    <a:pt x="3550853" y="4184354"/>
                  </a:cubicBezTo>
                  <a:cubicBezTo>
                    <a:pt x="3550123" y="4136966"/>
                    <a:pt x="3540294" y="4147087"/>
                    <a:pt x="3588759" y="4146497"/>
                  </a:cubicBezTo>
                  <a:cubicBezTo>
                    <a:pt x="3783976" y="4144140"/>
                    <a:pt x="3754452" y="4139605"/>
                    <a:pt x="3755144" y="4184534"/>
                  </a:cubicBezTo>
                  <a:close/>
                  <a:moveTo>
                    <a:pt x="3750069" y="3922394"/>
                  </a:moveTo>
                  <a:cubicBezTo>
                    <a:pt x="3752196" y="3973741"/>
                    <a:pt x="3752273" y="3988422"/>
                    <a:pt x="3753849" y="4097085"/>
                  </a:cubicBezTo>
                  <a:cubicBezTo>
                    <a:pt x="3754477" y="4143103"/>
                    <a:pt x="3757809" y="4135852"/>
                    <a:pt x="3742790" y="4135378"/>
                  </a:cubicBezTo>
                  <a:cubicBezTo>
                    <a:pt x="3497570" y="4127358"/>
                    <a:pt x="3549316" y="4201560"/>
                    <a:pt x="3547086" y="3901819"/>
                  </a:cubicBezTo>
                  <a:cubicBezTo>
                    <a:pt x="3780491" y="3902729"/>
                    <a:pt x="3748864" y="3893402"/>
                    <a:pt x="3750069" y="3922394"/>
                  </a:cubicBezTo>
                  <a:close/>
                  <a:moveTo>
                    <a:pt x="3745366" y="3659857"/>
                  </a:moveTo>
                  <a:cubicBezTo>
                    <a:pt x="3749403" y="3918614"/>
                    <a:pt x="3750607" y="3890212"/>
                    <a:pt x="3742611" y="3890276"/>
                  </a:cubicBezTo>
                  <a:cubicBezTo>
                    <a:pt x="3506246" y="3891852"/>
                    <a:pt x="3547355" y="3903472"/>
                    <a:pt x="3546279" y="3834523"/>
                  </a:cubicBezTo>
                  <a:cubicBezTo>
                    <a:pt x="3544882" y="3746242"/>
                    <a:pt x="3544510" y="3752557"/>
                    <a:pt x="3543011" y="3659626"/>
                  </a:cubicBezTo>
                  <a:cubicBezTo>
                    <a:pt x="3542972" y="3656462"/>
                    <a:pt x="3745328" y="3657666"/>
                    <a:pt x="3745366" y="3659857"/>
                  </a:cubicBezTo>
                  <a:close/>
                  <a:moveTo>
                    <a:pt x="3745135" y="3645611"/>
                  </a:moveTo>
                  <a:cubicBezTo>
                    <a:pt x="3640901" y="3647674"/>
                    <a:pt x="3600241" y="3645688"/>
                    <a:pt x="3542780" y="3645380"/>
                  </a:cubicBezTo>
                  <a:cubicBezTo>
                    <a:pt x="3541588" y="3573715"/>
                    <a:pt x="3539077" y="3492404"/>
                    <a:pt x="3538935" y="3412642"/>
                  </a:cubicBezTo>
                  <a:cubicBezTo>
                    <a:pt x="3611402" y="3412937"/>
                    <a:pt x="3583799" y="3413910"/>
                    <a:pt x="3741099" y="3413526"/>
                  </a:cubicBezTo>
                  <a:cubicBezTo>
                    <a:pt x="3743892" y="3585706"/>
                    <a:pt x="3744174" y="3586231"/>
                    <a:pt x="3745135" y="3645611"/>
                  </a:cubicBezTo>
                  <a:close/>
                  <a:moveTo>
                    <a:pt x="3740920" y="3401599"/>
                  </a:moveTo>
                  <a:cubicBezTo>
                    <a:pt x="3512666" y="3402201"/>
                    <a:pt x="3538935" y="3401150"/>
                    <a:pt x="3538935" y="3397691"/>
                  </a:cubicBezTo>
                  <a:cubicBezTo>
                    <a:pt x="3538821" y="3284775"/>
                    <a:pt x="3535963" y="3224793"/>
                    <a:pt x="3534758" y="3166913"/>
                  </a:cubicBezTo>
                  <a:cubicBezTo>
                    <a:pt x="3601612" y="3167374"/>
                    <a:pt x="3607712" y="3169936"/>
                    <a:pt x="3737575" y="3168591"/>
                  </a:cubicBezTo>
                  <a:cubicBezTo>
                    <a:pt x="3738882" y="3261407"/>
                    <a:pt x="3737434" y="3186578"/>
                    <a:pt x="3740920" y="3401599"/>
                  </a:cubicBezTo>
                  <a:close/>
                  <a:moveTo>
                    <a:pt x="3736012" y="2960373"/>
                  </a:moveTo>
                  <a:cubicBezTo>
                    <a:pt x="3737370" y="3046925"/>
                    <a:pt x="3735691" y="3047706"/>
                    <a:pt x="3737062" y="3135244"/>
                  </a:cubicBezTo>
                  <a:cubicBezTo>
                    <a:pt x="3737575" y="3167079"/>
                    <a:pt x="3767138" y="3156536"/>
                    <a:pt x="3534515" y="3155024"/>
                  </a:cubicBezTo>
                  <a:cubicBezTo>
                    <a:pt x="3532631" y="3056123"/>
                    <a:pt x="3534502" y="3045528"/>
                    <a:pt x="3532157" y="2923336"/>
                  </a:cubicBezTo>
                  <a:cubicBezTo>
                    <a:pt x="3773379" y="2923695"/>
                    <a:pt x="3735255" y="2912293"/>
                    <a:pt x="3736012" y="2960373"/>
                  </a:cubicBezTo>
                  <a:close/>
                  <a:moveTo>
                    <a:pt x="3729758" y="2678043"/>
                  </a:moveTo>
                  <a:cubicBezTo>
                    <a:pt x="3733987" y="2925463"/>
                    <a:pt x="3732449" y="2815505"/>
                    <a:pt x="3735025" y="2911909"/>
                  </a:cubicBezTo>
                  <a:cubicBezTo>
                    <a:pt x="3494443" y="2911986"/>
                    <a:pt x="3532285" y="2923093"/>
                    <a:pt x="3531029" y="2872656"/>
                  </a:cubicBezTo>
                  <a:cubicBezTo>
                    <a:pt x="3529530" y="2812700"/>
                    <a:pt x="3528620" y="2759188"/>
                    <a:pt x="3528364" y="2697964"/>
                  </a:cubicBezTo>
                  <a:cubicBezTo>
                    <a:pt x="3528223" y="2669908"/>
                    <a:pt x="3496673" y="2676044"/>
                    <a:pt x="3729758" y="2678043"/>
                  </a:cubicBezTo>
                  <a:close/>
                  <a:moveTo>
                    <a:pt x="3727643" y="2435837"/>
                  </a:moveTo>
                  <a:cubicBezTo>
                    <a:pt x="3729220" y="2536058"/>
                    <a:pt x="3726708" y="2493871"/>
                    <a:pt x="3729553" y="2666154"/>
                  </a:cubicBezTo>
                  <a:cubicBezTo>
                    <a:pt x="3728259" y="2666141"/>
                    <a:pt x="3529709" y="2665386"/>
                    <a:pt x="3528159" y="2665373"/>
                  </a:cubicBezTo>
                  <a:cubicBezTo>
                    <a:pt x="3527057" y="2532074"/>
                    <a:pt x="3524583" y="2532458"/>
                    <a:pt x="3523123" y="2433006"/>
                  </a:cubicBezTo>
                  <a:cubicBezTo>
                    <a:pt x="3524058" y="2433006"/>
                    <a:pt x="3727631" y="2434927"/>
                    <a:pt x="3727643" y="2435837"/>
                  </a:cubicBezTo>
                  <a:close/>
                  <a:moveTo>
                    <a:pt x="3722389" y="2188878"/>
                  </a:moveTo>
                  <a:cubicBezTo>
                    <a:pt x="3729104" y="2503121"/>
                    <a:pt x="3726759" y="2383850"/>
                    <a:pt x="3727426" y="2422142"/>
                  </a:cubicBezTo>
                  <a:cubicBezTo>
                    <a:pt x="3643324" y="2424205"/>
                    <a:pt x="3585837" y="2421258"/>
                    <a:pt x="3522956" y="2421117"/>
                  </a:cubicBezTo>
                  <a:cubicBezTo>
                    <a:pt x="3521854" y="2347184"/>
                    <a:pt x="3521803" y="2294800"/>
                    <a:pt x="3519637" y="2188801"/>
                  </a:cubicBezTo>
                  <a:cubicBezTo>
                    <a:pt x="3581301" y="2188827"/>
                    <a:pt x="3664134" y="2189711"/>
                    <a:pt x="3722389" y="2188878"/>
                  </a:cubicBezTo>
                  <a:close/>
                  <a:moveTo>
                    <a:pt x="3722056" y="2173710"/>
                  </a:moveTo>
                  <a:cubicBezTo>
                    <a:pt x="3722184" y="2179270"/>
                    <a:pt x="3738433" y="2176977"/>
                    <a:pt x="3519393" y="2176900"/>
                  </a:cubicBezTo>
                  <a:cubicBezTo>
                    <a:pt x="3519368" y="2175721"/>
                    <a:pt x="3514960" y="1943944"/>
                    <a:pt x="3514947" y="1942996"/>
                  </a:cubicBezTo>
                  <a:cubicBezTo>
                    <a:pt x="3515869" y="1942996"/>
                    <a:pt x="3717546" y="1944136"/>
                    <a:pt x="3718519" y="1944149"/>
                  </a:cubicBezTo>
                  <a:cubicBezTo>
                    <a:pt x="3719263" y="1996072"/>
                    <a:pt x="3719903" y="2075372"/>
                    <a:pt x="3722056" y="2173710"/>
                  </a:cubicBezTo>
                  <a:close/>
                  <a:moveTo>
                    <a:pt x="3715739" y="1736699"/>
                  </a:moveTo>
                  <a:cubicBezTo>
                    <a:pt x="3717110" y="1824045"/>
                    <a:pt x="3716648" y="1823878"/>
                    <a:pt x="3718020" y="1911442"/>
                  </a:cubicBezTo>
                  <a:cubicBezTo>
                    <a:pt x="3718494" y="1941548"/>
                    <a:pt x="3749633" y="1931184"/>
                    <a:pt x="3514742" y="1931094"/>
                  </a:cubicBezTo>
                  <a:cubicBezTo>
                    <a:pt x="3512640" y="1805546"/>
                    <a:pt x="3514498" y="1834460"/>
                    <a:pt x="3512076" y="1699855"/>
                  </a:cubicBezTo>
                  <a:cubicBezTo>
                    <a:pt x="3750082" y="1699855"/>
                    <a:pt x="3714944" y="1685519"/>
                    <a:pt x="3715739" y="1736699"/>
                  </a:cubicBezTo>
                  <a:close/>
                  <a:moveTo>
                    <a:pt x="3712369" y="1474482"/>
                  </a:moveTo>
                  <a:cubicBezTo>
                    <a:pt x="3717674" y="1728615"/>
                    <a:pt x="3726708" y="1687440"/>
                    <a:pt x="3665634" y="1687440"/>
                  </a:cubicBezTo>
                  <a:cubicBezTo>
                    <a:pt x="3588592" y="1687440"/>
                    <a:pt x="3588925" y="1687953"/>
                    <a:pt x="3511846" y="1687953"/>
                  </a:cubicBezTo>
                  <a:cubicBezTo>
                    <a:pt x="3509808" y="1581557"/>
                    <a:pt x="3509462" y="1599326"/>
                    <a:pt x="3508181" y="1453946"/>
                  </a:cubicBezTo>
                  <a:cubicBezTo>
                    <a:pt x="3739843" y="1453959"/>
                    <a:pt x="3711766" y="1445414"/>
                    <a:pt x="3712369" y="1474482"/>
                  </a:cubicBezTo>
                  <a:close/>
                  <a:moveTo>
                    <a:pt x="3707460" y="1212368"/>
                  </a:moveTo>
                  <a:cubicBezTo>
                    <a:pt x="3711741" y="1485295"/>
                    <a:pt x="3726977" y="1441853"/>
                    <a:pt x="3665634" y="1441853"/>
                  </a:cubicBezTo>
                  <a:cubicBezTo>
                    <a:pt x="3589553" y="1441853"/>
                    <a:pt x="3588682" y="1442058"/>
                    <a:pt x="3511807" y="1442058"/>
                  </a:cubicBezTo>
                  <a:cubicBezTo>
                    <a:pt x="3506707" y="1442058"/>
                    <a:pt x="3508283" y="1449104"/>
                    <a:pt x="3507309" y="1386880"/>
                  </a:cubicBezTo>
                  <a:cubicBezTo>
                    <a:pt x="3504131" y="1182915"/>
                    <a:pt x="3502978" y="1209524"/>
                    <a:pt x="3511807" y="1209524"/>
                  </a:cubicBezTo>
                  <a:cubicBezTo>
                    <a:pt x="3721556" y="1209524"/>
                    <a:pt x="3707358" y="1205527"/>
                    <a:pt x="3707460" y="1212368"/>
                  </a:cubicBezTo>
                  <a:close/>
                  <a:moveTo>
                    <a:pt x="3707230" y="1196803"/>
                  </a:moveTo>
                  <a:cubicBezTo>
                    <a:pt x="3634853" y="1195970"/>
                    <a:pt x="3587285" y="1197610"/>
                    <a:pt x="3505400" y="1197623"/>
                  </a:cubicBezTo>
                  <a:cubicBezTo>
                    <a:pt x="3500877" y="934855"/>
                    <a:pt x="3494315" y="963565"/>
                    <a:pt x="3511820" y="963565"/>
                  </a:cubicBezTo>
                  <a:cubicBezTo>
                    <a:pt x="3576483" y="963565"/>
                    <a:pt x="3593782" y="963718"/>
                    <a:pt x="3665646" y="963718"/>
                  </a:cubicBezTo>
                  <a:cubicBezTo>
                    <a:pt x="3716995" y="963731"/>
                    <a:pt x="3703065" y="921531"/>
                    <a:pt x="3707230" y="1196803"/>
                  </a:cubicBezTo>
                  <a:close/>
                  <a:moveTo>
                    <a:pt x="3700297" y="775511"/>
                  </a:moveTo>
                  <a:cubicBezTo>
                    <a:pt x="3701912" y="828715"/>
                    <a:pt x="3701937" y="840476"/>
                    <a:pt x="3703757" y="952060"/>
                  </a:cubicBezTo>
                  <a:cubicBezTo>
                    <a:pt x="3681062" y="951765"/>
                    <a:pt x="3516241" y="951650"/>
                    <a:pt x="3500415" y="951701"/>
                  </a:cubicBezTo>
                  <a:cubicBezTo>
                    <a:pt x="3496173" y="684873"/>
                    <a:pt x="3489394" y="720641"/>
                    <a:pt x="3511820" y="720641"/>
                  </a:cubicBezTo>
                  <a:cubicBezTo>
                    <a:pt x="3737216" y="720641"/>
                    <a:pt x="3698016" y="699849"/>
                    <a:pt x="3700297" y="775511"/>
                  </a:cubicBezTo>
                  <a:close/>
                  <a:moveTo>
                    <a:pt x="3696632" y="513192"/>
                  </a:moveTo>
                  <a:cubicBezTo>
                    <a:pt x="3700118" y="742113"/>
                    <a:pt x="3707819" y="707049"/>
                    <a:pt x="3665634" y="707049"/>
                  </a:cubicBezTo>
                  <a:cubicBezTo>
                    <a:pt x="3470890" y="707049"/>
                    <a:pt x="3496122" y="718771"/>
                    <a:pt x="3495648" y="687858"/>
                  </a:cubicBezTo>
                  <a:cubicBezTo>
                    <a:pt x="3491804" y="442590"/>
                    <a:pt x="3487498" y="475207"/>
                    <a:pt x="3511820" y="475207"/>
                  </a:cubicBezTo>
                  <a:cubicBezTo>
                    <a:pt x="3729809" y="475207"/>
                    <a:pt x="3695851" y="463305"/>
                    <a:pt x="3696632" y="513192"/>
                  </a:cubicBezTo>
                  <a:close/>
                  <a:moveTo>
                    <a:pt x="3511820" y="229555"/>
                  </a:moveTo>
                  <a:cubicBezTo>
                    <a:pt x="3720916" y="229555"/>
                    <a:pt x="3692455" y="224571"/>
                    <a:pt x="3692480" y="250860"/>
                  </a:cubicBezTo>
                  <a:cubicBezTo>
                    <a:pt x="3692480" y="498971"/>
                    <a:pt x="3708806" y="462870"/>
                    <a:pt x="3665634" y="462870"/>
                  </a:cubicBezTo>
                  <a:cubicBezTo>
                    <a:pt x="3461190" y="462870"/>
                    <a:pt x="3493380" y="473939"/>
                    <a:pt x="3492265" y="425539"/>
                  </a:cubicBezTo>
                  <a:cubicBezTo>
                    <a:pt x="3487280" y="198142"/>
                    <a:pt x="3480463" y="229555"/>
                    <a:pt x="3511820" y="229555"/>
                  </a:cubicBezTo>
                  <a:close/>
                  <a:moveTo>
                    <a:pt x="3489920" y="951753"/>
                  </a:moveTo>
                  <a:cubicBezTo>
                    <a:pt x="3435816" y="952099"/>
                    <a:pt x="3287155" y="957864"/>
                    <a:pt x="3286834" y="949818"/>
                  </a:cubicBezTo>
                  <a:cubicBezTo>
                    <a:pt x="3283528" y="868007"/>
                    <a:pt x="3283694" y="789424"/>
                    <a:pt x="3282772" y="720359"/>
                  </a:cubicBezTo>
                  <a:cubicBezTo>
                    <a:pt x="3502042" y="720436"/>
                    <a:pt x="3395271" y="720564"/>
                    <a:pt x="3485691" y="720641"/>
                  </a:cubicBezTo>
                  <a:cubicBezTo>
                    <a:pt x="3487639" y="829651"/>
                    <a:pt x="3486037" y="707331"/>
                    <a:pt x="3489920" y="951753"/>
                  </a:cubicBezTo>
                  <a:close/>
                  <a:moveTo>
                    <a:pt x="3485153" y="688063"/>
                  </a:moveTo>
                  <a:cubicBezTo>
                    <a:pt x="3485601" y="716964"/>
                    <a:pt x="3517446" y="708548"/>
                    <a:pt x="3282605" y="708471"/>
                  </a:cubicBezTo>
                  <a:cubicBezTo>
                    <a:pt x="3280094" y="532703"/>
                    <a:pt x="3282580" y="663594"/>
                    <a:pt x="3279761" y="474451"/>
                  </a:cubicBezTo>
                  <a:cubicBezTo>
                    <a:pt x="3563284" y="475489"/>
                    <a:pt x="3458857" y="475117"/>
                    <a:pt x="3482795" y="475181"/>
                  </a:cubicBezTo>
                  <a:cubicBezTo>
                    <a:pt x="3485102" y="600166"/>
                    <a:pt x="3483564" y="586650"/>
                    <a:pt x="3485153" y="688063"/>
                  </a:cubicBezTo>
                  <a:close/>
                  <a:moveTo>
                    <a:pt x="3281234" y="230721"/>
                  </a:moveTo>
                  <a:cubicBezTo>
                    <a:pt x="3508770" y="230272"/>
                    <a:pt x="3477503" y="220856"/>
                    <a:pt x="3478297" y="251039"/>
                  </a:cubicBezTo>
                  <a:cubicBezTo>
                    <a:pt x="3484909" y="504122"/>
                    <a:pt x="3494046" y="463472"/>
                    <a:pt x="3434996" y="462985"/>
                  </a:cubicBezTo>
                  <a:cubicBezTo>
                    <a:pt x="3248198" y="461474"/>
                    <a:pt x="3279799" y="475514"/>
                    <a:pt x="3279094" y="428331"/>
                  </a:cubicBezTo>
                  <a:cubicBezTo>
                    <a:pt x="3275980" y="207161"/>
                    <a:pt x="3273238" y="230746"/>
                    <a:pt x="3281234" y="230721"/>
                  </a:cubicBezTo>
                  <a:close/>
                  <a:moveTo>
                    <a:pt x="3276352" y="950356"/>
                  </a:moveTo>
                  <a:cubicBezTo>
                    <a:pt x="3276454" y="952906"/>
                    <a:pt x="3300533" y="951842"/>
                    <a:pt x="3073945" y="953085"/>
                  </a:cubicBezTo>
                  <a:cubicBezTo>
                    <a:pt x="3070818" y="818197"/>
                    <a:pt x="3071600" y="785324"/>
                    <a:pt x="3070754" y="719104"/>
                  </a:cubicBezTo>
                  <a:cubicBezTo>
                    <a:pt x="3171336" y="719463"/>
                    <a:pt x="3072100" y="720295"/>
                    <a:pt x="3272290" y="720359"/>
                  </a:cubicBezTo>
                  <a:cubicBezTo>
                    <a:pt x="3273212" y="790269"/>
                    <a:pt x="3273058" y="868609"/>
                    <a:pt x="3276352" y="950356"/>
                  </a:cubicBezTo>
                  <a:close/>
                  <a:moveTo>
                    <a:pt x="3269855" y="513192"/>
                  </a:moveTo>
                  <a:cubicBezTo>
                    <a:pt x="3271200" y="599013"/>
                    <a:pt x="3270457" y="600947"/>
                    <a:pt x="3271816" y="688063"/>
                  </a:cubicBezTo>
                  <a:cubicBezTo>
                    <a:pt x="3272290" y="718156"/>
                    <a:pt x="3302891" y="707997"/>
                    <a:pt x="3070588" y="707202"/>
                  </a:cubicBezTo>
                  <a:cubicBezTo>
                    <a:pt x="3069473" y="626826"/>
                    <a:pt x="3068922" y="625634"/>
                    <a:pt x="3066487" y="474630"/>
                  </a:cubicBezTo>
                  <a:cubicBezTo>
                    <a:pt x="3305146" y="474477"/>
                    <a:pt x="3269073" y="461269"/>
                    <a:pt x="3269855" y="513192"/>
                  </a:cubicBezTo>
                  <a:close/>
                  <a:moveTo>
                    <a:pt x="3204308" y="230823"/>
                  </a:moveTo>
                  <a:cubicBezTo>
                    <a:pt x="3276313" y="230823"/>
                    <a:pt x="3265075" y="225174"/>
                    <a:pt x="3265613" y="250975"/>
                  </a:cubicBezTo>
                  <a:cubicBezTo>
                    <a:pt x="3266882" y="311699"/>
                    <a:pt x="3267676" y="364455"/>
                    <a:pt x="3268573" y="428523"/>
                  </a:cubicBezTo>
                  <a:cubicBezTo>
                    <a:pt x="3269240" y="473106"/>
                    <a:pt x="3306248" y="462537"/>
                    <a:pt x="3066308" y="462729"/>
                  </a:cubicBezTo>
                  <a:cubicBezTo>
                    <a:pt x="3063783" y="305448"/>
                    <a:pt x="3063796" y="301438"/>
                    <a:pt x="3062527" y="250668"/>
                  </a:cubicBezTo>
                  <a:cubicBezTo>
                    <a:pt x="3061861" y="224059"/>
                    <a:pt x="3036911" y="230695"/>
                    <a:pt x="3204308" y="230823"/>
                  </a:cubicBezTo>
                  <a:close/>
                  <a:moveTo>
                    <a:pt x="3050558" y="953149"/>
                  </a:moveTo>
                  <a:cubicBezTo>
                    <a:pt x="2974478" y="953149"/>
                    <a:pt x="2974901" y="951625"/>
                    <a:pt x="2896809" y="951625"/>
                  </a:cubicBezTo>
                  <a:cubicBezTo>
                    <a:pt x="2845756" y="951625"/>
                    <a:pt x="2860146" y="995515"/>
                    <a:pt x="2855482" y="720103"/>
                  </a:cubicBezTo>
                  <a:cubicBezTo>
                    <a:pt x="2942352" y="721026"/>
                    <a:pt x="2973453" y="718925"/>
                    <a:pt x="3060259" y="719066"/>
                  </a:cubicBezTo>
                  <a:cubicBezTo>
                    <a:pt x="3063604" y="987777"/>
                    <a:pt x="3069114" y="953149"/>
                    <a:pt x="3050558" y="953149"/>
                  </a:cubicBezTo>
                  <a:close/>
                  <a:moveTo>
                    <a:pt x="3056620" y="513166"/>
                  </a:moveTo>
                  <a:cubicBezTo>
                    <a:pt x="3060157" y="736924"/>
                    <a:pt x="3064027" y="707177"/>
                    <a:pt x="3050558" y="707177"/>
                  </a:cubicBezTo>
                  <a:cubicBezTo>
                    <a:pt x="2826265" y="707177"/>
                    <a:pt x="2855431" y="717887"/>
                    <a:pt x="2854956" y="687858"/>
                  </a:cubicBezTo>
                  <a:cubicBezTo>
                    <a:pt x="2853560" y="598347"/>
                    <a:pt x="2854610" y="600025"/>
                    <a:pt x="2853239" y="512987"/>
                  </a:cubicBezTo>
                  <a:cubicBezTo>
                    <a:pt x="2852496" y="466867"/>
                    <a:pt x="2841168" y="474848"/>
                    <a:pt x="2896796" y="474848"/>
                  </a:cubicBezTo>
                  <a:cubicBezTo>
                    <a:pt x="3088233" y="474848"/>
                    <a:pt x="3055761" y="460103"/>
                    <a:pt x="3056620" y="513166"/>
                  </a:cubicBezTo>
                  <a:close/>
                  <a:moveTo>
                    <a:pt x="3052032" y="251013"/>
                  </a:moveTo>
                  <a:cubicBezTo>
                    <a:pt x="3053352" y="303488"/>
                    <a:pt x="3053391" y="311879"/>
                    <a:pt x="3055812" y="462742"/>
                  </a:cubicBezTo>
                  <a:cubicBezTo>
                    <a:pt x="3033361" y="462742"/>
                    <a:pt x="2875075" y="462921"/>
                    <a:pt x="2852432" y="463165"/>
                  </a:cubicBezTo>
                  <a:lnTo>
                    <a:pt x="2848652" y="229901"/>
                  </a:lnTo>
                  <a:cubicBezTo>
                    <a:pt x="3090322" y="226058"/>
                    <a:pt x="3051404" y="226122"/>
                    <a:pt x="3052032" y="251013"/>
                  </a:cubicBezTo>
                  <a:close/>
                  <a:moveTo>
                    <a:pt x="2845986" y="775408"/>
                  </a:moveTo>
                  <a:cubicBezTo>
                    <a:pt x="2847024" y="830573"/>
                    <a:pt x="2846665" y="809896"/>
                    <a:pt x="2848947" y="952035"/>
                  </a:cubicBezTo>
                  <a:cubicBezTo>
                    <a:pt x="2782810" y="953328"/>
                    <a:pt x="2809529" y="954866"/>
                    <a:pt x="2645515" y="953303"/>
                  </a:cubicBezTo>
                  <a:cubicBezTo>
                    <a:pt x="2642542" y="714197"/>
                    <a:pt x="2644272" y="793088"/>
                    <a:pt x="2643516" y="718796"/>
                  </a:cubicBezTo>
                  <a:cubicBezTo>
                    <a:pt x="2886673" y="718681"/>
                    <a:pt x="2844666" y="708791"/>
                    <a:pt x="2845986" y="775408"/>
                  </a:cubicBezTo>
                  <a:close/>
                  <a:moveTo>
                    <a:pt x="2842744" y="513192"/>
                  </a:moveTo>
                  <a:cubicBezTo>
                    <a:pt x="2846191" y="739550"/>
                    <a:pt x="2852125" y="708291"/>
                    <a:pt x="2820011" y="707638"/>
                  </a:cubicBezTo>
                  <a:cubicBezTo>
                    <a:pt x="2771956" y="706664"/>
                    <a:pt x="2763089" y="706857"/>
                    <a:pt x="2643375" y="706908"/>
                  </a:cubicBezTo>
                  <a:cubicBezTo>
                    <a:pt x="2641939" y="594260"/>
                    <a:pt x="2639646" y="594888"/>
                    <a:pt x="2638390" y="475361"/>
                  </a:cubicBezTo>
                  <a:cubicBezTo>
                    <a:pt x="2878343" y="477705"/>
                    <a:pt x="2841898" y="460423"/>
                    <a:pt x="2842744" y="513192"/>
                  </a:cubicBezTo>
                  <a:close/>
                  <a:moveTo>
                    <a:pt x="2666120" y="230951"/>
                  </a:moveTo>
                  <a:cubicBezTo>
                    <a:pt x="2718250" y="231643"/>
                    <a:pt x="2768522" y="231758"/>
                    <a:pt x="2820037" y="230516"/>
                  </a:cubicBezTo>
                  <a:cubicBezTo>
                    <a:pt x="2845487" y="229875"/>
                    <a:pt x="2837605" y="195221"/>
                    <a:pt x="2841937" y="463305"/>
                  </a:cubicBezTo>
                  <a:cubicBezTo>
                    <a:pt x="2750607" y="464612"/>
                    <a:pt x="2786450" y="464933"/>
                    <a:pt x="2638274" y="463485"/>
                  </a:cubicBezTo>
                  <a:cubicBezTo>
                    <a:pt x="2636070" y="191634"/>
                    <a:pt x="2623717" y="230400"/>
                    <a:pt x="2666120" y="230951"/>
                  </a:cubicBezTo>
                  <a:close/>
                  <a:moveTo>
                    <a:pt x="2638902" y="1198763"/>
                  </a:moveTo>
                  <a:cubicBezTo>
                    <a:pt x="2588682" y="1199122"/>
                    <a:pt x="2523545" y="1198763"/>
                    <a:pt x="2437470" y="1198763"/>
                  </a:cubicBezTo>
                  <a:cubicBezTo>
                    <a:pt x="2437329" y="1190256"/>
                    <a:pt x="2433882" y="991019"/>
                    <a:pt x="2433241" y="964192"/>
                  </a:cubicBezTo>
                  <a:cubicBezTo>
                    <a:pt x="2434176" y="964192"/>
                    <a:pt x="2633738" y="965102"/>
                    <a:pt x="2635148" y="965115"/>
                  </a:cubicBezTo>
                  <a:cubicBezTo>
                    <a:pt x="2636198" y="1050424"/>
                    <a:pt x="2638005" y="1142561"/>
                    <a:pt x="2638902" y="1198763"/>
                  </a:cubicBezTo>
                  <a:close/>
                  <a:moveTo>
                    <a:pt x="2633187" y="775280"/>
                  </a:moveTo>
                  <a:cubicBezTo>
                    <a:pt x="2632738" y="989020"/>
                    <a:pt x="2655971" y="953072"/>
                    <a:pt x="2589361" y="953072"/>
                  </a:cubicBezTo>
                  <a:cubicBezTo>
                    <a:pt x="2415211" y="953072"/>
                    <a:pt x="2432972" y="953059"/>
                    <a:pt x="2432895" y="949946"/>
                  </a:cubicBezTo>
                  <a:cubicBezTo>
                    <a:pt x="2431870" y="907452"/>
                    <a:pt x="2425296" y="719347"/>
                    <a:pt x="2435740" y="719347"/>
                  </a:cubicBezTo>
                  <a:cubicBezTo>
                    <a:pt x="2673233" y="719347"/>
                    <a:pt x="2633341" y="701860"/>
                    <a:pt x="2633187" y="775280"/>
                  </a:cubicBezTo>
                  <a:close/>
                  <a:moveTo>
                    <a:pt x="2628407" y="513192"/>
                  </a:moveTo>
                  <a:cubicBezTo>
                    <a:pt x="2631983" y="741229"/>
                    <a:pt x="2647245" y="706908"/>
                    <a:pt x="2589361" y="706933"/>
                  </a:cubicBezTo>
                  <a:cubicBezTo>
                    <a:pt x="2406138" y="706933"/>
                    <a:pt x="2429371" y="716119"/>
                    <a:pt x="2428922" y="687832"/>
                  </a:cubicBezTo>
                  <a:cubicBezTo>
                    <a:pt x="2428820" y="680991"/>
                    <a:pt x="2425795" y="484700"/>
                    <a:pt x="2425629" y="473823"/>
                  </a:cubicBezTo>
                  <a:cubicBezTo>
                    <a:pt x="2669017" y="473311"/>
                    <a:pt x="2627651" y="465483"/>
                    <a:pt x="2628407" y="513192"/>
                  </a:cubicBezTo>
                  <a:close/>
                  <a:moveTo>
                    <a:pt x="2435740" y="231092"/>
                  </a:moveTo>
                  <a:cubicBezTo>
                    <a:pt x="2653742" y="231092"/>
                    <a:pt x="2624486" y="222022"/>
                    <a:pt x="2625114" y="250399"/>
                  </a:cubicBezTo>
                  <a:cubicBezTo>
                    <a:pt x="2630906" y="505121"/>
                    <a:pt x="2635724" y="463267"/>
                    <a:pt x="2589361" y="463267"/>
                  </a:cubicBezTo>
                  <a:cubicBezTo>
                    <a:pt x="2512755" y="463267"/>
                    <a:pt x="2512678" y="461922"/>
                    <a:pt x="2435740" y="461922"/>
                  </a:cubicBezTo>
                  <a:cubicBezTo>
                    <a:pt x="2422041" y="461922"/>
                    <a:pt x="2425539" y="468609"/>
                    <a:pt x="2424950" y="425564"/>
                  </a:cubicBezTo>
                  <a:cubicBezTo>
                    <a:pt x="2421913" y="201153"/>
                    <a:pt x="2416069" y="231092"/>
                    <a:pt x="2435740" y="231092"/>
                  </a:cubicBezTo>
                  <a:close/>
                  <a:moveTo>
                    <a:pt x="2418888" y="719373"/>
                  </a:moveTo>
                  <a:cubicBezTo>
                    <a:pt x="2419773" y="783633"/>
                    <a:pt x="2419786" y="843422"/>
                    <a:pt x="2422451" y="952316"/>
                  </a:cubicBezTo>
                  <a:cubicBezTo>
                    <a:pt x="2208332" y="952701"/>
                    <a:pt x="2219737" y="955225"/>
                    <a:pt x="2219609" y="950446"/>
                  </a:cubicBezTo>
                  <a:cubicBezTo>
                    <a:pt x="2219122" y="929782"/>
                    <a:pt x="2215226" y="721038"/>
                    <a:pt x="2215213" y="720103"/>
                  </a:cubicBezTo>
                  <a:cubicBezTo>
                    <a:pt x="2322574" y="721013"/>
                    <a:pt x="2353790" y="719514"/>
                    <a:pt x="2418888" y="719373"/>
                  </a:cubicBezTo>
                  <a:close/>
                  <a:moveTo>
                    <a:pt x="2418722" y="707471"/>
                  </a:moveTo>
                  <a:cubicBezTo>
                    <a:pt x="2183958" y="707971"/>
                    <a:pt x="2215149" y="716888"/>
                    <a:pt x="2214688" y="687832"/>
                  </a:cubicBezTo>
                  <a:cubicBezTo>
                    <a:pt x="2213317" y="600320"/>
                    <a:pt x="2213688" y="600269"/>
                    <a:pt x="2212317" y="512987"/>
                  </a:cubicBezTo>
                  <a:cubicBezTo>
                    <a:pt x="2211548" y="464279"/>
                    <a:pt x="2171733" y="475233"/>
                    <a:pt x="2415121" y="473875"/>
                  </a:cubicBezTo>
                  <a:cubicBezTo>
                    <a:pt x="2415134" y="474848"/>
                    <a:pt x="2418402" y="685231"/>
                    <a:pt x="2418722" y="707471"/>
                  </a:cubicBezTo>
                  <a:close/>
                  <a:moveTo>
                    <a:pt x="2411161" y="231028"/>
                  </a:moveTo>
                  <a:cubicBezTo>
                    <a:pt x="2413750" y="361599"/>
                    <a:pt x="2413545" y="365775"/>
                    <a:pt x="2414954" y="461973"/>
                  </a:cubicBezTo>
                  <a:cubicBezTo>
                    <a:pt x="2179473" y="463216"/>
                    <a:pt x="2211856" y="478704"/>
                    <a:pt x="2210638" y="425513"/>
                  </a:cubicBezTo>
                  <a:cubicBezTo>
                    <a:pt x="2208729" y="342228"/>
                    <a:pt x="2208242" y="294469"/>
                    <a:pt x="2208063" y="250821"/>
                  </a:cubicBezTo>
                  <a:cubicBezTo>
                    <a:pt x="2207935" y="221087"/>
                    <a:pt x="2178025" y="229875"/>
                    <a:pt x="2411161" y="231028"/>
                  </a:cubicBezTo>
                  <a:close/>
                  <a:moveTo>
                    <a:pt x="2205231" y="952560"/>
                  </a:moveTo>
                  <a:cubicBezTo>
                    <a:pt x="2079955" y="949857"/>
                    <a:pt x="2004593" y="954546"/>
                    <a:pt x="2004541" y="950049"/>
                  </a:cubicBezTo>
                  <a:cubicBezTo>
                    <a:pt x="2001696" y="677468"/>
                    <a:pt x="1984717" y="718246"/>
                    <a:pt x="2051366" y="719142"/>
                  </a:cubicBezTo>
                  <a:cubicBezTo>
                    <a:pt x="2114593" y="719988"/>
                    <a:pt x="2131303" y="719309"/>
                    <a:pt x="2204731" y="719988"/>
                  </a:cubicBezTo>
                  <a:cubicBezTo>
                    <a:pt x="2209178" y="982743"/>
                    <a:pt x="2211510" y="952675"/>
                    <a:pt x="2205231" y="952560"/>
                  </a:cubicBezTo>
                  <a:close/>
                  <a:moveTo>
                    <a:pt x="2201822" y="513192"/>
                  </a:moveTo>
                  <a:cubicBezTo>
                    <a:pt x="2203193" y="600512"/>
                    <a:pt x="2202822" y="600422"/>
                    <a:pt x="2204193" y="688037"/>
                  </a:cubicBezTo>
                  <a:cubicBezTo>
                    <a:pt x="2204654" y="717029"/>
                    <a:pt x="2236280" y="707625"/>
                    <a:pt x="2001184" y="706780"/>
                  </a:cubicBezTo>
                  <a:cubicBezTo>
                    <a:pt x="1999300" y="582820"/>
                    <a:pt x="2001081" y="584101"/>
                    <a:pt x="1998826" y="475758"/>
                  </a:cubicBezTo>
                  <a:cubicBezTo>
                    <a:pt x="2232744" y="474361"/>
                    <a:pt x="2200989" y="459398"/>
                    <a:pt x="2201822" y="513192"/>
                  </a:cubicBezTo>
                  <a:close/>
                  <a:moveTo>
                    <a:pt x="2197439" y="230657"/>
                  </a:moveTo>
                  <a:cubicBezTo>
                    <a:pt x="2198247" y="362534"/>
                    <a:pt x="2199272" y="381225"/>
                    <a:pt x="2200938" y="462908"/>
                  </a:cubicBezTo>
                  <a:cubicBezTo>
                    <a:pt x="2153344" y="461896"/>
                    <a:pt x="2102406" y="461883"/>
                    <a:pt x="2051315" y="463049"/>
                  </a:cubicBezTo>
                  <a:cubicBezTo>
                    <a:pt x="1982385" y="464625"/>
                    <a:pt x="2000376" y="502418"/>
                    <a:pt x="1993803" y="250693"/>
                  </a:cubicBezTo>
                  <a:cubicBezTo>
                    <a:pt x="1992880" y="215681"/>
                    <a:pt x="1967404" y="235422"/>
                    <a:pt x="2197439" y="230657"/>
                  </a:cubicBezTo>
                  <a:close/>
                  <a:moveTo>
                    <a:pt x="1974542" y="952086"/>
                  </a:moveTo>
                  <a:cubicBezTo>
                    <a:pt x="1824035" y="952111"/>
                    <a:pt x="1810426" y="952086"/>
                    <a:pt x="1791293" y="952176"/>
                  </a:cubicBezTo>
                  <a:cubicBezTo>
                    <a:pt x="1787731" y="826217"/>
                    <a:pt x="1789346" y="778329"/>
                    <a:pt x="1788769" y="719809"/>
                  </a:cubicBezTo>
                  <a:cubicBezTo>
                    <a:pt x="1899551" y="719475"/>
                    <a:pt x="1927756" y="718502"/>
                    <a:pt x="1990855" y="718643"/>
                  </a:cubicBezTo>
                  <a:cubicBezTo>
                    <a:pt x="1994879" y="993850"/>
                    <a:pt x="2002658" y="952086"/>
                    <a:pt x="1974542" y="952086"/>
                  </a:cubicBezTo>
                  <a:close/>
                  <a:moveTo>
                    <a:pt x="1989010" y="513166"/>
                  </a:moveTo>
                  <a:cubicBezTo>
                    <a:pt x="1992508" y="737129"/>
                    <a:pt x="1994520" y="706728"/>
                    <a:pt x="1974555" y="706728"/>
                  </a:cubicBezTo>
                  <a:cubicBezTo>
                    <a:pt x="1760141" y="706728"/>
                    <a:pt x="1788820" y="717105"/>
                    <a:pt x="1788372" y="687832"/>
                  </a:cubicBezTo>
                  <a:cubicBezTo>
                    <a:pt x="1784438" y="436633"/>
                    <a:pt x="1772354" y="474797"/>
                    <a:pt x="1820805" y="474797"/>
                  </a:cubicBezTo>
                  <a:cubicBezTo>
                    <a:pt x="1897591" y="474797"/>
                    <a:pt x="1897616" y="475835"/>
                    <a:pt x="1974555" y="475835"/>
                  </a:cubicBezTo>
                  <a:cubicBezTo>
                    <a:pt x="1991816" y="475822"/>
                    <a:pt x="1988279" y="468315"/>
                    <a:pt x="1989010" y="513166"/>
                  </a:cubicBezTo>
                  <a:close/>
                  <a:moveTo>
                    <a:pt x="1820793" y="229914"/>
                  </a:moveTo>
                  <a:cubicBezTo>
                    <a:pt x="1826918" y="229914"/>
                    <a:pt x="1973312" y="230003"/>
                    <a:pt x="1982769" y="230016"/>
                  </a:cubicBezTo>
                  <a:cubicBezTo>
                    <a:pt x="1983564" y="263030"/>
                    <a:pt x="1980424" y="133408"/>
                    <a:pt x="1988049" y="463920"/>
                  </a:cubicBezTo>
                  <a:cubicBezTo>
                    <a:pt x="1902537" y="464164"/>
                    <a:pt x="1867117" y="462293"/>
                    <a:pt x="1784194" y="463049"/>
                  </a:cubicBezTo>
                  <a:cubicBezTo>
                    <a:pt x="1780991" y="187663"/>
                    <a:pt x="1766100" y="229914"/>
                    <a:pt x="1820793" y="229914"/>
                  </a:cubicBezTo>
                  <a:close/>
                  <a:moveTo>
                    <a:pt x="1778274" y="719847"/>
                  </a:moveTo>
                  <a:cubicBezTo>
                    <a:pt x="1779043" y="801287"/>
                    <a:pt x="1776839" y="783364"/>
                    <a:pt x="1780785" y="952227"/>
                  </a:cubicBezTo>
                  <a:cubicBezTo>
                    <a:pt x="1544113" y="953713"/>
                    <a:pt x="1603534" y="953328"/>
                    <a:pt x="1578892" y="953559"/>
                  </a:cubicBezTo>
                  <a:cubicBezTo>
                    <a:pt x="1578135" y="857194"/>
                    <a:pt x="1576508" y="792050"/>
                    <a:pt x="1575291" y="719219"/>
                  </a:cubicBezTo>
                  <a:cubicBezTo>
                    <a:pt x="1674617" y="721102"/>
                    <a:pt x="1699772" y="720193"/>
                    <a:pt x="1778274" y="719847"/>
                  </a:cubicBezTo>
                  <a:close/>
                  <a:moveTo>
                    <a:pt x="1774404" y="513192"/>
                  </a:moveTo>
                  <a:cubicBezTo>
                    <a:pt x="1777979" y="741562"/>
                    <a:pt x="1789576" y="707779"/>
                    <a:pt x="1743892" y="708150"/>
                  </a:cubicBezTo>
                  <a:cubicBezTo>
                    <a:pt x="1548085" y="709739"/>
                    <a:pt x="1575175" y="711878"/>
                    <a:pt x="1574791" y="687832"/>
                  </a:cubicBezTo>
                  <a:cubicBezTo>
                    <a:pt x="1571459" y="480395"/>
                    <a:pt x="1571690" y="493476"/>
                    <a:pt x="1571318" y="475438"/>
                  </a:cubicBezTo>
                  <a:cubicBezTo>
                    <a:pt x="1809721" y="478884"/>
                    <a:pt x="1773545" y="458143"/>
                    <a:pt x="1774404" y="513192"/>
                  </a:cubicBezTo>
                  <a:close/>
                  <a:moveTo>
                    <a:pt x="1590284" y="231079"/>
                  </a:moveTo>
                  <a:cubicBezTo>
                    <a:pt x="1798329" y="229260"/>
                    <a:pt x="1769534" y="224341"/>
                    <a:pt x="1770303" y="251052"/>
                  </a:cubicBezTo>
                  <a:cubicBezTo>
                    <a:pt x="1777505" y="497088"/>
                    <a:pt x="1778505" y="462960"/>
                    <a:pt x="1743854" y="463703"/>
                  </a:cubicBezTo>
                  <a:cubicBezTo>
                    <a:pt x="1691557" y="464830"/>
                    <a:pt x="1642119" y="464766"/>
                    <a:pt x="1590309" y="463856"/>
                  </a:cubicBezTo>
                  <a:cubicBezTo>
                    <a:pt x="1566000" y="463434"/>
                    <a:pt x="1571369" y="471197"/>
                    <a:pt x="1570126" y="425487"/>
                  </a:cubicBezTo>
                  <a:cubicBezTo>
                    <a:pt x="1564027" y="201050"/>
                    <a:pt x="1561182" y="231348"/>
                    <a:pt x="1590284" y="231079"/>
                  </a:cubicBezTo>
                  <a:close/>
                  <a:moveTo>
                    <a:pt x="1568358" y="949613"/>
                  </a:moveTo>
                  <a:cubicBezTo>
                    <a:pt x="1568422" y="956826"/>
                    <a:pt x="1584376" y="952983"/>
                    <a:pt x="1364952" y="952855"/>
                  </a:cubicBezTo>
                  <a:cubicBezTo>
                    <a:pt x="1364747" y="910514"/>
                    <a:pt x="1362235" y="720359"/>
                    <a:pt x="1362209" y="718899"/>
                  </a:cubicBezTo>
                  <a:cubicBezTo>
                    <a:pt x="1469673" y="718899"/>
                    <a:pt x="1519662" y="718374"/>
                    <a:pt x="1564795" y="719066"/>
                  </a:cubicBezTo>
                  <a:cubicBezTo>
                    <a:pt x="1566077" y="796009"/>
                    <a:pt x="1567717" y="861576"/>
                    <a:pt x="1568358" y="949613"/>
                  </a:cubicBezTo>
                  <a:close/>
                  <a:moveTo>
                    <a:pt x="1564603" y="707151"/>
                  </a:moveTo>
                  <a:cubicBezTo>
                    <a:pt x="1333261" y="703641"/>
                    <a:pt x="1362235" y="718579"/>
                    <a:pt x="1361748" y="687807"/>
                  </a:cubicBezTo>
                  <a:cubicBezTo>
                    <a:pt x="1358826" y="502623"/>
                    <a:pt x="1358775" y="497280"/>
                    <a:pt x="1358263" y="473785"/>
                  </a:cubicBezTo>
                  <a:cubicBezTo>
                    <a:pt x="1359698" y="473785"/>
                    <a:pt x="1559823" y="475297"/>
                    <a:pt x="1560823" y="475309"/>
                  </a:cubicBezTo>
                  <a:cubicBezTo>
                    <a:pt x="1561348" y="500944"/>
                    <a:pt x="1561412" y="508477"/>
                    <a:pt x="1564603" y="707151"/>
                  </a:cubicBezTo>
                  <a:close/>
                  <a:moveTo>
                    <a:pt x="1359672" y="231605"/>
                  </a:moveTo>
                  <a:cubicBezTo>
                    <a:pt x="1587362" y="231605"/>
                    <a:pt x="1556479" y="223790"/>
                    <a:pt x="1556709" y="250911"/>
                  </a:cubicBezTo>
                  <a:cubicBezTo>
                    <a:pt x="1558529" y="501342"/>
                    <a:pt x="1576816" y="463190"/>
                    <a:pt x="1513396" y="463190"/>
                  </a:cubicBezTo>
                  <a:cubicBezTo>
                    <a:pt x="1438008" y="463190"/>
                    <a:pt x="1436073" y="461896"/>
                    <a:pt x="1359659" y="461896"/>
                  </a:cubicBezTo>
                  <a:cubicBezTo>
                    <a:pt x="1357340" y="461883"/>
                    <a:pt x="1347498" y="231605"/>
                    <a:pt x="1359672" y="231605"/>
                  </a:cubicBezTo>
                  <a:close/>
                  <a:moveTo>
                    <a:pt x="1354418" y="950126"/>
                  </a:moveTo>
                  <a:cubicBezTo>
                    <a:pt x="1354444" y="954200"/>
                    <a:pt x="1191135" y="953905"/>
                    <a:pt x="1151973" y="953367"/>
                  </a:cubicBezTo>
                  <a:cubicBezTo>
                    <a:pt x="1147988" y="724625"/>
                    <a:pt x="1148641" y="786426"/>
                    <a:pt x="1147386" y="719937"/>
                  </a:cubicBezTo>
                  <a:cubicBezTo>
                    <a:pt x="1242085" y="721410"/>
                    <a:pt x="1275967" y="719001"/>
                    <a:pt x="1351727" y="718899"/>
                  </a:cubicBezTo>
                  <a:cubicBezTo>
                    <a:pt x="1351727" y="719821"/>
                    <a:pt x="1354290" y="917765"/>
                    <a:pt x="1354418" y="950126"/>
                  </a:cubicBezTo>
                  <a:close/>
                  <a:moveTo>
                    <a:pt x="1351548" y="706997"/>
                  </a:moveTo>
                  <a:cubicBezTo>
                    <a:pt x="1117732" y="707343"/>
                    <a:pt x="1147296" y="717720"/>
                    <a:pt x="1146834" y="687832"/>
                  </a:cubicBezTo>
                  <a:cubicBezTo>
                    <a:pt x="1145694" y="614476"/>
                    <a:pt x="1145656" y="599013"/>
                    <a:pt x="1144297" y="512987"/>
                  </a:cubicBezTo>
                  <a:cubicBezTo>
                    <a:pt x="1143528" y="462357"/>
                    <a:pt x="1108045" y="473875"/>
                    <a:pt x="1347767" y="473785"/>
                  </a:cubicBezTo>
                  <a:cubicBezTo>
                    <a:pt x="1348408" y="502853"/>
                    <a:pt x="1351535" y="706037"/>
                    <a:pt x="1351548" y="706997"/>
                  </a:cubicBezTo>
                  <a:close/>
                  <a:moveTo>
                    <a:pt x="1343539" y="231566"/>
                  </a:moveTo>
                  <a:cubicBezTo>
                    <a:pt x="1344282" y="388489"/>
                    <a:pt x="1345960" y="401326"/>
                    <a:pt x="1347473" y="461896"/>
                  </a:cubicBezTo>
                  <a:cubicBezTo>
                    <a:pt x="1200271" y="461960"/>
                    <a:pt x="1171157" y="462101"/>
                    <a:pt x="1143515" y="462780"/>
                  </a:cubicBezTo>
                  <a:cubicBezTo>
                    <a:pt x="1140709" y="279147"/>
                    <a:pt x="1141375" y="316696"/>
                    <a:pt x="1139389" y="230042"/>
                  </a:cubicBezTo>
                  <a:cubicBezTo>
                    <a:pt x="1239189" y="227351"/>
                    <a:pt x="1278261" y="231233"/>
                    <a:pt x="1343539" y="231566"/>
                  </a:cubicBezTo>
                  <a:close/>
                  <a:moveTo>
                    <a:pt x="1138159" y="775460"/>
                  </a:moveTo>
                  <a:cubicBezTo>
                    <a:pt x="1143528" y="981077"/>
                    <a:pt x="1145553" y="953277"/>
                    <a:pt x="1129240" y="952995"/>
                  </a:cubicBezTo>
                  <a:cubicBezTo>
                    <a:pt x="938700" y="949421"/>
                    <a:pt x="938161" y="956121"/>
                    <a:pt x="938059" y="950023"/>
                  </a:cubicBezTo>
                  <a:cubicBezTo>
                    <a:pt x="933523" y="678442"/>
                    <a:pt x="917914" y="719270"/>
                    <a:pt x="975503" y="719040"/>
                  </a:cubicBezTo>
                  <a:cubicBezTo>
                    <a:pt x="1046073" y="718758"/>
                    <a:pt x="1079122" y="718668"/>
                    <a:pt x="1129048" y="719604"/>
                  </a:cubicBezTo>
                  <a:cubicBezTo>
                    <a:pt x="1139633" y="719809"/>
                    <a:pt x="1136480" y="711046"/>
                    <a:pt x="1138159" y="775460"/>
                  </a:cubicBezTo>
                  <a:close/>
                  <a:moveTo>
                    <a:pt x="1133802" y="513192"/>
                  </a:moveTo>
                  <a:cubicBezTo>
                    <a:pt x="1137211" y="731133"/>
                    <a:pt x="1139351" y="707881"/>
                    <a:pt x="1129240" y="707689"/>
                  </a:cubicBezTo>
                  <a:cubicBezTo>
                    <a:pt x="904985" y="703474"/>
                    <a:pt x="932856" y="718374"/>
                    <a:pt x="932382" y="687858"/>
                  </a:cubicBezTo>
                  <a:cubicBezTo>
                    <a:pt x="931024" y="601153"/>
                    <a:pt x="933100" y="601409"/>
                    <a:pt x="931716" y="512961"/>
                  </a:cubicBezTo>
                  <a:cubicBezTo>
                    <a:pt x="930844" y="457810"/>
                    <a:pt x="900102" y="481343"/>
                    <a:pt x="1129278" y="475079"/>
                  </a:cubicBezTo>
                  <a:cubicBezTo>
                    <a:pt x="1134827" y="474925"/>
                    <a:pt x="1133136" y="469237"/>
                    <a:pt x="1133802" y="513192"/>
                  </a:cubicBezTo>
                  <a:close/>
                  <a:moveTo>
                    <a:pt x="1128894" y="230336"/>
                  </a:moveTo>
                  <a:cubicBezTo>
                    <a:pt x="1134750" y="488966"/>
                    <a:pt x="1134238" y="463024"/>
                    <a:pt x="1129009" y="463152"/>
                  </a:cubicBezTo>
                  <a:cubicBezTo>
                    <a:pt x="1078443" y="464612"/>
                    <a:pt x="1069575" y="464087"/>
                    <a:pt x="975465" y="464343"/>
                  </a:cubicBezTo>
                  <a:cubicBezTo>
                    <a:pt x="916454" y="464497"/>
                    <a:pt x="933100" y="503225"/>
                    <a:pt x="926526" y="250668"/>
                  </a:cubicBezTo>
                  <a:cubicBezTo>
                    <a:pt x="925642" y="215655"/>
                    <a:pt x="901563" y="236857"/>
                    <a:pt x="1128894" y="230336"/>
                  </a:cubicBezTo>
                  <a:close/>
                  <a:moveTo>
                    <a:pt x="927577" y="950254"/>
                  </a:moveTo>
                  <a:cubicBezTo>
                    <a:pt x="927654" y="955045"/>
                    <a:pt x="724119" y="951612"/>
                    <a:pt x="724055" y="949870"/>
                  </a:cubicBezTo>
                  <a:cubicBezTo>
                    <a:pt x="714329" y="680632"/>
                    <a:pt x="717597" y="718604"/>
                    <a:pt x="744969" y="718604"/>
                  </a:cubicBezTo>
                  <a:cubicBezTo>
                    <a:pt x="818307" y="718604"/>
                    <a:pt x="820293" y="719194"/>
                    <a:pt x="898654" y="719194"/>
                  </a:cubicBezTo>
                  <a:cubicBezTo>
                    <a:pt x="929678" y="719194"/>
                    <a:pt x="922810" y="681772"/>
                    <a:pt x="927577" y="950254"/>
                  </a:cubicBezTo>
                  <a:close/>
                  <a:moveTo>
                    <a:pt x="921233" y="513166"/>
                  </a:moveTo>
                  <a:cubicBezTo>
                    <a:pt x="924783" y="739128"/>
                    <a:pt x="927577" y="707305"/>
                    <a:pt x="898654" y="707305"/>
                  </a:cubicBezTo>
                  <a:cubicBezTo>
                    <a:pt x="692147" y="707305"/>
                    <a:pt x="720352" y="711955"/>
                    <a:pt x="719980" y="687832"/>
                  </a:cubicBezTo>
                  <a:cubicBezTo>
                    <a:pt x="716097" y="439989"/>
                    <a:pt x="705705" y="475489"/>
                    <a:pt x="744969" y="475489"/>
                  </a:cubicBezTo>
                  <a:cubicBezTo>
                    <a:pt x="954539" y="475489"/>
                    <a:pt x="920529" y="467917"/>
                    <a:pt x="921233" y="513166"/>
                  </a:cubicBezTo>
                  <a:close/>
                  <a:moveTo>
                    <a:pt x="744969" y="230490"/>
                  </a:moveTo>
                  <a:cubicBezTo>
                    <a:pt x="902140" y="230529"/>
                    <a:pt x="902563" y="230529"/>
                    <a:pt x="915518" y="230554"/>
                  </a:cubicBezTo>
                  <a:cubicBezTo>
                    <a:pt x="916748" y="281658"/>
                    <a:pt x="920349" y="463459"/>
                    <a:pt x="920375" y="464471"/>
                  </a:cubicBezTo>
                  <a:cubicBezTo>
                    <a:pt x="854200" y="464535"/>
                    <a:pt x="914326" y="464535"/>
                    <a:pt x="715572" y="463536"/>
                  </a:cubicBezTo>
                  <a:cubicBezTo>
                    <a:pt x="711228" y="188226"/>
                    <a:pt x="702565" y="230490"/>
                    <a:pt x="744969" y="230490"/>
                  </a:cubicBezTo>
                  <a:close/>
                  <a:moveTo>
                    <a:pt x="710369" y="775357"/>
                  </a:moveTo>
                  <a:cubicBezTo>
                    <a:pt x="710677" y="834788"/>
                    <a:pt x="711420" y="891656"/>
                    <a:pt x="713534" y="950331"/>
                  </a:cubicBezTo>
                  <a:cubicBezTo>
                    <a:pt x="713586" y="951701"/>
                    <a:pt x="510564" y="959708"/>
                    <a:pt x="510564" y="950382"/>
                  </a:cubicBezTo>
                  <a:cubicBezTo>
                    <a:pt x="510564" y="699644"/>
                    <a:pt x="498685" y="719655"/>
                    <a:pt x="514460" y="719757"/>
                  </a:cubicBezTo>
                  <a:cubicBezTo>
                    <a:pt x="749236" y="721359"/>
                    <a:pt x="709972" y="698901"/>
                    <a:pt x="710369" y="775357"/>
                  </a:cubicBezTo>
                  <a:close/>
                  <a:moveTo>
                    <a:pt x="705858" y="513217"/>
                  </a:moveTo>
                  <a:cubicBezTo>
                    <a:pt x="709434" y="742484"/>
                    <a:pt x="722787" y="706370"/>
                    <a:pt x="668068" y="707407"/>
                  </a:cubicBezTo>
                  <a:cubicBezTo>
                    <a:pt x="476900" y="710751"/>
                    <a:pt x="506207" y="712019"/>
                    <a:pt x="505835" y="687858"/>
                  </a:cubicBezTo>
                  <a:cubicBezTo>
                    <a:pt x="502093" y="448803"/>
                    <a:pt x="499953" y="475233"/>
                    <a:pt x="514575" y="475002"/>
                  </a:cubicBezTo>
                  <a:cubicBezTo>
                    <a:pt x="744418" y="471287"/>
                    <a:pt x="705166" y="469391"/>
                    <a:pt x="705858" y="513217"/>
                  </a:cubicBezTo>
                  <a:close/>
                  <a:moveTo>
                    <a:pt x="514524" y="229952"/>
                  </a:moveTo>
                  <a:cubicBezTo>
                    <a:pt x="730706" y="228645"/>
                    <a:pt x="701117" y="223880"/>
                    <a:pt x="701642" y="252820"/>
                  </a:cubicBezTo>
                  <a:cubicBezTo>
                    <a:pt x="702732" y="312263"/>
                    <a:pt x="703372" y="355616"/>
                    <a:pt x="705077" y="463459"/>
                  </a:cubicBezTo>
                  <a:cubicBezTo>
                    <a:pt x="656048" y="463088"/>
                    <a:pt x="616835" y="461550"/>
                    <a:pt x="503196" y="463280"/>
                  </a:cubicBezTo>
                  <a:cubicBezTo>
                    <a:pt x="500018" y="198001"/>
                    <a:pt x="491342" y="230080"/>
                    <a:pt x="514524" y="229952"/>
                  </a:cubicBezTo>
                  <a:close/>
                  <a:moveTo>
                    <a:pt x="500069" y="950382"/>
                  </a:moveTo>
                  <a:cubicBezTo>
                    <a:pt x="500069" y="956185"/>
                    <a:pt x="517779" y="953700"/>
                    <a:pt x="297073" y="953495"/>
                  </a:cubicBezTo>
                  <a:cubicBezTo>
                    <a:pt x="297380" y="848111"/>
                    <a:pt x="294535" y="779636"/>
                    <a:pt x="293382" y="719873"/>
                  </a:cubicBezTo>
                  <a:cubicBezTo>
                    <a:pt x="357340" y="719847"/>
                    <a:pt x="418235" y="719219"/>
                    <a:pt x="495917" y="719655"/>
                  </a:cubicBezTo>
                  <a:cubicBezTo>
                    <a:pt x="497147" y="781404"/>
                    <a:pt x="500069" y="838695"/>
                    <a:pt x="500069" y="950382"/>
                  </a:cubicBezTo>
                  <a:close/>
                  <a:moveTo>
                    <a:pt x="495340" y="688063"/>
                  </a:moveTo>
                  <a:cubicBezTo>
                    <a:pt x="495750" y="713915"/>
                    <a:pt x="528914" y="707856"/>
                    <a:pt x="293139" y="707971"/>
                  </a:cubicBezTo>
                  <a:cubicBezTo>
                    <a:pt x="290589" y="563962"/>
                    <a:pt x="289627" y="546975"/>
                    <a:pt x="288884" y="475527"/>
                  </a:cubicBezTo>
                  <a:cubicBezTo>
                    <a:pt x="433779" y="475630"/>
                    <a:pt x="457652" y="475771"/>
                    <a:pt x="492841" y="475322"/>
                  </a:cubicBezTo>
                  <a:cubicBezTo>
                    <a:pt x="494635" y="608839"/>
                    <a:pt x="494418" y="628927"/>
                    <a:pt x="495340" y="688063"/>
                  </a:cubicBezTo>
                  <a:close/>
                  <a:moveTo>
                    <a:pt x="488215" y="230080"/>
                  </a:moveTo>
                  <a:cubicBezTo>
                    <a:pt x="491957" y="347583"/>
                    <a:pt x="490804" y="311943"/>
                    <a:pt x="492688" y="463434"/>
                  </a:cubicBezTo>
                  <a:cubicBezTo>
                    <a:pt x="461458" y="463818"/>
                    <a:pt x="449682" y="463741"/>
                    <a:pt x="288782" y="463639"/>
                  </a:cubicBezTo>
                  <a:cubicBezTo>
                    <a:pt x="288192" y="390552"/>
                    <a:pt x="289461" y="409999"/>
                    <a:pt x="285796" y="231348"/>
                  </a:cubicBezTo>
                  <a:cubicBezTo>
                    <a:pt x="351304" y="231310"/>
                    <a:pt x="298828" y="230849"/>
                    <a:pt x="488215" y="230080"/>
                  </a:cubicBezTo>
                  <a:close/>
                  <a:moveTo>
                    <a:pt x="130432" y="230195"/>
                  </a:moveTo>
                  <a:cubicBezTo>
                    <a:pt x="205782" y="230195"/>
                    <a:pt x="205346" y="231246"/>
                    <a:pt x="275288" y="231323"/>
                  </a:cubicBezTo>
                  <a:cubicBezTo>
                    <a:pt x="279055" y="415892"/>
                    <a:pt x="277684" y="392537"/>
                    <a:pt x="278287" y="463613"/>
                  </a:cubicBezTo>
                  <a:cubicBezTo>
                    <a:pt x="133930" y="463510"/>
                    <a:pt x="111184" y="463421"/>
                    <a:pt x="75803" y="463690"/>
                  </a:cubicBezTo>
                  <a:cubicBezTo>
                    <a:pt x="72997" y="181975"/>
                    <a:pt x="53147" y="230195"/>
                    <a:pt x="130432" y="230195"/>
                  </a:cubicBezTo>
                  <a:close/>
                  <a:moveTo>
                    <a:pt x="130432" y="475412"/>
                  </a:moveTo>
                  <a:cubicBezTo>
                    <a:pt x="306671" y="475527"/>
                    <a:pt x="278107" y="462934"/>
                    <a:pt x="278889" y="513217"/>
                  </a:cubicBezTo>
                  <a:cubicBezTo>
                    <a:pt x="280273" y="602165"/>
                    <a:pt x="280939" y="600666"/>
                    <a:pt x="282310" y="688037"/>
                  </a:cubicBezTo>
                  <a:cubicBezTo>
                    <a:pt x="282759" y="716695"/>
                    <a:pt x="314526" y="707728"/>
                    <a:pt x="79032" y="707612"/>
                  </a:cubicBezTo>
                  <a:cubicBezTo>
                    <a:pt x="74342" y="432649"/>
                    <a:pt x="60964" y="475412"/>
                    <a:pt x="130432" y="475412"/>
                  </a:cubicBezTo>
                  <a:close/>
                  <a:moveTo>
                    <a:pt x="82928" y="949767"/>
                  </a:moveTo>
                  <a:cubicBezTo>
                    <a:pt x="82069" y="676520"/>
                    <a:pt x="59054" y="719501"/>
                    <a:pt x="130432" y="719539"/>
                  </a:cubicBezTo>
                  <a:cubicBezTo>
                    <a:pt x="197209" y="719539"/>
                    <a:pt x="207960" y="719873"/>
                    <a:pt x="282861" y="719873"/>
                  </a:cubicBezTo>
                  <a:cubicBezTo>
                    <a:pt x="284207" y="790526"/>
                    <a:pt x="286860" y="844960"/>
                    <a:pt x="286539" y="953495"/>
                  </a:cubicBezTo>
                  <a:cubicBezTo>
                    <a:pt x="285258" y="953495"/>
                    <a:pt x="82941" y="953495"/>
                    <a:pt x="82928" y="949767"/>
                  </a:cubicBezTo>
                  <a:close/>
                  <a:moveTo>
                    <a:pt x="85260" y="1124792"/>
                  </a:moveTo>
                  <a:cubicBezTo>
                    <a:pt x="84363" y="1077122"/>
                    <a:pt x="83197" y="1012451"/>
                    <a:pt x="82992" y="964666"/>
                  </a:cubicBezTo>
                  <a:cubicBezTo>
                    <a:pt x="199874" y="964192"/>
                    <a:pt x="189853" y="965384"/>
                    <a:pt x="286526" y="965384"/>
                  </a:cubicBezTo>
                  <a:cubicBezTo>
                    <a:pt x="286219" y="1210382"/>
                    <a:pt x="295971" y="1196905"/>
                    <a:pt x="284027" y="1196905"/>
                  </a:cubicBezTo>
                  <a:cubicBezTo>
                    <a:pt x="44933" y="1196905"/>
                    <a:pt x="86952" y="1215686"/>
                    <a:pt x="85260" y="1124792"/>
                  </a:cubicBezTo>
                  <a:close/>
                  <a:moveTo>
                    <a:pt x="86760" y="1212189"/>
                  </a:moveTo>
                  <a:cubicBezTo>
                    <a:pt x="86683" y="1207564"/>
                    <a:pt x="289986" y="1207321"/>
                    <a:pt x="290063" y="1212394"/>
                  </a:cubicBezTo>
                  <a:cubicBezTo>
                    <a:pt x="294087" y="1469012"/>
                    <a:pt x="301904" y="1441225"/>
                    <a:pt x="284015" y="1441225"/>
                  </a:cubicBezTo>
                  <a:cubicBezTo>
                    <a:pt x="143464" y="1441199"/>
                    <a:pt x="118501" y="1441110"/>
                    <a:pt x="90963" y="1441366"/>
                  </a:cubicBezTo>
                  <a:cubicBezTo>
                    <a:pt x="90258" y="1413297"/>
                    <a:pt x="86875" y="1219440"/>
                    <a:pt x="86760" y="1212189"/>
                  </a:cubicBezTo>
                  <a:close/>
                  <a:moveTo>
                    <a:pt x="95217" y="1649071"/>
                  </a:moveTo>
                  <a:cubicBezTo>
                    <a:pt x="92321" y="1417524"/>
                    <a:pt x="79558" y="1453101"/>
                    <a:pt x="130432" y="1453101"/>
                  </a:cubicBezTo>
                  <a:cubicBezTo>
                    <a:pt x="141081" y="1453101"/>
                    <a:pt x="286039" y="1453126"/>
                    <a:pt x="295086" y="1453139"/>
                  </a:cubicBezTo>
                  <a:cubicBezTo>
                    <a:pt x="295817" y="1514607"/>
                    <a:pt x="295330" y="1484308"/>
                    <a:pt x="298367" y="1687902"/>
                  </a:cubicBezTo>
                  <a:cubicBezTo>
                    <a:pt x="58298" y="1688081"/>
                    <a:pt x="95807" y="1695576"/>
                    <a:pt x="95217" y="1649071"/>
                  </a:cubicBezTo>
                  <a:close/>
                  <a:moveTo>
                    <a:pt x="99215" y="1911211"/>
                  </a:moveTo>
                  <a:cubicBezTo>
                    <a:pt x="96793" y="1759093"/>
                    <a:pt x="96306" y="1729922"/>
                    <a:pt x="95871" y="1698394"/>
                  </a:cubicBezTo>
                  <a:cubicBezTo>
                    <a:pt x="176064" y="1697548"/>
                    <a:pt x="206909" y="1699867"/>
                    <a:pt x="298559" y="1699803"/>
                  </a:cubicBezTo>
                  <a:cubicBezTo>
                    <a:pt x="300827" y="1848476"/>
                    <a:pt x="298790" y="1831475"/>
                    <a:pt x="300815" y="1933195"/>
                  </a:cubicBezTo>
                  <a:cubicBezTo>
                    <a:pt x="64590" y="1933964"/>
                    <a:pt x="99587" y="1935232"/>
                    <a:pt x="99215" y="1911211"/>
                  </a:cubicBezTo>
                  <a:close/>
                  <a:moveTo>
                    <a:pt x="102867" y="2173403"/>
                  </a:moveTo>
                  <a:cubicBezTo>
                    <a:pt x="97024" y="1905805"/>
                    <a:pt x="90937" y="1943508"/>
                    <a:pt x="130445" y="1943508"/>
                  </a:cubicBezTo>
                  <a:cubicBezTo>
                    <a:pt x="206025" y="1943508"/>
                    <a:pt x="207435" y="1945109"/>
                    <a:pt x="284040" y="1945109"/>
                  </a:cubicBezTo>
                  <a:cubicBezTo>
                    <a:pt x="303993" y="1945109"/>
                    <a:pt x="303595" y="1907970"/>
                    <a:pt x="306120" y="2172967"/>
                  </a:cubicBezTo>
                  <a:cubicBezTo>
                    <a:pt x="306171" y="2178796"/>
                    <a:pt x="310144" y="2177284"/>
                    <a:pt x="284040" y="2177284"/>
                  </a:cubicBezTo>
                  <a:cubicBezTo>
                    <a:pt x="81557" y="2177284"/>
                    <a:pt x="102970" y="2177950"/>
                    <a:pt x="102867" y="2173403"/>
                  </a:cubicBezTo>
                  <a:close/>
                  <a:moveTo>
                    <a:pt x="103213" y="2188827"/>
                  </a:moveTo>
                  <a:cubicBezTo>
                    <a:pt x="134661" y="2188801"/>
                    <a:pt x="305300" y="2189211"/>
                    <a:pt x="306261" y="2189211"/>
                  </a:cubicBezTo>
                  <a:cubicBezTo>
                    <a:pt x="308977" y="2459038"/>
                    <a:pt x="321895" y="2422309"/>
                    <a:pt x="284027" y="2422309"/>
                  </a:cubicBezTo>
                  <a:cubicBezTo>
                    <a:pt x="131265" y="2422283"/>
                    <a:pt x="122781" y="2422296"/>
                    <a:pt x="105610" y="2422257"/>
                  </a:cubicBezTo>
                  <a:cubicBezTo>
                    <a:pt x="104405" y="2335117"/>
                    <a:pt x="106340" y="2331709"/>
                    <a:pt x="103213" y="2188827"/>
                  </a:cubicBezTo>
                  <a:close/>
                  <a:moveTo>
                    <a:pt x="110941" y="2667435"/>
                  </a:moveTo>
                  <a:cubicBezTo>
                    <a:pt x="106302" y="2439744"/>
                    <a:pt x="106725" y="2501212"/>
                    <a:pt x="105776" y="2434146"/>
                  </a:cubicBezTo>
                  <a:cubicBezTo>
                    <a:pt x="325944" y="2434710"/>
                    <a:pt x="310208" y="2432890"/>
                    <a:pt x="310246" y="2435850"/>
                  </a:cubicBezTo>
                  <a:cubicBezTo>
                    <a:pt x="314385" y="2700680"/>
                    <a:pt x="325726" y="2665949"/>
                    <a:pt x="284015" y="2665949"/>
                  </a:cubicBezTo>
                  <a:cubicBezTo>
                    <a:pt x="200579" y="2665962"/>
                    <a:pt x="199707" y="2667845"/>
                    <a:pt x="110941" y="2667435"/>
                  </a:cubicBezTo>
                  <a:close/>
                  <a:moveTo>
                    <a:pt x="111197" y="2679337"/>
                  </a:moveTo>
                  <a:cubicBezTo>
                    <a:pt x="181177" y="2679644"/>
                    <a:pt x="191480" y="2678184"/>
                    <a:pt x="314039" y="2677812"/>
                  </a:cubicBezTo>
                  <a:cubicBezTo>
                    <a:pt x="318396" y="2955735"/>
                    <a:pt x="328558" y="2910961"/>
                    <a:pt x="284027" y="2910961"/>
                  </a:cubicBezTo>
                  <a:cubicBezTo>
                    <a:pt x="207204" y="2910961"/>
                    <a:pt x="207127" y="2912408"/>
                    <a:pt x="130432" y="2912408"/>
                  </a:cubicBezTo>
                  <a:cubicBezTo>
                    <a:pt x="107276" y="2912408"/>
                    <a:pt x="116784" y="2942335"/>
                    <a:pt x="111197" y="2679337"/>
                  </a:cubicBezTo>
                  <a:close/>
                  <a:moveTo>
                    <a:pt x="116502" y="3135039"/>
                  </a:moveTo>
                  <a:cubicBezTo>
                    <a:pt x="112683" y="2890335"/>
                    <a:pt x="112645" y="2924297"/>
                    <a:pt x="130432" y="2924297"/>
                  </a:cubicBezTo>
                  <a:cubicBezTo>
                    <a:pt x="350023" y="2924297"/>
                    <a:pt x="318204" y="2908655"/>
                    <a:pt x="319037" y="2960373"/>
                  </a:cubicBezTo>
                  <a:cubicBezTo>
                    <a:pt x="320370" y="3045682"/>
                    <a:pt x="318742" y="3047962"/>
                    <a:pt x="320113" y="3135218"/>
                  </a:cubicBezTo>
                  <a:cubicBezTo>
                    <a:pt x="320511" y="3160290"/>
                    <a:pt x="327687" y="3154973"/>
                    <a:pt x="284040" y="3154973"/>
                  </a:cubicBezTo>
                  <a:cubicBezTo>
                    <a:pt x="89925" y="3154973"/>
                    <a:pt x="116925" y="3162506"/>
                    <a:pt x="116502" y="3135039"/>
                  </a:cubicBezTo>
                  <a:close/>
                  <a:moveTo>
                    <a:pt x="121154" y="3397281"/>
                  </a:moveTo>
                  <a:cubicBezTo>
                    <a:pt x="114747" y="3130286"/>
                    <a:pt x="112824" y="3167182"/>
                    <a:pt x="130432" y="3167182"/>
                  </a:cubicBezTo>
                  <a:cubicBezTo>
                    <a:pt x="359980" y="3167182"/>
                    <a:pt x="320421" y="3152039"/>
                    <a:pt x="321318" y="3222641"/>
                  </a:cubicBezTo>
                  <a:cubicBezTo>
                    <a:pt x="322023" y="3278638"/>
                    <a:pt x="322894" y="3341886"/>
                    <a:pt x="324355" y="3397614"/>
                  </a:cubicBezTo>
                  <a:cubicBezTo>
                    <a:pt x="324445" y="3401201"/>
                    <a:pt x="330480" y="3400151"/>
                    <a:pt x="284040" y="3400151"/>
                  </a:cubicBezTo>
                  <a:cubicBezTo>
                    <a:pt x="107763" y="3400151"/>
                    <a:pt x="121385" y="3407261"/>
                    <a:pt x="121154" y="3397281"/>
                  </a:cubicBezTo>
                  <a:close/>
                  <a:moveTo>
                    <a:pt x="126113" y="3646213"/>
                  </a:moveTo>
                  <a:cubicBezTo>
                    <a:pt x="121846" y="3387173"/>
                    <a:pt x="116643" y="3414166"/>
                    <a:pt x="130432" y="3414166"/>
                  </a:cubicBezTo>
                  <a:cubicBezTo>
                    <a:pt x="363363" y="3414166"/>
                    <a:pt x="324611" y="3387007"/>
                    <a:pt x="326149" y="3484935"/>
                  </a:cubicBezTo>
                  <a:cubicBezTo>
                    <a:pt x="327507" y="3571845"/>
                    <a:pt x="328468" y="3570423"/>
                    <a:pt x="329776" y="3646392"/>
                  </a:cubicBezTo>
                  <a:cubicBezTo>
                    <a:pt x="304890" y="3646290"/>
                    <a:pt x="138095" y="3646213"/>
                    <a:pt x="126113" y="3646213"/>
                  </a:cubicBezTo>
                  <a:close/>
                  <a:moveTo>
                    <a:pt x="130432" y="3658102"/>
                  </a:moveTo>
                  <a:cubicBezTo>
                    <a:pt x="310964" y="3658217"/>
                    <a:pt x="308478" y="3658204"/>
                    <a:pt x="329981" y="3658307"/>
                  </a:cubicBezTo>
                  <a:cubicBezTo>
                    <a:pt x="331749" y="3781831"/>
                    <a:pt x="331185" y="3776245"/>
                    <a:pt x="333197" y="3890046"/>
                  </a:cubicBezTo>
                  <a:cubicBezTo>
                    <a:pt x="281862" y="3889444"/>
                    <a:pt x="207371" y="3890110"/>
                    <a:pt x="130278" y="3890110"/>
                  </a:cubicBezTo>
                  <a:cubicBezTo>
                    <a:pt x="129099" y="3640076"/>
                    <a:pt x="121064" y="3658102"/>
                    <a:pt x="130432" y="3658102"/>
                  </a:cubicBezTo>
                  <a:close/>
                  <a:moveTo>
                    <a:pt x="130432" y="3901986"/>
                  </a:moveTo>
                  <a:cubicBezTo>
                    <a:pt x="365054" y="3901986"/>
                    <a:pt x="333261" y="3894030"/>
                    <a:pt x="333787" y="3922202"/>
                  </a:cubicBezTo>
                  <a:cubicBezTo>
                    <a:pt x="338592" y="4177296"/>
                    <a:pt x="347767" y="4135711"/>
                    <a:pt x="284027" y="4135711"/>
                  </a:cubicBezTo>
                  <a:cubicBezTo>
                    <a:pt x="210087" y="4135711"/>
                    <a:pt x="207755" y="4134186"/>
                    <a:pt x="133943" y="4134135"/>
                  </a:cubicBezTo>
                  <a:cubicBezTo>
                    <a:pt x="128087" y="3884358"/>
                    <a:pt x="131342" y="3901986"/>
                    <a:pt x="130432" y="3901986"/>
                  </a:cubicBezTo>
                  <a:close/>
                  <a:moveTo>
                    <a:pt x="136160" y="4359277"/>
                  </a:moveTo>
                  <a:cubicBezTo>
                    <a:pt x="134827" y="4274198"/>
                    <a:pt x="136275" y="4271559"/>
                    <a:pt x="134904" y="4184329"/>
                  </a:cubicBezTo>
                  <a:cubicBezTo>
                    <a:pt x="134097" y="4131842"/>
                    <a:pt x="100048" y="4146677"/>
                    <a:pt x="335901" y="4147715"/>
                  </a:cubicBezTo>
                  <a:cubicBezTo>
                    <a:pt x="336965" y="4267921"/>
                    <a:pt x="340027" y="4268446"/>
                    <a:pt x="341322" y="4379710"/>
                  </a:cubicBezTo>
                  <a:cubicBezTo>
                    <a:pt x="110082" y="4375559"/>
                    <a:pt x="136711" y="4394507"/>
                    <a:pt x="136160" y="4359277"/>
                  </a:cubicBezTo>
                  <a:close/>
                  <a:moveTo>
                    <a:pt x="140107" y="4621417"/>
                  </a:moveTo>
                  <a:cubicBezTo>
                    <a:pt x="138800" y="4558911"/>
                    <a:pt x="138005" y="4512318"/>
                    <a:pt x="137326" y="4446699"/>
                  </a:cubicBezTo>
                  <a:cubicBezTo>
                    <a:pt x="136608" y="4377686"/>
                    <a:pt x="122384" y="4393456"/>
                    <a:pt x="207319" y="4391855"/>
                  </a:cubicBezTo>
                  <a:cubicBezTo>
                    <a:pt x="262550" y="4390882"/>
                    <a:pt x="309016" y="4391022"/>
                    <a:pt x="341450" y="4391624"/>
                  </a:cubicBezTo>
                  <a:cubicBezTo>
                    <a:pt x="342026" y="4458140"/>
                    <a:pt x="339873" y="4490667"/>
                    <a:pt x="344090" y="4625529"/>
                  </a:cubicBezTo>
                  <a:cubicBezTo>
                    <a:pt x="121910" y="4625529"/>
                    <a:pt x="140158" y="4623658"/>
                    <a:pt x="140107" y="4621417"/>
                  </a:cubicBezTo>
                  <a:close/>
                  <a:moveTo>
                    <a:pt x="140414" y="4635803"/>
                  </a:moveTo>
                  <a:cubicBezTo>
                    <a:pt x="208767" y="4635944"/>
                    <a:pt x="187700" y="4637417"/>
                    <a:pt x="344461" y="4637417"/>
                  </a:cubicBezTo>
                  <a:cubicBezTo>
                    <a:pt x="347895" y="4749322"/>
                    <a:pt x="345935" y="4792803"/>
                    <a:pt x="346934" y="4869003"/>
                  </a:cubicBezTo>
                  <a:cubicBezTo>
                    <a:pt x="142247" y="4869836"/>
                    <a:pt x="211176" y="4870258"/>
                    <a:pt x="144989" y="4870425"/>
                  </a:cubicBezTo>
                  <a:cubicBezTo>
                    <a:pt x="144976" y="4869118"/>
                    <a:pt x="140440" y="4636790"/>
                    <a:pt x="140414" y="4635803"/>
                  </a:cubicBezTo>
                  <a:close/>
                  <a:moveTo>
                    <a:pt x="145207" y="4883787"/>
                  </a:moveTo>
                  <a:cubicBezTo>
                    <a:pt x="145181" y="4882134"/>
                    <a:pt x="127728" y="4881878"/>
                    <a:pt x="347101" y="4880905"/>
                  </a:cubicBezTo>
                  <a:cubicBezTo>
                    <a:pt x="348485" y="4970646"/>
                    <a:pt x="350715" y="4974515"/>
                    <a:pt x="352406" y="5115334"/>
                  </a:cubicBezTo>
                  <a:cubicBezTo>
                    <a:pt x="262486" y="5115014"/>
                    <a:pt x="213445" y="5115436"/>
                    <a:pt x="148718" y="5115488"/>
                  </a:cubicBezTo>
                  <a:cubicBezTo>
                    <a:pt x="147103" y="5039595"/>
                    <a:pt x="146424" y="4959821"/>
                    <a:pt x="145207" y="4883787"/>
                  </a:cubicBezTo>
                  <a:close/>
                  <a:moveTo>
                    <a:pt x="152076" y="5321195"/>
                  </a:moveTo>
                  <a:cubicBezTo>
                    <a:pt x="151114" y="5087828"/>
                    <a:pt x="130957" y="5127569"/>
                    <a:pt x="207242" y="5127261"/>
                  </a:cubicBezTo>
                  <a:cubicBezTo>
                    <a:pt x="259372" y="5127120"/>
                    <a:pt x="294023" y="5127069"/>
                    <a:pt x="352547" y="5127236"/>
                  </a:cubicBezTo>
                  <a:cubicBezTo>
                    <a:pt x="355341" y="5379306"/>
                    <a:pt x="352586" y="5072302"/>
                    <a:pt x="354700" y="5360294"/>
                  </a:cubicBezTo>
                  <a:cubicBezTo>
                    <a:pt x="111889" y="5361562"/>
                    <a:pt x="152268" y="5366315"/>
                    <a:pt x="152076" y="5321195"/>
                  </a:cubicBezTo>
                  <a:close/>
                  <a:moveTo>
                    <a:pt x="155881" y="5583488"/>
                  </a:moveTo>
                  <a:cubicBezTo>
                    <a:pt x="151871" y="5327588"/>
                    <a:pt x="136390" y="5369505"/>
                    <a:pt x="207101" y="5371350"/>
                  </a:cubicBezTo>
                  <a:cubicBezTo>
                    <a:pt x="250709" y="5372541"/>
                    <a:pt x="287513" y="5372541"/>
                    <a:pt x="354803" y="5372208"/>
                  </a:cubicBezTo>
                  <a:cubicBezTo>
                    <a:pt x="356046" y="5498180"/>
                    <a:pt x="359044" y="5490775"/>
                    <a:pt x="360377" y="5603512"/>
                  </a:cubicBezTo>
                  <a:cubicBezTo>
                    <a:pt x="125972" y="5600668"/>
                    <a:pt x="156420" y="5616413"/>
                    <a:pt x="155881" y="5583488"/>
                  </a:cubicBezTo>
                  <a:close/>
                  <a:moveTo>
                    <a:pt x="159572" y="5850176"/>
                  </a:moveTo>
                  <a:cubicBezTo>
                    <a:pt x="159354" y="5786019"/>
                    <a:pt x="159444" y="5800252"/>
                    <a:pt x="156433" y="5616579"/>
                  </a:cubicBezTo>
                  <a:cubicBezTo>
                    <a:pt x="218558" y="5616195"/>
                    <a:pt x="235563" y="5613915"/>
                    <a:pt x="360505" y="5615439"/>
                  </a:cubicBezTo>
                  <a:cubicBezTo>
                    <a:pt x="361069" y="5679469"/>
                    <a:pt x="361966" y="5823734"/>
                    <a:pt x="362312" y="5850189"/>
                  </a:cubicBezTo>
                  <a:lnTo>
                    <a:pt x="159572" y="5850176"/>
                  </a:lnTo>
                  <a:close/>
                  <a:moveTo>
                    <a:pt x="360864" y="4880840"/>
                  </a:moveTo>
                  <a:cubicBezTo>
                    <a:pt x="577264" y="4879956"/>
                    <a:pt x="560592" y="4882583"/>
                    <a:pt x="560618" y="4884017"/>
                  </a:cubicBezTo>
                  <a:cubicBezTo>
                    <a:pt x="564795" y="5151013"/>
                    <a:pt x="588233" y="5114155"/>
                    <a:pt x="514460" y="5115052"/>
                  </a:cubicBezTo>
                  <a:cubicBezTo>
                    <a:pt x="464560" y="5115590"/>
                    <a:pt x="434484" y="5115577"/>
                    <a:pt x="362927" y="5115373"/>
                  </a:cubicBezTo>
                  <a:cubicBezTo>
                    <a:pt x="359813" y="4862431"/>
                    <a:pt x="353393" y="4880879"/>
                    <a:pt x="360864" y="4880840"/>
                  </a:cubicBezTo>
                  <a:close/>
                  <a:moveTo>
                    <a:pt x="365105" y="5321221"/>
                  </a:moveTo>
                  <a:cubicBezTo>
                    <a:pt x="365105" y="5086996"/>
                    <a:pt x="340527" y="5127389"/>
                    <a:pt x="437649" y="5127389"/>
                  </a:cubicBezTo>
                  <a:cubicBezTo>
                    <a:pt x="510051" y="5127389"/>
                    <a:pt x="507181" y="5126749"/>
                    <a:pt x="566026" y="5126544"/>
                  </a:cubicBezTo>
                  <a:cubicBezTo>
                    <a:pt x="565769" y="5272436"/>
                    <a:pt x="567986" y="5293959"/>
                    <a:pt x="569665" y="5359718"/>
                  </a:cubicBezTo>
                  <a:cubicBezTo>
                    <a:pt x="328917" y="5359974"/>
                    <a:pt x="365105" y="5373310"/>
                    <a:pt x="365105" y="5321221"/>
                  </a:cubicBezTo>
                  <a:close/>
                  <a:moveTo>
                    <a:pt x="370603" y="5583463"/>
                  </a:moveTo>
                  <a:cubicBezTo>
                    <a:pt x="366643" y="5329804"/>
                    <a:pt x="341655" y="5371978"/>
                    <a:pt x="437649" y="5371978"/>
                  </a:cubicBezTo>
                  <a:cubicBezTo>
                    <a:pt x="514203" y="5371978"/>
                    <a:pt x="503657" y="5371709"/>
                    <a:pt x="569947" y="5371632"/>
                  </a:cubicBezTo>
                  <a:cubicBezTo>
                    <a:pt x="572305" y="5476222"/>
                    <a:pt x="570203" y="5489353"/>
                    <a:pt x="572061" y="5603602"/>
                  </a:cubicBezTo>
                  <a:cubicBezTo>
                    <a:pt x="338759" y="5603845"/>
                    <a:pt x="371026" y="5611007"/>
                    <a:pt x="370603" y="5583463"/>
                  </a:cubicBezTo>
                  <a:close/>
                  <a:moveTo>
                    <a:pt x="372820" y="5850202"/>
                  </a:moveTo>
                  <a:cubicBezTo>
                    <a:pt x="372435" y="5821057"/>
                    <a:pt x="371538" y="5676369"/>
                    <a:pt x="371000" y="5615567"/>
                  </a:cubicBezTo>
                  <a:cubicBezTo>
                    <a:pt x="441352" y="5616375"/>
                    <a:pt x="519060" y="5615555"/>
                    <a:pt x="572266" y="5615491"/>
                  </a:cubicBezTo>
                  <a:cubicBezTo>
                    <a:pt x="575444" y="5810680"/>
                    <a:pt x="575060" y="5791656"/>
                    <a:pt x="576393" y="5848396"/>
                  </a:cubicBezTo>
                  <a:cubicBezTo>
                    <a:pt x="504387" y="5848639"/>
                    <a:pt x="536001" y="5850215"/>
                    <a:pt x="372820" y="5850202"/>
                  </a:cubicBezTo>
                  <a:close/>
                  <a:moveTo>
                    <a:pt x="579045" y="5321003"/>
                  </a:moveTo>
                  <a:cubicBezTo>
                    <a:pt x="571754" y="5096028"/>
                    <a:pt x="575175" y="5126505"/>
                    <a:pt x="591360" y="5126505"/>
                  </a:cubicBezTo>
                  <a:cubicBezTo>
                    <a:pt x="809080" y="5126505"/>
                    <a:pt x="779427" y="5121535"/>
                    <a:pt x="779530" y="5146286"/>
                  </a:cubicBezTo>
                  <a:cubicBezTo>
                    <a:pt x="780593" y="5397677"/>
                    <a:pt x="795368" y="5358783"/>
                    <a:pt x="744981" y="5358783"/>
                  </a:cubicBezTo>
                  <a:cubicBezTo>
                    <a:pt x="552506" y="5358783"/>
                    <a:pt x="580737" y="5373528"/>
                    <a:pt x="579045" y="5321003"/>
                  </a:cubicBezTo>
                  <a:close/>
                  <a:moveTo>
                    <a:pt x="582236" y="5583514"/>
                  </a:moveTo>
                  <a:cubicBezTo>
                    <a:pt x="578481" y="5343396"/>
                    <a:pt x="578584" y="5371619"/>
                    <a:pt x="591360" y="5371619"/>
                  </a:cubicBezTo>
                  <a:cubicBezTo>
                    <a:pt x="816679" y="5371619"/>
                    <a:pt x="782080" y="5358142"/>
                    <a:pt x="782874" y="5408822"/>
                  </a:cubicBezTo>
                  <a:cubicBezTo>
                    <a:pt x="786449" y="5638294"/>
                    <a:pt x="802352" y="5604691"/>
                    <a:pt x="744969" y="5604691"/>
                  </a:cubicBezTo>
                  <a:cubicBezTo>
                    <a:pt x="555710" y="5604691"/>
                    <a:pt x="582646" y="5609290"/>
                    <a:pt x="582236" y="5583514"/>
                  </a:cubicBezTo>
                  <a:close/>
                  <a:moveTo>
                    <a:pt x="790102" y="5846166"/>
                  </a:moveTo>
                  <a:cubicBezTo>
                    <a:pt x="790089" y="5853071"/>
                    <a:pt x="807581" y="5848357"/>
                    <a:pt x="591347" y="5848357"/>
                  </a:cubicBezTo>
                  <a:cubicBezTo>
                    <a:pt x="584581" y="5848357"/>
                    <a:pt x="586965" y="5874517"/>
                    <a:pt x="582749" y="5615465"/>
                  </a:cubicBezTo>
                  <a:cubicBezTo>
                    <a:pt x="674040" y="5615414"/>
                    <a:pt x="653049" y="5616746"/>
                    <a:pt x="787769" y="5616541"/>
                  </a:cubicBezTo>
                  <a:cubicBezTo>
                    <a:pt x="787795" y="5618040"/>
                    <a:pt x="790153" y="5803480"/>
                    <a:pt x="790102" y="5846166"/>
                  </a:cubicBezTo>
                  <a:close/>
                  <a:moveTo>
                    <a:pt x="792139" y="5321144"/>
                  </a:moveTo>
                  <a:cubicBezTo>
                    <a:pt x="789294" y="5094964"/>
                    <a:pt x="779081" y="5127582"/>
                    <a:pt x="821882" y="5127005"/>
                  </a:cubicBezTo>
                  <a:cubicBezTo>
                    <a:pt x="1019919" y="5124327"/>
                    <a:pt x="993123" y="5123277"/>
                    <a:pt x="993700" y="5146426"/>
                  </a:cubicBezTo>
                  <a:cubicBezTo>
                    <a:pt x="999659" y="5394243"/>
                    <a:pt x="999518" y="5359807"/>
                    <a:pt x="975542" y="5359538"/>
                  </a:cubicBezTo>
                  <a:cubicBezTo>
                    <a:pt x="759718" y="5357207"/>
                    <a:pt x="792754" y="5371094"/>
                    <a:pt x="792139" y="5321144"/>
                  </a:cubicBezTo>
                  <a:close/>
                  <a:moveTo>
                    <a:pt x="797790" y="5583463"/>
                  </a:moveTo>
                  <a:cubicBezTo>
                    <a:pt x="793959" y="5338656"/>
                    <a:pt x="779517" y="5370697"/>
                    <a:pt x="821779" y="5370863"/>
                  </a:cubicBezTo>
                  <a:cubicBezTo>
                    <a:pt x="1029184" y="5371696"/>
                    <a:pt x="996327" y="5361691"/>
                    <a:pt x="997057" y="5408822"/>
                  </a:cubicBezTo>
                  <a:cubicBezTo>
                    <a:pt x="998416" y="5495297"/>
                    <a:pt x="999159" y="5500998"/>
                    <a:pt x="1000453" y="5583668"/>
                  </a:cubicBezTo>
                  <a:cubicBezTo>
                    <a:pt x="1000876" y="5611289"/>
                    <a:pt x="1019675" y="5604370"/>
                    <a:pt x="898654" y="5604460"/>
                  </a:cubicBezTo>
                  <a:cubicBezTo>
                    <a:pt x="779081" y="5604460"/>
                    <a:pt x="798239" y="5611622"/>
                    <a:pt x="797790" y="5583463"/>
                  </a:cubicBezTo>
                  <a:close/>
                  <a:moveTo>
                    <a:pt x="975439" y="5849382"/>
                  </a:moveTo>
                  <a:cubicBezTo>
                    <a:pt x="927397" y="5849766"/>
                    <a:pt x="919644" y="5849702"/>
                    <a:pt x="800584" y="5849664"/>
                  </a:cubicBezTo>
                  <a:cubicBezTo>
                    <a:pt x="800648" y="5805235"/>
                    <a:pt x="798303" y="5618091"/>
                    <a:pt x="798277" y="5616541"/>
                  </a:cubicBezTo>
                  <a:cubicBezTo>
                    <a:pt x="894412" y="5616349"/>
                    <a:pt x="781221" y="5616439"/>
                    <a:pt x="1000876" y="5616285"/>
                  </a:cubicBezTo>
                  <a:cubicBezTo>
                    <a:pt x="1003529" y="5892965"/>
                    <a:pt x="1014190" y="5849062"/>
                    <a:pt x="975439" y="5849382"/>
                  </a:cubicBezTo>
                  <a:close/>
                  <a:moveTo>
                    <a:pt x="1002427" y="5058709"/>
                  </a:moveTo>
                  <a:cubicBezTo>
                    <a:pt x="1001094" y="4973567"/>
                    <a:pt x="1001555" y="4975053"/>
                    <a:pt x="1000120" y="4883761"/>
                  </a:cubicBezTo>
                  <a:cubicBezTo>
                    <a:pt x="1000094" y="4881673"/>
                    <a:pt x="983051" y="4881711"/>
                    <a:pt x="1203296" y="4881673"/>
                  </a:cubicBezTo>
                  <a:cubicBezTo>
                    <a:pt x="1203308" y="4882621"/>
                    <a:pt x="1204026" y="4919222"/>
                    <a:pt x="1205794" y="5114412"/>
                  </a:cubicBezTo>
                  <a:cubicBezTo>
                    <a:pt x="963227" y="5114412"/>
                    <a:pt x="1003618" y="5134832"/>
                    <a:pt x="1002427" y="5058709"/>
                  </a:cubicBezTo>
                  <a:close/>
                  <a:moveTo>
                    <a:pt x="1052314" y="5127645"/>
                  </a:moveTo>
                  <a:cubicBezTo>
                    <a:pt x="1129189" y="5127645"/>
                    <a:pt x="1129432" y="5126300"/>
                    <a:pt x="1205884" y="5126300"/>
                  </a:cubicBezTo>
                  <a:cubicBezTo>
                    <a:pt x="1207025" y="5278316"/>
                    <a:pt x="1208268" y="5293946"/>
                    <a:pt x="1209639" y="5359128"/>
                  </a:cubicBezTo>
                  <a:cubicBezTo>
                    <a:pt x="1125806" y="5359128"/>
                    <a:pt x="1097088" y="5360409"/>
                    <a:pt x="1006937" y="5359820"/>
                  </a:cubicBezTo>
                  <a:cubicBezTo>
                    <a:pt x="1004682" y="5087470"/>
                    <a:pt x="987818" y="5127645"/>
                    <a:pt x="1052314" y="5127645"/>
                  </a:cubicBezTo>
                  <a:close/>
                  <a:moveTo>
                    <a:pt x="1010948" y="5583463"/>
                  </a:moveTo>
                  <a:cubicBezTo>
                    <a:pt x="1007040" y="5332943"/>
                    <a:pt x="993136" y="5371850"/>
                    <a:pt x="1052314" y="5371850"/>
                  </a:cubicBezTo>
                  <a:cubicBezTo>
                    <a:pt x="1241176" y="5371850"/>
                    <a:pt x="1209703" y="5355221"/>
                    <a:pt x="1210536" y="5408822"/>
                  </a:cubicBezTo>
                  <a:cubicBezTo>
                    <a:pt x="1213599" y="5602538"/>
                    <a:pt x="1213368" y="5588408"/>
                    <a:pt x="1213637" y="5604755"/>
                  </a:cubicBezTo>
                  <a:cubicBezTo>
                    <a:pt x="978425" y="5605075"/>
                    <a:pt x="1011384" y="5611135"/>
                    <a:pt x="1010948" y="5583463"/>
                  </a:cubicBezTo>
                  <a:close/>
                  <a:moveTo>
                    <a:pt x="1206012" y="5849279"/>
                  </a:moveTo>
                  <a:cubicBezTo>
                    <a:pt x="991035" y="5849279"/>
                    <a:pt x="1013447" y="5850215"/>
                    <a:pt x="1013396" y="5846154"/>
                  </a:cubicBezTo>
                  <a:cubicBezTo>
                    <a:pt x="1009654" y="5569178"/>
                    <a:pt x="1000120" y="5616298"/>
                    <a:pt x="1052327" y="5616259"/>
                  </a:cubicBezTo>
                  <a:cubicBezTo>
                    <a:pt x="1129407" y="5616259"/>
                    <a:pt x="1129112" y="5616669"/>
                    <a:pt x="1206012" y="5616669"/>
                  </a:cubicBezTo>
                  <a:cubicBezTo>
                    <a:pt x="1216597" y="5616669"/>
                    <a:pt x="1213534" y="5608304"/>
                    <a:pt x="1214970" y="5671257"/>
                  </a:cubicBezTo>
                  <a:cubicBezTo>
                    <a:pt x="1219685" y="5876567"/>
                    <a:pt x="1221095" y="5849279"/>
                    <a:pt x="1206012" y="5849279"/>
                  </a:cubicBezTo>
                  <a:close/>
                  <a:moveTo>
                    <a:pt x="1216546" y="5146234"/>
                  </a:moveTo>
                  <a:cubicBezTo>
                    <a:pt x="1216354" y="5115347"/>
                    <a:pt x="1187367" y="5129208"/>
                    <a:pt x="1418645" y="5126108"/>
                  </a:cubicBezTo>
                  <a:cubicBezTo>
                    <a:pt x="1420977" y="5268990"/>
                    <a:pt x="1420926" y="5272257"/>
                    <a:pt x="1422412" y="5321425"/>
                  </a:cubicBezTo>
                  <a:cubicBezTo>
                    <a:pt x="1424078" y="5376449"/>
                    <a:pt x="1456230" y="5359705"/>
                    <a:pt x="1220147" y="5359141"/>
                  </a:cubicBezTo>
                  <a:cubicBezTo>
                    <a:pt x="1219147" y="5311676"/>
                    <a:pt x="1217225" y="5255705"/>
                    <a:pt x="1216546" y="5146234"/>
                  </a:cubicBezTo>
                  <a:close/>
                  <a:moveTo>
                    <a:pt x="1220377" y="5371030"/>
                  </a:moveTo>
                  <a:cubicBezTo>
                    <a:pt x="1461933" y="5371632"/>
                    <a:pt x="1423707" y="5362293"/>
                    <a:pt x="1424424" y="5408784"/>
                  </a:cubicBezTo>
                  <a:cubicBezTo>
                    <a:pt x="1425783" y="5496425"/>
                    <a:pt x="1426551" y="5492863"/>
                    <a:pt x="1428025" y="5583655"/>
                  </a:cubicBezTo>
                  <a:cubicBezTo>
                    <a:pt x="1428448" y="5610648"/>
                    <a:pt x="1461125" y="5603768"/>
                    <a:pt x="1224132" y="5604716"/>
                  </a:cubicBezTo>
                  <a:cubicBezTo>
                    <a:pt x="1223543" y="5569806"/>
                    <a:pt x="1221005" y="5403404"/>
                    <a:pt x="1220377" y="5371030"/>
                  </a:cubicBezTo>
                  <a:close/>
                  <a:moveTo>
                    <a:pt x="1227977" y="5849241"/>
                  </a:moveTo>
                  <a:cubicBezTo>
                    <a:pt x="1227682" y="5748175"/>
                    <a:pt x="1225375" y="5673538"/>
                    <a:pt x="1224350" y="5616618"/>
                  </a:cubicBezTo>
                  <a:cubicBezTo>
                    <a:pt x="1294792" y="5616323"/>
                    <a:pt x="1318140" y="5613889"/>
                    <a:pt x="1428422" y="5615452"/>
                  </a:cubicBezTo>
                  <a:cubicBezTo>
                    <a:pt x="1429063" y="5697699"/>
                    <a:pt x="1426577" y="5654615"/>
                    <a:pt x="1430165" y="5846294"/>
                  </a:cubicBezTo>
                  <a:cubicBezTo>
                    <a:pt x="1430217" y="5849164"/>
                    <a:pt x="1447990" y="5848754"/>
                    <a:pt x="1227977" y="5849241"/>
                  </a:cubicBezTo>
                  <a:close/>
                  <a:moveTo>
                    <a:pt x="1432920" y="5321041"/>
                  </a:moveTo>
                  <a:cubicBezTo>
                    <a:pt x="1431267" y="5266453"/>
                    <a:pt x="1431370" y="5262751"/>
                    <a:pt x="1429140" y="5125967"/>
                  </a:cubicBezTo>
                  <a:cubicBezTo>
                    <a:pt x="1569883" y="5123764"/>
                    <a:pt x="1571203" y="5126710"/>
                    <a:pt x="1632405" y="5127543"/>
                  </a:cubicBezTo>
                  <a:cubicBezTo>
                    <a:pt x="1633520" y="5189997"/>
                    <a:pt x="1636403" y="5358654"/>
                    <a:pt x="1636416" y="5359603"/>
                  </a:cubicBezTo>
                  <a:cubicBezTo>
                    <a:pt x="1399474" y="5360640"/>
                    <a:pt x="1434548" y="5374809"/>
                    <a:pt x="1432920" y="5321041"/>
                  </a:cubicBezTo>
                  <a:close/>
                  <a:moveTo>
                    <a:pt x="1434266" y="5372401"/>
                  </a:moveTo>
                  <a:cubicBezTo>
                    <a:pt x="1519765" y="5372439"/>
                    <a:pt x="1543574" y="5372580"/>
                    <a:pt x="1590297" y="5371952"/>
                  </a:cubicBezTo>
                  <a:cubicBezTo>
                    <a:pt x="1648808" y="5371158"/>
                    <a:pt x="1636442" y="5331444"/>
                    <a:pt x="1640401" y="5583694"/>
                  </a:cubicBezTo>
                  <a:cubicBezTo>
                    <a:pt x="1640824" y="5610392"/>
                    <a:pt x="1673233" y="5607163"/>
                    <a:pt x="1438802" y="5603717"/>
                  </a:cubicBezTo>
                  <a:cubicBezTo>
                    <a:pt x="1438572" y="5583617"/>
                    <a:pt x="1434292" y="5373413"/>
                    <a:pt x="1434266" y="5372401"/>
                  </a:cubicBezTo>
                  <a:close/>
                  <a:moveTo>
                    <a:pt x="1440712" y="5848267"/>
                  </a:moveTo>
                  <a:cubicBezTo>
                    <a:pt x="1436983" y="5666466"/>
                    <a:pt x="1439558" y="5696508"/>
                    <a:pt x="1438918" y="5615618"/>
                  </a:cubicBezTo>
                  <a:cubicBezTo>
                    <a:pt x="1497852" y="5616490"/>
                    <a:pt x="1505284" y="5615862"/>
                    <a:pt x="1590207" y="5616439"/>
                  </a:cubicBezTo>
                  <a:cubicBezTo>
                    <a:pt x="1661879" y="5616925"/>
                    <a:pt x="1635122" y="5576750"/>
                    <a:pt x="1644643" y="5846640"/>
                  </a:cubicBezTo>
                  <a:cubicBezTo>
                    <a:pt x="1644874" y="5853277"/>
                    <a:pt x="1651255" y="5846871"/>
                    <a:pt x="1440712" y="5848267"/>
                  </a:cubicBezTo>
                  <a:close/>
                  <a:moveTo>
                    <a:pt x="1646219" y="5321144"/>
                  </a:moveTo>
                  <a:cubicBezTo>
                    <a:pt x="1642247" y="5096438"/>
                    <a:pt x="1634738" y="5127761"/>
                    <a:pt x="1667081" y="5127761"/>
                  </a:cubicBezTo>
                  <a:cubicBezTo>
                    <a:pt x="1874306" y="5127761"/>
                    <a:pt x="1846499" y="5117589"/>
                    <a:pt x="1847409" y="5146503"/>
                  </a:cubicBezTo>
                  <a:cubicBezTo>
                    <a:pt x="1854892" y="5393692"/>
                    <a:pt x="1855712" y="5358795"/>
                    <a:pt x="1820793" y="5358795"/>
                  </a:cubicBezTo>
                  <a:cubicBezTo>
                    <a:pt x="1615554" y="5358783"/>
                    <a:pt x="1647168" y="5371427"/>
                    <a:pt x="1646219" y="5321144"/>
                  </a:cubicBezTo>
                  <a:close/>
                  <a:moveTo>
                    <a:pt x="1650897" y="5583488"/>
                  </a:moveTo>
                  <a:cubicBezTo>
                    <a:pt x="1647065" y="5338759"/>
                    <a:pt x="1638825" y="5371427"/>
                    <a:pt x="1667094" y="5371427"/>
                  </a:cubicBezTo>
                  <a:cubicBezTo>
                    <a:pt x="1884443" y="5371427"/>
                    <a:pt x="1850804" y="5358783"/>
                    <a:pt x="1851586" y="5408784"/>
                  </a:cubicBezTo>
                  <a:cubicBezTo>
                    <a:pt x="1855187" y="5638960"/>
                    <a:pt x="1863799" y="5603461"/>
                    <a:pt x="1820793" y="5603461"/>
                  </a:cubicBezTo>
                  <a:cubicBezTo>
                    <a:pt x="1624294" y="5603474"/>
                    <a:pt x="1651371" y="5613850"/>
                    <a:pt x="1650897" y="5583488"/>
                  </a:cubicBezTo>
                  <a:close/>
                  <a:moveTo>
                    <a:pt x="1655254" y="5849561"/>
                  </a:moveTo>
                  <a:cubicBezTo>
                    <a:pt x="1651819" y="5746753"/>
                    <a:pt x="1652383" y="5693356"/>
                    <a:pt x="1651371" y="5616669"/>
                  </a:cubicBezTo>
                  <a:cubicBezTo>
                    <a:pt x="1754259" y="5616772"/>
                    <a:pt x="1714085" y="5615516"/>
                    <a:pt x="1854636" y="5615337"/>
                  </a:cubicBezTo>
                  <a:lnTo>
                    <a:pt x="1858378" y="5849613"/>
                  </a:lnTo>
                  <a:cubicBezTo>
                    <a:pt x="1825688" y="5849792"/>
                    <a:pt x="1656266" y="5849574"/>
                    <a:pt x="1655254" y="5849561"/>
                  </a:cubicBezTo>
                  <a:close/>
                  <a:moveTo>
                    <a:pt x="1861018" y="5321759"/>
                  </a:moveTo>
                  <a:cubicBezTo>
                    <a:pt x="1859121" y="5092620"/>
                    <a:pt x="1844102" y="5126659"/>
                    <a:pt x="1897667" y="5126505"/>
                  </a:cubicBezTo>
                  <a:cubicBezTo>
                    <a:pt x="2087951" y="5125993"/>
                    <a:pt x="2060182" y="5120881"/>
                    <a:pt x="2060951" y="5146490"/>
                  </a:cubicBezTo>
                  <a:cubicBezTo>
                    <a:pt x="2068345" y="5390810"/>
                    <a:pt x="2063770" y="5360192"/>
                    <a:pt x="2051481" y="5360000"/>
                  </a:cubicBezTo>
                  <a:cubicBezTo>
                    <a:pt x="1828507" y="5356105"/>
                    <a:pt x="1861453" y="5372913"/>
                    <a:pt x="1861018" y="5321759"/>
                  </a:cubicBezTo>
                  <a:close/>
                  <a:moveTo>
                    <a:pt x="1864631" y="5583488"/>
                  </a:moveTo>
                  <a:cubicBezTo>
                    <a:pt x="1860684" y="5331328"/>
                    <a:pt x="1851394" y="5370659"/>
                    <a:pt x="1897629" y="5370966"/>
                  </a:cubicBezTo>
                  <a:cubicBezTo>
                    <a:pt x="2091975" y="5372541"/>
                    <a:pt x="2063181" y="5360140"/>
                    <a:pt x="2063950" y="5408822"/>
                  </a:cubicBezTo>
                  <a:cubicBezTo>
                    <a:pt x="2067423" y="5630748"/>
                    <a:pt x="2078033" y="5603717"/>
                    <a:pt x="2051481" y="5603499"/>
                  </a:cubicBezTo>
                  <a:cubicBezTo>
                    <a:pt x="1836324" y="5601757"/>
                    <a:pt x="1865093" y="5612454"/>
                    <a:pt x="1864631" y="5583488"/>
                  </a:cubicBezTo>
                  <a:close/>
                  <a:moveTo>
                    <a:pt x="2071818" y="5846166"/>
                  </a:moveTo>
                  <a:cubicBezTo>
                    <a:pt x="2071805" y="5853225"/>
                    <a:pt x="2090963" y="5847499"/>
                    <a:pt x="1897629" y="5849318"/>
                  </a:cubicBezTo>
                  <a:cubicBezTo>
                    <a:pt x="1857263" y="5849702"/>
                    <a:pt x="1869437" y="5884971"/>
                    <a:pt x="1865144" y="5615324"/>
                  </a:cubicBezTo>
                  <a:cubicBezTo>
                    <a:pt x="1951066" y="5615157"/>
                    <a:pt x="1949105" y="5614734"/>
                    <a:pt x="2068845" y="5615542"/>
                  </a:cubicBezTo>
                  <a:cubicBezTo>
                    <a:pt x="2071164" y="5758616"/>
                    <a:pt x="2071959" y="5776922"/>
                    <a:pt x="2071818" y="5846166"/>
                  </a:cubicBezTo>
                  <a:close/>
                  <a:moveTo>
                    <a:pt x="2128279" y="5127210"/>
                  </a:moveTo>
                  <a:cubicBezTo>
                    <a:pt x="2206025" y="5127210"/>
                    <a:pt x="2203308" y="5126159"/>
                    <a:pt x="2272917" y="5126057"/>
                  </a:cubicBezTo>
                  <a:cubicBezTo>
                    <a:pt x="2274993" y="5258907"/>
                    <a:pt x="2274981" y="5268080"/>
                    <a:pt x="2276698" y="5321707"/>
                  </a:cubicBezTo>
                  <a:cubicBezTo>
                    <a:pt x="2278133" y="5367481"/>
                    <a:pt x="2318320" y="5363484"/>
                    <a:pt x="2073932" y="5360345"/>
                  </a:cubicBezTo>
                  <a:cubicBezTo>
                    <a:pt x="2072728" y="5083742"/>
                    <a:pt x="2052762" y="5127210"/>
                    <a:pt x="2128279" y="5127210"/>
                  </a:cubicBezTo>
                  <a:close/>
                  <a:moveTo>
                    <a:pt x="2078815" y="5583463"/>
                  </a:moveTo>
                  <a:cubicBezTo>
                    <a:pt x="2074919" y="5333775"/>
                    <a:pt x="2055748" y="5372541"/>
                    <a:pt x="2128279" y="5372541"/>
                  </a:cubicBezTo>
                  <a:cubicBezTo>
                    <a:pt x="2204052" y="5372541"/>
                    <a:pt x="2204090" y="5371747"/>
                    <a:pt x="2278082" y="5371722"/>
                  </a:cubicBezTo>
                  <a:cubicBezTo>
                    <a:pt x="2279120" y="5417893"/>
                    <a:pt x="2279632" y="5472775"/>
                    <a:pt x="2281657" y="5603999"/>
                  </a:cubicBezTo>
                  <a:cubicBezTo>
                    <a:pt x="2046906" y="5603986"/>
                    <a:pt x="2079238" y="5610789"/>
                    <a:pt x="2078815" y="5583463"/>
                  </a:cubicBezTo>
                  <a:close/>
                  <a:moveTo>
                    <a:pt x="2282016" y="5848062"/>
                  </a:moveTo>
                  <a:cubicBezTo>
                    <a:pt x="2183792" y="5848062"/>
                    <a:pt x="2082313" y="5854340"/>
                    <a:pt x="2082326" y="5846205"/>
                  </a:cubicBezTo>
                  <a:cubicBezTo>
                    <a:pt x="2082890" y="5575059"/>
                    <a:pt x="2059144" y="5615734"/>
                    <a:pt x="2128279" y="5615734"/>
                  </a:cubicBezTo>
                  <a:cubicBezTo>
                    <a:pt x="2194838" y="5615734"/>
                    <a:pt x="2209357" y="5615888"/>
                    <a:pt x="2281849" y="5615888"/>
                  </a:cubicBezTo>
                  <a:cubicBezTo>
                    <a:pt x="2285617" y="5867702"/>
                    <a:pt x="2286078" y="5848062"/>
                    <a:pt x="2282016" y="5848062"/>
                  </a:cubicBezTo>
                  <a:close/>
                  <a:moveTo>
                    <a:pt x="2283413" y="5126044"/>
                  </a:moveTo>
                  <a:cubicBezTo>
                    <a:pt x="2358903" y="5126070"/>
                    <a:pt x="2359160" y="5127696"/>
                    <a:pt x="2435753" y="5127696"/>
                  </a:cubicBezTo>
                  <a:cubicBezTo>
                    <a:pt x="2506310" y="5127696"/>
                    <a:pt x="2481744" y="5094260"/>
                    <a:pt x="2490650" y="5321464"/>
                  </a:cubicBezTo>
                  <a:cubicBezTo>
                    <a:pt x="2492508" y="5368814"/>
                    <a:pt x="2530657" y="5359577"/>
                    <a:pt x="2288333" y="5359807"/>
                  </a:cubicBezTo>
                  <a:cubicBezTo>
                    <a:pt x="2286052" y="5268670"/>
                    <a:pt x="2287052" y="5359090"/>
                    <a:pt x="2283413" y="5126044"/>
                  </a:cubicBezTo>
                  <a:close/>
                  <a:moveTo>
                    <a:pt x="2291845" y="5583488"/>
                  </a:moveTo>
                  <a:cubicBezTo>
                    <a:pt x="2290499" y="5497257"/>
                    <a:pt x="2290653" y="5495810"/>
                    <a:pt x="2289294" y="5408592"/>
                  </a:cubicBezTo>
                  <a:cubicBezTo>
                    <a:pt x="2288577" y="5363177"/>
                    <a:pt x="2248365" y="5369364"/>
                    <a:pt x="2492278" y="5370659"/>
                  </a:cubicBezTo>
                  <a:cubicBezTo>
                    <a:pt x="2493534" y="5420967"/>
                    <a:pt x="2493687" y="5469355"/>
                    <a:pt x="2495648" y="5604191"/>
                  </a:cubicBezTo>
                  <a:cubicBezTo>
                    <a:pt x="2257937" y="5608381"/>
                    <a:pt x="2292229" y="5607368"/>
                    <a:pt x="2291845" y="5583488"/>
                  </a:cubicBezTo>
                  <a:close/>
                  <a:moveTo>
                    <a:pt x="2295215" y="5848062"/>
                  </a:moveTo>
                  <a:cubicBezTo>
                    <a:pt x="2295215" y="5806093"/>
                    <a:pt x="2292985" y="5658036"/>
                    <a:pt x="2292344" y="5615888"/>
                  </a:cubicBezTo>
                  <a:cubicBezTo>
                    <a:pt x="2354444" y="5615939"/>
                    <a:pt x="2429845" y="5617233"/>
                    <a:pt x="2495802" y="5616093"/>
                  </a:cubicBezTo>
                  <a:cubicBezTo>
                    <a:pt x="2496878" y="5694240"/>
                    <a:pt x="2496635" y="5726972"/>
                    <a:pt x="2499108" y="5846320"/>
                  </a:cubicBezTo>
                  <a:cubicBezTo>
                    <a:pt x="2499223" y="5851163"/>
                    <a:pt x="2515459" y="5848383"/>
                    <a:pt x="2295215" y="5848062"/>
                  </a:cubicBezTo>
                  <a:close/>
                  <a:moveTo>
                    <a:pt x="2501120" y="5320952"/>
                  </a:moveTo>
                  <a:cubicBezTo>
                    <a:pt x="2492329" y="5097194"/>
                    <a:pt x="2496699" y="5127543"/>
                    <a:pt x="2512589" y="5127415"/>
                  </a:cubicBezTo>
                  <a:cubicBezTo>
                    <a:pt x="2731552" y="5125941"/>
                    <a:pt x="2701976" y="5119472"/>
                    <a:pt x="2702168" y="5146311"/>
                  </a:cubicBezTo>
                  <a:cubicBezTo>
                    <a:pt x="2702604" y="5206459"/>
                    <a:pt x="2702975" y="5221269"/>
                    <a:pt x="2705192" y="5360602"/>
                  </a:cubicBezTo>
                  <a:cubicBezTo>
                    <a:pt x="2467340" y="5358219"/>
                    <a:pt x="2503106" y="5371530"/>
                    <a:pt x="2501120" y="5320952"/>
                  </a:cubicBezTo>
                  <a:close/>
                  <a:moveTo>
                    <a:pt x="2505823" y="5583463"/>
                  </a:moveTo>
                  <a:cubicBezTo>
                    <a:pt x="2502081" y="5344473"/>
                    <a:pt x="2499556" y="5370697"/>
                    <a:pt x="2512525" y="5370786"/>
                  </a:cubicBezTo>
                  <a:cubicBezTo>
                    <a:pt x="2741893" y="5372324"/>
                    <a:pt x="2705218" y="5362433"/>
                    <a:pt x="2705961" y="5408797"/>
                  </a:cubicBezTo>
                  <a:cubicBezTo>
                    <a:pt x="2707320" y="5495476"/>
                    <a:pt x="2706307" y="5493824"/>
                    <a:pt x="2707717" y="5583694"/>
                  </a:cubicBezTo>
                  <a:cubicBezTo>
                    <a:pt x="2708127" y="5609598"/>
                    <a:pt x="2729873" y="5603115"/>
                    <a:pt x="2589361" y="5603089"/>
                  </a:cubicBezTo>
                  <a:cubicBezTo>
                    <a:pt x="2490253" y="5603089"/>
                    <a:pt x="2506258" y="5611096"/>
                    <a:pt x="2505823" y="5583463"/>
                  </a:cubicBezTo>
                  <a:close/>
                  <a:moveTo>
                    <a:pt x="2509629" y="5846038"/>
                  </a:moveTo>
                  <a:cubicBezTo>
                    <a:pt x="2504259" y="5587972"/>
                    <a:pt x="2505208" y="5615926"/>
                    <a:pt x="2512640" y="5615785"/>
                  </a:cubicBezTo>
                  <a:cubicBezTo>
                    <a:pt x="2565872" y="5614709"/>
                    <a:pt x="2575188" y="5614978"/>
                    <a:pt x="2708216" y="5615004"/>
                  </a:cubicBezTo>
                  <a:cubicBezTo>
                    <a:pt x="2708242" y="5616451"/>
                    <a:pt x="2711049" y="5786787"/>
                    <a:pt x="2712381" y="5848434"/>
                  </a:cubicBezTo>
                  <a:cubicBezTo>
                    <a:pt x="2517792" y="5849202"/>
                    <a:pt x="2509770" y="5852239"/>
                    <a:pt x="2509629" y="5846038"/>
                  </a:cubicBezTo>
                  <a:close/>
                  <a:moveTo>
                    <a:pt x="2711664" y="5058683"/>
                  </a:moveTo>
                  <a:cubicBezTo>
                    <a:pt x="2708345" y="4846340"/>
                    <a:pt x="2694108" y="4881660"/>
                    <a:pt x="2743047" y="4881660"/>
                  </a:cubicBezTo>
                  <a:cubicBezTo>
                    <a:pt x="2744008" y="4881660"/>
                    <a:pt x="2911020" y="4881737"/>
                    <a:pt x="2911059" y="4883992"/>
                  </a:cubicBezTo>
                  <a:cubicBezTo>
                    <a:pt x="2915198" y="5148105"/>
                    <a:pt x="2924014" y="5113374"/>
                    <a:pt x="2896809" y="5113374"/>
                  </a:cubicBezTo>
                  <a:cubicBezTo>
                    <a:pt x="2674604" y="5113374"/>
                    <a:pt x="2712817" y="5132245"/>
                    <a:pt x="2711664" y="5058683"/>
                  </a:cubicBezTo>
                  <a:close/>
                  <a:moveTo>
                    <a:pt x="2712509" y="5126556"/>
                  </a:moveTo>
                  <a:cubicBezTo>
                    <a:pt x="2855648" y="5126134"/>
                    <a:pt x="2830160" y="5125045"/>
                    <a:pt x="2915531" y="5125301"/>
                  </a:cubicBezTo>
                  <a:cubicBezTo>
                    <a:pt x="2915864" y="5162863"/>
                    <a:pt x="2916031" y="5160788"/>
                    <a:pt x="2917504" y="5359961"/>
                  </a:cubicBezTo>
                  <a:cubicBezTo>
                    <a:pt x="2818999" y="5359936"/>
                    <a:pt x="2783630" y="5361165"/>
                    <a:pt x="2715687" y="5360691"/>
                  </a:cubicBezTo>
                  <a:cubicBezTo>
                    <a:pt x="2712433" y="5155804"/>
                    <a:pt x="2713201" y="5207279"/>
                    <a:pt x="2712509" y="5126556"/>
                  </a:cubicBezTo>
                  <a:close/>
                  <a:moveTo>
                    <a:pt x="2718212" y="5583488"/>
                  </a:moveTo>
                  <a:cubicBezTo>
                    <a:pt x="2714368" y="5338067"/>
                    <a:pt x="2709626" y="5372670"/>
                    <a:pt x="2743047" y="5372670"/>
                  </a:cubicBezTo>
                  <a:cubicBezTo>
                    <a:pt x="2949426" y="5372670"/>
                    <a:pt x="2917351" y="5360614"/>
                    <a:pt x="2918094" y="5408822"/>
                  </a:cubicBezTo>
                  <a:cubicBezTo>
                    <a:pt x="2921631" y="5635014"/>
                    <a:pt x="2933779" y="5604255"/>
                    <a:pt x="2896796" y="5604255"/>
                  </a:cubicBezTo>
                  <a:cubicBezTo>
                    <a:pt x="2689802" y="5604255"/>
                    <a:pt x="2718609" y="5607663"/>
                    <a:pt x="2718212" y="5583488"/>
                  </a:cubicBezTo>
                  <a:close/>
                  <a:moveTo>
                    <a:pt x="2896796" y="5849664"/>
                  </a:moveTo>
                  <a:cubicBezTo>
                    <a:pt x="2702681" y="5849664"/>
                    <a:pt x="2722902" y="5848600"/>
                    <a:pt x="2722838" y="5845398"/>
                  </a:cubicBezTo>
                  <a:cubicBezTo>
                    <a:pt x="2716649" y="5578172"/>
                    <a:pt x="2711330" y="5615004"/>
                    <a:pt x="2743047" y="5615004"/>
                  </a:cubicBezTo>
                  <a:cubicBezTo>
                    <a:pt x="2819819" y="5615004"/>
                    <a:pt x="2819857" y="5616144"/>
                    <a:pt x="2896796" y="5616144"/>
                  </a:cubicBezTo>
                  <a:cubicBezTo>
                    <a:pt x="2929384" y="5616144"/>
                    <a:pt x="2922912" y="5605306"/>
                    <a:pt x="2923245" y="5671142"/>
                  </a:cubicBezTo>
                  <a:cubicBezTo>
                    <a:pt x="2924130" y="5884100"/>
                    <a:pt x="2939341" y="5849664"/>
                    <a:pt x="2896796" y="5849664"/>
                  </a:cubicBezTo>
                  <a:close/>
                  <a:moveTo>
                    <a:pt x="2925193" y="5058683"/>
                  </a:moveTo>
                  <a:cubicBezTo>
                    <a:pt x="2923822" y="4971145"/>
                    <a:pt x="2922912" y="4971005"/>
                    <a:pt x="2921541" y="4883787"/>
                  </a:cubicBezTo>
                  <a:cubicBezTo>
                    <a:pt x="2921516" y="4882570"/>
                    <a:pt x="3016741" y="4880213"/>
                    <a:pt x="3123678" y="4881647"/>
                  </a:cubicBezTo>
                  <a:cubicBezTo>
                    <a:pt x="3123691" y="4882698"/>
                    <a:pt x="3126934" y="5083716"/>
                    <a:pt x="3127574" y="5114386"/>
                  </a:cubicBezTo>
                  <a:cubicBezTo>
                    <a:pt x="2884135" y="5114476"/>
                    <a:pt x="2926308" y="5127991"/>
                    <a:pt x="2925193" y="5058683"/>
                  </a:cubicBezTo>
                  <a:close/>
                  <a:moveTo>
                    <a:pt x="2973607" y="5125788"/>
                  </a:moveTo>
                  <a:cubicBezTo>
                    <a:pt x="3018829" y="5126390"/>
                    <a:pt x="3029683" y="5126313"/>
                    <a:pt x="3127830" y="5126275"/>
                  </a:cubicBezTo>
                  <a:cubicBezTo>
                    <a:pt x="3133623" y="5384943"/>
                    <a:pt x="3133354" y="5359615"/>
                    <a:pt x="3127382" y="5359667"/>
                  </a:cubicBezTo>
                  <a:cubicBezTo>
                    <a:pt x="3069768" y="5360128"/>
                    <a:pt x="3066359" y="5360012"/>
                    <a:pt x="2928013" y="5359961"/>
                  </a:cubicBezTo>
                  <a:cubicBezTo>
                    <a:pt x="2926090" y="5084703"/>
                    <a:pt x="2911520" y="5124942"/>
                    <a:pt x="2973607" y="5125788"/>
                  </a:cubicBezTo>
                  <a:close/>
                  <a:moveTo>
                    <a:pt x="2932856" y="5583463"/>
                  </a:moveTo>
                  <a:cubicBezTo>
                    <a:pt x="2931472" y="5494810"/>
                    <a:pt x="2929948" y="5495336"/>
                    <a:pt x="2928589" y="5408617"/>
                  </a:cubicBezTo>
                  <a:cubicBezTo>
                    <a:pt x="2927769" y="5356182"/>
                    <a:pt x="2894336" y="5373400"/>
                    <a:pt x="3132085" y="5371555"/>
                  </a:cubicBezTo>
                  <a:cubicBezTo>
                    <a:pt x="3134084" y="5504098"/>
                    <a:pt x="3133559" y="5525570"/>
                    <a:pt x="3135058" y="5605434"/>
                  </a:cubicBezTo>
                  <a:cubicBezTo>
                    <a:pt x="2900474" y="5605536"/>
                    <a:pt x="2933279" y="5610955"/>
                    <a:pt x="2932856" y="5583463"/>
                  </a:cubicBezTo>
                  <a:close/>
                  <a:moveTo>
                    <a:pt x="3127459" y="5849331"/>
                  </a:moveTo>
                  <a:cubicBezTo>
                    <a:pt x="2919068" y="5848204"/>
                    <a:pt x="2936470" y="5852341"/>
                    <a:pt x="2936329" y="5846077"/>
                  </a:cubicBezTo>
                  <a:cubicBezTo>
                    <a:pt x="2930037" y="5571279"/>
                    <a:pt x="2923873" y="5615977"/>
                    <a:pt x="2973620" y="5616772"/>
                  </a:cubicBezTo>
                  <a:cubicBezTo>
                    <a:pt x="3017945" y="5617489"/>
                    <a:pt x="3029991" y="5617374"/>
                    <a:pt x="3135314" y="5617323"/>
                  </a:cubicBezTo>
                  <a:cubicBezTo>
                    <a:pt x="3140825" y="5876426"/>
                    <a:pt x="3146002" y="5849420"/>
                    <a:pt x="3127459" y="5849331"/>
                  </a:cubicBezTo>
                  <a:close/>
                  <a:moveTo>
                    <a:pt x="3138338" y="5126262"/>
                  </a:moveTo>
                  <a:cubicBezTo>
                    <a:pt x="3372410" y="5126159"/>
                    <a:pt x="3341463" y="5118076"/>
                    <a:pt x="3342142" y="5146439"/>
                  </a:cubicBezTo>
                  <a:cubicBezTo>
                    <a:pt x="3343872" y="5221666"/>
                    <a:pt x="3343667" y="5231658"/>
                    <a:pt x="3345358" y="5320068"/>
                  </a:cubicBezTo>
                  <a:cubicBezTo>
                    <a:pt x="3346384" y="5372887"/>
                    <a:pt x="3382060" y="5357822"/>
                    <a:pt x="3142401" y="5359538"/>
                  </a:cubicBezTo>
                  <a:cubicBezTo>
                    <a:pt x="3139569" y="5171972"/>
                    <a:pt x="3140248" y="5212544"/>
                    <a:pt x="3138338" y="5126262"/>
                  </a:cubicBezTo>
                  <a:close/>
                  <a:moveTo>
                    <a:pt x="3143144" y="5408617"/>
                  </a:moveTo>
                  <a:cubicBezTo>
                    <a:pt x="3142401" y="5359730"/>
                    <a:pt x="3106020" y="5371068"/>
                    <a:pt x="3346294" y="5370928"/>
                  </a:cubicBezTo>
                  <a:cubicBezTo>
                    <a:pt x="3346486" y="5381907"/>
                    <a:pt x="3349651" y="5576276"/>
                    <a:pt x="3349766" y="5583681"/>
                  </a:cubicBezTo>
                  <a:cubicBezTo>
                    <a:pt x="3350151" y="5607996"/>
                    <a:pt x="3383431" y="5605306"/>
                    <a:pt x="3145566" y="5605434"/>
                  </a:cubicBezTo>
                  <a:cubicBezTo>
                    <a:pt x="3144131" y="5531732"/>
                    <a:pt x="3144400" y="5489122"/>
                    <a:pt x="3143144" y="5408617"/>
                  </a:cubicBezTo>
                  <a:close/>
                  <a:moveTo>
                    <a:pt x="3150551" y="5849446"/>
                  </a:moveTo>
                  <a:cubicBezTo>
                    <a:pt x="3148744" y="5672115"/>
                    <a:pt x="3147578" y="5699108"/>
                    <a:pt x="3145797" y="5617310"/>
                  </a:cubicBezTo>
                  <a:cubicBezTo>
                    <a:pt x="3273481" y="5617246"/>
                    <a:pt x="3297714" y="5615093"/>
                    <a:pt x="3350215" y="5614965"/>
                  </a:cubicBezTo>
                  <a:cubicBezTo>
                    <a:pt x="3351266" y="5695854"/>
                    <a:pt x="3349203" y="5555509"/>
                    <a:pt x="3353073" y="5847768"/>
                  </a:cubicBezTo>
                  <a:cubicBezTo>
                    <a:pt x="3353073" y="5848690"/>
                    <a:pt x="3204923" y="5849702"/>
                    <a:pt x="3150551" y="5849446"/>
                  </a:cubicBezTo>
                  <a:close/>
                  <a:moveTo>
                    <a:pt x="3358083" y="5126172"/>
                  </a:moveTo>
                  <a:cubicBezTo>
                    <a:pt x="3584812" y="5126172"/>
                    <a:pt x="3554749" y="5116115"/>
                    <a:pt x="3555120" y="5146337"/>
                  </a:cubicBezTo>
                  <a:cubicBezTo>
                    <a:pt x="3558273" y="5398599"/>
                    <a:pt x="3574688" y="5360076"/>
                    <a:pt x="3511820" y="5360076"/>
                  </a:cubicBezTo>
                  <a:cubicBezTo>
                    <a:pt x="3437739" y="5360076"/>
                    <a:pt x="3435202" y="5359013"/>
                    <a:pt x="3358083" y="5359013"/>
                  </a:cubicBezTo>
                  <a:cubicBezTo>
                    <a:pt x="3356276" y="5359013"/>
                    <a:pt x="3348408" y="5126185"/>
                    <a:pt x="3358083" y="5126172"/>
                  </a:cubicBezTo>
                  <a:close/>
                  <a:moveTo>
                    <a:pt x="3360249" y="5583463"/>
                  </a:moveTo>
                  <a:cubicBezTo>
                    <a:pt x="3355892" y="5316301"/>
                    <a:pt x="3357071" y="5386967"/>
                    <a:pt x="3356789" y="5370915"/>
                  </a:cubicBezTo>
                  <a:cubicBezTo>
                    <a:pt x="3441993" y="5370915"/>
                    <a:pt x="3431729" y="5372285"/>
                    <a:pt x="3559618" y="5371914"/>
                  </a:cubicBezTo>
                  <a:cubicBezTo>
                    <a:pt x="3559644" y="5372913"/>
                    <a:pt x="3563501" y="5581797"/>
                    <a:pt x="3563822" y="5605203"/>
                  </a:cubicBezTo>
                  <a:cubicBezTo>
                    <a:pt x="3501889" y="5606036"/>
                    <a:pt x="3463112" y="5605190"/>
                    <a:pt x="3435073" y="5604268"/>
                  </a:cubicBezTo>
                  <a:cubicBezTo>
                    <a:pt x="3346998" y="5601514"/>
                    <a:pt x="3360672" y="5610648"/>
                    <a:pt x="3360249" y="5583463"/>
                  </a:cubicBezTo>
                  <a:close/>
                  <a:moveTo>
                    <a:pt x="3363594" y="5848216"/>
                  </a:moveTo>
                  <a:cubicBezTo>
                    <a:pt x="3360749" y="5652860"/>
                    <a:pt x="3361505" y="5674882"/>
                    <a:pt x="3360710" y="5614965"/>
                  </a:cubicBezTo>
                  <a:cubicBezTo>
                    <a:pt x="3434779" y="5615029"/>
                    <a:pt x="3435253" y="5617412"/>
                    <a:pt x="3511820" y="5617412"/>
                  </a:cubicBezTo>
                  <a:cubicBezTo>
                    <a:pt x="3581224" y="5617412"/>
                    <a:pt x="3562604" y="5573137"/>
                    <a:pt x="3566769" y="5848742"/>
                  </a:cubicBezTo>
                  <a:cubicBezTo>
                    <a:pt x="3425347" y="5848780"/>
                    <a:pt x="3439315" y="5848242"/>
                    <a:pt x="3363594" y="5848216"/>
                  </a:cubicBezTo>
                  <a:close/>
                  <a:moveTo>
                    <a:pt x="3568832" y="5321041"/>
                  </a:moveTo>
                  <a:cubicBezTo>
                    <a:pt x="3562182" y="5093914"/>
                    <a:pt x="3559657" y="5125455"/>
                    <a:pt x="3588656" y="5125839"/>
                  </a:cubicBezTo>
                  <a:cubicBezTo>
                    <a:pt x="3647181" y="5126710"/>
                    <a:pt x="3665172" y="5126121"/>
                    <a:pt x="3742611" y="5126646"/>
                  </a:cubicBezTo>
                  <a:cubicBezTo>
                    <a:pt x="3779927" y="5126902"/>
                    <a:pt x="3769637" y="5090724"/>
                    <a:pt x="3772315" y="5360102"/>
                  </a:cubicBezTo>
                  <a:cubicBezTo>
                    <a:pt x="3535296" y="5359192"/>
                    <a:pt x="3570357" y="5373579"/>
                    <a:pt x="3568832" y="5321041"/>
                  </a:cubicBezTo>
                  <a:close/>
                  <a:moveTo>
                    <a:pt x="3574009" y="5583463"/>
                  </a:moveTo>
                  <a:cubicBezTo>
                    <a:pt x="3570191" y="5339656"/>
                    <a:pt x="3562399" y="5371939"/>
                    <a:pt x="3588746" y="5371799"/>
                  </a:cubicBezTo>
                  <a:cubicBezTo>
                    <a:pt x="3807286" y="5370928"/>
                    <a:pt x="3772238" y="5363010"/>
                    <a:pt x="3772969" y="5408822"/>
                  </a:cubicBezTo>
                  <a:cubicBezTo>
                    <a:pt x="3776557" y="5637718"/>
                    <a:pt x="3787833" y="5603755"/>
                    <a:pt x="3742611" y="5603935"/>
                  </a:cubicBezTo>
                  <a:cubicBezTo>
                    <a:pt x="3544664" y="5604473"/>
                    <a:pt x="3574445" y="5611711"/>
                    <a:pt x="3574009" y="5583463"/>
                  </a:cubicBezTo>
                  <a:close/>
                  <a:moveTo>
                    <a:pt x="3779966" y="5846166"/>
                  </a:moveTo>
                  <a:cubicBezTo>
                    <a:pt x="3779966" y="5849100"/>
                    <a:pt x="3797188" y="5848652"/>
                    <a:pt x="3577264" y="5848729"/>
                  </a:cubicBezTo>
                  <a:cubicBezTo>
                    <a:pt x="3573317" y="5587626"/>
                    <a:pt x="3569409" y="5617041"/>
                    <a:pt x="3588810" y="5616682"/>
                  </a:cubicBezTo>
                  <a:cubicBezTo>
                    <a:pt x="3646860" y="5615593"/>
                    <a:pt x="3660520" y="5616157"/>
                    <a:pt x="3742649" y="5615824"/>
                  </a:cubicBezTo>
                  <a:cubicBezTo>
                    <a:pt x="3784245" y="5615721"/>
                    <a:pt x="3780811" y="5578172"/>
                    <a:pt x="3779966" y="58461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2"/>
          <p:cNvGrpSpPr/>
          <p:nvPr/>
        </p:nvGrpSpPr>
        <p:grpSpPr>
          <a:xfrm rot="-636799">
            <a:off x="7980102" y="37542"/>
            <a:ext cx="939553" cy="3296460"/>
            <a:chOff x="15958408" y="76731"/>
            <a:chExt cx="1878902" cy="6592200"/>
          </a:xfrm>
        </p:grpSpPr>
        <p:sp>
          <p:nvSpPr>
            <p:cNvPr id="134" name="Google Shape;134;p2"/>
            <p:cNvSpPr/>
            <p:nvPr/>
          </p:nvSpPr>
          <p:spPr>
            <a:xfrm>
              <a:off x="16025372" y="446462"/>
              <a:ext cx="562361" cy="166395"/>
            </a:xfrm>
            <a:custGeom>
              <a:avLst/>
              <a:gdLst/>
              <a:ahLst/>
              <a:cxnLst/>
              <a:rect l="l" t="t" r="r" b="b"/>
              <a:pathLst>
                <a:path w="562361" h="166395" extrusionOk="0">
                  <a:moveTo>
                    <a:pt x="559993" y="11980"/>
                  </a:moveTo>
                  <a:cubicBezTo>
                    <a:pt x="560756" y="15369"/>
                    <a:pt x="561598" y="18757"/>
                    <a:pt x="562361" y="22145"/>
                  </a:cubicBezTo>
                  <a:lnTo>
                    <a:pt x="562282" y="22145"/>
                  </a:lnTo>
                  <a:cubicBezTo>
                    <a:pt x="562111" y="22145"/>
                    <a:pt x="561861" y="22145"/>
                    <a:pt x="561690" y="22224"/>
                  </a:cubicBezTo>
                  <a:cubicBezTo>
                    <a:pt x="561611" y="22224"/>
                    <a:pt x="561519" y="22224"/>
                    <a:pt x="561440" y="22224"/>
                  </a:cubicBezTo>
                  <a:cubicBezTo>
                    <a:pt x="561098" y="22224"/>
                    <a:pt x="560769" y="22224"/>
                    <a:pt x="560427" y="22304"/>
                  </a:cubicBezTo>
                  <a:cubicBezTo>
                    <a:pt x="554847" y="22725"/>
                    <a:pt x="549189" y="23240"/>
                    <a:pt x="543530" y="23833"/>
                  </a:cubicBezTo>
                  <a:cubicBezTo>
                    <a:pt x="543359" y="23833"/>
                    <a:pt x="543188" y="23833"/>
                    <a:pt x="543017" y="23833"/>
                  </a:cubicBezTo>
                  <a:cubicBezTo>
                    <a:pt x="542596" y="23912"/>
                    <a:pt x="542083" y="23912"/>
                    <a:pt x="541662" y="24004"/>
                  </a:cubicBezTo>
                  <a:cubicBezTo>
                    <a:pt x="540820" y="24083"/>
                    <a:pt x="540056" y="24176"/>
                    <a:pt x="539214" y="24255"/>
                  </a:cubicBezTo>
                  <a:cubicBezTo>
                    <a:pt x="534227" y="23662"/>
                    <a:pt x="529160" y="23161"/>
                    <a:pt x="524173" y="22725"/>
                  </a:cubicBezTo>
                  <a:cubicBezTo>
                    <a:pt x="517330" y="22132"/>
                    <a:pt x="510487" y="21539"/>
                    <a:pt x="503724" y="21038"/>
                  </a:cubicBezTo>
                  <a:cubicBezTo>
                    <a:pt x="503381" y="21038"/>
                    <a:pt x="503131" y="21038"/>
                    <a:pt x="502881" y="20959"/>
                  </a:cubicBezTo>
                  <a:cubicBezTo>
                    <a:pt x="496289" y="20537"/>
                    <a:pt x="489696" y="20194"/>
                    <a:pt x="483195" y="19864"/>
                  </a:cubicBezTo>
                  <a:cubicBezTo>
                    <a:pt x="469417" y="19192"/>
                    <a:pt x="455732" y="18849"/>
                    <a:pt x="441967" y="18849"/>
                  </a:cubicBezTo>
                  <a:cubicBezTo>
                    <a:pt x="430479" y="18849"/>
                    <a:pt x="419070" y="19100"/>
                    <a:pt x="407582" y="19522"/>
                  </a:cubicBezTo>
                  <a:cubicBezTo>
                    <a:pt x="396265" y="20036"/>
                    <a:pt x="384935" y="20708"/>
                    <a:pt x="373618" y="21644"/>
                  </a:cubicBezTo>
                  <a:cubicBezTo>
                    <a:pt x="362209" y="22660"/>
                    <a:pt x="350800" y="23846"/>
                    <a:pt x="339483" y="25204"/>
                  </a:cubicBezTo>
                  <a:cubicBezTo>
                    <a:pt x="322586" y="27406"/>
                    <a:pt x="305769" y="30030"/>
                    <a:pt x="289122" y="33326"/>
                  </a:cubicBezTo>
                  <a:cubicBezTo>
                    <a:pt x="277963" y="35528"/>
                    <a:pt x="266817" y="37980"/>
                    <a:pt x="255829" y="40603"/>
                  </a:cubicBezTo>
                  <a:cubicBezTo>
                    <a:pt x="244841" y="43306"/>
                    <a:pt x="233945" y="46273"/>
                    <a:pt x="223129" y="49490"/>
                  </a:cubicBezTo>
                  <a:lnTo>
                    <a:pt x="223050" y="49490"/>
                  </a:lnTo>
                  <a:cubicBezTo>
                    <a:pt x="212233" y="52786"/>
                    <a:pt x="201508" y="56267"/>
                    <a:pt x="190862" y="59985"/>
                  </a:cubicBezTo>
                  <a:cubicBezTo>
                    <a:pt x="185532" y="61844"/>
                    <a:pt x="180216" y="63795"/>
                    <a:pt x="174979" y="65825"/>
                  </a:cubicBezTo>
                  <a:cubicBezTo>
                    <a:pt x="117183" y="87922"/>
                    <a:pt x="62520" y="118312"/>
                    <a:pt x="13093" y="157839"/>
                  </a:cubicBezTo>
                  <a:cubicBezTo>
                    <a:pt x="9462" y="160542"/>
                    <a:pt x="5909" y="163429"/>
                    <a:pt x="2448" y="166396"/>
                  </a:cubicBezTo>
                  <a:cubicBezTo>
                    <a:pt x="1605" y="163008"/>
                    <a:pt x="763" y="159540"/>
                    <a:pt x="0" y="156152"/>
                  </a:cubicBezTo>
                  <a:cubicBezTo>
                    <a:pt x="13857" y="142440"/>
                    <a:pt x="28898" y="130073"/>
                    <a:pt x="44360" y="118312"/>
                  </a:cubicBezTo>
                  <a:cubicBezTo>
                    <a:pt x="186388" y="22224"/>
                    <a:pt x="368473" y="-18911"/>
                    <a:pt x="538227" y="8170"/>
                  </a:cubicBezTo>
                  <a:cubicBezTo>
                    <a:pt x="538990" y="7326"/>
                    <a:pt x="539662" y="6640"/>
                    <a:pt x="540346" y="6047"/>
                  </a:cubicBezTo>
                  <a:cubicBezTo>
                    <a:pt x="541109" y="3766"/>
                    <a:pt x="542714" y="1815"/>
                    <a:pt x="545833" y="549"/>
                  </a:cubicBezTo>
                  <a:cubicBezTo>
                    <a:pt x="554281" y="-1573"/>
                    <a:pt x="557413" y="4610"/>
                    <a:pt x="559269" y="11809"/>
                  </a:cubicBezTo>
                  <a:cubicBezTo>
                    <a:pt x="559493" y="11888"/>
                    <a:pt x="559743" y="11888"/>
                    <a:pt x="559993" y="1198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6507434" y="151839"/>
              <a:ext cx="39" cy="79"/>
            </a:xfrm>
            <a:custGeom>
              <a:avLst/>
              <a:gdLst/>
              <a:ahLst/>
              <a:cxnLst/>
              <a:rect l="l" t="t" r="r" b="b"/>
              <a:pathLst>
                <a:path w="39" h="79" extrusionOk="0">
                  <a:moveTo>
                    <a:pt x="0" y="0"/>
                  </a:moveTo>
                  <a:cubicBezTo>
                    <a:pt x="39" y="0"/>
                    <a:pt x="39" y="13"/>
                    <a:pt x="39" y="79"/>
                  </a:cubicBezTo>
                  <a:cubicBezTo>
                    <a:pt x="26" y="53"/>
                    <a:pt x="13" y="26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958786" y="288390"/>
              <a:ext cx="80" cy="936"/>
            </a:xfrm>
            <a:custGeom>
              <a:avLst/>
              <a:gdLst/>
              <a:ahLst/>
              <a:cxnLst/>
              <a:rect l="l" t="t" r="r" b="b"/>
              <a:pathLst>
                <a:path w="80" h="936" extrusionOk="0">
                  <a:moveTo>
                    <a:pt x="0" y="0"/>
                  </a:moveTo>
                  <a:cubicBezTo>
                    <a:pt x="79" y="343"/>
                    <a:pt x="79" y="672"/>
                    <a:pt x="79" y="936"/>
                  </a:cubicBezTo>
                  <a:cubicBezTo>
                    <a:pt x="92" y="672"/>
                    <a:pt x="0" y="343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7319795" y="5776927"/>
              <a:ext cx="517514" cy="582605"/>
            </a:xfrm>
            <a:custGeom>
              <a:avLst/>
              <a:gdLst/>
              <a:ahLst/>
              <a:cxnLst/>
              <a:rect l="l" t="t" r="r" b="b"/>
              <a:pathLst>
                <a:path w="517514" h="582605" extrusionOk="0">
                  <a:moveTo>
                    <a:pt x="517514" y="90405"/>
                  </a:moveTo>
                  <a:cubicBezTo>
                    <a:pt x="517514" y="92185"/>
                    <a:pt x="517435" y="93965"/>
                    <a:pt x="517435" y="95745"/>
                  </a:cubicBezTo>
                  <a:cubicBezTo>
                    <a:pt x="515830" y="107598"/>
                    <a:pt x="514567" y="119359"/>
                    <a:pt x="513975" y="131132"/>
                  </a:cubicBezTo>
                  <a:cubicBezTo>
                    <a:pt x="503158" y="263108"/>
                    <a:pt x="492341" y="394913"/>
                    <a:pt x="481274" y="526731"/>
                  </a:cubicBezTo>
                  <a:cubicBezTo>
                    <a:pt x="404042" y="537054"/>
                    <a:pt x="325810" y="550515"/>
                    <a:pt x="256435" y="582606"/>
                  </a:cubicBezTo>
                  <a:cubicBezTo>
                    <a:pt x="169570" y="434888"/>
                    <a:pt x="79087" y="289108"/>
                    <a:pt x="0" y="137566"/>
                  </a:cubicBezTo>
                  <a:cubicBezTo>
                    <a:pt x="22476" y="107347"/>
                    <a:pt x="43939" y="76786"/>
                    <a:pt x="68099" y="46989"/>
                  </a:cubicBezTo>
                  <a:cubicBezTo>
                    <a:pt x="138488" y="83392"/>
                    <a:pt x="162477" y="154930"/>
                    <a:pt x="197797" y="33278"/>
                  </a:cubicBezTo>
                  <a:cubicBezTo>
                    <a:pt x="241315" y="44194"/>
                    <a:pt x="279082" y="72896"/>
                    <a:pt x="323349" y="78737"/>
                  </a:cubicBezTo>
                  <a:cubicBezTo>
                    <a:pt x="351826" y="70616"/>
                    <a:pt x="355287" y="34543"/>
                    <a:pt x="363735" y="10416"/>
                  </a:cubicBezTo>
                  <a:cubicBezTo>
                    <a:pt x="418228" y="46304"/>
                    <a:pt x="455574" y="85673"/>
                    <a:pt x="489288" y="0"/>
                  </a:cubicBezTo>
                  <a:cubicBezTo>
                    <a:pt x="498842" y="5076"/>
                    <a:pt x="508211" y="10587"/>
                    <a:pt x="517251" y="16507"/>
                  </a:cubicBezTo>
                  <a:cubicBezTo>
                    <a:pt x="516843" y="41135"/>
                    <a:pt x="517357" y="65764"/>
                    <a:pt x="517514" y="904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6179888" y="1121321"/>
              <a:ext cx="1657343" cy="4793158"/>
            </a:xfrm>
            <a:custGeom>
              <a:avLst/>
              <a:gdLst/>
              <a:ahLst/>
              <a:cxnLst/>
              <a:rect l="l" t="t" r="r" b="b"/>
              <a:pathLst>
                <a:path w="1657343" h="4793158" extrusionOk="0">
                  <a:moveTo>
                    <a:pt x="1657002" y="4660339"/>
                  </a:moveTo>
                  <a:cubicBezTo>
                    <a:pt x="1657081" y="4661012"/>
                    <a:pt x="1657252" y="4661697"/>
                    <a:pt x="1657344" y="4662370"/>
                  </a:cubicBezTo>
                  <a:cubicBezTo>
                    <a:pt x="1657265" y="4665587"/>
                    <a:pt x="1657173" y="4668883"/>
                    <a:pt x="1657173" y="4672100"/>
                  </a:cubicBezTo>
                  <a:cubicBezTo>
                    <a:pt x="1648132" y="4666180"/>
                    <a:pt x="1638750" y="4660669"/>
                    <a:pt x="1629209" y="4655593"/>
                  </a:cubicBezTo>
                  <a:cubicBezTo>
                    <a:pt x="1595495" y="4741265"/>
                    <a:pt x="1558149" y="4701897"/>
                    <a:pt x="1503657" y="4666009"/>
                  </a:cubicBezTo>
                  <a:cubicBezTo>
                    <a:pt x="1495209" y="4690136"/>
                    <a:pt x="1491748" y="4726195"/>
                    <a:pt x="1463271" y="4734330"/>
                  </a:cubicBezTo>
                  <a:cubicBezTo>
                    <a:pt x="1418990" y="4728490"/>
                    <a:pt x="1381223" y="4699787"/>
                    <a:pt x="1337718" y="4688870"/>
                  </a:cubicBezTo>
                  <a:cubicBezTo>
                    <a:pt x="1302399" y="4810523"/>
                    <a:pt x="1278410" y="4738984"/>
                    <a:pt x="1208021" y="4702582"/>
                  </a:cubicBezTo>
                  <a:cubicBezTo>
                    <a:pt x="1183860" y="4732379"/>
                    <a:pt x="1162398" y="4762940"/>
                    <a:pt x="1139921" y="4793159"/>
                  </a:cubicBezTo>
                  <a:cubicBezTo>
                    <a:pt x="1137645" y="4788848"/>
                    <a:pt x="1135355" y="4784523"/>
                    <a:pt x="1133158" y="4780212"/>
                  </a:cubicBezTo>
                  <a:cubicBezTo>
                    <a:pt x="1128934" y="4771998"/>
                    <a:pt x="1124709" y="4763876"/>
                    <a:pt x="1120564" y="4755663"/>
                  </a:cubicBezTo>
                  <a:cubicBezTo>
                    <a:pt x="1120485" y="4755320"/>
                    <a:pt x="1120393" y="4754898"/>
                    <a:pt x="1120314" y="4754568"/>
                  </a:cubicBezTo>
                  <a:cubicBezTo>
                    <a:pt x="1119472" y="4750758"/>
                    <a:pt x="1118538" y="4747119"/>
                    <a:pt x="1117617" y="4743480"/>
                  </a:cubicBezTo>
                  <a:cubicBezTo>
                    <a:pt x="1116774" y="4737125"/>
                    <a:pt x="1114919" y="4730863"/>
                    <a:pt x="1113392" y="4724693"/>
                  </a:cubicBezTo>
                  <a:cubicBezTo>
                    <a:pt x="1111958" y="4718931"/>
                    <a:pt x="1110603" y="4713182"/>
                    <a:pt x="1109168" y="4707421"/>
                  </a:cubicBezTo>
                  <a:cubicBezTo>
                    <a:pt x="1105957" y="4694803"/>
                    <a:pt x="1103168" y="4681935"/>
                    <a:pt x="1099194" y="4669581"/>
                  </a:cubicBezTo>
                  <a:cubicBezTo>
                    <a:pt x="1099194" y="4669581"/>
                    <a:pt x="1099115" y="4669581"/>
                    <a:pt x="1099022" y="4669661"/>
                  </a:cubicBezTo>
                  <a:cubicBezTo>
                    <a:pt x="1098851" y="4669239"/>
                    <a:pt x="1098772" y="4668896"/>
                    <a:pt x="1098601" y="4668566"/>
                  </a:cubicBezTo>
                  <a:cubicBezTo>
                    <a:pt x="1093864" y="4650451"/>
                    <a:pt x="1089140" y="4632336"/>
                    <a:pt x="1084495" y="4614220"/>
                  </a:cubicBezTo>
                  <a:cubicBezTo>
                    <a:pt x="1069454" y="4554877"/>
                    <a:pt x="1054755" y="4495534"/>
                    <a:pt x="1040214" y="4436099"/>
                  </a:cubicBezTo>
                  <a:cubicBezTo>
                    <a:pt x="1012579" y="4323333"/>
                    <a:pt x="985550" y="4210408"/>
                    <a:pt x="958337" y="4097563"/>
                  </a:cubicBezTo>
                  <a:cubicBezTo>
                    <a:pt x="902068" y="3864172"/>
                    <a:pt x="845785" y="3630690"/>
                    <a:pt x="789517" y="3397299"/>
                  </a:cubicBezTo>
                  <a:cubicBezTo>
                    <a:pt x="732734" y="3162037"/>
                    <a:pt x="676044" y="2926695"/>
                    <a:pt x="619341" y="2691446"/>
                  </a:cubicBezTo>
                  <a:cubicBezTo>
                    <a:pt x="561638" y="2452373"/>
                    <a:pt x="504092" y="2213313"/>
                    <a:pt x="446375" y="1974161"/>
                  </a:cubicBezTo>
                  <a:cubicBezTo>
                    <a:pt x="391028" y="1744911"/>
                    <a:pt x="335864" y="1515673"/>
                    <a:pt x="280595" y="1286331"/>
                  </a:cubicBezTo>
                  <a:cubicBezTo>
                    <a:pt x="222721" y="1046335"/>
                    <a:pt x="164754" y="806418"/>
                    <a:pt x="107051" y="566422"/>
                  </a:cubicBezTo>
                  <a:cubicBezTo>
                    <a:pt x="71389" y="418440"/>
                    <a:pt x="35741" y="270300"/>
                    <a:pt x="0" y="122319"/>
                  </a:cubicBezTo>
                  <a:cubicBezTo>
                    <a:pt x="164346" y="15485"/>
                    <a:pt x="367880" y="-11609"/>
                    <a:pt x="562809" y="4134"/>
                  </a:cubicBezTo>
                  <a:cubicBezTo>
                    <a:pt x="601168" y="166921"/>
                    <a:pt x="639527" y="329551"/>
                    <a:pt x="677979" y="492339"/>
                  </a:cubicBezTo>
                  <a:cubicBezTo>
                    <a:pt x="733498" y="727681"/>
                    <a:pt x="788753" y="963101"/>
                    <a:pt x="844430" y="1198443"/>
                  </a:cubicBezTo>
                  <a:cubicBezTo>
                    <a:pt x="902226" y="1442763"/>
                    <a:pt x="959508" y="1687163"/>
                    <a:pt x="1017053" y="1931562"/>
                  </a:cubicBezTo>
                  <a:cubicBezTo>
                    <a:pt x="1073151" y="2170121"/>
                    <a:pt x="1128920" y="2408851"/>
                    <a:pt x="1185203" y="2647410"/>
                  </a:cubicBezTo>
                  <a:cubicBezTo>
                    <a:pt x="1242156" y="2889014"/>
                    <a:pt x="1299267" y="3130447"/>
                    <a:pt x="1355970" y="3372064"/>
                  </a:cubicBezTo>
                  <a:cubicBezTo>
                    <a:pt x="1384276" y="3492952"/>
                    <a:pt x="1412581" y="3613840"/>
                    <a:pt x="1440966" y="3734649"/>
                  </a:cubicBezTo>
                  <a:cubicBezTo>
                    <a:pt x="1468429" y="3851977"/>
                    <a:pt x="1496393" y="3969226"/>
                    <a:pt x="1524106" y="4086475"/>
                  </a:cubicBezTo>
                  <a:cubicBezTo>
                    <a:pt x="1548688" y="4190012"/>
                    <a:pt x="1573282" y="4293536"/>
                    <a:pt x="1597614" y="4397165"/>
                  </a:cubicBezTo>
                  <a:cubicBezTo>
                    <a:pt x="1609944" y="4449824"/>
                    <a:pt x="1622366" y="4502483"/>
                    <a:pt x="1634618" y="4555220"/>
                  </a:cubicBezTo>
                  <a:cubicBezTo>
                    <a:pt x="1639355" y="4575537"/>
                    <a:pt x="1644000" y="4595775"/>
                    <a:pt x="1648553" y="4616092"/>
                  </a:cubicBezTo>
                  <a:cubicBezTo>
                    <a:pt x="1648974" y="4618123"/>
                    <a:pt x="1649396" y="4620153"/>
                    <a:pt x="1649738" y="4622183"/>
                  </a:cubicBezTo>
                  <a:cubicBezTo>
                    <a:pt x="1650409" y="4625401"/>
                    <a:pt x="1651001" y="4628538"/>
                    <a:pt x="1651593" y="4631663"/>
                  </a:cubicBezTo>
                  <a:cubicBezTo>
                    <a:pt x="1653370" y="4641209"/>
                    <a:pt x="1655225" y="4650767"/>
                    <a:pt x="1657002" y="466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027794" y="465328"/>
              <a:ext cx="699414" cy="751455"/>
            </a:xfrm>
            <a:custGeom>
              <a:avLst/>
              <a:gdLst/>
              <a:ahLst/>
              <a:cxnLst/>
              <a:rect l="l" t="t" r="r" b="b"/>
              <a:pathLst>
                <a:path w="699414" h="751455" extrusionOk="0">
                  <a:moveTo>
                    <a:pt x="699415" y="594034"/>
                  </a:moveTo>
                  <a:cubicBezTo>
                    <a:pt x="625855" y="574916"/>
                    <a:pt x="548873" y="572016"/>
                    <a:pt x="473734" y="589815"/>
                  </a:cubicBezTo>
                  <a:cubicBezTo>
                    <a:pt x="357537" y="609459"/>
                    <a:pt x="218444" y="653232"/>
                    <a:pt x="145541" y="751456"/>
                  </a:cubicBezTo>
                  <a:cubicBezTo>
                    <a:pt x="141725" y="735371"/>
                    <a:pt x="137778" y="719286"/>
                    <a:pt x="133961" y="703201"/>
                  </a:cubicBezTo>
                  <a:cubicBezTo>
                    <a:pt x="131987" y="694763"/>
                    <a:pt x="129882" y="686588"/>
                    <a:pt x="127908" y="678150"/>
                  </a:cubicBezTo>
                  <a:cubicBezTo>
                    <a:pt x="124750" y="665230"/>
                    <a:pt x="121723" y="652441"/>
                    <a:pt x="118565" y="639652"/>
                  </a:cubicBezTo>
                  <a:cubicBezTo>
                    <a:pt x="109354" y="601153"/>
                    <a:pt x="100010" y="562655"/>
                    <a:pt x="90799" y="524025"/>
                  </a:cubicBezTo>
                  <a:cubicBezTo>
                    <a:pt x="64086" y="413671"/>
                    <a:pt x="37504" y="303318"/>
                    <a:pt x="10922" y="192964"/>
                  </a:cubicBezTo>
                  <a:cubicBezTo>
                    <a:pt x="10791" y="192437"/>
                    <a:pt x="10659" y="191909"/>
                    <a:pt x="10527" y="191382"/>
                  </a:cubicBezTo>
                  <a:cubicBezTo>
                    <a:pt x="7501" y="179120"/>
                    <a:pt x="4606" y="166859"/>
                    <a:pt x="1711" y="154597"/>
                  </a:cubicBezTo>
                  <a:cubicBezTo>
                    <a:pt x="1053" y="152224"/>
                    <a:pt x="526" y="149851"/>
                    <a:pt x="0" y="147478"/>
                  </a:cubicBezTo>
                  <a:cubicBezTo>
                    <a:pt x="3421" y="144577"/>
                    <a:pt x="6974" y="141677"/>
                    <a:pt x="10659" y="139040"/>
                  </a:cubicBezTo>
                  <a:cubicBezTo>
                    <a:pt x="158043" y="21039"/>
                    <a:pt x="351221" y="-14954"/>
                    <a:pt x="536766" y="5350"/>
                  </a:cubicBezTo>
                  <a:cubicBezTo>
                    <a:pt x="544925" y="6273"/>
                    <a:pt x="552952" y="7196"/>
                    <a:pt x="561111" y="8382"/>
                  </a:cubicBezTo>
                  <a:cubicBezTo>
                    <a:pt x="563875" y="19853"/>
                    <a:pt x="566638" y="31323"/>
                    <a:pt x="569270" y="42925"/>
                  </a:cubicBezTo>
                  <a:cubicBezTo>
                    <a:pt x="569796" y="45035"/>
                    <a:pt x="570323" y="47144"/>
                    <a:pt x="570849" y="49254"/>
                  </a:cubicBezTo>
                  <a:cubicBezTo>
                    <a:pt x="599141" y="169232"/>
                    <a:pt x="627302" y="289078"/>
                    <a:pt x="655726" y="409057"/>
                  </a:cubicBezTo>
                  <a:cubicBezTo>
                    <a:pt x="662306" y="437271"/>
                    <a:pt x="669017" y="465486"/>
                    <a:pt x="675597" y="493700"/>
                  </a:cubicBezTo>
                  <a:cubicBezTo>
                    <a:pt x="678623" y="506357"/>
                    <a:pt x="681650" y="518883"/>
                    <a:pt x="684545" y="531540"/>
                  </a:cubicBezTo>
                  <a:cubicBezTo>
                    <a:pt x="686124" y="538264"/>
                    <a:pt x="687835" y="545120"/>
                    <a:pt x="689414" y="551975"/>
                  </a:cubicBezTo>
                  <a:cubicBezTo>
                    <a:pt x="692704" y="565951"/>
                    <a:pt x="695994" y="580058"/>
                    <a:pt x="699415" y="594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7576231" y="6303644"/>
              <a:ext cx="224839" cy="365287"/>
            </a:xfrm>
            <a:custGeom>
              <a:avLst/>
              <a:gdLst/>
              <a:ahLst/>
              <a:cxnLst/>
              <a:rect l="l" t="t" r="r" b="b"/>
              <a:pathLst>
                <a:path w="224839" h="365287" extrusionOk="0">
                  <a:moveTo>
                    <a:pt x="224839" y="0"/>
                  </a:moveTo>
                  <a:cubicBezTo>
                    <a:pt x="224076" y="8807"/>
                    <a:pt x="223313" y="17614"/>
                    <a:pt x="222563" y="26329"/>
                  </a:cubicBezTo>
                  <a:cubicBezTo>
                    <a:pt x="218588" y="73912"/>
                    <a:pt x="214535" y="121402"/>
                    <a:pt x="210482" y="168892"/>
                  </a:cubicBezTo>
                  <a:cubicBezTo>
                    <a:pt x="207022" y="215446"/>
                    <a:pt x="204140" y="262014"/>
                    <a:pt x="200429" y="308489"/>
                  </a:cubicBezTo>
                  <a:cubicBezTo>
                    <a:pt x="196797" y="327870"/>
                    <a:pt x="204232" y="365287"/>
                    <a:pt x="176268" y="365287"/>
                  </a:cubicBezTo>
                  <a:cubicBezTo>
                    <a:pt x="175847" y="365287"/>
                    <a:pt x="175334" y="365287"/>
                    <a:pt x="174913" y="365287"/>
                  </a:cubicBezTo>
                  <a:cubicBezTo>
                    <a:pt x="163333" y="362743"/>
                    <a:pt x="159030" y="354028"/>
                    <a:pt x="158095" y="342689"/>
                  </a:cubicBezTo>
                  <a:cubicBezTo>
                    <a:pt x="113314" y="252705"/>
                    <a:pt x="63967" y="165082"/>
                    <a:pt x="13186" y="78223"/>
                  </a:cubicBezTo>
                  <a:cubicBezTo>
                    <a:pt x="8790" y="70774"/>
                    <a:pt x="4395" y="63324"/>
                    <a:pt x="0" y="55876"/>
                  </a:cubicBezTo>
                  <a:cubicBezTo>
                    <a:pt x="69362" y="23784"/>
                    <a:pt x="147607" y="10323"/>
                    <a:pt x="224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580481" y="1192867"/>
              <a:ext cx="1114457" cy="4487286"/>
            </a:xfrm>
            <a:custGeom>
              <a:avLst/>
              <a:gdLst/>
              <a:ahLst/>
              <a:cxnLst/>
              <a:rect l="l" t="t" r="r" b="b"/>
              <a:pathLst>
                <a:path w="1114457" h="4487286" extrusionOk="0">
                  <a:moveTo>
                    <a:pt x="1114131" y="4471795"/>
                  </a:moveTo>
                  <a:cubicBezTo>
                    <a:pt x="1115815" y="4478651"/>
                    <a:pt x="1110749" y="4485678"/>
                    <a:pt x="1104077" y="4487036"/>
                  </a:cubicBezTo>
                  <a:cubicBezTo>
                    <a:pt x="1103235" y="4487208"/>
                    <a:pt x="1102393" y="4487287"/>
                    <a:pt x="1101538" y="4487287"/>
                  </a:cubicBezTo>
                  <a:cubicBezTo>
                    <a:pt x="1095458" y="4487287"/>
                    <a:pt x="1090300" y="4482883"/>
                    <a:pt x="1088865" y="4476871"/>
                  </a:cubicBezTo>
                  <a:cubicBezTo>
                    <a:pt x="1041887" y="4284709"/>
                    <a:pt x="994908" y="4092532"/>
                    <a:pt x="947930" y="3900370"/>
                  </a:cubicBezTo>
                  <a:cubicBezTo>
                    <a:pt x="899174" y="3700494"/>
                    <a:pt x="850340" y="3500710"/>
                    <a:pt x="801506" y="3300835"/>
                  </a:cubicBezTo>
                  <a:cubicBezTo>
                    <a:pt x="754607" y="3108752"/>
                    <a:pt x="707628" y="2916668"/>
                    <a:pt x="660742" y="2724505"/>
                  </a:cubicBezTo>
                  <a:cubicBezTo>
                    <a:pt x="616974" y="2545368"/>
                    <a:pt x="573206" y="2366245"/>
                    <a:pt x="529439" y="2187109"/>
                  </a:cubicBezTo>
                  <a:cubicBezTo>
                    <a:pt x="483394" y="1998756"/>
                    <a:pt x="437337" y="1810390"/>
                    <a:pt x="391372" y="1621946"/>
                  </a:cubicBezTo>
                  <a:cubicBezTo>
                    <a:pt x="342616" y="1422241"/>
                    <a:pt x="293782" y="1222458"/>
                    <a:pt x="244948" y="1022754"/>
                  </a:cubicBezTo>
                  <a:cubicBezTo>
                    <a:pt x="196785" y="825251"/>
                    <a:pt x="148544" y="627670"/>
                    <a:pt x="100381" y="430075"/>
                  </a:cubicBezTo>
                  <a:cubicBezTo>
                    <a:pt x="84076" y="363283"/>
                    <a:pt x="67772" y="296491"/>
                    <a:pt x="51547" y="229606"/>
                  </a:cubicBezTo>
                  <a:cubicBezTo>
                    <a:pt x="41835" y="189644"/>
                    <a:pt x="32110" y="149603"/>
                    <a:pt x="22478" y="109562"/>
                  </a:cubicBezTo>
                  <a:cubicBezTo>
                    <a:pt x="18004" y="91025"/>
                    <a:pt x="13516" y="72488"/>
                    <a:pt x="9134" y="53937"/>
                  </a:cubicBezTo>
                  <a:cubicBezTo>
                    <a:pt x="7187" y="45552"/>
                    <a:pt x="5252" y="37180"/>
                    <a:pt x="3305" y="28794"/>
                  </a:cubicBezTo>
                  <a:cubicBezTo>
                    <a:pt x="2120" y="23547"/>
                    <a:pt x="607" y="18128"/>
                    <a:pt x="173" y="12789"/>
                  </a:cubicBezTo>
                  <a:cubicBezTo>
                    <a:pt x="-919" y="7027"/>
                    <a:pt x="3305" y="1279"/>
                    <a:pt x="8871" y="263"/>
                  </a:cubicBezTo>
                  <a:cubicBezTo>
                    <a:pt x="14201" y="-923"/>
                    <a:pt x="19096" y="2043"/>
                    <a:pt x="20951" y="6276"/>
                  </a:cubicBezTo>
                  <a:cubicBezTo>
                    <a:pt x="23991" y="13131"/>
                    <a:pt x="25518" y="20831"/>
                    <a:pt x="27373" y="28030"/>
                  </a:cubicBezTo>
                  <a:cubicBezTo>
                    <a:pt x="30584" y="40555"/>
                    <a:pt x="33716" y="53172"/>
                    <a:pt x="36927" y="65698"/>
                  </a:cubicBezTo>
                  <a:cubicBezTo>
                    <a:pt x="43177" y="90840"/>
                    <a:pt x="49349" y="116062"/>
                    <a:pt x="55600" y="141205"/>
                  </a:cubicBezTo>
                  <a:cubicBezTo>
                    <a:pt x="65903" y="182854"/>
                    <a:pt x="76128" y="224596"/>
                    <a:pt x="86353" y="266325"/>
                  </a:cubicBezTo>
                  <a:cubicBezTo>
                    <a:pt x="111619" y="369348"/>
                    <a:pt x="136884" y="472371"/>
                    <a:pt x="162058" y="575486"/>
                  </a:cubicBezTo>
                  <a:cubicBezTo>
                    <a:pt x="206168" y="755717"/>
                    <a:pt x="250186" y="936027"/>
                    <a:pt x="294296" y="1116271"/>
                  </a:cubicBezTo>
                  <a:cubicBezTo>
                    <a:pt x="340261" y="1304043"/>
                    <a:pt x="386134" y="1491802"/>
                    <a:pt x="432020" y="1679654"/>
                  </a:cubicBezTo>
                  <a:cubicBezTo>
                    <a:pt x="481447" y="1882153"/>
                    <a:pt x="530794" y="2084731"/>
                    <a:pt x="580391" y="2287139"/>
                  </a:cubicBezTo>
                  <a:cubicBezTo>
                    <a:pt x="629646" y="2488029"/>
                    <a:pt x="678652" y="2688999"/>
                    <a:pt x="727749" y="2889969"/>
                  </a:cubicBezTo>
                  <a:cubicBezTo>
                    <a:pt x="773885" y="3079179"/>
                    <a:pt x="820179" y="3268375"/>
                    <a:pt x="866408" y="3457584"/>
                  </a:cubicBezTo>
                  <a:cubicBezTo>
                    <a:pt x="911781" y="3643313"/>
                    <a:pt x="957154" y="3829055"/>
                    <a:pt x="1002527" y="4014784"/>
                  </a:cubicBezTo>
                  <a:cubicBezTo>
                    <a:pt x="1039768" y="4167117"/>
                    <a:pt x="1076943" y="4319502"/>
                    <a:pt x="1114131" y="4471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356395" y="1259053"/>
              <a:ext cx="1105329" cy="4486745"/>
            </a:xfrm>
            <a:custGeom>
              <a:avLst/>
              <a:gdLst/>
              <a:ahLst/>
              <a:cxnLst/>
              <a:rect l="l" t="t" r="r" b="b"/>
              <a:pathLst>
                <a:path w="1105329" h="4486745" extrusionOk="0">
                  <a:moveTo>
                    <a:pt x="1079833" y="4476792"/>
                  </a:moveTo>
                  <a:cubicBezTo>
                    <a:pt x="1054659" y="4372925"/>
                    <a:pt x="1029473" y="4268966"/>
                    <a:pt x="1004299" y="4165086"/>
                  </a:cubicBezTo>
                  <a:cubicBezTo>
                    <a:pt x="981481" y="4071292"/>
                    <a:pt x="958584" y="3977485"/>
                    <a:pt x="936029" y="3883612"/>
                  </a:cubicBezTo>
                  <a:cubicBezTo>
                    <a:pt x="913803" y="3791084"/>
                    <a:pt x="891077" y="3698635"/>
                    <a:pt x="868772" y="3606107"/>
                  </a:cubicBezTo>
                  <a:cubicBezTo>
                    <a:pt x="844690" y="3506630"/>
                    <a:pt x="820530" y="3407246"/>
                    <a:pt x="796448" y="3307783"/>
                  </a:cubicBezTo>
                  <a:cubicBezTo>
                    <a:pt x="749128" y="3112654"/>
                    <a:pt x="701820" y="2917525"/>
                    <a:pt x="654499" y="2722395"/>
                  </a:cubicBezTo>
                  <a:cubicBezTo>
                    <a:pt x="609718" y="2537853"/>
                    <a:pt x="564937" y="2353298"/>
                    <a:pt x="520235" y="2168835"/>
                  </a:cubicBezTo>
                  <a:cubicBezTo>
                    <a:pt x="473086" y="1974206"/>
                    <a:pt x="425857" y="1779591"/>
                    <a:pt x="378707" y="1584963"/>
                  </a:cubicBezTo>
                  <a:cubicBezTo>
                    <a:pt x="331058" y="1388225"/>
                    <a:pt x="283316" y="1191567"/>
                    <a:pt x="235653" y="994921"/>
                  </a:cubicBezTo>
                  <a:cubicBezTo>
                    <a:pt x="189859" y="806134"/>
                    <a:pt x="144144" y="617360"/>
                    <a:pt x="98520" y="428493"/>
                  </a:cubicBezTo>
                  <a:cubicBezTo>
                    <a:pt x="81282" y="357376"/>
                    <a:pt x="64043" y="286194"/>
                    <a:pt x="46975" y="214998"/>
                  </a:cubicBezTo>
                  <a:cubicBezTo>
                    <a:pt x="37264" y="174535"/>
                    <a:pt x="27539" y="133979"/>
                    <a:pt x="17907" y="93516"/>
                  </a:cubicBezTo>
                  <a:cubicBezTo>
                    <a:pt x="13604" y="75652"/>
                    <a:pt x="9458" y="57787"/>
                    <a:pt x="5313" y="39935"/>
                  </a:cubicBezTo>
                  <a:cubicBezTo>
                    <a:pt x="4642" y="36969"/>
                    <a:pt x="3958" y="33923"/>
                    <a:pt x="3287" y="30957"/>
                  </a:cubicBezTo>
                  <a:cubicBezTo>
                    <a:pt x="2445" y="26896"/>
                    <a:pt x="1339" y="22835"/>
                    <a:pt x="747" y="18682"/>
                  </a:cubicBezTo>
                  <a:cubicBezTo>
                    <a:pt x="76" y="13935"/>
                    <a:pt x="-937" y="8952"/>
                    <a:pt x="1839" y="4627"/>
                  </a:cubicBezTo>
                  <a:cubicBezTo>
                    <a:pt x="4629" y="224"/>
                    <a:pt x="10116" y="-1385"/>
                    <a:pt x="14683" y="1331"/>
                  </a:cubicBezTo>
                  <a:cubicBezTo>
                    <a:pt x="19841" y="4205"/>
                    <a:pt x="21525" y="10468"/>
                    <a:pt x="23052" y="15808"/>
                  </a:cubicBezTo>
                  <a:cubicBezTo>
                    <a:pt x="26184" y="27660"/>
                    <a:pt x="29303" y="39421"/>
                    <a:pt x="32263" y="51274"/>
                  </a:cubicBezTo>
                  <a:cubicBezTo>
                    <a:pt x="38685" y="76667"/>
                    <a:pt x="44936" y="102152"/>
                    <a:pt x="51186" y="127638"/>
                  </a:cubicBezTo>
                  <a:cubicBezTo>
                    <a:pt x="61411" y="168944"/>
                    <a:pt x="71465" y="210172"/>
                    <a:pt x="81519" y="251492"/>
                  </a:cubicBezTo>
                  <a:cubicBezTo>
                    <a:pt x="104245" y="344693"/>
                    <a:pt x="126892" y="437906"/>
                    <a:pt x="149539" y="531199"/>
                  </a:cubicBezTo>
                  <a:cubicBezTo>
                    <a:pt x="196517" y="724377"/>
                    <a:pt x="243417" y="917647"/>
                    <a:pt x="290224" y="1110918"/>
                  </a:cubicBezTo>
                  <a:cubicBezTo>
                    <a:pt x="337032" y="1303938"/>
                    <a:pt x="383839" y="1496865"/>
                    <a:pt x="430647" y="1689872"/>
                  </a:cubicBezTo>
                  <a:cubicBezTo>
                    <a:pt x="478389" y="1886781"/>
                    <a:pt x="526210" y="2083690"/>
                    <a:pt x="573951" y="2280599"/>
                  </a:cubicBezTo>
                  <a:cubicBezTo>
                    <a:pt x="622114" y="2479617"/>
                    <a:pt x="670356" y="2678729"/>
                    <a:pt x="718690" y="2877761"/>
                  </a:cubicBezTo>
                  <a:cubicBezTo>
                    <a:pt x="741929" y="2973506"/>
                    <a:pt x="765156" y="3069330"/>
                    <a:pt x="788395" y="3165167"/>
                  </a:cubicBezTo>
                  <a:cubicBezTo>
                    <a:pt x="809186" y="3251183"/>
                    <a:pt x="829886" y="3337105"/>
                    <a:pt x="850914" y="3423028"/>
                  </a:cubicBezTo>
                  <a:cubicBezTo>
                    <a:pt x="875667" y="3524271"/>
                    <a:pt x="900012" y="3625606"/>
                    <a:pt x="924593" y="3726942"/>
                  </a:cubicBezTo>
                  <a:cubicBezTo>
                    <a:pt x="947569" y="3821843"/>
                    <a:pt x="970637" y="3916824"/>
                    <a:pt x="993627" y="4011725"/>
                  </a:cubicBezTo>
                  <a:cubicBezTo>
                    <a:pt x="1030723" y="4164783"/>
                    <a:pt x="1067898" y="4317748"/>
                    <a:pt x="1104994" y="4470727"/>
                  </a:cubicBezTo>
                  <a:cubicBezTo>
                    <a:pt x="1106599" y="4477583"/>
                    <a:pt x="1102296" y="4484689"/>
                    <a:pt x="1095440" y="4486390"/>
                  </a:cubicBezTo>
                  <a:cubicBezTo>
                    <a:pt x="1094440" y="4486641"/>
                    <a:pt x="1093453" y="4486746"/>
                    <a:pt x="1092466" y="4486746"/>
                  </a:cubicBezTo>
                  <a:cubicBezTo>
                    <a:pt x="1086676" y="4486720"/>
                    <a:pt x="1081281" y="4482646"/>
                    <a:pt x="1079833" y="4476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173388" y="1043294"/>
              <a:ext cx="569309" cy="200332"/>
            </a:xfrm>
            <a:custGeom>
              <a:avLst/>
              <a:gdLst/>
              <a:ahLst/>
              <a:cxnLst/>
              <a:rect l="l" t="t" r="r" b="b"/>
              <a:pathLst>
                <a:path w="569309" h="200332" extrusionOk="0">
                  <a:moveTo>
                    <a:pt x="562967" y="55146"/>
                  </a:moveTo>
                  <a:cubicBezTo>
                    <a:pt x="565085" y="64204"/>
                    <a:pt x="567191" y="73182"/>
                    <a:pt x="569309" y="82148"/>
                  </a:cubicBezTo>
                  <a:cubicBezTo>
                    <a:pt x="374381" y="66406"/>
                    <a:pt x="170834" y="93486"/>
                    <a:pt x="6501" y="200333"/>
                  </a:cubicBezTo>
                  <a:cubicBezTo>
                    <a:pt x="4303" y="191526"/>
                    <a:pt x="2198" y="182639"/>
                    <a:pt x="79" y="173832"/>
                  </a:cubicBezTo>
                  <a:cubicBezTo>
                    <a:pt x="79" y="173753"/>
                    <a:pt x="0" y="173582"/>
                    <a:pt x="0" y="173489"/>
                  </a:cubicBezTo>
                  <a:cubicBezTo>
                    <a:pt x="72916" y="75200"/>
                    <a:pt x="211996" y="31520"/>
                    <a:pt x="328087" y="11888"/>
                  </a:cubicBezTo>
                  <a:cubicBezTo>
                    <a:pt x="403292" y="-5977"/>
                    <a:pt x="480261" y="-3010"/>
                    <a:pt x="553768" y="16120"/>
                  </a:cubicBezTo>
                  <a:cubicBezTo>
                    <a:pt x="556808" y="29146"/>
                    <a:pt x="559927" y="42107"/>
                    <a:pt x="562967" y="55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5958408" y="76731"/>
              <a:ext cx="636759" cy="566939"/>
            </a:xfrm>
            <a:custGeom>
              <a:avLst/>
              <a:gdLst/>
              <a:ahLst/>
              <a:cxnLst/>
              <a:rect l="l" t="t" r="r" b="b"/>
              <a:pathLst>
                <a:path w="636759" h="566939" extrusionOk="0">
                  <a:moveTo>
                    <a:pt x="630509" y="396953"/>
                  </a:moveTo>
                  <a:cubicBezTo>
                    <a:pt x="632628" y="405760"/>
                    <a:pt x="634733" y="414647"/>
                    <a:pt x="636760" y="423454"/>
                  </a:cubicBezTo>
                  <a:cubicBezTo>
                    <a:pt x="442766" y="380539"/>
                    <a:pt x="223756" y="431839"/>
                    <a:pt x="76820" y="566940"/>
                  </a:cubicBezTo>
                  <a:cubicBezTo>
                    <a:pt x="74793" y="559069"/>
                    <a:pt x="72938" y="551197"/>
                    <a:pt x="71069" y="543234"/>
                  </a:cubicBezTo>
                  <a:cubicBezTo>
                    <a:pt x="70477" y="540861"/>
                    <a:pt x="69885" y="538488"/>
                    <a:pt x="69385" y="536128"/>
                  </a:cubicBezTo>
                  <a:cubicBezTo>
                    <a:pt x="68543" y="532739"/>
                    <a:pt x="67701" y="529272"/>
                    <a:pt x="66937" y="525883"/>
                  </a:cubicBezTo>
                  <a:cubicBezTo>
                    <a:pt x="49870" y="455452"/>
                    <a:pt x="32881" y="385100"/>
                    <a:pt x="15985" y="314669"/>
                  </a:cubicBezTo>
                  <a:cubicBezTo>
                    <a:pt x="13616" y="299599"/>
                    <a:pt x="10826" y="284622"/>
                    <a:pt x="8471" y="269460"/>
                  </a:cubicBezTo>
                  <a:cubicBezTo>
                    <a:pt x="6944" y="259888"/>
                    <a:pt x="5773" y="250237"/>
                    <a:pt x="4247" y="240586"/>
                  </a:cubicBezTo>
                  <a:cubicBezTo>
                    <a:pt x="2812" y="231449"/>
                    <a:pt x="1457" y="222299"/>
                    <a:pt x="522" y="213070"/>
                  </a:cubicBezTo>
                  <a:cubicBezTo>
                    <a:pt x="522" y="212899"/>
                    <a:pt x="444" y="212727"/>
                    <a:pt x="444" y="212556"/>
                  </a:cubicBezTo>
                  <a:cubicBezTo>
                    <a:pt x="101" y="207902"/>
                    <a:pt x="-149" y="203327"/>
                    <a:pt x="101" y="198673"/>
                  </a:cubicBezTo>
                  <a:cubicBezTo>
                    <a:pt x="272" y="196550"/>
                    <a:pt x="351" y="194441"/>
                    <a:pt x="522" y="192318"/>
                  </a:cubicBezTo>
                  <a:lnTo>
                    <a:pt x="522" y="192239"/>
                  </a:lnTo>
                  <a:cubicBezTo>
                    <a:pt x="694" y="190037"/>
                    <a:pt x="944" y="187927"/>
                    <a:pt x="1194" y="185805"/>
                  </a:cubicBezTo>
                  <a:cubicBezTo>
                    <a:pt x="1194" y="185726"/>
                    <a:pt x="1194" y="185554"/>
                    <a:pt x="1273" y="185462"/>
                  </a:cubicBezTo>
                  <a:cubicBezTo>
                    <a:pt x="2365" y="179371"/>
                    <a:pt x="3970" y="173688"/>
                    <a:pt x="5839" y="167848"/>
                  </a:cubicBezTo>
                  <a:cubicBezTo>
                    <a:pt x="5760" y="168362"/>
                    <a:pt x="5589" y="168863"/>
                    <a:pt x="5418" y="169456"/>
                  </a:cubicBezTo>
                  <a:cubicBezTo>
                    <a:pt x="6773" y="165053"/>
                    <a:pt x="8458" y="160820"/>
                    <a:pt x="9892" y="156509"/>
                  </a:cubicBezTo>
                  <a:cubicBezTo>
                    <a:pt x="98283" y="13458"/>
                    <a:pt x="383865" y="-47572"/>
                    <a:pt x="520498" y="41910"/>
                  </a:cubicBezTo>
                  <a:cubicBezTo>
                    <a:pt x="520840" y="42161"/>
                    <a:pt x="521090" y="42424"/>
                    <a:pt x="521340" y="42675"/>
                  </a:cubicBezTo>
                  <a:cubicBezTo>
                    <a:pt x="521761" y="43018"/>
                    <a:pt x="522274" y="43440"/>
                    <a:pt x="522695" y="43861"/>
                  </a:cubicBezTo>
                  <a:cubicBezTo>
                    <a:pt x="523959" y="44877"/>
                    <a:pt x="525235" y="45892"/>
                    <a:pt x="526419" y="46999"/>
                  </a:cubicBezTo>
                  <a:cubicBezTo>
                    <a:pt x="526498" y="46999"/>
                    <a:pt x="526498" y="46999"/>
                    <a:pt x="526498" y="47171"/>
                  </a:cubicBezTo>
                  <a:cubicBezTo>
                    <a:pt x="526577" y="47171"/>
                    <a:pt x="526669" y="47250"/>
                    <a:pt x="526748" y="47342"/>
                  </a:cubicBezTo>
                  <a:cubicBezTo>
                    <a:pt x="528525" y="48357"/>
                    <a:pt x="530209" y="49887"/>
                    <a:pt x="531644" y="51746"/>
                  </a:cubicBezTo>
                  <a:cubicBezTo>
                    <a:pt x="531723" y="51746"/>
                    <a:pt x="531723" y="51825"/>
                    <a:pt x="531815" y="51996"/>
                  </a:cubicBezTo>
                  <a:cubicBezTo>
                    <a:pt x="531894" y="51996"/>
                    <a:pt x="531894" y="51996"/>
                    <a:pt x="531894" y="52075"/>
                  </a:cubicBezTo>
                  <a:cubicBezTo>
                    <a:pt x="533420" y="53433"/>
                    <a:pt x="534854" y="54870"/>
                    <a:pt x="536197" y="56308"/>
                  </a:cubicBezTo>
                  <a:lnTo>
                    <a:pt x="536276" y="56308"/>
                  </a:lnTo>
                  <a:cubicBezTo>
                    <a:pt x="536526" y="56650"/>
                    <a:pt x="536868" y="56980"/>
                    <a:pt x="537118" y="57323"/>
                  </a:cubicBezTo>
                  <a:cubicBezTo>
                    <a:pt x="538131" y="58852"/>
                    <a:pt x="539144" y="60368"/>
                    <a:pt x="540079" y="61977"/>
                  </a:cubicBezTo>
                  <a:cubicBezTo>
                    <a:pt x="540079" y="62056"/>
                    <a:pt x="540158" y="62148"/>
                    <a:pt x="540329" y="62320"/>
                  </a:cubicBezTo>
                  <a:cubicBezTo>
                    <a:pt x="540329" y="62320"/>
                    <a:pt x="540329" y="62399"/>
                    <a:pt x="540408" y="62399"/>
                  </a:cubicBezTo>
                  <a:cubicBezTo>
                    <a:pt x="543619" y="66460"/>
                    <a:pt x="546408" y="70692"/>
                    <a:pt x="549027" y="75095"/>
                  </a:cubicBezTo>
                  <a:cubicBezTo>
                    <a:pt x="567279" y="105736"/>
                    <a:pt x="573108" y="143496"/>
                    <a:pt x="579280" y="179898"/>
                  </a:cubicBezTo>
                  <a:cubicBezTo>
                    <a:pt x="595163" y="247112"/>
                    <a:pt x="611047" y="314498"/>
                    <a:pt x="626930" y="381712"/>
                  </a:cubicBezTo>
                  <a:cubicBezTo>
                    <a:pt x="627693" y="385100"/>
                    <a:pt x="628535" y="388489"/>
                    <a:pt x="629299" y="391877"/>
                  </a:cubicBezTo>
                  <a:lnTo>
                    <a:pt x="629220" y="391877"/>
                  </a:lnTo>
                  <a:cubicBezTo>
                    <a:pt x="629470" y="393143"/>
                    <a:pt x="629733" y="394422"/>
                    <a:pt x="629891" y="395687"/>
                  </a:cubicBezTo>
                  <a:cubicBezTo>
                    <a:pt x="629970" y="395687"/>
                    <a:pt x="629970" y="395687"/>
                    <a:pt x="629891" y="395766"/>
                  </a:cubicBezTo>
                  <a:cubicBezTo>
                    <a:pt x="630062" y="396188"/>
                    <a:pt x="630233" y="396531"/>
                    <a:pt x="630312" y="396953"/>
                  </a:cubicBezTo>
                  <a:cubicBezTo>
                    <a:pt x="630430" y="396953"/>
                    <a:pt x="630430" y="396953"/>
                    <a:pt x="630509" y="396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2499898" y="2020425"/>
            <a:ext cx="410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3"/>
          <p:cNvGrpSpPr/>
          <p:nvPr/>
        </p:nvGrpSpPr>
        <p:grpSpPr>
          <a:xfrm>
            <a:off x="766179" y="482197"/>
            <a:ext cx="2727288" cy="3832032"/>
            <a:chOff x="766179" y="482197"/>
            <a:chExt cx="2727288" cy="3832032"/>
          </a:xfrm>
        </p:grpSpPr>
        <p:sp>
          <p:nvSpPr>
            <p:cNvPr id="148" name="Google Shape;148;p3"/>
            <p:cNvSpPr/>
            <p:nvPr/>
          </p:nvSpPr>
          <p:spPr>
            <a:xfrm rot="-154594">
              <a:off x="889383" y="630613"/>
              <a:ext cx="2523796" cy="3628722"/>
            </a:xfrm>
            <a:custGeom>
              <a:avLst/>
              <a:gdLst/>
              <a:ahLst/>
              <a:cxnLst/>
              <a:rect l="l" t="t" r="r" b="b"/>
              <a:pathLst>
                <a:path w="5042489" h="7250106" extrusionOk="0">
                  <a:moveTo>
                    <a:pt x="4824412" y="156435"/>
                  </a:moveTo>
                  <a:cubicBezTo>
                    <a:pt x="4797175" y="150385"/>
                    <a:pt x="4768759" y="149773"/>
                    <a:pt x="4740731" y="149220"/>
                  </a:cubicBezTo>
                  <a:cubicBezTo>
                    <a:pt x="4466216" y="143857"/>
                    <a:pt x="4192492" y="133923"/>
                    <a:pt x="3918156" y="124392"/>
                  </a:cubicBezTo>
                  <a:cubicBezTo>
                    <a:pt x="3643283" y="114846"/>
                    <a:pt x="3368410" y="104912"/>
                    <a:pt x="3093566" y="94485"/>
                  </a:cubicBezTo>
                  <a:cubicBezTo>
                    <a:pt x="2545118" y="73676"/>
                    <a:pt x="1996626" y="50581"/>
                    <a:pt x="1448103" y="32207"/>
                  </a:cubicBezTo>
                  <a:cubicBezTo>
                    <a:pt x="1447028" y="18553"/>
                    <a:pt x="1021294" y="16222"/>
                    <a:pt x="988085" y="15326"/>
                  </a:cubicBezTo>
                  <a:cubicBezTo>
                    <a:pt x="808584" y="10501"/>
                    <a:pt x="629128" y="3973"/>
                    <a:pt x="449582" y="1269"/>
                  </a:cubicBezTo>
                  <a:cubicBezTo>
                    <a:pt x="361108" y="-61"/>
                    <a:pt x="272545" y="-763"/>
                    <a:pt x="184116" y="1299"/>
                  </a:cubicBezTo>
                  <a:cubicBezTo>
                    <a:pt x="131017" y="2524"/>
                    <a:pt x="65957" y="821"/>
                    <a:pt x="56072" y="67387"/>
                  </a:cubicBezTo>
                  <a:cubicBezTo>
                    <a:pt x="39109" y="181562"/>
                    <a:pt x="59611" y="313454"/>
                    <a:pt x="61582" y="429003"/>
                  </a:cubicBezTo>
                  <a:cubicBezTo>
                    <a:pt x="69018" y="866896"/>
                    <a:pt x="68674" y="1305207"/>
                    <a:pt x="80575" y="1742876"/>
                  </a:cubicBezTo>
                  <a:cubicBezTo>
                    <a:pt x="80486" y="1751675"/>
                    <a:pt x="80381" y="1760458"/>
                    <a:pt x="80292" y="1769257"/>
                  </a:cubicBezTo>
                  <a:cubicBezTo>
                    <a:pt x="70631" y="2648434"/>
                    <a:pt x="60969" y="3527610"/>
                    <a:pt x="51308" y="4406787"/>
                  </a:cubicBezTo>
                  <a:lnTo>
                    <a:pt x="36824" y="5725544"/>
                  </a:lnTo>
                  <a:cubicBezTo>
                    <a:pt x="34270" y="5958196"/>
                    <a:pt x="41513" y="6194942"/>
                    <a:pt x="39945" y="6430223"/>
                  </a:cubicBezTo>
                  <a:cubicBezTo>
                    <a:pt x="34703" y="6493682"/>
                    <a:pt x="31179" y="6557305"/>
                    <a:pt x="28103" y="6621048"/>
                  </a:cubicBezTo>
                  <a:cubicBezTo>
                    <a:pt x="20518" y="6778306"/>
                    <a:pt x="-13662" y="6960093"/>
                    <a:pt x="6034" y="7116081"/>
                  </a:cubicBezTo>
                  <a:cubicBezTo>
                    <a:pt x="25102" y="7267049"/>
                    <a:pt x="184639" y="7238218"/>
                    <a:pt x="312369" y="7241191"/>
                  </a:cubicBezTo>
                  <a:cubicBezTo>
                    <a:pt x="1847258" y="7276834"/>
                    <a:pt x="3383730" y="7203665"/>
                    <a:pt x="4909884" y="7056446"/>
                  </a:cubicBezTo>
                  <a:cubicBezTo>
                    <a:pt x="5002075" y="7047558"/>
                    <a:pt x="5035434" y="7034651"/>
                    <a:pt x="5040272" y="6931276"/>
                  </a:cubicBezTo>
                  <a:cubicBezTo>
                    <a:pt x="5046664" y="6794275"/>
                    <a:pt x="5037629" y="6654436"/>
                    <a:pt x="5033389" y="6517420"/>
                  </a:cubicBezTo>
                  <a:cubicBezTo>
                    <a:pt x="5015992" y="5955208"/>
                    <a:pt x="4986233" y="5396583"/>
                    <a:pt x="4974615" y="4833849"/>
                  </a:cubicBezTo>
                  <a:cubicBezTo>
                    <a:pt x="4959085" y="3950789"/>
                    <a:pt x="4943571" y="3067743"/>
                    <a:pt x="4928042" y="2184682"/>
                  </a:cubicBezTo>
                  <a:cubicBezTo>
                    <a:pt x="4917753" y="1599720"/>
                    <a:pt x="4908286" y="1017880"/>
                    <a:pt x="4923830" y="433052"/>
                  </a:cubicBezTo>
                  <a:cubicBezTo>
                    <a:pt x="4926414" y="335951"/>
                    <a:pt x="4964909" y="201236"/>
                    <a:pt x="4841987" y="161216"/>
                  </a:cubicBezTo>
                  <a:cubicBezTo>
                    <a:pt x="4836193" y="159318"/>
                    <a:pt x="4830325" y="157750"/>
                    <a:pt x="4824412" y="15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 rot="-154594">
              <a:off x="912558" y="777430"/>
              <a:ext cx="2468521" cy="3420871"/>
            </a:xfrm>
            <a:custGeom>
              <a:avLst/>
              <a:gdLst/>
              <a:ahLst/>
              <a:cxnLst/>
              <a:rect l="l" t="t" r="r" b="b"/>
              <a:pathLst>
                <a:path w="4932050" h="6834826" extrusionOk="0">
                  <a:moveTo>
                    <a:pt x="4930544" y="6567229"/>
                  </a:moveTo>
                  <a:cubicBezTo>
                    <a:pt x="4939667" y="6413705"/>
                    <a:pt x="4904905" y="6250099"/>
                    <a:pt x="4892227" y="6096815"/>
                  </a:cubicBezTo>
                  <a:cubicBezTo>
                    <a:pt x="4878072" y="5925694"/>
                    <a:pt x="4865887" y="5754409"/>
                    <a:pt x="4855643" y="5583020"/>
                  </a:cubicBezTo>
                  <a:cubicBezTo>
                    <a:pt x="4802201" y="4688815"/>
                    <a:pt x="4793032" y="3790637"/>
                    <a:pt x="4781654" y="2894998"/>
                  </a:cubicBezTo>
                  <a:cubicBezTo>
                    <a:pt x="4771709" y="2112728"/>
                    <a:pt x="4743935" y="1324243"/>
                    <a:pt x="4769096" y="542241"/>
                  </a:cubicBezTo>
                  <a:cubicBezTo>
                    <a:pt x="4769260" y="532143"/>
                    <a:pt x="4769424" y="522224"/>
                    <a:pt x="4769424" y="512140"/>
                  </a:cubicBezTo>
                  <a:cubicBezTo>
                    <a:pt x="4770410" y="359618"/>
                    <a:pt x="4766124" y="207111"/>
                    <a:pt x="4758837" y="54753"/>
                  </a:cubicBezTo>
                  <a:cubicBezTo>
                    <a:pt x="4757359" y="25309"/>
                    <a:pt x="4734692" y="-326"/>
                    <a:pt x="4703782" y="3"/>
                  </a:cubicBezTo>
                  <a:cubicBezTo>
                    <a:pt x="3963514" y="6950"/>
                    <a:pt x="3223232" y="14060"/>
                    <a:pt x="2482964" y="21171"/>
                  </a:cubicBezTo>
                  <a:cubicBezTo>
                    <a:pt x="1742696" y="28117"/>
                    <a:pt x="1002428" y="34078"/>
                    <a:pt x="262146" y="42175"/>
                  </a:cubicBezTo>
                  <a:cubicBezTo>
                    <a:pt x="225935" y="42668"/>
                    <a:pt x="188395" y="43160"/>
                    <a:pt x="156156" y="62028"/>
                  </a:cubicBezTo>
                  <a:cubicBezTo>
                    <a:pt x="123574" y="81045"/>
                    <a:pt x="103565" y="114298"/>
                    <a:pt x="95636" y="150688"/>
                  </a:cubicBezTo>
                  <a:cubicBezTo>
                    <a:pt x="87856" y="187407"/>
                    <a:pt x="90678" y="225291"/>
                    <a:pt x="91664" y="262338"/>
                  </a:cubicBezTo>
                  <a:cubicBezTo>
                    <a:pt x="92993" y="311307"/>
                    <a:pt x="94307" y="360260"/>
                    <a:pt x="95636" y="409229"/>
                  </a:cubicBezTo>
                  <a:cubicBezTo>
                    <a:pt x="100429" y="593839"/>
                    <a:pt x="104565" y="778449"/>
                    <a:pt x="108029" y="963044"/>
                  </a:cubicBezTo>
                  <a:cubicBezTo>
                    <a:pt x="114973" y="1330278"/>
                    <a:pt x="119438" y="1697332"/>
                    <a:pt x="121095" y="2064566"/>
                  </a:cubicBezTo>
                  <a:cubicBezTo>
                    <a:pt x="124574" y="2803320"/>
                    <a:pt x="117452" y="3542089"/>
                    <a:pt x="99608" y="4280679"/>
                  </a:cubicBezTo>
                  <a:cubicBezTo>
                    <a:pt x="81913" y="5019270"/>
                    <a:pt x="53646" y="5757531"/>
                    <a:pt x="14613" y="6495300"/>
                  </a:cubicBezTo>
                  <a:cubicBezTo>
                    <a:pt x="9984" y="6584124"/>
                    <a:pt x="5191" y="6672964"/>
                    <a:pt x="69" y="6761952"/>
                  </a:cubicBezTo>
                  <a:cubicBezTo>
                    <a:pt x="-1588" y="6792546"/>
                    <a:pt x="26858" y="6815551"/>
                    <a:pt x="55289" y="6816702"/>
                  </a:cubicBezTo>
                  <a:cubicBezTo>
                    <a:pt x="926079" y="6852166"/>
                    <a:pt x="1798020" y="6831043"/>
                    <a:pt x="2668318" y="6792442"/>
                  </a:cubicBezTo>
                  <a:cubicBezTo>
                    <a:pt x="3103714" y="6773126"/>
                    <a:pt x="3538900" y="6749359"/>
                    <a:pt x="3974101" y="6726085"/>
                  </a:cubicBezTo>
                  <a:cubicBezTo>
                    <a:pt x="4092410" y="6719766"/>
                    <a:pt x="4210867" y="6716644"/>
                    <a:pt x="4329236" y="6711520"/>
                  </a:cubicBezTo>
                  <a:cubicBezTo>
                    <a:pt x="4430447" y="6707128"/>
                    <a:pt x="4531404" y="6698254"/>
                    <a:pt x="4632212" y="6688470"/>
                  </a:cubicBezTo>
                  <a:cubicBezTo>
                    <a:pt x="4682653" y="6683570"/>
                    <a:pt x="4733064" y="6678446"/>
                    <a:pt x="4783505" y="6673531"/>
                  </a:cubicBezTo>
                  <a:cubicBezTo>
                    <a:pt x="4819253" y="6670050"/>
                    <a:pt x="4873906" y="6674905"/>
                    <a:pt x="4903740" y="6651512"/>
                  </a:cubicBezTo>
                  <a:cubicBezTo>
                    <a:pt x="4920584" y="6638411"/>
                    <a:pt x="4928199" y="6606711"/>
                    <a:pt x="4930544" y="6567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 rot="-154594">
              <a:off x="841306" y="696599"/>
              <a:ext cx="2417403" cy="3396710"/>
            </a:xfrm>
            <a:custGeom>
              <a:avLst/>
              <a:gdLst/>
              <a:ahLst/>
              <a:cxnLst/>
              <a:rect l="l" t="t" r="r" b="b"/>
              <a:pathLst>
                <a:path w="4829919" h="6786552" extrusionOk="0">
                  <a:moveTo>
                    <a:pt x="4752787" y="3393747"/>
                  </a:moveTo>
                  <a:cubicBezTo>
                    <a:pt x="4751652" y="4472637"/>
                    <a:pt x="4776141" y="5552721"/>
                    <a:pt x="4829882" y="6636286"/>
                  </a:cubicBezTo>
                  <a:cubicBezTo>
                    <a:pt x="4830927" y="6659306"/>
                    <a:pt x="4810276" y="6676785"/>
                    <a:pt x="4789207" y="6677636"/>
                  </a:cubicBezTo>
                  <a:cubicBezTo>
                    <a:pt x="4443106" y="6691066"/>
                    <a:pt x="4097020" y="6703211"/>
                    <a:pt x="3750726" y="6714295"/>
                  </a:cubicBezTo>
                  <a:cubicBezTo>
                    <a:pt x="3137607" y="6733909"/>
                    <a:pt x="2524278" y="6749684"/>
                    <a:pt x="1910950" y="6761830"/>
                  </a:cubicBezTo>
                  <a:cubicBezTo>
                    <a:pt x="1295531" y="6773974"/>
                    <a:pt x="679918" y="6785059"/>
                    <a:pt x="64290" y="6786553"/>
                  </a:cubicBezTo>
                  <a:cubicBezTo>
                    <a:pt x="35709" y="6786553"/>
                    <a:pt x="22569" y="6760545"/>
                    <a:pt x="25899" y="6734970"/>
                  </a:cubicBezTo>
                  <a:cubicBezTo>
                    <a:pt x="136652" y="5886402"/>
                    <a:pt x="22270" y="5016055"/>
                    <a:pt x="3575" y="4164350"/>
                  </a:cubicBezTo>
                  <a:cubicBezTo>
                    <a:pt x="-23378" y="2936210"/>
                    <a:pt x="112521" y="1704365"/>
                    <a:pt x="62826" y="479407"/>
                  </a:cubicBezTo>
                  <a:cubicBezTo>
                    <a:pt x="56361" y="336371"/>
                    <a:pt x="44878" y="193558"/>
                    <a:pt x="25899" y="51583"/>
                  </a:cubicBezTo>
                  <a:cubicBezTo>
                    <a:pt x="22569" y="26008"/>
                    <a:pt x="35709" y="0"/>
                    <a:pt x="64290" y="0"/>
                  </a:cubicBezTo>
                  <a:cubicBezTo>
                    <a:pt x="679918" y="1494"/>
                    <a:pt x="1295531" y="12578"/>
                    <a:pt x="1910950" y="24723"/>
                  </a:cubicBezTo>
                  <a:cubicBezTo>
                    <a:pt x="2524278" y="36868"/>
                    <a:pt x="3137607" y="52643"/>
                    <a:pt x="3750726" y="72258"/>
                  </a:cubicBezTo>
                  <a:cubicBezTo>
                    <a:pt x="4097020" y="83342"/>
                    <a:pt x="4443121" y="95487"/>
                    <a:pt x="4789207" y="108917"/>
                  </a:cubicBezTo>
                  <a:cubicBezTo>
                    <a:pt x="4810276" y="109768"/>
                    <a:pt x="4830927" y="127246"/>
                    <a:pt x="4829882" y="150267"/>
                  </a:cubicBezTo>
                  <a:cubicBezTo>
                    <a:pt x="4780830" y="1231785"/>
                    <a:pt x="4753922" y="2312169"/>
                    <a:pt x="4752787" y="33937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154594">
              <a:off x="1092310" y="1246135"/>
              <a:ext cx="466413" cy="535655"/>
            </a:xfrm>
            <a:custGeom>
              <a:avLst/>
              <a:gdLst/>
              <a:ahLst/>
              <a:cxnLst/>
              <a:rect l="l" t="t" r="r" b="b"/>
              <a:pathLst>
                <a:path w="931882" h="1070226" extrusionOk="0">
                  <a:moveTo>
                    <a:pt x="910685" y="13536"/>
                  </a:moveTo>
                  <a:cubicBezTo>
                    <a:pt x="882388" y="-9768"/>
                    <a:pt x="843594" y="-1596"/>
                    <a:pt x="823017" y="27444"/>
                  </a:cubicBezTo>
                  <a:cubicBezTo>
                    <a:pt x="800380" y="59383"/>
                    <a:pt x="784612" y="97491"/>
                    <a:pt x="764632" y="131297"/>
                  </a:cubicBezTo>
                  <a:cubicBezTo>
                    <a:pt x="759884" y="139334"/>
                    <a:pt x="754881" y="147236"/>
                    <a:pt x="750014" y="155213"/>
                  </a:cubicBezTo>
                  <a:cubicBezTo>
                    <a:pt x="723852" y="136600"/>
                    <a:pt x="674605" y="144338"/>
                    <a:pt x="645473" y="144398"/>
                  </a:cubicBezTo>
                  <a:cubicBezTo>
                    <a:pt x="514546" y="144711"/>
                    <a:pt x="273808" y="144144"/>
                    <a:pt x="149004" y="184687"/>
                  </a:cubicBezTo>
                  <a:cubicBezTo>
                    <a:pt x="-79923" y="259036"/>
                    <a:pt x="31756" y="537505"/>
                    <a:pt x="17794" y="713525"/>
                  </a:cubicBezTo>
                  <a:cubicBezTo>
                    <a:pt x="12493" y="780390"/>
                    <a:pt x="-27675" y="996087"/>
                    <a:pt x="33712" y="1051196"/>
                  </a:cubicBezTo>
                  <a:cubicBezTo>
                    <a:pt x="62128" y="1076710"/>
                    <a:pt x="118438" y="1064551"/>
                    <a:pt x="326265" y="1066702"/>
                  </a:cubicBezTo>
                  <a:cubicBezTo>
                    <a:pt x="426222" y="1067732"/>
                    <a:pt x="562912" y="1078175"/>
                    <a:pt x="665303" y="1057350"/>
                  </a:cubicBezTo>
                  <a:cubicBezTo>
                    <a:pt x="882149" y="1013252"/>
                    <a:pt x="822420" y="780674"/>
                    <a:pt x="824615" y="617037"/>
                  </a:cubicBezTo>
                  <a:cubicBezTo>
                    <a:pt x="828288" y="344634"/>
                    <a:pt x="887301" y="275707"/>
                    <a:pt x="833186" y="253688"/>
                  </a:cubicBezTo>
                  <a:cubicBezTo>
                    <a:pt x="845864" y="233625"/>
                    <a:pt x="858317" y="213414"/>
                    <a:pt x="870278" y="192903"/>
                  </a:cubicBezTo>
                  <a:cubicBezTo>
                    <a:pt x="891661" y="156229"/>
                    <a:pt x="917165" y="117180"/>
                    <a:pt x="929977" y="76562"/>
                  </a:cubicBezTo>
                  <a:cubicBezTo>
                    <a:pt x="929634" y="76502"/>
                    <a:pt x="929290" y="76442"/>
                    <a:pt x="928947" y="76383"/>
                  </a:cubicBezTo>
                  <a:cubicBezTo>
                    <a:pt x="935905" y="54408"/>
                    <a:pt x="930754" y="30073"/>
                    <a:pt x="910685" y="13536"/>
                  </a:cubicBezTo>
                  <a:close/>
                  <a:moveTo>
                    <a:pt x="555147" y="976846"/>
                  </a:moveTo>
                  <a:cubicBezTo>
                    <a:pt x="409229" y="984002"/>
                    <a:pt x="244840" y="986303"/>
                    <a:pt x="97010" y="973680"/>
                  </a:cubicBezTo>
                  <a:cubicBezTo>
                    <a:pt x="75179" y="898180"/>
                    <a:pt x="110389" y="786604"/>
                    <a:pt x="111240" y="681363"/>
                  </a:cubicBezTo>
                  <a:cubicBezTo>
                    <a:pt x="112823" y="484443"/>
                    <a:pt x="42806" y="316011"/>
                    <a:pt x="177420" y="272376"/>
                  </a:cubicBezTo>
                  <a:cubicBezTo>
                    <a:pt x="311796" y="228830"/>
                    <a:pt x="470735" y="237539"/>
                    <a:pt x="610038" y="236733"/>
                  </a:cubicBezTo>
                  <a:cubicBezTo>
                    <a:pt x="629391" y="236613"/>
                    <a:pt x="663884" y="241752"/>
                    <a:pt x="695690" y="240423"/>
                  </a:cubicBezTo>
                  <a:cubicBezTo>
                    <a:pt x="652595" y="305196"/>
                    <a:pt x="606992" y="368251"/>
                    <a:pt x="561314" y="431217"/>
                  </a:cubicBezTo>
                  <a:cubicBezTo>
                    <a:pt x="484667" y="536862"/>
                    <a:pt x="406078" y="643045"/>
                    <a:pt x="342885" y="757654"/>
                  </a:cubicBezTo>
                  <a:cubicBezTo>
                    <a:pt x="341556" y="755861"/>
                    <a:pt x="340048" y="754233"/>
                    <a:pt x="338734" y="752425"/>
                  </a:cubicBezTo>
                  <a:cubicBezTo>
                    <a:pt x="319262" y="725401"/>
                    <a:pt x="305375" y="695151"/>
                    <a:pt x="277287" y="675746"/>
                  </a:cubicBezTo>
                  <a:cubicBezTo>
                    <a:pt x="260533" y="664168"/>
                    <a:pt x="229370" y="672967"/>
                    <a:pt x="225547" y="694942"/>
                  </a:cubicBezTo>
                  <a:cubicBezTo>
                    <a:pt x="218604" y="734753"/>
                    <a:pt x="234058" y="769126"/>
                    <a:pt x="251320" y="804471"/>
                  </a:cubicBezTo>
                  <a:cubicBezTo>
                    <a:pt x="267985" y="838576"/>
                    <a:pt x="289338" y="870335"/>
                    <a:pt x="312438" y="900361"/>
                  </a:cubicBezTo>
                  <a:cubicBezTo>
                    <a:pt x="334956" y="929641"/>
                    <a:pt x="386801" y="921738"/>
                    <a:pt x="404062" y="891458"/>
                  </a:cubicBezTo>
                  <a:cubicBezTo>
                    <a:pt x="483980" y="751260"/>
                    <a:pt x="574320" y="619951"/>
                    <a:pt x="669334" y="489612"/>
                  </a:cubicBezTo>
                  <a:cubicBezTo>
                    <a:pt x="696153" y="452818"/>
                    <a:pt x="722867" y="415950"/>
                    <a:pt x="749103" y="378738"/>
                  </a:cubicBezTo>
                  <a:cubicBezTo>
                    <a:pt x="748162" y="392646"/>
                    <a:pt x="747490" y="404940"/>
                    <a:pt x="746400" y="413605"/>
                  </a:cubicBezTo>
                  <a:cubicBezTo>
                    <a:pt x="687806" y="876041"/>
                    <a:pt x="846133" y="962565"/>
                    <a:pt x="555147" y="9768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 rot="-154594">
              <a:off x="1109303" y="1816290"/>
              <a:ext cx="419253" cy="589377"/>
            </a:xfrm>
            <a:custGeom>
              <a:avLst/>
              <a:gdLst/>
              <a:ahLst/>
              <a:cxnLst/>
              <a:rect l="l" t="t" r="r" b="b"/>
              <a:pathLst>
                <a:path w="837658" h="1177563" extrusionOk="0">
                  <a:moveTo>
                    <a:pt x="798116" y="370327"/>
                  </a:moveTo>
                  <a:cubicBezTo>
                    <a:pt x="802133" y="331233"/>
                    <a:pt x="825666" y="264458"/>
                    <a:pt x="768670" y="252716"/>
                  </a:cubicBezTo>
                  <a:cubicBezTo>
                    <a:pt x="763667" y="252089"/>
                    <a:pt x="759053" y="252163"/>
                    <a:pt x="754738" y="252731"/>
                  </a:cubicBezTo>
                  <a:cubicBezTo>
                    <a:pt x="768311" y="224915"/>
                    <a:pt x="781915" y="197130"/>
                    <a:pt x="795339" y="169240"/>
                  </a:cubicBezTo>
                  <a:cubicBezTo>
                    <a:pt x="815617" y="127083"/>
                    <a:pt x="861772" y="62788"/>
                    <a:pt x="822008" y="19078"/>
                  </a:cubicBezTo>
                  <a:cubicBezTo>
                    <a:pt x="802282" y="-2613"/>
                    <a:pt x="766952" y="-7558"/>
                    <a:pt x="744629" y="13401"/>
                  </a:cubicBezTo>
                  <a:cubicBezTo>
                    <a:pt x="735057" y="25068"/>
                    <a:pt x="733982" y="26338"/>
                    <a:pt x="741433" y="17210"/>
                  </a:cubicBezTo>
                  <a:cubicBezTo>
                    <a:pt x="736386" y="21991"/>
                    <a:pt x="732862" y="27727"/>
                    <a:pt x="730383" y="34121"/>
                  </a:cubicBezTo>
                  <a:cubicBezTo>
                    <a:pt x="725172" y="42576"/>
                    <a:pt x="719378" y="50852"/>
                    <a:pt x="714839" y="59666"/>
                  </a:cubicBezTo>
                  <a:cubicBezTo>
                    <a:pt x="705103" y="78608"/>
                    <a:pt x="695890" y="97878"/>
                    <a:pt x="686527" y="117000"/>
                  </a:cubicBezTo>
                  <a:cubicBezTo>
                    <a:pt x="677433" y="135553"/>
                    <a:pt x="668429" y="154167"/>
                    <a:pt x="659410" y="172765"/>
                  </a:cubicBezTo>
                  <a:cubicBezTo>
                    <a:pt x="627470" y="166341"/>
                    <a:pt x="585286" y="174438"/>
                    <a:pt x="560439" y="174184"/>
                  </a:cubicBezTo>
                  <a:cubicBezTo>
                    <a:pt x="415223" y="172705"/>
                    <a:pt x="249071" y="149461"/>
                    <a:pt x="109589" y="199968"/>
                  </a:cubicBezTo>
                  <a:cubicBezTo>
                    <a:pt x="-40048" y="254150"/>
                    <a:pt x="5750" y="448963"/>
                    <a:pt x="9453" y="606490"/>
                  </a:cubicBezTo>
                  <a:cubicBezTo>
                    <a:pt x="15306" y="855112"/>
                    <a:pt x="-9257" y="1064131"/>
                    <a:pt x="96359" y="1136867"/>
                  </a:cubicBezTo>
                  <a:cubicBezTo>
                    <a:pt x="142022" y="1168313"/>
                    <a:pt x="201392" y="1168731"/>
                    <a:pt x="254671" y="1168686"/>
                  </a:cubicBezTo>
                  <a:cubicBezTo>
                    <a:pt x="464589" y="1168477"/>
                    <a:pt x="703520" y="1211320"/>
                    <a:pt x="767326" y="1110605"/>
                  </a:cubicBezTo>
                  <a:cubicBezTo>
                    <a:pt x="818081" y="1030505"/>
                    <a:pt x="768879" y="655040"/>
                    <a:pt x="798116" y="370327"/>
                  </a:cubicBezTo>
                  <a:close/>
                  <a:moveTo>
                    <a:pt x="689230" y="1061233"/>
                  </a:moveTo>
                  <a:cubicBezTo>
                    <a:pt x="650555" y="1097818"/>
                    <a:pt x="496036" y="1077950"/>
                    <a:pt x="423809" y="1076142"/>
                  </a:cubicBezTo>
                  <a:cubicBezTo>
                    <a:pt x="249444" y="1071765"/>
                    <a:pt x="181114" y="1087301"/>
                    <a:pt x="145919" y="1058963"/>
                  </a:cubicBezTo>
                  <a:cubicBezTo>
                    <a:pt x="82248" y="1007723"/>
                    <a:pt x="111351" y="771366"/>
                    <a:pt x="100868" y="587533"/>
                  </a:cubicBezTo>
                  <a:cubicBezTo>
                    <a:pt x="96090" y="503758"/>
                    <a:pt x="79112" y="412648"/>
                    <a:pt x="100659" y="330038"/>
                  </a:cubicBezTo>
                  <a:cubicBezTo>
                    <a:pt x="113889" y="279336"/>
                    <a:pt x="172543" y="275781"/>
                    <a:pt x="217669" y="270254"/>
                  </a:cubicBezTo>
                  <a:cubicBezTo>
                    <a:pt x="384119" y="249893"/>
                    <a:pt x="526334" y="270777"/>
                    <a:pt x="612747" y="268715"/>
                  </a:cubicBezTo>
                  <a:lnTo>
                    <a:pt x="528589" y="441763"/>
                  </a:lnTo>
                  <a:cubicBezTo>
                    <a:pt x="493274" y="514394"/>
                    <a:pt x="457869" y="586995"/>
                    <a:pt x="422957" y="659820"/>
                  </a:cubicBezTo>
                  <a:cubicBezTo>
                    <a:pt x="401813" y="703919"/>
                    <a:pt x="379893" y="747868"/>
                    <a:pt x="358838" y="792191"/>
                  </a:cubicBezTo>
                  <a:cubicBezTo>
                    <a:pt x="341756" y="766601"/>
                    <a:pt x="324345" y="742027"/>
                    <a:pt x="298691" y="724250"/>
                  </a:cubicBezTo>
                  <a:cubicBezTo>
                    <a:pt x="278980" y="710596"/>
                    <a:pt x="243098" y="726177"/>
                    <a:pt x="245786" y="752454"/>
                  </a:cubicBezTo>
                  <a:cubicBezTo>
                    <a:pt x="249250" y="786350"/>
                    <a:pt x="262197" y="814942"/>
                    <a:pt x="277741" y="845028"/>
                  </a:cubicBezTo>
                  <a:cubicBezTo>
                    <a:pt x="292584" y="873755"/>
                    <a:pt x="305799" y="903124"/>
                    <a:pt x="319895" y="932224"/>
                  </a:cubicBezTo>
                  <a:cubicBezTo>
                    <a:pt x="338053" y="969660"/>
                    <a:pt x="396826" y="971378"/>
                    <a:pt x="417328" y="935287"/>
                  </a:cubicBezTo>
                  <a:cubicBezTo>
                    <a:pt x="463797" y="853468"/>
                    <a:pt x="502815" y="766825"/>
                    <a:pt x="544581" y="682512"/>
                  </a:cubicBezTo>
                  <a:cubicBezTo>
                    <a:pt x="587168" y="596526"/>
                    <a:pt x="628933" y="510107"/>
                    <a:pt x="671042" y="423882"/>
                  </a:cubicBezTo>
                  <a:cubicBezTo>
                    <a:pt x="680928" y="403640"/>
                    <a:pt x="690872" y="383413"/>
                    <a:pt x="700788" y="363171"/>
                  </a:cubicBezTo>
                  <a:cubicBezTo>
                    <a:pt x="698757" y="398800"/>
                    <a:pt x="700593" y="433502"/>
                    <a:pt x="699698" y="450816"/>
                  </a:cubicBezTo>
                  <a:cubicBezTo>
                    <a:pt x="684033" y="754904"/>
                    <a:pt x="718647" y="967703"/>
                    <a:pt x="689230" y="1061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 rot="-154594">
              <a:off x="1126691" y="2478474"/>
              <a:ext cx="413315" cy="507955"/>
            </a:xfrm>
            <a:custGeom>
              <a:avLst/>
              <a:gdLst/>
              <a:ahLst/>
              <a:cxnLst/>
              <a:rect l="l" t="t" r="r" b="b"/>
              <a:pathLst>
                <a:path w="825795" h="1014883" extrusionOk="0">
                  <a:moveTo>
                    <a:pt x="768711" y="183985"/>
                  </a:moveTo>
                  <a:cubicBezTo>
                    <a:pt x="778073" y="163594"/>
                    <a:pt x="786958" y="143008"/>
                    <a:pt x="794633" y="121975"/>
                  </a:cubicBezTo>
                  <a:cubicBezTo>
                    <a:pt x="795216" y="120377"/>
                    <a:pt x="796201" y="118225"/>
                    <a:pt x="797052" y="116044"/>
                  </a:cubicBezTo>
                  <a:cubicBezTo>
                    <a:pt x="804862" y="109979"/>
                    <a:pt x="812238" y="101330"/>
                    <a:pt x="816076" y="94563"/>
                  </a:cubicBezTo>
                  <a:cubicBezTo>
                    <a:pt x="830023" y="69989"/>
                    <a:pt x="829829" y="39619"/>
                    <a:pt x="809804" y="18272"/>
                  </a:cubicBezTo>
                  <a:cubicBezTo>
                    <a:pt x="789661" y="-3195"/>
                    <a:pt x="753689" y="-7094"/>
                    <a:pt x="731425" y="13820"/>
                  </a:cubicBezTo>
                  <a:cubicBezTo>
                    <a:pt x="727393" y="17600"/>
                    <a:pt x="724004" y="22141"/>
                    <a:pt x="721256" y="27071"/>
                  </a:cubicBezTo>
                  <a:cubicBezTo>
                    <a:pt x="718494" y="28908"/>
                    <a:pt x="715851" y="30955"/>
                    <a:pt x="713357" y="33225"/>
                  </a:cubicBezTo>
                  <a:cubicBezTo>
                    <a:pt x="704517" y="40710"/>
                    <a:pt x="698768" y="48717"/>
                    <a:pt x="693616" y="58800"/>
                  </a:cubicBezTo>
                  <a:cubicBezTo>
                    <a:pt x="692497" y="61011"/>
                    <a:pt x="691421" y="63327"/>
                    <a:pt x="690316" y="65597"/>
                  </a:cubicBezTo>
                  <a:cubicBezTo>
                    <a:pt x="617059" y="64029"/>
                    <a:pt x="499064" y="80296"/>
                    <a:pt x="356147" y="65403"/>
                  </a:cubicBezTo>
                  <a:cubicBezTo>
                    <a:pt x="276364" y="57082"/>
                    <a:pt x="183485" y="35601"/>
                    <a:pt x="108465" y="72977"/>
                  </a:cubicBezTo>
                  <a:cubicBezTo>
                    <a:pt x="-31958" y="142949"/>
                    <a:pt x="4059" y="386536"/>
                    <a:pt x="4342" y="512572"/>
                  </a:cubicBezTo>
                  <a:cubicBezTo>
                    <a:pt x="4551" y="612257"/>
                    <a:pt x="6269" y="760238"/>
                    <a:pt x="12914" y="859968"/>
                  </a:cubicBezTo>
                  <a:cubicBezTo>
                    <a:pt x="23381" y="1017061"/>
                    <a:pt x="35028" y="984928"/>
                    <a:pt x="416428" y="999643"/>
                  </a:cubicBezTo>
                  <a:cubicBezTo>
                    <a:pt x="510995" y="1003288"/>
                    <a:pt x="715746" y="1054303"/>
                    <a:pt x="766471" y="946626"/>
                  </a:cubicBezTo>
                  <a:cubicBezTo>
                    <a:pt x="806639" y="861342"/>
                    <a:pt x="799098" y="653517"/>
                    <a:pt x="794185" y="356794"/>
                  </a:cubicBezTo>
                  <a:cubicBezTo>
                    <a:pt x="793528" y="318984"/>
                    <a:pt x="814344" y="208036"/>
                    <a:pt x="768711" y="183985"/>
                  </a:cubicBezTo>
                  <a:close/>
                  <a:moveTo>
                    <a:pt x="597258" y="926041"/>
                  </a:moveTo>
                  <a:cubicBezTo>
                    <a:pt x="413905" y="911281"/>
                    <a:pt x="125204" y="914254"/>
                    <a:pt x="99461" y="903528"/>
                  </a:cubicBezTo>
                  <a:cubicBezTo>
                    <a:pt x="83976" y="817139"/>
                    <a:pt x="86007" y="433488"/>
                    <a:pt x="87993" y="345141"/>
                  </a:cubicBezTo>
                  <a:cubicBezTo>
                    <a:pt x="89337" y="285193"/>
                    <a:pt x="81512" y="178279"/>
                    <a:pt x="145094" y="146669"/>
                  </a:cubicBezTo>
                  <a:cubicBezTo>
                    <a:pt x="197686" y="120526"/>
                    <a:pt x="269808" y="138587"/>
                    <a:pt x="325401" y="144846"/>
                  </a:cubicBezTo>
                  <a:cubicBezTo>
                    <a:pt x="424910" y="156050"/>
                    <a:pt x="523672" y="151150"/>
                    <a:pt x="623524" y="150418"/>
                  </a:cubicBezTo>
                  <a:cubicBezTo>
                    <a:pt x="630587" y="150373"/>
                    <a:pt x="639621" y="151031"/>
                    <a:pt x="649626" y="151807"/>
                  </a:cubicBezTo>
                  <a:cubicBezTo>
                    <a:pt x="640846" y="168807"/>
                    <a:pt x="631752" y="185643"/>
                    <a:pt x="622375" y="202255"/>
                  </a:cubicBezTo>
                  <a:cubicBezTo>
                    <a:pt x="586522" y="265743"/>
                    <a:pt x="546071" y="326468"/>
                    <a:pt x="504693" y="386447"/>
                  </a:cubicBezTo>
                  <a:cubicBezTo>
                    <a:pt x="439857" y="480440"/>
                    <a:pt x="372602" y="573208"/>
                    <a:pt x="316024" y="672355"/>
                  </a:cubicBezTo>
                  <a:cubicBezTo>
                    <a:pt x="294402" y="640521"/>
                    <a:pt x="275901" y="613542"/>
                    <a:pt x="241034" y="595541"/>
                  </a:cubicBezTo>
                  <a:cubicBezTo>
                    <a:pt x="217590" y="583441"/>
                    <a:pt x="187114" y="595885"/>
                    <a:pt x="186292" y="624731"/>
                  </a:cubicBezTo>
                  <a:cubicBezTo>
                    <a:pt x="185710" y="645436"/>
                    <a:pt x="186113" y="663317"/>
                    <a:pt x="194386" y="682797"/>
                  </a:cubicBezTo>
                  <a:cubicBezTo>
                    <a:pt x="201001" y="698348"/>
                    <a:pt x="208467" y="713570"/>
                    <a:pt x="216127" y="728628"/>
                  </a:cubicBezTo>
                  <a:cubicBezTo>
                    <a:pt x="232090" y="760014"/>
                    <a:pt x="249949" y="790743"/>
                    <a:pt x="267718" y="821143"/>
                  </a:cubicBezTo>
                  <a:cubicBezTo>
                    <a:pt x="288384" y="856487"/>
                    <a:pt x="350577" y="867138"/>
                    <a:pt x="371348" y="824399"/>
                  </a:cubicBezTo>
                  <a:cubicBezTo>
                    <a:pt x="430868" y="701918"/>
                    <a:pt x="510084" y="590865"/>
                    <a:pt x="587597" y="479409"/>
                  </a:cubicBezTo>
                  <a:cubicBezTo>
                    <a:pt x="627989" y="421343"/>
                    <a:pt x="669351" y="362067"/>
                    <a:pt x="706503" y="300520"/>
                  </a:cubicBezTo>
                  <a:cubicBezTo>
                    <a:pt x="708623" y="323989"/>
                    <a:pt x="711640" y="345291"/>
                    <a:pt x="711849" y="358153"/>
                  </a:cubicBezTo>
                  <a:cubicBezTo>
                    <a:pt x="722570" y="1003228"/>
                    <a:pt x="709594" y="935093"/>
                    <a:pt x="597258" y="9260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-154594">
              <a:off x="1132026" y="3043888"/>
              <a:ext cx="472603" cy="496328"/>
            </a:xfrm>
            <a:custGeom>
              <a:avLst/>
              <a:gdLst/>
              <a:ahLst/>
              <a:cxnLst/>
              <a:rect l="l" t="t" r="r" b="b"/>
              <a:pathLst>
                <a:path w="944251" h="991653" extrusionOk="0">
                  <a:moveTo>
                    <a:pt x="944196" y="52356"/>
                  </a:moveTo>
                  <a:cubicBezTo>
                    <a:pt x="942747" y="14667"/>
                    <a:pt x="905043" y="-12895"/>
                    <a:pt x="869415" y="6241"/>
                  </a:cubicBezTo>
                  <a:cubicBezTo>
                    <a:pt x="832010" y="26348"/>
                    <a:pt x="809970" y="73121"/>
                    <a:pt x="786481" y="107166"/>
                  </a:cubicBezTo>
                  <a:cubicBezTo>
                    <a:pt x="784450" y="110109"/>
                    <a:pt x="782300" y="112947"/>
                    <a:pt x="780254" y="115860"/>
                  </a:cubicBezTo>
                  <a:cubicBezTo>
                    <a:pt x="761007" y="114142"/>
                    <a:pt x="738190" y="120207"/>
                    <a:pt x="720018" y="122344"/>
                  </a:cubicBezTo>
                  <a:cubicBezTo>
                    <a:pt x="433825" y="155806"/>
                    <a:pt x="166388" y="70193"/>
                    <a:pt x="48722" y="177362"/>
                  </a:cubicBezTo>
                  <a:cubicBezTo>
                    <a:pt x="117" y="221639"/>
                    <a:pt x="-465" y="293106"/>
                    <a:pt x="88" y="353950"/>
                  </a:cubicBezTo>
                  <a:cubicBezTo>
                    <a:pt x="4418" y="828517"/>
                    <a:pt x="8972" y="914294"/>
                    <a:pt x="67791" y="973630"/>
                  </a:cubicBezTo>
                  <a:cubicBezTo>
                    <a:pt x="86635" y="992646"/>
                    <a:pt x="124040" y="988419"/>
                    <a:pt x="148066" y="989360"/>
                  </a:cubicBezTo>
                  <a:cubicBezTo>
                    <a:pt x="213948" y="991944"/>
                    <a:pt x="279948" y="991765"/>
                    <a:pt x="345859" y="991526"/>
                  </a:cubicBezTo>
                  <a:cubicBezTo>
                    <a:pt x="906626" y="989494"/>
                    <a:pt x="856125" y="1001520"/>
                    <a:pt x="876209" y="365005"/>
                  </a:cubicBezTo>
                  <a:cubicBezTo>
                    <a:pt x="877314" y="330033"/>
                    <a:pt x="900519" y="236563"/>
                    <a:pt x="869116" y="200008"/>
                  </a:cubicBezTo>
                  <a:cubicBezTo>
                    <a:pt x="875896" y="190612"/>
                    <a:pt x="882794" y="181306"/>
                    <a:pt x="889335" y="171745"/>
                  </a:cubicBezTo>
                  <a:cubicBezTo>
                    <a:pt x="912166" y="138387"/>
                    <a:pt x="945809" y="94348"/>
                    <a:pt x="944196" y="52356"/>
                  </a:cubicBezTo>
                  <a:close/>
                  <a:moveTo>
                    <a:pt x="574995" y="904315"/>
                  </a:moveTo>
                  <a:cubicBezTo>
                    <a:pt x="425553" y="908214"/>
                    <a:pt x="268660" y="918462"/>
                    <a:pt x="119187" y="903389"/>
                  </a:cubicBezTo>
                  <a:cubicBezTo>
                    <a:pt x="78109" y="843141"/>
                    <a:pt x="92922" y="755303"/>
                    <a:pt x="89159" y="565151"/>
                  </a:cubicBezTo>
                  <a:cubicBezTo>
                    <a:pt x="80005" y="102879"/>
                    <a:pt x="14900" y="237295"/>
                    <a:pt x="661737" y="211227"/>
                  </a:cubicBezTo>
                  <a:cubicBezTo>
                    <a:pt x="672981" y="210779"/>
                    <a:pt x="690243" y="210973"/>
                    <a:pt x="709192" y="210212"/>
                  </a:cubicBezTo>
                  <a:cubicBezTo>
                    <a:pt x="665380" y="264693"/>
                    <a:pt x="617836" y="318262"/>
                    <a:pt x="571023" y="371593"/>
                  </a:cubicBezTo>
                  <a:cubicBezTo>
                    <a:pt x="490807" y="463001"/>
                    <a:pt x="409441" y="556232"/>
                    <a:pt x="343545" y="659084"/>
                  </a:cubicBezTo>
                  <a:cubicBezTo>
                    <a:pt x="339364" y="651316"/>
                    <a:pt x="335407" y="643444"/>
                    <a:pt x="331076" y="635765"/>
                  </a:cubicBezTo>
                  <a:cubicBezTo>
                    <a:pt x="319922" y="615942"/>
                    <a:pt x="308320" y="596641"/>
                    <a:pt x="295030" y="578192"/>
                  </a:cubicBezTo>
                  <a:cubicBezTo>
                    <a:pt x="281083" y="558847"/>
                    <a:pt x="269048" y="539128"/>
                    <a:pt x="247023" y="528118"/>
                  </a:cubicBezTo>
                  <a:cubicBezTo>
                    <a:pt x="229656" y="519424"/>
                    <a:pt x="201972" y="523517"/>
                    <a:pt x="197238" y="546582"/>
                  </a:cubicBezTo>
                  <a:cubicBezTo>
                    <a:pt x="187532" y="593877"/>
                    <a:pt x="211633" y="642906"/>
                    <a:pt x="229149" y="685973"/>
                  </a:cubicBezTo>
                  <a:cubicBezTo>
                    <a:pt x="246918" y="729639"/>
                    <a:pt x="267331" y="772199"/>
                    <a:pt x="287235" y="814923"/>
                  </a:cubicBezTo>
                  <a:cubicBezTo>
                    <a:pt x="305781" y="854719"/>
                    <a:pt x="371379" y="857766"/>
                    <a:pt x="392135" y="818209"/>
                  </a:cubicBezTo>
                  <a:cubicBezTo>
                    <a:pt x="464437" y="680371"/>
                    <a:pt x="562557" y="564643"/>
                    <a:pt x="664156" y="448899"/>
                  </a:cubicBezTo>
                  <a:cubicBezTo>
                    <a:pt x="705294" y="402037"/>
                    <a:pt x="746358" y="355085"/>
                    <a:pt x="786048" y="306983"/>
                  </a:cubicBezTo>
                  <a:cubicBezTo>
                    <a:pt x="787362" y="329675"/>
                    <a:pt x="789557" y="350275"/>
                    <a:pt x="789348" y="362913"/>
                  </a:cubicBezTo>
                  <a:cubicBezTo>
                    <a:pt x="780120" y="918611"/>
                    <a:pt x="790468" y="898683"/>
                    <a:pt x="574995" y="904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 rot="-154594">
              <a:off x="1599668" y="1403558"/>
              <a:ext cx="1337863" cy="239312"/>
            </a:xfrm>
            <a:custGeom>
              <a:avLst/>
              <a:gdLst/>
              <a:ahLst/>
              <a:cxnLst/>
              <a:rect l="l" t="t" r="r" b="b"/>
              <a:pathLst>
                <a:path w="2673020" h="478141" extrusionOk="0">
                  <a:moveTo>
                    <a:pt x="2667795" y="376469"/>
                  </a:moveTo>
                  <a:cubicBezTo>
                    <a:pt x="2648099" y="330309"/>
                    <a:pt x="2622894" y="289602"/>
                    <a:pt x="2593193" y="249223"/>
                  </a:cubicBezTo>
                  <a:cubicBezTo>
                    <a:pt x="2563269" y="208545"/>
                    <a:pt x="2525699" y="156694"/>
                    <a:pt x="2467478" y="173544"/>
                  </a:cubicBezTo>
                  <a:cubicBezTo>
                    <a:pt x="2423234" y="186347"/>
                    <a:pt x="2403971" y="239274"/>
                    <a:pt x="2385545" y="280071"/>
                  </a:cubicBezTo>
                  <a:cubicBezTo>
                    <a:pt x="2380543" y="269748"/>
                    <a:pt x="2375690" y="258051"/>
                    <a:pt x="2371509" y="248924"/>
                  </a:cubicBezTo>
                  <a:cubicBezTo>
                    <a:pt x="2350290" y="202555"/>
                    <a:pt x="2329071" y="156201"/>
                    <a:pt x="2307852" y="109831"/>
                  </a:cubicBezTo>
                  <a:cubicBezTo>
                    <a:pt x="2289530" y="69796"/>
                    <a:pt x="2269715" y="20439"/>
                    <a:pt x="2222529" y="7532"/>
                  </a:cubicBezTo>
                  <a:cubicBezTo>
                    <a:pt x="2168743" y="-7182"/>
                    <a:pt x="2131099" y="29701"/>
                    <a:pt x="2106819" y="72515"/>
                  </a:cubicBezTo>
                  <a:cubicBezTo>
                    <a:pt x="2081658" y="116853"/>
                    <a:pt x="2056691" y="161295"/>
                    <a:pt x="2031620" y="205692"/>
                  </a:cubicBezTo>
                  <a:cubicBezTo>
                    <a:pt x="2012790" y="239035"/>
                    <a:pt x="1995350" y="283686"/>
                    <a:pt x="1966306" y="306930"/>
                  </a:cubicBezTo>
                  <a:cubicBezTo>
                    <a:pt x="1962484" y="309993"/>
                    <a:pt x="1959288" y="309948"/>
                    <a:pt x="1951374" y="305048"/>
                  </a:cubicBezTo>
                  <a:cubicBezTo>
                    <a:pt x="1938039" y="296787"/>
                    <a:pt x="1927796" y="282222"/>
                    <a:pt x="1918792" y="269390"/>
                  </a:cubicBezTo>
                  <a:cubicBezTo>
                    <a:pt x="1892033" y="231192"/>
                    <a:pt x="1868813" y="190171"/>
                    <a:pt x="1848401" y="148268"/>
                  </a:cubicBezTo>
                  <a:cubicBezTo>
                    <a:pt x="1838172" y="127265"/>
                    <a:pt x="1828601" y="105918"/>
                    <a:pt x="1819985" y="84197"/>
                  </a:cubicBezTo>
                  <a:cubicBezTo>
                    <a:pt x="1811578" y="63029"/>
                    <a:pt x="1805247" y="40845"/>
                    <a:pt x="1788911" y="23995"/>
                  </a:cubicBezTo>
                  <a:cubicBezTo>
                    <a:pt x="1768319" y="2737"/>
                    <a:pt x="1739141" y="-5912"/>
                    <a:pt x="1710979" y="4246"/>
                  </a:cubicBezTo>
                  <a:cubicBezTo>
                    <a:pt x="1685773" y="13344"/>
                    <a:pt x="1671663" y="35228"/>
                    <a:pt x="1663047" y="59504"/>
                  </a:cubicBezTo>
                  <a:cubicBezTo>
                    <a:pt x="1648517" y="100495"/>
                    <a:pt x="1643769" y="145042"/>
                    <a:pt x="1636288" y="187661"/>
                  </a:cubicBezTo>
                  <a:cubicBezTo>
                    <a:pt x="1629688" y="225202"/>
                    <a:pt x="1622610" y="265416"/>
                    <a:pt x="1604870" y="299700"/>
                  </a:cubicBezTo>
                  <a:cubicBezTo>
                    <a:pt x="1592671" y="283477"/>
                    <a:pt x="1583428" y="264086"/>
                    <a:pt x="1573169" y="246623"/>
                  </a:cubicBezTo>
                  <a:cubicBezTo>
                    <a:pt x="1558058" y="220884"/>
                    <a:pt x="1542931" y="195130"/>
                    <a:pt x="1527820" y="169391"/>
                  </a:cubicBezTo>
                  <a:cubicBezTo>
                    <a:pt x="1514679" y="147013"/>
                    <a:pt x="1502465" y="122723"/>
                    <a:pt x="1485054" y="103244"/>
                  </a:cubicBezTo>
                  <a:cubicBezTo>
                    <a:pt x="1444408" y="57771"/>
                    <a:pt x="1382350" y="61700"/>
                    <a:pt x="1338628" y="100106"/>
                  </a:cubicBezTo>
                  <a:cubicBezTo>
                    <a:pt x="1299401" y="134555"/>
                    <a:pt x="1273254" y="187586"/>
                    <a:pt x="1244808" y="230669"/>
                  </a:cubicBezTo>
                  <a:cubicBezTo>
                    <a:pt x="1230324" y="252614"/>
                    <a:pt x="1215929" y="274603"/>
                    <a:pt x="1201490" y="296578"/>
                  </a:cubicBezTo>
                  <a:cubicBezTo>
                    <a:pt x="1184347" y="258051"/>
                    <a:pt x="1167146" y="219540"/>
                    <a:pt x="1149630" y="181193"/>
                  </a:cubicBezTo>
                  <a:cubicBezTo>
                    <a:pt x="1121826" y="120288"/>
                    <a:pt x="1071579" y="60714"/>
                    <a:pt x="997261" y="71260"/>
                  </a:cubicBezTo>
                  <a:cubicBezTo>
                    <a:pt x="926512" y="81314"/>
                    <a:pt x="903113" y="153228"/>
                    <a:pt x="881849" y="211339"/>
                  </a:cubicBezTo>
                  <a:cubicBezTo>
                    <a:pt x="869844" y="244144"/>
                    <a:pt x="858869" y="277277"/>
                    <a:pt x="848819" y="310695"/>
                  </a:cubicBezTo>
                  <a:cubicBezTo>
                    <a:pt x="841010" y="284313"/>
                    <a:pt x="835873" y="256513"/>
                    <a:pt x="827824" y="233597"/>
                  </a:cubicBezTo>
                  <a:cubicBezTo>
                    <a:pt x="806008" y="171527"/>
                    <a:pt x="766811" y="105141"/>
                    <a:pt x="697346" y="90068"/>
                  </a:cubicBezTo>
                  <a:cubicBezTo>
                    <a:pt x="619474" y="73172"/>
                    <a:pt x="555699" y="123470"/>
                    <a:pt x="507855" y="179086"/>
                  </a:cubicBezTo>
                  <a:cubicBezTo>
                    <a:pt x="472690" y="219958"/>
                    <a:pt x="438002" y="261248"/>
                    <a:pt x="403344" y="302583"/>
                  </a:cubicBezTo>
                  <a:cubicBezTo>
                    <a:pt x="393071" y="255004"/>
                    <a:pt x="382514" y="207440"/>
                    <a:pt x="369538" y="160742"/>
                  </a:cubicBezTo>
                  <a:cubicBezTo>
                    <a:pt x="352201" y="98329"/>
                    <a:pt x="312273" y="31255"/>
                    <a:pt x="238447" y="33959"/>
                  </a:cubicBezTo>
                  <a:cubicBezTo>
                    <a:pt x="153886" y="37051"/>
                    <a:pt x="116257" y="114104"/>
                    <a:pt x="92216" y="183687"/>
                  </a:cubicBezTo>
                  <a:cubicBezTo>
                    <a:pt x="65860" y="260023"/>
                    <a:pt x="31994" y="333207"/>
                    <a:pt x="2711" y="408348"/>
                  </a:cubicBezTo>
                  <a:cubicBezTo>
                    <a:pt x="-13445" y="449802"/>
                    <a:pt x="46896" y="472553"/>
                    <a:pt x="70414" y="439435"/>
                  </a:cubicBezTo>
                  <a:cubicBezTo>
                    <a:pt x="109671" y="384162"/>
                    <a:pt x="138446" y="323034"/>
                    <a:pt x="164144" y="260397"/>
                  </a:cubicBezTo>
                  <a:cubicBezTo>
                    <a:pt x="175597" y="232477"/>
                    <a:pt x="184482" y="203197"/>
                    <a:pt x="197070" y="175785"/>
                  </a:cubicBezTo>
                  <a:cubicBezTo>
                    <a:pt x="204880" y="158770"/>
                    <a:pt x="217378" y="134226"/>
                    <a:pt x="238373" y="131119"/>
                  </a:cubicBezTo>
                  <a:cubicBezTo>
                    <a:pt x="249139" y="129520"/>
                    <a:pt x="254664" y="137079"/>
                    <a:pt x="261428" y="149598"/>
                  </a:cubicBezTo>
                  <a:cubicBezTo>
                    <a:pt x="272642" y="170332"/>
                    <a:pt x="277212" y="195399"/>
                    <a:pt x="282527" y="219181"/>
                  </a:cubicBezTo>
                  <a:cubicBezTo>
                    <a:pt x="297699" y="286987"/>
                    <a:pt x="313079" y="354734"/>
                    <a:pt x="328444" y="422495"/>
                  </a:cubicBezTo>
                  <a:cubicBezTo>
                    <a:pt x="336000" y="455807"/>
                    <a:pt x="385709" y="475930"/>
                    <a:pt x="410273" y="446874"/>
                  </a:cubicBezTo>
                  <a:cubicBezTo>
                    <a:pt x="461998" y="385671"/>
                    <a:pt x="513664" y="324393"/>
                    <a:pt x="565420" y="263220"/>
                  </a:cubicBezTo>
                  <a:cubicBezTo>
                    <a:pt x="592686" y="230998"/>
                    <a:pt x="640290" y="168286"/>
                    <a:pt x="684922" y="189708"/>
                  </a:cubicBezTo>
                  <a:cubicBezTo>
                    <a:pt x="697510" y="195743"/>
                    <a:pt x="712234" y="216194"/>
                    <a:pt x="721253" y="233776"/>
                  </a:cubicBezTo>
                  <a:cubicBezTo>
                    <a:pt x="733019" y="256722"/>
                    <a:pt x="739037" y="281370"/>
                    <a:pt x="745801" y="306407"/>
                  </a:cubicBezTo>
                  <a:cubicBezTo>
                    <a:pt x="762989" y="369986"/>
                    <a:pt x="785581" y="431876"/>
                    <a:pt x="842129" y="470582"/>
                  </a:cubicBezTo>
                  <a:cubicBezTo>
                    <a:pt x="867679" y="488060"/>
                    <a:pt x="908698" y="473719"/>
                    <a:pt x="916283" y="443080"/>
                  </a:cubicBezTo>
                  <a:cubicBezTo>
                    <a:pt x="930036" y="387509"/>
                    <a:pt x="946148" y="332580"/>
                    <a:pt x="964813" y="278457"/>
                  </a:cubicBezTo>
                  <a:cubicBezTo>
                    <a:pt x="973907" y="252106"/>
                    <a:pt x="983464" y="225889"/>
                    <a:pt x="993871" y="200030"/>
                  </a:cubicBezTo>
                  <a:cubicBezTo>
                    <a:pt x="998022" y="189708"/>
                    <a:pt x="1004772" y="170108"/>
                    <a:pt x="1014448" y="170392"/>
                  </a:cubicBezTo>
                  <a:cubicBezTo>
                    <a:pt x="1044925" y="171318"/>
                    <a:pt x="1064382" y="240185"/>
                    <a:pt x="1073879" y="261890"/>
                  </a:cubicBezTo>
                  <a:cubicBezTo>
                    <a:pt x="1098293" y="317656"/>
                    <a:pt x="1122722" y="373407"/>
                    <a:pt x="1147151" y="429172"/>
                  </a:cubicBezTo>
                  <a:cubicBezTo>
                    <a:pt x="1163517" y="466533"/>
                    <a:pt x="1216751" y="462067"/>
                    <a:pt x="1236834" y="431995"/>
                  </a:cubicBezTo>
                  <a:cubicBezTo>
                    <a:pt x="1279138" y="368596"/>
                    <a:pt x="1321351" y="305153"/>
                    <a:pt x="1363460" y="241619"/>
                  </a:cubicBezTo>
                  <a:cubicBezTo>
                    <a:pt x="1373749" y="226098"/>
                    <a:pt x="1383619" y="210144"/>
                    <a:pt x="1394460" y="194996"/>
                  </a:cubicBezTo>
                  <a:cubicBezTo>
                    <a:pt x="1397879" y="190216"/>
                    <a:pt x="1406420" y="182343"/>
                    <a:pt x="1410288" y="177757"/>
                  </a:cubicBezTo>
                  <a:cubicBezTo>
                    <a:pt x="1418082" y="192875"/>
                    <a:pt x="1428505" y="208485"/>
                    <a:pt x="1437345" y="223618"/>
                  </a:cubicBezTo>
                  <a:cubicBezTo>
                    <a:pt x="1456190" y="255826"/>
                    <a:pt x="1475019" y="288033"/>
                    <a:pt x="1493849" y="320255"/>
                  </a:cubicBezTo>
                  <a:cubicBezTo>
                    <a:pt x="1511962" y="351238"/>
                    <a:pt x="1530463" y="383864"/>
                    <a:pt x="1562119" y="403045"/>
                  </a:cubicBezTo>
                  <a:cubicBezTo>
                    <a:pt x="1597583" y="424511"/>
                    <a:pt x="1642067" y="420030"/>
                    <a:pt x="1671259" y="390227"/>
                  </a:cubicBezTo>
                  <a:cubicBezTo>
                    <a:pt x="1695181" y="365818"/>
                    <a:pt x="1709486" y="329114"/>
                    <a:pt x="1719715" y="297160"/>
                  </a:cubicBezTo>
                  <a:cubicBezTo>
                    <a:pt x="1731018" y="261861"/>
                    <a:pt x="1736782" y="225112"/>
                    <a:pt x="1743009" y="188662"/>
                  </a:cubicBezTo>
                  <a:cubicBezTo>
                    <a:pt x="1743606" y="185196"/>
                    <a:pt x="1744233" y="181745"/>
                    <a:pt x="1744831" y="178295"/>
                  </a:cubicBezTo>
                  <a:cubicBezTo>
                    <a:pt x="1752595" y="195309"/>
                    <a:pt x="1760659" y="212175"/>
                    <a:pt x="1769394" y="228727"/>
                  </a:cubicBezTo>
                  <a:cubicBezTo>
                    <a:pt x="1794421" y="276187"/>
                    <a:pt x="1822598" y="327411"/>
                    <a:pt x="1859391" y="366864"/>
                  </a:cubicBezTo>
                  <a:cubicBezTo>
                    <a:pt x="1899186" y="409528"/>
                    <a:pt x="1958661" y="432279"/>
                    <a:pt x="2013731" y="404105"/>
                  </a:cubicBezTo>
                  <a:cubicBezTo>
                    <a:pt x="2060723" y="380069"/>
                    <a:pt x="2085630" y="330966"/>
                    <a:pt x="2110507" y="287062"/>
                  </a:cubicBezTo>
                  <a:cubicBezTo>
                    <a:pt x="2139341" y="236196"/>
                    <a:pt x="2168176" y="185316"/>
                    <a:pt x="2197010" y="134450"/>
                  </a:cubicBezTo>
                  <a:cubicBezTo>
                    <a:pt x="2197174" y="134166"/>
                    <a:pt x="2197473" y="133748"/>
                    <a:pt x="2197682" y="133404"/>
                  </a:cubicBezTo>
                  <a:cubicBezTo>
                    <a:pt x="2203386" y="145818"/>
                    <a:pt x="2208762" y="158397"/>
                    <a:pt x="2214302" y="170885"/>
                  </a:cubicBezTo>
                  <a:cubicBezTo>
                    <a:pt x="2238611" y="225695"/>
                    <a:pt x="2261458" y="281460"/>
                    <a:pt x="2287335" y="335537"/>
                  </a:cubicBezTo>
                  <a:cubicBezTo>
                    <a:pt x="2310435" y="383774"/>
                    <a:pt x="2357965" y="428694"/>
                    <a:pt x="2415350" y="412590"/>
                  </a:cubicBezTo>
                  <a:cubicBezTo>
                    <a:pt x="2451546" y="402432"/>
                    <a:pt x="2467269" y="370404"/>
                    <a:pt x="2482530" y="339481"/>
                  </a:cubicBezTo>
                  <a:cubicBezTo>
                    <a:pt x="2487562" y="329278"/>
                    <a:pt x="2492609" y="319075"/>
                    <a:pt x="2497642" y="308857"/>
                  </a:cubicBezTo>
                  <a:cubicBezTo>
                    <a:pt x="2500434" y="312487"/>
                    <a:pt x="2503256" y="316087"/>
                    <a:pt x="2506019" y="319747"/>
                  </a:cubicBezTo>
                  <a:cubicBezTo>
                    <a:pt x="2513171" y="329263"/>
                    <a:pt x="2519980" y="339018"/>
                    <a:pt x="2526894" y="348728"/>
                  </a:cubicBezTo>
                  <a:cubicBezTo>
                    <a:pt x="2547217" y="377291"/>
                    <a:pt x="2568062" y="405360"/>
                    <a:pt x="2588669" y="433698"/>
                  </a:cubicBezTo>
                  <a:cubicBezTo>
                    <a:pt x="2602884" y="453253"/>
                    <a:pt x="2635571" y="452670"/>
                    <a:pt x="2653116" y="439569"/>
                  </a:cubicBezTo>
                  <a:cubicBezTo>
                    <a:pt x="2673917" y="424018"/>
                    <a:pt x="2677695" y="399683"/>
                    <a:pt x="2667795" y="376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154594">
              <a:off x="1642524" y="2015493"/>
              <a:ext cx="1278761" cy="258673"/>
            </a:xfrm>
            <a:custGeom>
              <a:avLst/>
              <a:gdLst/>
              <a:ahLst/>
              <a:cxnLst/>
              <a:rect l="l" t="t" r="r" b="b"/>
              <a:pathLst>
                <a:path w="2554936" h="516823" extrusionOk="0">
                  <a:moveTo>
                    <a:pt x="2528756" y="225429"/>
                  </a:moveTo>
                  <a:cubicBezTo>
                    <a:pt x="2512256" y="191743"/>
                    <a:pt x="2498235" y="154531"/>
                    <a:pt x="2476030" y="124161"/>
                  </a:cubicBezTo>
                  <a:cubicBezTo>
                    <a:pt x="2447301" y="84858"/>
                    <a:pt x="2395949" y="70846"/>
                    <a:pt x="2354168" y="98975"/>
                  </a:cubicBezTo>
                  <a:cubicBezTo>
                    <a:pt x="2320033" y="121965"/>
                    <a:pt x="2304832" y="162882"/>
                    <a:pt x="2291916" y="200303"/>
                  </a:cubicBezTo>
                  <a:cubicBezTo>
                    <a:pt x="2286824" y="215032"/>
                    <a:pt x="2282523" y="230942"/>
                    <a:pt x="2275908" y="244775"/>
                  </a:cubicBezTo>
                  <a:cubicBezTo>
                    <a:pt x="2273400" y="250033"/>
                    <a:pt x="2269921" y="255919"/>
                    <a:pt x="2266202" y="260893"/>
                  </a:cubicBezTo>
                  <a:cubicBezTo>
                    <a:pt x="2266441" y="259892"/>
                    <a:pt x="2256108" y="270544"/>
                    <a:pt x="2258632" y="268572"/>
                  </a:cubicBezTo>
                  <a:cubicBezTo>
                    <a:pt x="2260767" y="266899"/>
                    <a:pt x="2252763" y="273218"/>
                    <a:pt x="2250717" y="274637"/>
                  </a:cubicBezTo>
                  <a:cubicBezTo>
                    <a:pt x="2250673" y="274592"/>
                    <a:pt x="2250673" y="274562"/>
                    <a:pt x="2250628" y="274502"/>
                  </a:cubicBezTo>
                  <a:cubicBezTo>
                    <a:pt x="2250927" y="274218"/>
                    <a:pt x="2251315" y="273875"/>
                    <a:pt x="2252091" y="273203"/>
                  </a:cubicBezTo>
                  <a:cubicBezTo>
                    <a:pt x="2252211" y="273098"/>
                    <a:pt x="2251285" y="273486"/>
                    <a:pt x="2250165" y="273965"/>
                  </a:cubicBezTo>
                  <a:cubicBezTo>
                    <a:pt x="2247611" y="270872"/>
                    <a:pt x="2243117" y="266361"/>
                    <a:pt x="2241295" y="263403"/>
                  </a:cubicBezTo>
                  <a:cubicBezTo>
                    <a:pt x="2220375" y="229522"/>
                    <a:pt x="2201083" y="194507"/>
                    <a:pt x="2181028" y="160103"/>
                  </a:cubicBezTo>
                  <a:cubicBezTo>
                    <a:pt x="2171203" y="143267"/>
                    <a:pt x="2161393" y="126417"/>
                    <a:pt x="2151567" y="109566"/>
                  </a:cubicBezTo>
                  <a:cubicBezTo>
                    <a:pt x="2140263" y="90176"/>
                    <a:pt x="2130110" y="67081"/>
                    <a:pt x="2115207" y="50245"/>
                  </a:cubicBezTo>
                  <a:cubicBezTo>
                    <a:pt x="2084297" y="15334"/>
                    <a:pt x="2029526" y="13780"/>
                    <a:pt x="1994659" y="44031"/>
                  </a:cubicBezTo>
                  <a:cubicBezTo>
                    <a:pt x="1964690" y="70024"/>
                    <a:pt x="1954222" y="112793"/>
                    <a:pt x="1940455" y="148511"/>
                  </a:cubicBezTo>
                  <a:cubicBezTo>
                    <a:pt x="1928419" y="179777"/>
                    <a:pt x="1915114" y="219753"/>
                    <a:pt x="1902721" y="246149"/>
                  </a:cubicBezTo>
                  <a:cubicBezTo>
                    <a:pt x="1899689" y="252588"/>
                    <a:pt x="1896165" y="259071"/>
                    <a:pt x="1892134" y="264927"/>
                  </a:cubicBezTo>
                  <a:cubicBezTo>
                    <a:pt x="1890148" y="267810"/>
                    <a:pt x="1886459" y="271903"/>
                    <a:pt x="1885414" y="273038"/>
                  </a:cubicBezTo>
                  <a:cubicBezTo>
                    <a:pt x="1885414" y="273038"/>
                    <a:pt x="1885414" y="273038"/>
                    <a:pt x="1885414" y="273038"/>
                  </a:cubicBezTo>
                  <a:cubicBezTo>
                    <a:pt x="1885743" y="272680"/>
                    <a:pt x="1885743" y="272575"/>
                    <a:pt x="1885295" y="272829"/>
                  </a:cubicBezTo>
                  <a:cubicBezTo>
                    <a:pt x="1883144" y="268930"/>
                    <a:pt x="1880979" y="265046"/>
                    <a:pt x="1878814" y="261162"/>
                  </a:cubicBezTo>
                  <a:cubicBezTo>
                    <a:pt x="1868645" y="242922"/>
                    <a:pt x="1858461" y="224682"/>
                    <a:pt x="1848277" y="206442"/>
                  </a:cubicBezTo>
                  <a:cubicBezTo>
                    <a:pt x="1829373" y="172562"/>
                    <a:pt x="1810484" y="138681"/>
                    <a:pt x="1791580" y="104801"/>
                  </a:cubicBezTo>
                  <a:cubicBezTo>
                    <a:pt x="1773228" y="71891"/>
                    <a:pt x="1755712" y="36845"/>
                    <a:pt x="1722966" y="15872"/>
                  </a:cubicBezTo>
                  <a:cubicBezTo>
                    <a:pt x="1688084" y="-6461"/>
                    <a:pt x="1638151" y="-5819"/>
                    <a:pt x="1606165" y="21578"/>
                  </a:cubicBezTo>
                  <a:cubicBezTo>
                    <a:pt x="1576644" y="46869"/>
                    <a:pt x="1564609" y="94717"/>
                    <a:pt x="1549497" y="129673"/>
                  </a:cubicBezTo>
                  <a:cubicBezTo>
                    <a:pt x="1533341" y="167049"/>
                    <a:pt x="1517199" y="204426"/>
                    <a:pt x="1501028" y="241787"/>
                  </a:cubicBezTo>
                  <a:cubicBezTo>
                    <a:pt x="1495219" y="255232"/>
                    <a:pt x="1492023" y="263522"/>
                    <a:pt x="1483706" y="277296"/>
                  </a:cubicBezTo>
                  <a:cubicBezTo>
                    <a:pt x="1480406" y="282748"/>
                    <a:pt x="1479077" y="285258"/>
                    <a:pt x="1476852" y="287813"/>
                  </a:cubicBezTo>
                  <a:cubicBezTo>
                    <a:pt x="1474567" y="290427"/>
                    <a:pt x="1471954" y="292697"/>
                    <a:pt x="1469416" y="295043"/>
                  </a:cubicBezTo>
                  <a:cubicBezTo>
                    <a:pt x="1473403" y="291338"/>
                    <a:pt x="1467400" y="294505"/>
                    <a:pt x="1466713" y="295625"/>
                  </a:cubicBezTo>
                  <a:cubicBezTo>
                    <a:pt x="1466519" y="295655"/>
                    <a:pt x="1466295" y="295700"/>
                    <a:pt x="1466086" y="295730"/>
                  </a:cubicBezTo>
                  <a:cubicBezTo>
                    <a:pt x="1464294" y="293399"/>
                    <a:pt x="1461830" y="290845"/>
                    <a:pt x="1460815" y="289471"/>
                  </a:cubicBezTo>
                  <a:cubicBezTo>
                    <a:pt x="1453528" y="279596"/>
                    <a:pt x="1446390" y="269602"/>
                    <a:pt x="1439178" y="259668"/>
                  </a:cubicBezTo>
                  <a:cubicBezTo>
                    <a:pt x="1415749" y="227386"/>
                    <a:pt x="1392305" y="195104"/>
                    <a:pt x="1368877" y="162822"/>
                  </a:cubicBezTo>
                  <a:cubicBezTo>
                    <a:pt x="1346538" y="132019"/>
                    <a:pt x="1325259" y="95509"/>
                    <a:pt x="1286719" y="83259"/>
                  </a:cubicBezTo>
                  <a:cubicBezTo>
                    <a:pt x="1244147" y="69740"/>
                    <a:pt x="1202247" y="92865"/>
                    <a:pt x="1183328" y="131511"/>
                  </a:cubicBezTo>
                  <a:cubicBezTo>
                    <a:pt x="1165633" y="167632"/>
                    <a:pt x="1155584" y="208429"/>
                    <a:pt x="1142921" y="246537"/>
                  </a:cubicBezTo>
                  <a:cubicBezTo>
                    <a:pt x="1130154" y="284929"/>
                    <a:pt x="1117163" y="323247"/>
                    <a:pt x="1104635" y="361728"/>
                  </a:cubicBezTo>
                  <a:cubicBezTo>
                    <a:pt x="1102978" y="361489"/>
                    <a:pt x="1100529" y="360832"/>
                    <a:pt x="1100633" y="361026"/>
                  </a:cubicBezTo>
                  <a:cubicBezTo>
                    <a:pt x="1099618" y="360608"/>
                    <a:pt x="1098752" y="360264"/>
                    <a:pt x="1098826" y="360324"/>
                  </a:cubicBezTo>
                  <a:cubicBezTo>
                    <a:pt x="1102619" y="363775"/>
                    <a:pt x="1095332" y="357635"/>
                    <a:pt x="1094735" y="357157"/>
                  </a:cubicBezTo>
                  <a:cubicBezTo>
                    <a:pt x="1072785" y="339291"/>
                    <a:pt x="1058718" y="308278"/>
                    <a:pt x="1043726" y="284003"/>
                  </a:cubicBezTo>
                  <a:cubicBezTo>
                    <a:pt x="1023030" y="250466"/>
                    <a:pt x="1002349" y="216914"/>
                    <a:pt x="981638" y="183377"/>
                  </a:cubicBezTo>
                  <a:cubicBezTo>
                    <a:pt x="961449" y="150722"/>
                    <a:pt x="938528" y="115422"/>
                    <a:pt x="899212" y="104278"/>
                  </a:cubicBezTo>
                  <a:cubicBezTo>
                    <a:pt x="862195" y="93791"/>
                    <a:pt x="818159" y="104875"/>
                    <a:pt x="796567" y="138562"/>
                  </a:cubicBezTo>
                  <a:cubicBezTo>
                    <a:pt x="786115" y="154860"/>
                    <a:pt x="779798" y="175445"/>
                    <a:pt x="772183" y="193207"/>
                  </a:cubicBezTo>
                  <a:cubicBezTo>
                    <a:pt x="763895" y="212522"/>
                    <a:pt x="755608" y="231853"/>
                    <a:pt x="747335" y="251168"/>
                  </a:cubicBezTo>
                  <a:cubicBezTo>
                    <a:pt x="735046" y="279820"/>
                    <a:pt x="722563" y="314747"/>
                    <a:pt x="709169" y="339410"/>
                  </a:cubicBezTo>
                  <a:cubicBezTo>
                    <a:pt x="704256" y="331986"/>
                    <a:pt x="699119" y="323784"/>
                    <a:pt x="697417" y="321215"/>
                  </a:cubicBezTo>
                  <a:cubicBezTo>
                    <a:pt x="652889" y="254037"/>
                    <a:pt x="608361" y="186858"/>
                    <a:pt x="563848" y="119679"/>
                  </a:cubicBezTo>
                  <a:cubicBezTo>
                    <a:pt x="541210" y="85515"/>
                    <a:pt x="517916" y="54055"/>
                    <a:pt x="472582" y="54323"/>
                  </a:cubicBezTo>
                  <a:cubicBezTo>
                    <a:pt x="432832" y="54562"/>
                    <a:pt x="398189" y="75312"/>
                    <a:pt x="377149" y="108789"/>
                  </a:cubicBezTo>
                  <a:cubicBezTo>
                    <a:pt x="357648" y="139832"/>
                    <a:pt x="350122" y="177910"/>
                    <a:pt x="340132" y="212687"/>
                  </a:cubicBezTo>
                  <a:cubicBezTo>
                    <a:pt x="330635" y="245790"/>
                    <a:pt x="321153" y="278894"/>
                    <a:pt x="311656" y="311998"/>
                  </a:cubicBezTo>
                  <a:cubicBezTo>
                    <a:pt x="297008" y="280507"/>
                    <a:pt x="282404" y="249002"/>
                    <a:pt x="267666" y="217571"/>
                  </a:cubicBezTo>
                  <a:cubicBezTo>
                    <a:pt x="238593" y="155577"/>
                    <a:pt x="209415" y="69083"/>
                    <a:pt x="126556" y="70636"/>
                  </a:cubicBezTo>
                  <a:cubicBezTo>
                    <a:pt x="41711" y="72235"/>
                    <a:pt x="25420" y="175789"/>
                    <a:pt x="12727" y="241533"/>
                  </a:cubicBezTo>
                  <a:cubicBezTo>
                    <a:pt x="-2205" y="318900"/>
                    <a:pt x="-4161" y="397894"/>
                    <a:pt x="7725" y="475784"/>
                  </a:cubicBezTo>
                  <a:cubicBezTo>
                    <a:pt x="13548" y="513967"/>
                    <a:pt x="73113" y="506154"/>
                    <a:pt x="74203" y="468897"/>
                  </a:cubicBezTo>
                  <a:cubicBezTo>
                    <a:pt x="75980" y="408291"/>
                    <a:pt x="82386" y="348791"/>
                    <a:pt x="96691" y="289859"/>
                  </a:cubicBezTo>
                  <a:cubicBezTo>
                    <a:pt x="103784" y="260669"/>
                    <a:pt x="112146" y="232181"/>
                    <a:pt x="122226" y="203873"/>
                  </a:cubicBezTo>
                  <a:cubicBezTo>
                    <a:pt x="122987" y="201737"/>
                    <a:pt x="127989" y="187261"/>
                    <a:pt x="132096" y="176207"/>
                  </a:cubicBezTo>
                  <a:cubicBezTo>
                    <a:pt x="138800" y="187067"/>
                    <a:pt x="149671" y="208638"/>
                    <a:pt x="155733" y="221948"/>
                  </a:cubicBezTo>
                  <a:cubicBezTo>
                    <a:pt x="168859" y="250735"/>
                    <a:pt x="181984" y="279507"/>
                    <a:pt x="195110" y="308293"/>
                  </a:cubicBezTo>
                  <a:cubicBezTo>
                    <a:pt x="222600" y="368585"/>
                    <a:pt x="250763" y="428638"/>
                    <a:pt x="277372" y="489333"/>
                  </a:cubicBezTo>
                  <a:cubicBezTo>
                    <a:pt x="296410" y="532774"/>
                    <a:pt x="362710" y="521107"/>
                    <a:pt x="375537" y="479623"/>
                  </a:cubicBezTo>
                  <a:cubicBezTo>
                    <a:pt x="397831" y="407545"/>
                    <a:pt x="417915" y="334719"/>
                    <a:pt x="438820" y="262223"/>
                  </a:cubicBezTo>
                  <a:cubicBezTo>
                    <a:pt x="447047" y="233660"/>
                    <a:pt x="451960" y="199346"/>
                    <a:pt x="465623" y="172831"/>
                  </a:cubicBezTo>
                  <a:cubicBezTo>
                    <a:pt x="466071" y="171949"/>
                    <a:pt x="466370" y="171352"/>
                    <a:pt x="466728" y="170635"/>
                  </a:cubicBezTo>
                  <a:cubicBezTo>
                    <a:pt x="469640" y="174534"/>
                    <a:pt x="472343" y="177999"/>
                    <a:pt x="473089" y="179135"/>
                  </a:cubicBezTo>
                  <a:cubicBezTo>
                    <a:pt x="514213" y="241398"/>
                    <a:pt x="555351" y="303647"/>
                    <a:pt x="596475" y="365911"/>
                  </a:cubicBezTo>
                  <a:cubicBezTo>
                    <a:pt x="615006" y="393965"/>
                    <a:pt x="632327" y="427114"/>
                    <a:pt x="661520" y="445638"/>
                  </a:cubicBezTo>
                  <a:cubicBezTo>
                    <a:pt x="696506" y="467837"/>
                    <a:pt x="741527" y="463579"/>
                    <a:pt x="772302" y="436047"/>
                  </a:cubicBezTo>
                  <a:cubicBezTo>
                    <a:pt x="796985" y="413968"/>
                    <a:pt x="808946" y="383643"/>
                    <a:pt x="821624" y="353930"/>
                  </a:cubicBezTo>
                  <a:cubicBezTo>
                    <a:pt x="836944" y="318033"/>
                    <a:pt x="852265" y="282136"/>
                    <a:pt x="867600" y="246239"/>
                  </a:cubicBezTo>
                  <a:cubicBezTo>
                    <a:pt x="868675" y="243714"/>
                    <a:pt x="873633" y="234064"/>
                    <a:pt x="878516" y="223920"/>
                  </a:cubicBezTo>
                  <a:cubicBezTo>
                    <a:pt x="892552" y="244416"/>
                    <a:pt x="904557" y="266943"/>
                    <a:pt x="917354" y="288007"/>
                  </a:cubicBezTo>
                  <a:cubicBezTo>
                    <a:pt x="951654" y="344414"/>
                    <a:pt x="983489" y="419197"/>
                    <a:pt x="1041546" y="455198"/>
                  </a:cubicBezTo>
                  <a:cubicBezTo>
                    <a:pt x="1101425" y="492336"/>
                    <a:pt x="1183224" y="471287"/>
                    <a:pt x="1209221" y="404094"/>
                  </a:cubicBezTo>
                  <a:cubicBezTo>
                    <a:pt x="1232411" y="344160"/>
                    <a:pt x="1248806" y="281598"/>
                    <a:pt x="1269891" y="220858"/>
                  </a:cubicBezTo>
                  <a:cubicBezTo>
                    <a:pt x="1270398" y="221530"/>
                    <a:pt x="1270876" y="222158"/>
                    <a:pt x="1270981" y="222292"/>
                  </a:cubicBezTo>
                  <a:cubicBezTo>
                    <a:pt x="1293827" y="255007"/>
                    <a:pt x="1316688" y="287693"/>
                    <a:pt x="1339535" y="320408"/>
                  </a:cubicBezTo>
                  <a:cubicBezTo>
                    <a:pt x="1358141" y="347044"/>
                    <a:pt x="1375477" y="381193"/>
                    <a:pt x="1403609" y="398925"/>
                  </a:cubicBezTo>
                  <a:cubicBezTo>
                    <a:pt x="1432996" y="417464"/>
                    <a:pt x="1471193" y="420198"/>
                    <a:pt x="1503715" y="409233"/>
                  </a:cubicBezTo>
                  <a:cubicBezTo>
                    <a:pt x="1576839" y="384569"/>
                    <a:pt x="1601581" y="308293"/>
                    <a:pt x="1629445" y="243953"/>
                  </a:cubicBezTo>
                  <a:cubicBezTo>
                    <a:pt x="1643825" y="210745"/>
                    <a:pt x="1658204" y="177521"/>
                    <a:pt x="1672599" y="144313"/>
                  </a:cubicBezTo>
                  <a:cubicBezTo>
                    <a:pt x="1673092" y="143178"/>
                    <a:pt x="1673585" y="142042"/>
                    <a:pt x="1674078" y="140922"/>
                  </a:cubicBezTo>
                  <a:cubicBezTo>
                    <a:pt x="1676541" y="145448"/>
                    <a:pt x="1679020" y="149960"/>
                    <a:pt x="1681499" y="154471"/>
                  </a:cubicBezTo>
                  <a:cubicBezTo>
                    <a:pt x="1690070" y="170187"/>
                    <a:pt x="1698656" y="185902"/>
                    <a:pt x="1707227" y="201617"/>
                  </a:cubicBezTo>
                  <a:cubicBezTo>
                    <a:pt x="1725818" y="235662"/>
                    <a:pt x="1744394" y="269722"/>
                    <a:pt x="1762984" y="303767"/>
                  </a:cubicBezTo>
                  <a:cubicBezTo>
                    <a:pt x="1779425" y="333883"/>
                    <a:pt x="1793342" y="365717"/>
                    <a:pt x="1824789" y="382971"/>
                  </a:cubicBezTo>
                  <a:cubicBezTo>
                    <a:pt x="1858700" y="401569"/>
                    <a:pt x="1899764" y="400613"/>
                    <a:pt x="1934586" y="385047"/>
                  </a:cubicBezTo>
                  <a:cubicBezTo>
                    <a:pt x="2001199" y="355260"/>
                    <a:pt x="2022149" y="275906"/>
                    <a:pt x="2046130" y="213702"/>
                  </a:cubicBezTo>
                  <a:cubicBezTo>
                    <a:pt x="2049385" y="205247"/>
                    <a:pt x="2052641" y="196807"/>
                    <a:pt x="2055911" y="188352"/>
                  </a:cubicBezTo>
                  <a:cubicBezTo>
                    <a:pt x="2065557" y="204904"/>
                    <a:pt x="2075188" y="221456"/>
                    <a:pt x="2084835" y="238007"/>
                  </a:cubicBezTo>
                  <a:cubicBezTo>
                    <a:pt x="2123121" y="303722"/>
                    <a:pt x="2161258" y="402451"/>
                    <a:pt x="2252853" y="396669"/>
                  </a:cubicBezTo>
                  <a:cubicBezTo>
                    <a:pt x="2292438" y="394175"/>
                    <a:pt x="2328962" y="374247"/>
                    <a:pt x="2355079" y="344653"/>
                  </a:cubicBezTo>
                  <a:cubicBezTo>
                    <a:pt x="2379389" y="317107"/>
                    <a:pt x="2392395" y="283973"/>
                    <a:pt x="2404356" y="249958"/>
                  </a:cubicBezTo>
                  <a:cubicBezTo>
                    <a:pt x="2408627" y="258697"/>
                    <a:pt x="2412912" y="267436"/>
                    <a:pt x="2417183" y="276175"/>
                  </a:cubicBezTo>
                  <a:cubicBezTo>
                    <a:pt x="2420602" y="283181"/>
                    <a:pt x="2423977" y="290218"/>
                    <a:pt x="2427471" y="297194"/>
                  </a:cubicBezTo>
                  <a:cubicBezTo>
                    <a:pt x="2427366" y="298299"/>
                    <a:pt x="2427112" y="299375"/>
                    <a:pt x="2427068" y="300495"/>
                  </a:cubicBezTo>
                  <a:cubicBezTo>
                    <a:pt x="2425052" y="352750"/>
                    <a:pt x="2486498" y="388543"/>
                    <a:pt x="2529294" y="355678"/>
                  </a:cubicBezTo>
                  <a:cubicBezTo>
                    <a:pt x="2575510" y="320154"/>
                    <a:pt x="2549094" y="266943"/>
                    <a:pt x="2528756" y="225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157;p3"/>
            <p:cNvGrpSpPr/>
            <p:nvPr/>
          </p:nvGrpSpPr>
          <p:grpSpPr>
            <a:xfrm rot="-155436">
              <a:off x="1653772" y="2616171"/>
              <a:ext cx="1365211" cy="296952"/>
              <a:chOff x="3273395" y="5250595"/>
              <a:chExt cx="2730362" cy="593891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5648593" y="5602523"/>
                <a:ext cx="298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89" extrusionOk="0">
                    <a:moveTo>
                      <a:pt x="298" y="90"/>
                    </a:moveTo>
                    <a:cubicBezTo>
                      <a:pt x="164" y="45"/>
                      <a:pt x="134" y="4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4" y="30"/>
                      <a:pt x="194" y="60"/>
                      <a:pt x="298" y="90"/>
                    </a:cubicBezTo>
                    <a:cubicBezTo>
                      <a:pt x="298" y="90"/>
                      <a:pt x="298" y="90"/>
                      <a:pt x="298" y="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63693" y="5449523"/>
                <a:ext cx="1567" cy="478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78" extrusionOk="0">
                    <a:moveTo>
                      <a:pt x="0" y="478"/>
                    </a:moveTo>
                    <a:cubicBezTo>
                      <a:pt x="314" y="388"/>
                      <a:pt x="836" y="224"/>
                      <a:pt x="1568" y="0"/>
                    </a:cubicBezTo>
                    <a:cubicBezTo>
                      <a:pt x="1030" y="134"/>
                      <a:pt x="552" y="269"/>
                      <a:pt x="194" y="374"/>
                    </a:cubicBezTo>
                    <a:cubicBezTo>
                      <a:pt x="119" y="403"/>
                      <a:pt x="60" y="434"/>
                      <a:pt x="0" y="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273395" y="5250595"/>
                <a:ext cx="2730362" cy="593891"/>
              </a:xfrm>
              <a:custGeom>
                <a:avLst/>
                <a:gdLst/>
                <a:ahLst/>
                <a:cxnLst/>
                <a:rect l="l" t="t" r="r" b="b"/>
                <a:pathLst>
                  <a:path w="2730362" h="593891" extrusionOk="0">
                    <a:moveTo>
                      <a:pt x="2729855" y="235632"/>
                    </a:moveTo>
                    <a:cubicBezTo>
                      <a:pt x="2728526" y="223562"/>
                      <a:pt x="2727182" y="211491"/>
                      <a:pt x="2725853" y="199421"/>
                    </a:cubicBezTo>
                    <a:cubicBezTo>
                      <a:pt x="2723135" y="174832"/>
                      <a:pt x="2695675" y="158534"/>
                      <a:pt x="2672709" y="158624"/>
                    </a:cubicBezTo>
                    <a:cubicBezTo>
                      <a:pt x="2657881" y="142341"/>
                      <a:pt x="2642710" y="126342"/>
                      <a:pt x="2627823" y="110119"/>
                    </a:cubicBezTo>
                    <a:cubicBezTo>
                      <a:pt x="2592433" y="71548"/>
                      <a:pt x="2548427" y="25298"/>
                      <a:pt x="2491103" y="53756"/>
                    </a:cubicBezTo>
                    <a:cubicBezTo>
                      <a:pt x="2451278" y="73519"/>
                      <a:pt x="2436226" y="122443"/>
                      <a:pt x="2424863" y="162299"/>
                    </a:cubicBezTo>
                    <a:cubicBezTo>
                      <a:pt x="2413425" y="202394"/>
                      <a:pt x="2406914" y="243714"/>
                      <a:pt x="2395177" y="283719"/>
                    </a:cubicBezTo>
                    <a:cubicBezTo>
                      <a:pt x="2390101" y="301033"/>
                      <a:pt x="2384008" y="319019"/>
                      <a:pt x="2375989" y="333554"/>
                    </a:cubicBezTo>
                    <a:cubicBezTo>
                      <a:pt x="2374914" y="335511"/>
                      <a:pt x="2371659" y="340680"/>
                      <a:pt x="2368957" y="344862"/>
                    </a:cubicBezTo>
                    <a:cubicBezTo>
                      <a:pt x="2366926" y="342397"/>
                      <a:pt x="2365029" y="340127"/>
                      <a:pt x="2364970" y="340247"/>
                    </a:cubicBezTo>
                    <a:cubicBezTo>
                      <a:pt x="2353487" y="323710"/>
                      <a:pt x="2345319" y="304424"/>
                      <a:pt x="2336180" y="286587"/>
                    </a:cubicBezTo>
                    <a:cubicBezTo>
                      <a:pt x="2292563" y="201393"/>
                      <a:pt x="2248946" y="116198"/>
                      <a:pt x="2205329" y="31004"/>
                    </a:cubicBezTo>
                    <a:cubicBezTo>
                      <a:pt x="2182184" y="-14185"/>
                      <a:pt x="2105372" y="-9554"/>
                      <a:pt x="2092874" y="42134"/>
                    </a:cubicBezTo>
                    <a:cubicBezTo>
                      <a:pt x="2071879" y="128986"/>
                      <a:pt x="2050899" y="215854"/>
                      <a:pt x="2029904" y="302706"/>
                    </a:cubicBezTo>
                    <a:cubicBezTo>
                      <a:pt x="2028082" y="310250"/>
                      <a:pt x="2026306" y="317809"/>
                      <a:pt x="2024245" y="325278"/>
                    </a:cubicBezTo>
                    <a:cubicBezTo>
                      <a:pt x="2021228" y="321618"/>
                      <a:pt x="2016734" y="316136"/>
                      <a:pt x="2016390" y="315867"/>
                    </a:cubicBezTo>
                    <a:cubicBezTo>
                      <a:pt x="2005609" y="301242"/>
                      <a:pt x="1996605" y="285019"/>
                      <a:pt x="1988183" y="268960"/>
                    </a:cubicBezTo>
                    <a:cubicBezTo>
                      <a:pt x="1956049" y="207742"/>
                      <a:pt x="1934830" y="140996"/>
                      <a:pt x="1897276" y="82602"/>
                    </a:cubicBezTo>
                    <a:cubicBezTo>
                      <a:pt x="1870099" y="40341"/>
                      <a:pt x="1831917" y="-949"/>
                      <a:pt x="1776817" y="20129"/>
                    </a:cubicBezTo>
                    <a:cubicBezTo>
                      <a:pt x="1733468" y="36711"/>
                      <a:pt x="1716237" y="82826"/>
                      <a:pt x="1700797" y="122846"/>
                    </a:cubicBezTo>
                    <a:cubicBezTo>
                      <a:pt x="1674844" y="190114"/>
                      <a:pt x="1661361" y="264404"/>
                      <a:pt x="1623880" y="324651"/>
                    </a:cubicBezTo>
                    <a:cubicBezTo>
                      <a:pt x="1621686" y="321917"/>
                      <a:pt x="1620162" y="319826"/>
                      <a:pt x="1617908" y="316016"/>
                    </a:cubicBezTo>
                    <a:cubicBezTo>
                      <a:pt x="1595434" y="278312"/>
                      <a:pt x="1575455" y="238889"/>
                      <a:pt x="1554341" y="200407"/>
                    </a:cubicBezTo>
                    <a:cubicBezTo>
                      <a:pt x="1533958" y="163270"/>
                      <a:pt x="1515233" y="124385"/>
                      <a:pt x="1492417" y="88682"/>
                    </a:cubicBezTo>
                    <a:cubicBezTo>
                      <a:pt x="1467868" y="50275"/>
                      <a:pt x="1433882" y="16992"/>
                      <a:pt x="1385964" y="13736"/>
                    </a:cubicBezTo>
                    <a:cubicBezTo>
                      <a:pt x="1306779" y="8342"/>
                      <a:pt x="1263356" y="82916"/>
                      <a:pt x="1245377" y="149347"/>
                    </a:cubicBezTo>
                    <a:cubicBezTo>
                      <a:pt x="1233551" y="193042"/>
                      <a:pt x="1222307" y="236020"/>
                      <a:pt x="1204806" y="277938"/>
                    </a:cubicBezTo>
                    <a:cubicBezTo>
                      <a:pt x="1200730" y="287708"/>
                      <a:pt x="1196444" y="297493"/>
                      <a:pt x="1191546" y="306934"/>
                    </a:cubicBezTo>
                    <a:cubicBezTo>
                      <a:pt x="1183438" y="295312"/>
                      <a:pt x="1172717" y="280074"/>
                      <a:pt x="1164653" y="268303"/>
                    </a:cubicBezTo>
                    <a:cubicBezTo>
                      <a:pt x="1150064" y="247015"/>
                      <a:pt x="1135460" y="225713"/>
                      <a:pt x="1120872" y="204425"/>
                    </a:cubicBezTo>
                    <a:cubicBezTo>
                      <a:pt x="1091679" y="161836"/>
                      <a:pt x="1062487" y="119261"/>
                      <a:pt x="1033309" y="76671"/>
                    </a:cubicBezTo>
                    <a:cubicBezTo>
                      <a:pt x="1007192" y="38563"/>
                      <a:pt x="955945" y="33260"/>
                      <a:pt x="928051" y="73370"/>
                    </a:cubicBezTo>
                    <a:cubicBezTo>
                      <a:pt x="889660" y="128568"/>
                      <a:pt x="878207" y="194954"/>
                      <a:pt x="872832" y="260639"/>
                    </a:cubicBezTo>
                    <a:cubicBezTo>
                      <a:pt x="870368" y="290651"/>
                      <a:pt x="869054" y="320767"/>
                      <a:pt x="865709" y="350703"/>
                    </a:cubicBezTo>
                    <a:cubicBezTo>
                      <a:pt x="857869" y="338648"/>
                      <a:pt x="850030" y="326593"/>
                      <a:pt x="842176" y="314522"/>
                    </a:cubicBezTo>
                    <a:cubicBezTo>
                      <a:pt x="817776" y="277012"/>
                      <a:pt x="793690" y="239277"/>
                      <a:pt x="768978" y="201976"/>
                    </a:cubicBezTo>
                    <a:cubicBezTo>
                      <a:pt x="724390" y="134692"/>
                      <a:pt x="657269" y="60314"/>
                      <a:pt x="567317" y="79151"/>
                    </a:cubicBezTo>
                    <a:cubicBezTo>
                      <a:pt x="483428" y="96734"/>
                      <a:pt x="442543" y="188411"/>
                      <a:pt x="415381" y="260535"/>
                    </a:cubicBezTo>
                    <a:cubicBezTo>
                      <a:pt x="406168" y="285004"/>
                      <a:pt x="397955" y="309862"/>
                      <a:pt x="388817" y="334376"/>
                    </a:cubicBezTo>
                    <a:cubicBezTo>
                      <a:pt x="372466" y="286766"/>
                      <a:pt x="356145" y="239158"/>
                      <a:pt x="339719" y="191564"/>
                    </a:cubicBezTo>
                    <a:cubicBezTo>
                      <a:pt x="325414" y="150109"/>
                      <a:pt x="313080" y="106862"/>
                      <a:pt x="285067" y="72219"/>
                    </a:cubicBezTo>
                    <a:cubicBezTo>
                      <a:pt x="255516" y="35665"/>
                      <a:pt x="206180" y="16753"/>
                      <a:pt x="159935" y="28435"/>
                    </a:cubicBezTo>
                    <a:cubicBezTo>
                      <a:pt x="111017" y="40789"/>
                      <a:pt x="75060" y="76985"/>
                      <a:pt x="55259" y="122219"/>
                    </a:cubicBezTo>
                    <a:cubicBezTo>
                      <a:pt x="36699" y="164629"/>
                      <a:pt x="33503" y="212238"/>
                      <a:pt x="27246" y="257651"/>
                    </a:cubicBezTo>
                    <a:cubicBezTo>
                      <a:pt x="20602" y="305993"/>
                      <a:pt x="13539" y="354513"/>
                      <a:pt x="9104" y="403108"/>
                    </a:cubicBezTo>
                    <a:cubicBezTo>
                      <a:pt x="4684" y="451583"/>
                      <a:pt x="3624" y="500253"/>
                      <a:pt x="115" y="548848"/>
                    </a:cubicBezTo>
                    <a:cubicBezTo>
                      <a:pt x="-3424" y="597921"/>
                      <a:pt x="76165" y="612875"/>
                      <a:pt x="86901" y="563383"/>
                    </a:cubicBezTo>
                    <a:cubicBezTo>
                      <a:pt x="95890" y="521973"/>
                      <a:pt x="107761" y="481012"/>
                      <a:pt x="115765" y="439468"/>
                    </a:cubicBezTo>
                    <a:cubicBezTo>
                      <a:pt x="123679" y="398387"/>
                      <a:pt x="130324" y="357187"/>
                      <a:pt x="136894" y="315867"/>
                    </a:cubicBezTo>
                    <a:cubicBezTo>
                      <a:pt x="142509" y="280642"/>
                      <a:pt x="146839" y="244087"/>
                      <a:pt x="153499" y="209729"/>
                    </a:cubicBezTo>
                    <a:cubicBezTo>
                      <a:pt x="156530" y="194118"/>
                      <a:pt x="160637" y="178955"/>
                      <a:pt x="167057" y="165062"/>
                    </a:cubicBezTo>
                    <a:cubicBezTo>
                      <a:pt x="171179" y="156159"/>
                      <a:pt x="168222" y="160820"/>
                      <a:pt x="174509" y="154546"/>
                    </a:cubicBezTo>
                    <a:cubicBezTo>
                      <a:pt x="177839" y="151229"/>
                      <a:pt x="181691" y="148675"/>
                      <a:pt x="183125" y="147794"/>
                    </a:cubicBezTo>
                    <a:cubicBezTo>
                      <a:pt x="179974" y="148481"/>
                      <a:pt x="181631" y="148018"/>
                      <a:pt x="187858" y="146449"/>
                    </a:cubicBezTo>
                    <a:cubicBezTo>
                      <a:pt x="188246" y="146464"/>
                      <a:pt x="188859" y="146464"/>
                      <a:pt x="189336" y="146479"/>
                    </a:cubicBezTo>
                    <a:cubicBezTo>
                      <a:pt x="189874" y="147151"/>
                      <a:pt x="190695" y="148152"/>
                      <a:pt x="191367" y="148959"/>
                    </a:cubicBezTo>
                    <a:cubicBezTo>
                      <a:pt x="196265" y="155517"/>
                      <a:pt x="199565" y="163464"/>
                      <a:pt x="203149" y="170739"/>
                    </a:cubicBezTo>
                    <a:cubicBezTo>
                      <a:pt x="206479" y="177462"/>
                      <a:pt x="210227" y="189636"/>
                      <a:pt x="214900" y="203350"/>
                    </a:cubicBezTo>
                    <a:cubicBezTo>
                      <a:pt x="221680" y="223233"/>
                      <a:pt x="228534" y="243101"/>
                      <a:pt x="235373" y="262970"/>
                    </a:cubicBezTo>
                    <a:cubicBezTo>
                      <a:pt x="261743" y="339619"/>
                      <a:pt x="288113" y="416253"/>
                      <a:pt x="314484" y="492903"/>
                    </a:cubicBezTo>
                    <a:cubicBezTo>
                      <a:pt x="328625" y="533999"/>
                      <a:pt x="380768" y="558423"/>
                      <a:pt x="415799" y="523094"/>
                    </a:cubicBezTo>
                    <a:cubicBezTo>
                      <a:pt x="476350" y="462025"/>
                      <a:pt x="500689" y="381865"/>
                      <a:pt x="529718" y="303244"/>
                    </a:cubicBezTo>
                    <a:cubicBezTo>
                      <a:pt x="541873" y="270304"/>
                      <a:pt x="553774" y="238590"/>
                      <a:pt x="574141" y="213927"/>
                    </a:cubicBezTo>
                    <a:cubicBezTo>
                      <a:pt x="577068" y="210386"/>
                      <a:pt x="580682" y="206696"/>
                      <a:pt x="584101" y="203738"/>
                    </a:cubicBezTo>
                    <a:cubicBezTo>
                      <a:pt x="600601" y="189502"/>
                      <a:pt x="589133" y="200048"/>
                      <a:pt x="588432" y="200452"/>
                    </a:cubicBezTo>
                    <a:cubicBezTo>
                      <a:pt x="589193" y="200004"/>
                      <a:pt x="589626" y="199764"/>
                      <a:pt x="590268" y="199391"/>
                    </a:cubicBezTo>
                    <a:cubicBezTo>
                      <a:pt x="589566" y="199585"/>
                      <a:pt x="589731" y="199496"/>
                      <a:pt x="590462" y="199287"/>
                    </a:cubicBezTo>
                    <a:cubicBezTo>
                      <a:pt x="602542" y="192355"/>
                      <a:pt x="594225" y="198152"/>
                      <a:pt x="592866" y="198585"/>
                    </a:cubicBezTo>
                    <a:cubicBezTo>
                      <a:pt x="592418" y="198734"/>
                      <a:pt x="592179" y="198808"/>
                      <a:pt x="591836" y="198913"/>
                    </a:cubicBezTo>
                    <a:cubicBezTo>
                      <a:pt x="592986" y="198629"/>
                      <a:pt x="594359" y="198346"/>
                      <a:pt x="595435" y="198331"/>
                    </a:cubicBezTo>
                    <a:cubicBezTo>
                      <a:pt x="607575" y="198181"/>
                      <a:pt x="600601" y="198868"/>
                      <a:pt x="597585" y="198540"/>
                    </a:cubicBezTo>
                    <a:cubicBezTo>
                      <a:pt x="599108" y="198704"/>
                      <a:pt x="600273" y="198928"/>
                      <a:pt x="601213" y="199137"/>
                    </a:cubicBezTo>
                    <a:cubicBezTo>
                      <a:pt x="610770" y="203425"/>
                      <a:pt x="616489" y="208115"/>
                      <a:pt x="621596" y="212627"/>
                    </a:cubicBezTo>
                    <a:cubicBezTo>
                      <a:pt x="654104" y="241354"/>
                      <a:pt x="671634" y="275697"/>
                      <a:pt x="695780" y="312804"/>
                    </a:cubicBezTo>
                    <a:cubicBezTo>
                      <a:pt x="723449" y="355305"/>
                      <a:pt x="751134" y="397820"/>
                      <a:pt x="778803" y="440320"/>
                    </a:cubicBezTo>
                    <a:cubicBezTo>
                      <a:pt x="807563" y="484478"/>
                      <a:pt x="843953" y="535762"/>
                      <a:pt x="904876" y="519957"/>
                    </a:cubicBezTo>
                    <a:cubicBezTo>
                      <a:pt x="960902" y="505422"/>
                      <a:pt x="973968" y="441351"/>
                      <a:pt x="982166" y="392247"/>
                    </a:cubicBezTo>
                    <a:cubicBezTo>
                      <a:pt x="990035" y="345101"/>
                      <a:pt x="991319" y="297508"/>
                      <a:pt x="995918" y="250033"/>
                    </a:cubicBezTo>
                    <a:cubicBezTo>
                      <a:pt x="996277" y="246373"/>
                      <a:pt x="996710" y="242773"/>
                      <a:pt x="997143" y="239158"/>
                    </a:cubicBezTo>
                    <a:cubicBezTo>
                      <a:pt x="1028172" y="284720"/>
                      <a:pt x="1059276" y="330238"/>
                      <a:pt x="1090843" y="375427"/>
                    </a:cubicBezTo>
                    <a:cubicBezTo>
                      <a:pt x="1118020" y="414342"/>
                      <a:pt x="1152349" y="449059"/>
                      <a:pt x="1204074" y="443083"/>
                    </a:cubicBezTo>
                    <a:cubicBezTo>
                      <a:pt x="1249887" y="437795"/>
                      <a:pt x="1280498" y="402002"/>
                      <a:pt x="1299492" y="362669"/>
                    </a:cubicBezTo>
                    <a:cubicBezTo>
                      <a:pt x="1319919" y="320364"/>
                      <a:pt x="1337479" y="276773"/>
                      <a:pt x="1350246" y="231524"/>
                    </a:cubicBezTo>
                    <a:cubicBezTo>
                      <a:pt x="1355085" y="214404"/>
                      <a:pt x="1358668" y="196956"/>
                      <a:pt x="1363611" y="179867"/>
                    </a:cubicBezTo>
                    <a:cubicBezTo>
                      <a:pt x="1365821" y="172233"/>
                      <a:pt x="1368344" y="164749"/>
                      <a:pt x="1371047" y="157279"/>
                    </a:cubicBezTo>
                    <a:cubicBezTo>
                      <a:pt x="1371301" y="156592"/>
                      <a:pt x="1372660" y="153381"/>
                      <a:pt x="1373571" y="151155"/>
                    </a:cubicBezTo>
                    <a:cubicBezTo>
                      <a:pt x="1374959" y="148735"/>
                      <a:pt x="1378200" y="142565"/>
                      <a:pt x="1378110" y="142714"/>
                    </a:cubicBezTo>
                    <a:cubicBezTo>
                      <a:pt x="1378633" y="141863"/>
                      <a:pt x="1379245" y="141056"/>
                      <a:pt x="1379768" y="140205"/>
                    </a:cubicBezTo>
                    <a:cubicBezTo>
                      <a:pt x="1381097" y="141579"/>
                      <a:pt x="1382127" y="142625"/>
                      <a:pt x="1381754" y="142147"/>
                    </a:cubicBezTo>
                    <a:cubicBezTo>
                      <a:pt x="1404973" y="171860"/>
                      <a:pt x="1424983" y="218811"/>
                      <a:pt x="1444738" y="254828"/>
                    </a:cubicBezTo>
                    <a:cubicBezTo>
                      <a:pt x="1466554" y="294610"/>
                      <a:pt x="1487101" y="335466"/>
                      <a:pt x="1510425" y="374381"/>
                    </a:cubicBezTo>
                    <a:cubicBezTo>
                      <a:pt x="1534197" y="414043"/>
                      <a:pt x="1570274" y="453182"/>
                      <a:pt x="1619147" y="457305"/>
                    </a:cubicBezTo>
                    <a:cubicBezTo>
                      <a:pt x="1714893" y="465372"/>
                      <a:pt x="1756987" y="340844"/>
                      <a:pt x="1781102" y="268512"/>
                    </a:cubicBezTo>
                    <a:cubicBezTo>
                      <a:pt x="1791152" y="238381"/>
                      <a:pt x="1800141" y="207891"/>
                      <a:pt x="1810758" y="177954"/>
                    </a:cubicBezTo>
                    <a:cubicBezTo>
                      <a:pt x="1843609" y="241010"/>
                      <a:pt x="1865231" y="309936"/>
                      <a:pt x="1905175" y="369197"/>
                    </a:cubicBezTo>
                    <a:cubicBezTo>
                      <a:pt x="1932471" y="409711"/>
                      <a:pt x="1967413" y="456617"/>
                      <a:pt x="2019332" y="463459"/>
                    </a:cubicBezTo>
                    <a:cubicBezTo>
                      <a:pt x="2076373" y="470974"/>
                      <a:pt x="2116257" y="429071"/>
                      <a:pt x="2135460" y="379639"/>
                    </a:cubicBezTo>
                    <a:cubicBezTo>
                      <a:pt x="2153170" y="334047"/>
                      <a:pt x="2160621" y="282674"/>
                      <a:pt x="2172089" y="235169"/>
                    </a:cubicBezTo>
                    <a:cubicBezTo>
                      <a:pt x="2190859" y="271828"/>
                      <a:pt x="2209614" y="308487"/>
                      <a:pt x="2228384" y="345146"/>
                    </a:cubicBezTo>
                    <a:cubicBezTo>
                      <a:pt x="2248557" y="384554"/>
                      <a:pt x="2268253" y="425814"/>
                      <a:pt x="2305255" y="452375"/>
                    </a:cubicBezTo>
                    <a:cubicBezTo>
                      <a:pt x="2347200" y="482476"/>
                      <a:pt x="2401195" y="478980"/>
                      <a:pt x="2440915" y="446952"/>
                    </a:cubicBezTo>
                    <a:cubicBezTo>
                      <a:pt x="2508260" y="392636"/>
                      <a:pt x="2517846" y="291696"/>
                      <a:pt x="2537945" y="213687"/>
                    </a:cubicBezTo>
                    <a:cubicBezTo>
                      <a:pt x="2539214" y="208743"/>
                      <a:pt x="2540797" y="203798"/>
                      <a:pt x="2542514" y="198868"/>
                    </a:cubicBezTo>
                    <a:cubicBezTo>
                      <a:pt x="2570408" y="230075"/>
                      <a:pt x="2597749" y="263059"/>
                      <a:pt x="2629510" y="289904"/>
                    </a:cubicBezTo>
                    <a:cubicBezTo>
                      <a:pt x="2676293" y="329431"/>
                      <a:pt x="2736515" y="295700"/>
                      <a:pt x="2729855" y="2356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 rot="-155436">
              <a:off x="1707227" y="3156865"/>
              <a:ext cx="1267463" cy="281065"/>
              <a:chOff x="3332136" y="6331286"/>
              <a:chExt cx="2534871" cy="562117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3332136" y="6331286"/>
                <a:ext cx="2534871" cy="562117"/>
              </a:xfrm>
              <a:custGeom>
                <a:avLst/>
                <a:gdLst/>
                <a:ahLst/>
                <a:cxnLst/>
                <a:rect l="l" t="t" r="r" b="b"/>
                <a:pathLst>
                  <a:path w="2534871" h="562117" extrusionOk="0">
                    <a:moveTo>
                      <a:pt x="2513324" y="179290"/>
                    </a:moveTo>
                    <a:cubicBezTo>
                      <a:pt x="2496466" y="168698"/>
                      <a:pt x="2469722" y="169535"/>
                      <a:pt x="2455686" y="184892"/>
                    </a:cubicBezTo>
                    <a:cubicBezTo>
                      <a:pt x="2436274" y="206119"/>
                      <a:pt x="2417220" y="225510"/>
                      <a:pt x="2400466" y="249038"/>
                    </a:cubicBezTo>
                    <a:cubicBezTo>
                      <a:pt x="2386564" y="268563"/>
                      <a:pt x="2372170" y="287938"/>
                      <a:pt x="2356162" y="305774"/>
                    </a:cubicBezTo>
                    <a:cubicBezTo>
                      <a:pt x="2354296" y="307851"/>
                      <a:pt x="2346815" y="315275"/>
                      <a:pt x="2341514" y="320579"/>
                    </a:cubicBezTo>
                    <a:cubicBezTo>
                      <a:pt x="2337691" y="317247"/>
                      <a:pt x="2333256" y="313617"/>
                      <a:pt x="2328075" y="307910"/>
                    </a:cubicBezTo>
                    <a:cubicBezTo>
                      <a:pt x="2320026" y="299067"/>
                      <a:pt x="2316965" y="295198"/>
                      <a:pt x="2312814" y="289073"/>
                    </a:cubicBezTo>
                    <a:cubicBezTo>
                      <a:pt x="2287324" y="251443"/>
                      <a:pt x="2270690" y="208480"/>
                      <a:pt x="2252039" y="167280"/>
                    </a:cubicBezTo>
                    <a:cubicBezTo>
                      <a:pt x="2232747" y="124660"/>
                      <a:pt x="2209931" y="69342"/>
                      <a:pt x="2168852" y="43588"/>
                    </a:cubicBezTo>
                    <a:cubicBezTo>
                      <a:pt x="2138375" y="24482"/>
                      <a:pt x="2097057" y="26095"/>
                      <a:pt x="2069925" y="50654"/>
                    </a:cubicBezTo>
                    <a:cubicBezTo>
                      <a:pt x="2049886" y="68790"/>
                      <a:pt x="2040673" y="93229"/>
                      <a:pt x="2035163" y="118998"/>
                    </a:cubicBezTo>
                    <a:cubicBezTo>
                      <a:pt x="2023202" y="174793"/>
                      <a:pt x="2009629" y="230200"/>
                      <a:pt x="1993950" y="285069"/>
                    </a:cubicBezTo>
                    <a:cubicBezTo>
                      <a:pt x="1986320" y="311794"/>
                      <a:pt x="1978226" y="338385"/>
                      <a:pt x="1969685" y="364841"/>
                    </a:cubicBezTo>
                    <a:cubicBezTo>
                      <a:pt x="1969103" y="366679"/>
                      <a:pt x="1968535" y="368576"/>
                      <a:pt x="1967968" y="370443"/>
                    </a:cubicBezTo>
                    <a:cubicBezTo>
                      <a:pt x="1966430" y="367993"/>
                      <a:pt x="1964832" y="365573"/>
                      <a:pt x="1963339" y="363093"/>
                    </a:cubicBezTo>
                    <a:cubicBezTo>
                      <a:pt x="1951184" y="342717"/>
                      <a:pt x="1941090" y="321176"/>
                      <a:pt x="1932190" y="299186"/>
                    </a:cubicBezTo>
                    <a:cubicBezTo>
                      <a:pt x="1926337" y="284726"/>
                      <a:pt x="1917153" y="257478"/>
                      <a:pt x="1910090" y="236370"/>
                    </a:cubicBezTo>
                    <a:cubicBezTo>
                      <a:pt x="1902445" y="213529"/>
                      <a:pt x="1894829" y="190673"/>
                      <a:pt x="1886333" y="168131"/>
                    </a:cubicBezTo>
                    <a:cubicBezTo>
                      <a:pt x="1865995" y="114143"/>
                      <a:pt x="1841865" y="64398"/>
                      <a:pt x="1804922" y="19612"/>
                    </a:cubicBezTo>
                    <a:cubicBezTo>
                      <a:pt x="1774251" y="-17555"/>
                      <a:pt x="1715896" y="2433"/>
                      <a:pt x="1701636" y="43454"/>
                    </a:cubicBezTo>
                    <a:cubicBezTo>
                      <a:pt x="1679820" y="106270"/>
                      <a:pt x="1658004" y="169087"/>
                      <a:pt x="1636187" y="231903"/>
                    </a:cubicBezTo>
                    <a:cubicBezTo>
                      <a:pt x="1625615" y="262318"/>
                      <a:pt x="1615551" y="292972"/>
                      <a:pt x="1604441" y="323193"/>
                    </a:cubicBezTo>
                    <a:cubicBezTo>
                      <a:pt x="1602679" y="327988"/>
                      <a:pt x="1600858" y="332753"/>
                      <a:pt x="1598901" y="337474"/>
                    </a:cubicBezTo>
                    <a:cubicBezTo>
                      <a:pt x="1598304" y="338908"/>
                      <a:pt x="1598050" y="339640"/>
                      <a:pt x="1597946" y="340028"/>
                    </a:cubicBezTo>
                    <a:cubicBezTo>
                      <a:pt x="1597453" y="340880"/>
                      <a:pt x="1597080" y="341522"/>
                      <a:pt x="1596378" y="342762"/>
                    </a:cubicBezTo>
                    <a:cubicBezTo>
                      <a:pt x="1593362" y="348125"/>
                      <a:pt x="1590136" y="353294"/>
                      <a:pt x="1587015" y="358567"/>
                    </a:cubicBezTo>
                    <a:cubicBezTo>
                      <a:pt x="1586134" y="360061"/>
                      <a:pt x="1585567" y="361092"/>
                      <a:pt x="1585179" y="361854"/>
                    </a:cubicBezTo>
                    <a:cubicBezTo>
                      <a:pt x="1584537" y="362302"/>
                      <a:pt x="1583626" y="363004"/>
                      <a:pt x="1582028" y="364468"/>
                    </a:cubicBezTo>
                    <a:cubicBezTo>
                      <a:pt x="1581505" y="364946"/>
                      <a:pt x="1580968" y="365409"/>
                      <a:pt x="1580445" y="365887"/>
                    </a:cubicBezTo>
                    <a:cubicBezTo>
                      <a:pt x="1580221" y="366006"/>
                      <a:pt x="1580072" y="366066"/>
                      <a:pt x="1579758" y="366245"/>
                    </a:cubicBezTo>
                    <a:cubicBezTo>
                      <a:pt x="1579818" y="366275"/>
                      <a:pt x="1579878" y="366320"/>
                      <a:pt x="1579938" y="366350"/>
                    </a:cubicBezTo>
                    <a:cubicBezTo>
                      <a:pt x="1579908" y="366380"/>
                      <a:pt x="1579863" y="366410"/>
                      <a:pt x="1579833" y="366439"/>
                    </a:cubicBezTo>
                    <a:cubicBezTo>
                      <a:pt x="1579594" y="366500"/>
                      <a:pt x="1579385" y="366544"/>
                      <a:pt x="1579146" y="366589"/>
                    </a:cubicBezTo>
                    <a:cubicBezTo>
                      <a:pt x="1579116" y="366604"/>
                      <a:pt x="1579072" y="366634"/>
                      <a:pt x="1579041" y="366649"/>
                    </a:cubicBezTo>
                    <a:cubicBezTo>
                      <a:pt x="1579027" y="366634"/>
                      <a:pt x="1579012" y="366634"/>
                      <a:pt x="1578997" y="366619"/>
                    </a:cubicBezTo>
                    <a:cubicBezTo>
                      <a:pt x="1574875" y="367545"/>
                      <a:pt x="1574189" y="367650"/>
                      <a:pt x="1577384" y="366798"/>
                    </a:cubicBezTo>
                    <a:cubicBezTo>
                      <a:pt x="1577205" y="366126"/>
                      <a:pt x="1577339" y="365812"/>
                      <a:pt x="1577608" y="365663"/>
                    </a:cubicBezTo>
                    <a:cubicBezTo>
                      <a:pt x="1576996" y="365229"/>
                      <a:pt x="1576682" y="365035"/>
                      <a:pt x="1575966" y="364512"/>
                    </a:cubicBezTo>
                    <a:cubicBezTo>
                      <a:pt x="1576876" y="365170"/>
                      <a:pt x="1577369" y="365498"/>
                      <a:pt x="1577608" y="365648"/>
                    </a:cubicBezTo>
                    <a:cubicBezTo>
                      <a:pt x="1577638" y="365633"/>
                      <a:pt x="1577653" y="365603"/>
                      <a:pt x="1577683" y="365588"/>
                    </a:cubicBezTo>
                    <a:cubicBezTo>
                      <a:pt x="1576847" y="364752"/>
                      <a:pt x="1572217" y="361077"/>
                      <a:pt x="1572427" y="361495"/>
                    </a:cubicBezTo>
                    <a:cubicBezTo>
                      <a:pt x="1554194" y="344600"/>
                      <a:pt x="1540680" y="326061"/>
                      <a:pt x="1527794" y="305102"/>
                    </a:cubicBezTo>
                    <a:cubicBezTo>
                      <a:pt x="1498138" y="256896"/>
                      <a:pt x="1476442" y="204432"/>
                      <a:pt x="1451699" y="153670"/>
                    </a:cubicBezTo>
                    <a:cubicBezTo>
                      <a:pt x="1424985" y="98846"/>
                      <a:pt x="1387983" y="14817"/>
                      <a:pt x="1311978" y="35746"/>
                    </a:cubicBezTo>
                    <a:cubicBezTo>
                      <a:pt x="1244529" y="54329"/>
                      <a:pt x="1229104" y="139001"/>
                      <a:pt x="1209393" y="195842"/>
                    </a:cubicBezTo>
                    <a:cubicBezTo>
                      <a:pt x="1198955" y="225913"/>
                      <a:pt x="1188533" y="255984"/>
                      <a:pt x="1178095" y="286071"/>
                    </a:cubicBezTo>
                    <a:cubicBezTo>
                      <a:pt x="1168703" y="313154"/>
                      <a:pt x="1161386" y="343644"/>
                      <a:pt x="1146902" y="367500"/>
                    </a:cubicBezTo>
                    <a:cubicBezTo>
                      <a:pt x="1141048" y="377135"/>
                      <a:pt x="1145319" y="371444"/>
                      <a:pt x="1140973" y="376493"/>
                    </a:cubicBezTo>
                    <a:cubicBezTo>
                      <a:pt x="1139883" y="377763"/>
                      <a:pt x="1130013" y="387279"/>
                      <a:pt x="1135628" y="381946"/>
                    </a:cubicBezTo>
                    <a:cubicBezTo>
                      <a:pt x="1131178" y="386173"/>
                      <a:pt x="1132253" y="385860"/>
                      <a:pt x="1128923" y="386009"/>
                    </a:cubicBezTo>
                    <a:cubicBezTo>
                      <a:pt x="1128893" y="385994"/>
                      <a:pt x="1128863" y="385964"/>
                      <a:pt x="1128833" y="385949"/>
                    </a:cubicBezTo>
                    <a:cubicBezTo>
                      <a:pt x="1128639" y="385964"/>
                      <a:pt x="1128430" y="385979"/>
                      <a:pt x="1128191" y="385994"/>
                    </a:cubicBezTo>
                    <a:cubicBezTo>
                      <a:pt x="1128370" y="385979"/>
                      <a:pt x="1128669" y="385949"/>
                      <a:pt x="1128803" y="385935"/>
                    </a:cubicBezTo>
                    <a:cubicBezTo>
                      <a:pt x="1127952" y="385352"/>
                      <a:pt x="1126683" y="384530"/>
                      <a:pt x="1124563" y="383290"/>
                    </a:cubicBezTo>
                    <a:cubicBezTo>
                      <a:pt x="1123338" y="381617"/>
                      <a:pt x="1121561" y="379212"/>
                      <a:pt x="1120158" y="377300"/>
                    </a:cubicBezTo>
                    <a:cubicBezTo>
                      <a:pt x="1119949" y="376971"/>
                      <a:pt x="1118859" y="375358"/>
                      <a:pt x="1115872" y="370921"/>
                    </a:cubicBezTo>
                    <a:cubicBezTo>
                      <a:pt x="1109839" y="361943"/>
                      <a:pt x="1104404" y="352487"/>
                      <a:pt x="1099044" y="343091"/>
                    </a:cubicBezTo>
                    <a:cubicBezTo>
                      <a:pt x="1069448" y="291135"/>
                      <a:pt x="1047064" y="235548"/>
                      <a:pt x="1020948" y="181844"/>
                    </a:cubicBezTo>
                    <a:cubicBezTo>
                      <a:pt x="996100" y="130740"/>
                      <a:pt x="965638" y="58228"/>
                      <a:pt x="905357" y="41901"/>
                    </a:cubicBezTo>
                    <a:cubicBezTo>
                      <a:pt x="828411" y="21061"/>
                      <a:pt x="787765" y="93588"/>
                      <a:pt x="762619" y="152132"/>
                    </a:cubicBezTo>
                    <a:cubicBezTo>
                      <a:pt x="741968" y="200174"/>
                      <a:pt x="727782" y="250696"/>
                      <a:pt x="707579" y="298917"/>
                    </a:cubicBezTo>
                    <a:cubicBezTo>
                      <a:pt x="700411" y="316037"/>
                      <a:pt x="688839" y="338116"/>
                      <a:pt x="675803" y="356924"/>
                    </a:cubicBezTo>
                    <a:cubicBezTo>
                      <a:pt x="669337" y="366275"/>
                      <a:pt x="666903" y="369890"/>
                      <a:pt x="658855" y="377748"/>
                    </a:cubicBezTo>
                    <a:cubicBezTo>
                      <a:pt x="658392" y="378196"/>
                      <a:pt x="657167" y="379705"/>
                      <a:pt x="655809" y="381229"/>
                    </a:cubicBezTo>
                    <a:cubicBezTo>
                      <a:pt x="654868" y="380900"/>
                      <a:pt x="653882" y="380721"/>
                      <a:pt x="652942" y="380333"/>
                    </a:cubicBezTo>
                    <a:cubicBezTo>
                      <a:pt x="651852" y="379929"/>
                      <a:pt x="651284" y="379750"/>
                      <a:pt x="650732" y="379585"/>
                    </a:cubicBezTo>
                    <a:cubicBezTo>
                      <a:pt x="649776" y="379003"/>
                      <a:pt x="648432" y="378211"/>
                      <a:pt x="646506" y="377135"/>
                    </a:cubicBezTo>
                    <a:cubicBezTo>
                      <a:pt x="641294" y="374208"/>
                      <a:pt x="636232" y="371041"/>
                      <a:pt x="631305" y="367664"/>
                    </a:cubicBezTo>
                    <a:cubicBezTo>
                      <a:pt x="629095" y="366141"/>
                      <a:pt x="626945" y="364512"/>
                      <a:pt x="624779" y="362899"/>
                    </a:cubicBezTo>
                    <a:cubicBezTo>
                      <a:pt x="624526" y="362451"/>
                      <a:pt x="616133" y="355460"/>
                      <a:pt x="615820" y="355176"/>
                    </a:cubicBezTo>
                    <a:cubicBezTo>
                      <a:pt x="599678" y="339939"/>
                      <a:pt x="585702" y="322715"/>
                      <a:pt x="572352" y="305042"/>
                    </a:cubicBezTo>
                    <a:cubicBezTo>
                      <a:pt x="571202" y="303533"/>
                      <a:pt x="570560" y="302682"/>
                      <a:pt x="569903" y="301846"/>
                    </a:cubicBezTo>
                    <a:cubicBezTo>
                      <a:pt x="569291" y="300919"/>
                      <a:pt x="568440" y="299665"/>
                      <a:pt x="567111" y="297737"/>
                    </a:cubicBezTo>
                    <a:cubicBezTo>
                      <a:pt x="563587" y="292629"/>
                      <a:pt x="560018" y="287549"/>
                      <a:pt x="556509" y="282425"/>
                    </a:cubicBezTo>
                    <a:cubicBezTo>
                      <a:pt x="550626" y="273881"/>
                      <a:pt x="544802" y="265291"/>
                      <a:pt x="538889" y="256761"/>
                    </a:cubicBezTo>
                    <a:cubicBezTo>
                      <a:pt x="524181" y="235548"/>
                      <a:pt x="509293" y="214336"/>
                      <a:pt x="492793" y="194467"/>
                    </a:cubicBezTo>
                    <a:cubicBezTo>
                      <a:pt x="457986" y="152550"/>
                      <a:pt x="402587" y="98652"/>
                      <a:pt x="343231" y="110573"/>
                    </a:cubicBezTo>
                    <a:cubicBezTo>
                      <a:pt x="304124" y="118430"/>
                      <a:pt x="281561" y="150249"/>
                      <a:pt x="264239" y="183248"/>
                    </a:cubicBezTo>
                    <a:cubicBezTo>
                      <a:pt x="248247" y="213723"/>
                      <a:pt x="234360" y="245333"/>
                      <a:pt x="220742" y="276928"/>
                    </a:cubicBezTo>
                    <a:cubicBezTo>
                      <a:pt x="199896" y="325239"/>
                      <a:pt x="180589" y="372116"/>
                      <a:pt x="151307" y="416050"/>
                    </a:cubicBezTo>
                    <a:cubicBezTo>
                      <a:pt x="142034" y="389923"/>
                      <a:pt x="135060" y="362496"/>
                      <a:pt x="128714" y="335846"/>
                    </a:cubicBezTo>
                    <a:cubicBezTo>
                      <a:pt x="112348" y="267143"/>
                      <a:pt x="100686" y="197411"/>
                      <a:pt x="87068" y="128170"/>
                    </a:cubicBezTo>
                    <a:cubicBezTo>
                      <a:pt x="79841" y="91436"/>
                      <a:pt x="19320" y="87418"/>
                      <a:pt x="11197" y="125795"/>
                    </a:cubicBezTo>
                    <a:cubicBezTo>
                      <a:pt x="-3392" y="194692"/>
                      <a:pt x="-2839" y="260391"/>
                      <a:pt x="7748" y="329960"/>
                    </a:cubicBezTo>
                    <a:cubicBezTo>
                      <a:pt x="12675" y="362377"/>
                      <a:pt x="20589" y="394404"/>
                      <a:pt x="29758" y="425865"/>
                    </a:cubicBezTo>
                    <a:cubicBezTo>
                      <a:pt x="38269" y="455055"/>
                      <a:pt x="46437" y="486919"/>
                      <a:pt x="63221" y="512568"/>
                    </a:cubicBezTo>
                    <a:cubicBezTo>
                      <a:pt x="83917" y="544178"/>
                      <a:pt x="116335" y="565958"/>
                      <a:pt x="155294" y="561551"/>
                    </a:cubicBezTo>
                    <a:cubicBezTo>
                      <a:pt x="193864" y="557189"/>
                      <a:pt x="217800" y="530375"/>
                      <a:pt x="240094" y="501215"/>
                    </a:cubicBezTo>
                    <a:cubicBezTo>
                      <a:pt x="276977" y="452993"/>
                      <a:pt x="301406" y="396436"/>
                      <a:pt x="325387" y="341089"/>
                    </a:cubicBezTo>
                    <a:cubicBezTo>
                      <a:pt x="336198" y="316127"/>
                      <a:pt x="346307" y="291747"/>
                      <a:pt x="357596" y="268622"/>
                    </a:cubicBezTo>
                    <a:cubicBezTo>
                      <a:pt x="361658" y="260302"/>
                      <a:pt x="365884" y="252025"/>
                      <a:pt x="370273" y="243839"/>
                    </a:cubicBezTo>
                    <a:cubicBezTo>
                      <a:pt x="373126" y="246409"/>
                      <a:pt x="376023" y="248918"/>
                      <a:pt x="378740" y="251563"/>
                    </a:cubicBezTo>
                    <a:cubicBezTo>
                      <a:pt x="386729" y="259346"/>
                      <a:pt x="394225" y="267592"/>
                      <a:pt x="401407" y="276106"/>
                    </a:cubicBezTo>
                    <a:cubicBezTo>
                      <a:pt x="408231" y="284188"/>
                      <a:pt x="414697" y="292583"/>
                      <a:pt x="420983" y="301083"/>
                    </a:cubicBezTo>
                    <a:cubicBezTo>
                      <a:pt x="422760" y="303608"/>
                      <a:pt x="427584" y="310301"/>
                      <a:pt x="427524" y="310211"/>
                    </a:cubicBezTo>
                    <a:cubicBezTo>
                      <a:pt x="431093" y="315320"/>
                      <a:pt x="434617" y="320444"/>
                      <a:pt x="438141" y="325583"/>
                    </a:cubicBezTo>
                    <a:cubicBezTo>
                      <a:pt x="466184" y="366454"/>
                      <a:pt x="493674" y="409761"/>
                      <a:pt x="530751" y="443193"/>
                    </a:cubicBezTo>
                    <a:cubicBezTo>
                      <a:pt x="577280" y="485171"/>
                      <a:pt x="645864" y="526237"/>
                      <a:pt x="708609" y="492655"/>
                    </a:cubicBezTo>
                    <a:cubicBezTo>
                      <a:pt x="763455" y="463316"/>
                      <a:pt x="796501" y="399857"/>
                      <a:pt x="820422" y="345167"/>
                    </a:cubicBezTo>
                    <a:cubicBezTo>
                      <a:pt x="842835" y="293943"/>
                      <a:pt x="857365" y="239686"/>
                      <a:pt x="879718" y="188447"/>
                    </a:cubicBezTo>
                    <a:cubicBezTo>
                      <a:pt x="880465" y="186714"/>
                      <a:pt x="881540" y="184623"/>
                      <a:pt x="882406" y="182741"/>
                    </a:cubicBezTo>
                    <a:cubicBezTo>
                      <a:pt x="889290" y="194527"/>
                      <a:pt x="895979" y="206433"/>
                      <a:pt x="902221" y="218563"/>
                    </a:cubicBezTo>
                    <a:cubicBezTo>
                      <a:pt x="930772" y="274119"/>
                      <a:pt x="953633" y="332454"/>
                      <a:pt x="983333" y="387443"/>
                    </a:cubicBezTo>
                    <a:cubicBezTo>
                      <a:pt x="1014258" y="444687"/>
                      <a:pt x="1053201" y="506876"/>
                      <a:pt x="1125832" y="508684"/>
                    </a:cubicBezTo>
                    <a:cubicBezTo>
                      <a:pt x="1201553" y="510566"/>
                      <a:pt x="1249382" y="446510"/>
                      <a:pt x="1273856" y="383126"/>
                    </a:cubicBezTo>
                    <a:cubicBezTo>
                      <a:pt x="1296941" y="323342"/>
                      <a:pt x="1316472" y="261915"/>
                      <a:pt x="1337288" y="201265"/>
                    </a:cubicBezTo>
                    <a:cubicBezTo>
                      <a:pt x="1341977" y="209540"/>
                      <a:pt x="1346561" y="217831"/>
                      <a:pt x="1350548" y="226197"/>
                    </a:cubicBezTo>
                    <a:cubicBezTo>
                      <a:pt x="1380517" y="289103"/>
                      <a:pt x="1408590" y="351964"/>
                      <a:pt x="1450415" y="408148"/>
                    </a:cubicBezTo>
                    <a:cubicBezTo>
                      <a:pt x="1494525" y="467409"/>
                      <a:pt x="1566887" y="513838"/>
                      <a:pt x="1639905" y="473280"/>
                    </a:cubicBezTo>
                    <a:cubicBezTo>
                      <a:pt x="1700904" y="439399"/>
                      <a:pt x="1720196" y="363422"/>
                      <a:pt x="1741370" y="302458"/>
                    </a:cubicBezTo>
                    <a:cubicBezTo>
                      <a:pt x="1751808" y="272417"/>
                      <a:pt x="1762246" y="242375"/>
                      <a:pt x="1772668" y="212319"/>
                    </a:cubicBezTo>
                    <a:cubicBezTo>
                      <a:pt x="1772758" y="212558"/>
                      <a:pt x="1772863" y="212827"/>
                      <a:pt x="1772952" y="213066"/>
                    </a:cubicBezTo>
                    <a:cubicBezTo>
                      <a:pt x="1790288" y="261258"/>
                      <a:pt x="1805072" y="310226"/>
                      <a:pt x="1824319" y="357731"/>
                    </a:cubicBezTo>
                    <a:cubicBezTo>
                      <a:pt x="1842790" y="403323"/>
                      <a:pt x="1867712" y="452949"/>
                      <a:pt x="1904849" y="486142"/>
                    </a:cubicBezTo>
                    <a:cubicBezTo>
                      <a:pt x="1931488" y="509954"/>
                      <a:pt x="1965817" y="522562"/>
                      <a:pt x="2001416" y="513166"/>
                    </a:cubicBezTo>
                    <a:cubicBezTo>
                      <a:pt x="2036343" y="503949"/>
                      <a:pt x="2058413" y="474475"/>
                      <a:pt x="2071986" y="442910"/>
                    </a:cubicBezTo>
                    <a:cubicBezTo>
                      <a:pt x="2094907" y="389639"/>
                      <a:pt x="2109003" y="330796"/>
                      <a:pt x="2123801" y="274822"/>
                    </a:cubicBezTo>
                    <a:cubicBezTo>
                      <a:pt x="2129117" y="254715"/>
                      <a:pt x="2133865" y="234458"/>
                      <a:pt x="2138659" y="214216"/>
                    </a:cubicBezTo>
                    <a:cubicBezTo>
                      <a:pt x="2147230" y="232695"/>
                      <a:pt x="2155383" y="251353"/>
                      <a:pt x="2163775" y="269907"/>
                    </a:cubicBezTo>
                    <a:cubicBezTo>
                      <a:pt x="2184307" y="315305"/>
                      <a:pt x="2208168" y="360643"/>
                      <a:pt x="2243140" y="396765"/>
                    </a:cubicBezTo>
                    <a:cubicBezTo>
                      <a:pt x="2267017" y="421428"/>
                      <a:pt x="2295746" y="443522"/>
                      <a:pt x="2330927" y="447137"/>
                    </a:cubicBezTo>
                    <a:cubicBezTo>
                      <a:pt x="2369258" y="451081"/>
                      <a:pt x="2403274" y="432931"/>
                      <a:pt x="2429778" y="406281"/>
                    </a:cubicBezTo>
                    <a:cubicBezTo>
                      <a:pt x="2453580" y="382349"/>
                      <a:pt x="2475606" y="354907"/>
                      <a:pt x="2494346" y="326852"/>
                    </a:cubicBezTo>
                    <a:cubicBezTo>
                      <a:pt x="2514235" y="297065"/>
                      <a:pt x="2525464" y="268294"/>
                      <a:pt x="2533304" y="233502"/>
                    </a:cubicBezTo>
                    <a:cubicBezTo>
                      <a:pt x="2538082" y="212752"/>
                      <a:pt x="2532080" y="191076"/>
                      <a:pt x="2513324" y="1792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460955" y="6717103"/>
                <a:ext cx="1198" cy="11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17" extrusionOk="0">
                    <a:moveTo>
                      <a:pt x="0" y="102"/>
                    </a:moveTo>
                    <a:cubicBezTo>
                      <a:pt x="15" y="102"/>
                      <a:pt x="15" y="117"/>
                      <a:pt x="30" y="117"/>
                    </a:cubicBezTo>
                    <a:cubicBezTo>
                      <a:pt x="1314" y="13"/>
                      <a:pt x="1851" y="-77"/>
                      <a:pt x="0" y="1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909744" y="6696834"/>
                <a:ext cx="2150" cy="105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56" extrusionOk="0">
                    <a:moveTo>
                      <a:pt x="0" y="85"/>
                    </a:moveTo>
                    <a:cubicBezTo>
                      <a:pt x="0" y="100"/>
                      <a:pt x="0" y="100"/>
                      <a:pt x="0" y="85"/>
                    </a:cubicBezTo>
                    <a:cubicBezTo>
                      <a:pt x="508" y="459"/>
                      <a:pt x="941" y="758"/>
                      <a:pt x="1389" y="1056"/>
                    </a:cubicBezTo>
                    <a:cubicBezTo>
                      <a:pt x="1433" y="1041"/>
                      <a:pt x="1493" y="1026"/>
                      <a:pt x="1538" y="1026"/>
                    </a:cubicBezTo>
                    <a:cubicBezTo>
                      <a:pt x="1717" y="922"/>
                      <a:pt x="2001" y="758"/>
                      <a:pt x="2150" y="683"/>
                    </a:cubicBezTo>
                    <a:cubicBezTo>
                      <a:pt x="1299" y="220"/>
                      <a:pt x="523" y="-94"/>
                      <a:pt x="90" y="26"/>
                    </a:cubicBezTo>
                    <a:cubicBezTo>
                      <a:pt x="239" y="205"/>
                      <a:pt x="224" y="220"/>
                      <a:pt x="0" y="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 rot="-155436">
              <a:off x="929372" y="773103"/>
              <a:ext cx="2152333" cy="142517"/>
              <a:chOff x="1998890" y="1538560"/>
              <a:chExt cx="4304572" cy="285027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6141836" y="166189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796602" y="1651615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5451353" y="1641337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5106104" y="163106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4760854" y="1620782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415620" y="1610504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070371" y="1600226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725122" y="1589949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379872" y="1579671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034623" y="156939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5"/>
                      <a:pt x="80813" y="161695"/>
                    </a:cubicBezTo>
                    <a:cubicBezTo>
                      <a:pt x="36181" y="161695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689389" y="1559116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2344140" y="1548838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998890" y="153856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3"/>
            <p:cNvGrpSpPr/>
            <p:nvPr/>
          </p:nvGrpSpPr>
          <p:grpSpPr>
            <a:xfrm rot="-155436">
              <a:off x="825267" y="534187"/>
              <a:ext cx="2308507" cy="352843"/>
              <a:chOff x="1802829" y="1058660"/>
              <a:chExt cx="4616912" cy="705670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5947216" y="1177128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5601847" y="1167254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256478" y="1157379"/>
                <a:ext cx="472526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6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1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0" y="280944"/>
                      <a:pt x="461789" y="291565"/>
                      <a:pt x="468673" y="255638"/>
                    </a:cubicBezTo>
                    <a:cubicBezTo>
                      <a:pt x="485054" y="169965"/>
                      <a:pt x="448275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4911109" y="1147505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5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65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4565756" y="1137630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6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4220387" y="1127756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875018" y="1117897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1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529650" y="1108022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51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3184292" y="1098148"/>
                <a:ext cx="472521" cy="587216"/>
              </a:xfrm>
              <a:custGeom>
                <a:avLst/>
                <a:gdLst/>
                <a:ahLst/>
                <a:cxnLst/>
                <a:rect l="l" t="t" r="r" b="b"/>
                <a:pathLst>
                  <a:path w="472521" h="587216" extrusionOk="0">
                    <a:moveTo>
                      <a:pt x="376157" y="37730"/>
                    </a:moveTo>
                    <a:cubicBezTo>
                      <a:pt x="306991" y="-8953"/>
                      <a:pt x="214485" y="-12060"/>
                      <a:pt x="141466" y="26989"/>
                    </a:cubicBezTo>
                    <a:cubicBezTo>
                      <a:pt x="-8021" y="106955"/>
                      <a:pt x="-40304" y="318888"/>
                      <a:pt x="50663" y="454320"/>
                    </a:cubicBezTo>
                    <a:cubicBezTo>
                      <a:pt x="101343" y="529775"/>
                      <a:pt x="185681" y="580521"/>
                      <a:pt x="276648" y="587138"/>
                    </a:cubicBezTo>
                    <a:cubicBezTo>
                      <a:pt x="297210" y="588632"/>
                      <a:pt x="314770" y="568540"/>
                      <a:pt x="314770" y="549000"/>
                    </a:cubicBezTo>
                    <a:cubicBezTo>
                      <a:pt x="314770" y="526787"/>
                      <a:pt x="297240" y="512775"/>
                      <a:pt x="276648" y="510862"/>
                    </a:cubicBezTo>
                    <a:cubicBezTo>
                      <a:pt x="153412" y="499405"/>
                      <a:pt x="60235" y="384333"/>
                      <a:pt x="77825" y="260493"/>
                    </a:cubicBezTo>
                    <a:cubicBezTo>
                      <a:pt x="93250" y="151890"/>
                      <a:pt x="192580" y="47290"/>
                      <a:pt x="308409" y="93077"/>
                    </a:cubicBezTo>
                    <a:cubicBezTo>
                      <a:pt x="369930" y="117397"/>
                      <a:pt x="405394" y="183291"/>
                      <a:pt x="407455" y="247362"/>
                    </a:cubicBezTo>
                    <a:cubicBezTo>
                      <a:pt x="408530" y="280959"/>
                      <a:pt x="461779" y="291580"/>
                      <a:pt x="468662" y="255653"/>
                    </a:cubicBezTo>
                    <a:cubicBezTo>
                      <a:pt x="485058" y="169965"/>
                      <a:pt x="448265" y="86399"/>
                      <a:pt x="37615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2838927" y="1088276"/>
                <a:ext cx="472525" cy="587214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14" extrusionOk="0">
                    <a:moveTo>
                      <a:pt x="376167" y="37727"/>
                    </a:moveTo>
                    <a:cubicBezTo>
                      <a:pt x="307001" y="-8955"/>
                      <a:pt x="214496" y="-12063"/>
                      <a:pt x="141477" y="27002"/>
                    </a:cubicBezTo>
                    <a:cubicBezTo>
                      <a:pt x="-8025" y="106967"/>
                      <a:pt x="-40309" y="318900"/>
                      <a:pt x="50674" y="454318"/>
                    </a:cubicBezTo>
                    <a:cubicBezTo>
                      <a:pt x="101354" y="529772"/>
                      <a:pt x="185691" y="580518"/>
                      <a:pt x="276659" y="587136"/>
                    </a:cubicBezTo>
                    <a:cubicBezTo>
                      <a:pt x="297220" y="588630"/>
                      <a:pt x="314781" y="568538"/>
                      <a:pt x="314781" y="548998"/>
                    </a:cubicBezTo>
                    <a:cubicBezTo>
                      <a:pt x="314781" y="526784"/>
                      <a:pt x="297250" y="512772"/>
                      <a:pt x="276659" y="510860"/>
                    </a:cubicBezTo>
                    <a:cubicBezTo>
                      <a:pt x="153423" y="499402"/>
                      <a:pt x="60245" y="384331"/>
                      <a:pt x="77835" y="260491"/>
                    </a:cubicBezTo>
                    <a:cubicBezTo>
                      <a:pt x="93261" y="151888"/>
                      <a:pt x="192590" y="47288"/>
                      <a:pt x="308420" y="93075"/>
                    </a:cubicBezTo>
                    <a:cubicBezTo>
                      <a:pt x="369941" y="117394"/>
                      <a:pt x="405405" y="183288"/>
                      <a:pt x="407466" y="247360"/>
                    </a:cubicBezTo>
                    <a:cubicBezTo>
                      <a:pt x="408541" y="280956"/>
                      <a:pt x="461789" y="291578"/>
                      <a:pt x="468673" y="255650"/>
                    </a:cubicBezTo>
                    <a:cubicBezTo>
                      <a:pt x="485054" y="169963"/>
                      <a:pt x="448260" y="86397"/>
                      <a:pt x="376167" y="37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493559" y="1078399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148205" y="1068533"/>
                <a:ext cx="472525" cy="587208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8" extrusionOk="0">
                    <a:moveTo>
                      <a:pt x="376152" y="37721"/>
                    </a:moveTo>
                    <a:cubicBezTo>
                      <a:pt x="306986" y="-8961"/>
                      <a:pt x="214496" y="-12054"/>
                      <a:pt x="141477" y="26996"/>
                    </a:cubicBezTo>
                    <a:cubicBezTo>
                      <a:pt x="-8025" y="106961"/>
                      <a:pt x="-40309" y="318894"/>
                      <a:pt x="50674" y="454312"/>
                    </a:cubicBezTo>
                    <a:cubicBezTo>
                      <a:pt x="101354" y="529766"/>
                      <a:pt x="185691" y="580512"/>
                      <a:pt x="276659" y="587130"/>
                    </a:cubicBezTo>
                    <a:cubicBezTo>
                      <a:pt x="297220" y="588624"/>
                      <a:pt x="314781" y="568532"/>
                      <a:pt x="314781" y="548992"/>
                    </a:cubicBezTo>
                    <a:cubicBezTo>
                      <a:pt x="314781" y="526779"/>
                      <a:pt x="297250" y="512766"/>
                      <a:pt x="276659" y="510854"/>
                    </a:cubicBezTo>
                    <a:cubicBezTo>
                      <a:pt x="153423" y="499396"/>
                      <a:pt x="60245" y="384325"/>
                      <a:pt x="77835" y="260485"/>
                    </a:cubicBezTo>
                    <a:cubicBezTo>
                      <a:pt x="93260" y="151882"/>
                      <a:pt x="192590" y="47282"/>
                      <a:pt x="308420" y="93069"/>
                    </a:cubicBezTo>
                    <a:cubicBezTo>
                      <a:pt x="369941" y="117388"/>
                      <a:pt x="405405" y="183282"/>
                      <a:pt x="407465" y="247354"/>
                    </a:cubicBezTo>
                    <a:cubicBezTo>
                      <a:pt x="408541" y="280950"/>
                      <a:pt x="461789" y="291572"/>
                      <a:pt x="468673" y="255644"/>
                    </a:cubicBezTo>
                    <a:cubicBezTo>
                      <a:pt x="485054" y="169957"/>
                      <a:pt x="448261" y="86391"/>
                      <a:pt x="376152" y="37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802829" y="1058660"/>
                <a:ext cx="472524" cy="587207"/>
              </a:xfrm>
              <a:custGeom>
                <a:avLst/>
                <a:gdLst/>
                <a:ahLst/>
                <a:cxnLst/>
                <a:rect l="l" t="t" r="r" b="b"/>
                <a:pathLst>
                  <a:path w="472524" h="587207" extrusionOk="0">
                    <a:moveTo>
                      <a:pt x="376160" y="37735"/>
                    </a:moveTo>
                    <a:cubicBezTo>
                      <a:pt x="306994" y="-8963"/>
                      <a:pt x="214503" y="-12055"/>
                      <a:pt x="141484" y="26994"/>
                    </a:cubicBezTo>
                    <a:cubicBezTo>
                      <a:pt x="-8033" y="106960"/>
                      <a:pt x="-40301" y="318893"/>
                      <a:pt x="50666" y="454310"/>
                    </a:cubicBezTo>
                    <a:cubicBezTo>
                      <a:pt x="101346" y="529765"/>
                      <a:pt x="185684" y="580511"/>
                      <a:pt x="276651" y="587129"/>
                    </a:cubicBezTo>
                    <a:cubicBezTo>
                      <a:pt x="297213" y="588623"/>
                      <a:pt x="314774" y="568530"/>
                      <a:pt x="314774" y="548991"/>
                    </a:cubicBezTo>
                    <a:cubicBezTo>
                      <a:pt x="314774" y="526777"/>
                      <a:pt x="297243" y="512765"/>
                      <a:pt x="276651" y="510853"/>
                    </a:cubicBezTo>
                    <a:cubicBezTo>
                      <a:pt x="153415" y="499395"/>
                      <a:pt x="60238" y="384323"/>
                      <a:pt x="77828" y="260483"/>
                    </a:cubicBezTo>
                    <a:cubicBezTo>
                      <a:pt x="93253" y="151880"/>
                      <a:pt x="192583" y="47281"/>
                      <a:pt x="308412" y="93067"/>
                    </a:cubicBezTo>
                    <a:cubicBezTo>
                      <a:pt x="369933" y="117387"/>
                      <a:pt x="405398" y="183281"/>
                      <a:pt x="407458" y="247352"/>
                    </a:cubicBezTo>
                    <a:cubicBezTo>
                      <a:pt x="408533" y="280949"/>
                      <a:pt x="461782" y="291570"/>
                      <a:pt x="468666" y="255643"/>
                    </a:cubicBezTo>
                    <a:cubicBezTo>
                      <a:pt x="485061" y="169956"/>
                      <a:pt x="448268" y="86390"/>
                      <a:pt x="376160" y="37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3" name="Google Shape;193;p3"/>
          <p:cNvSpPr>
            <a:spLocks noGrp="1"/>
          </p:cNvSpPr>
          <p:nvPr>
            <p:ph type="pic" idx="2"/>
          </p:nvPr>
        </p:nvSpPr>
        <p:spPr>
          <a:xfrm rot="136249">
            <a:off x="1161413" y="955713"/>
            <a:ext cx="2430409" cy="365447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4" name="Google Shape;194;p3"/>
          <p:cNvGrpSpPr/>
          <p:nvPr/>
        </p:nvGrpSpPr>
        <p:grpSpPr>
          <a:xfrm>
            <a:off x="388428" y="1197146"/>
            <a:ext cx="1193443" cy="605413"/>
            <a:chOff x="388428" y="1273346"/>
            <a:chExt cx="1193443" cy="605413"/>
          </a:xfrm>
        </p:grpSpPr>
        <p:sp>
          <p:nvSpPr>
            <p:cNvPr id="195" name="Google Shape;195;p3"/>
            <p:cNvSpPr/>
            <p:nvPr/>
          </p:nvSpPr>
          <p:spPr>
            <a:xfrm rot="-692077">
              <a:off x="416160" y="1385914"/>
              <a:ext cx="1137979" cy="383130"/>
            </a:xfrm>
            <a:custGeom>
              <a:avLst/>
              <a:gdLst/>
              <a:ahLst/>
              <a:cxnLst/>
              <a:rect l="l" t="t" r="r" b="b"/>
              <a:pathLst>
                <a:path w="2275502" h="765332" extrusionOk="0">
                  <a:moveTo>
                    <a:pt x="2183074" y="627793"/>
                  </a:moveTo>
                  <a:cubicBezTo>
                    <a:pt x="2281316" y="571323"/>
                    <a:pt x="2271868" y="579086"/>
                    <a:pt x="2243543" y="537508"/>
                  </a:cubicBezTo>
                  <a:cubicBezTo>
                    <a:pt x="2219823" y="504710"/>
                    <a:pt x="2191489" y="476040"/>
                    <a:pt x="2162931" y="447552"/>
                  </a:cubicBezTo>
                  <a:cubicBezTo>
                    <a:pt x="2277917" y="364041"/>
                    <a:pt x="2264660" y="394981"/>
                    <a:pt x="2169161" y="259761"/>
                  </a:cubicBezTo>
                  <a:cubicBezTo>
                    <a:pt x="2223605" y="227701"/>
                    <a:pt x="2264814" y="213217"/>
                    <a:pt x="2242187" y="188246"/>
                  </a:cubicBezTo>
                  <a:cubicBezTo>
                    <a:pt x="2180698" y="99729"/>
                    <a:pt x="2202347" y="126322"/>
                    <a:pt x="2212614" y="91396"/>
                  </a:cubicBezTo>
                  <a:cubicBezTo>
                    <a:pt x="2217639" y="80626"/>
                    <a:pt x="2223432" y="71063"/>
                    <a:pt x="2229408" y="60639"/>
                  </a:cubicBezTo>
                  <a:cubicBezTo>
                    <a:pt x="2241313" y="43085"/>
                    <a:pt x="2254065" y="656"/>
                    <a:pt x="2221361" y="0"/>
                  </a:cubicBezTo>
                  <a:cubicBezTo>
                    <a:pt x="1896019" y="17923"/>
                    <a:pt x="264042" y="57856"/>
                    <a:pt x="263737" y="57847"/>
                  </a:cubicBezTo>
                  <a:cubicBezTo>
                    <a:pt x="207263" y="61013"/>
                    <a:pt x="91249" y="35741"/>
                    <a:pt x="49057" y="72936"/>
                  </a:cubicBezTo>
                  <a:cubicBezTo>
                    <a:pt x="35531" y="84995"/>
                    <a:pt x="45248" y="99269"/>
                    <a:pt x="61335" y="137890"/>
                  </a:cubicBezTo>
                  <a:cubicBezTo>
                    <a:pt x="72272" y="171143"/>
                    <a:pt x="57563" y="163412"/>
                    <a:pt x="22643" y="177968"/>
                  </a:cubicBezTo>
                  <a:cubicBezTo>
                    <a:pt x="-28410" y="195240"/>
                    <a:pt x="46790" y="232544"/>
                    <a:pt x="79594" y="285142"/>
                  </a:cubicBezTo>
                  <a:cubicBezTo>
                    <a:pt x="-7171" y="396143"/>
                    <a:pt x="-33039" y="349230"/>
                    <a:pt x="97125" y="483662"/>
                  </a:cubicBezTo>
                  <a:cubicBezTo>
                    <a:pt x="-18157" y="619023"/>
                    <a:pt x="-43825" y="558366"/>
                    <a:pt x="91695" y="651616"/>
                  </a:cubicBezTo>
                  <a:cubicBezTo>
                    <a:pt x="46622" y="713208"/>
                    <a:pt x="16240" y="750316"/>
                    <a:pt x="29183" y="765332"/>
                  </a:cubicBezTo>
                  <a:cubicBezTo>
                    <a:pt x="267714" y="686820"/>
                    <a:pt x="1672301" y="739026"/>
                    <a:pt x="2228857" y="740147"/>
                  </a:cubicBezTo>
                  <a:cubicBezTo>
                    <a:pt x="2321001" y="717736"/>
                    <a:pt x="2261087" y="682000"/>
                    <a:pt x="2183074" y="627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3"/>
            <p:cNvGrpSpPr/>
            <p:nvPr/>
          </p:nvGrpSpPr>
          <p:grpSpPr>
            <a:xfrm rot="-701246">
              <a:off x="415571" y="1384634"/>
              <a:ext cx="1137910" cy="382727"/>
              <a:chOff x="830772" y="2616762"/>
              <a:chExt cx="2275511" cy="765350"/>
            </a:xfrm>
          </p:grpSpPr>
          <p:sp>
            <p:nvSpPr>
              <p:cNvPr id="197" name="Google Shape;197;p3"/>
              <p:cNvSpPr/>
              <p:nvPr/>
            </p:nvSpPr>
            <p:spPr>
              <a:xfrm>
                <a:off x="1103578" y="2669985"/>
                <a:ext cx="219828" cy="677726"/>
              </a:xfrm>
              <a:custGeom>
                <a:avLst/>
                <a:gdLst/>
                <a:ahLst/>
                <a:cxnLst/>
                <a:rect l="l" t="t" r="r" b="b"/>
                <a:pathLst>
                  <a:path w="219828" h="677726" extrusionOk="0">
                    <a:moveTo>
                      <a:pt x="218891" y="614148"/>
                    </a:moveTo>
                    <a:cubicBezTo>
                      <a:pt x="213162" y="608918"/>
                      <a:pt x="203354" y="595647"/>
                      <a:pt x="160452" y="558238"/>
                    </a:cubicBezTo>
                    <a:cubicBezTo>
                      <a:pt x="154053" y="552661"/>
                      <a:pt x="136969" y="543577"/>
                      <a:pt x="142840" y="529116"/>
                    </a:cubicBezTo>
                    <a:cubicBezTo>
                      <a:pt x="154363" y="500728"/>
                      <a:pt x="161990" y="502168"/>
                      <a:pt x="202836" y="442859"/>
                    </a:cubicBezTo>
                    <a:cubicBezTo>
                      <a:pt x="204588" y="440326"/>
                      <a:pt x="203900" y="443028"/>
                      <a:pt x="212861" y="434772"/>
                    </a:cubicBezTo>
                    <a:cubicBezTo>
                      <a:pt x="156538" y="387359"/>
                      <a:pt x="171743" y="385910"/>
                      <a:pt x="148128" y="374493"/>
                    </a:cubicBezTo>
                    <a:cubicBezTo>
                      <a:pt x="144310" y="372648"/>
                      <a:pt x="134939" y="359189"/>
                      <a:pt x="134156" y="349558"/>
                    </a:cubicBezTo>
                    <a:cubicBezTo>
                      <a:pt x="133160" y="337321"/>
                      <a:pt x="137724" y="337125"/>
                      <a:pt x="140996" y="332423"/>
                    </a:cubicBezTo>
                    <a:cubicBezTo>
                      <a:pt x="143886" y="319184"/>
                      <a:pt x="161044" y="303425"/>
                      <a:pt x="164826" y="292732"/>
                    </a:cubicBezTo>
                    <a:cubicBezTo>
                      <a:pt x="166951" y="286718"/>
                      <a:pt x="173277" y="287374"/>
                      <a:pt x="191221" y="265911"/>
                    </a:cubicBezTo>
                    <a:cubicBezTo>
                      <a:pt x="196359" y="259765"/>
                      <a:pt x="201179" y="253264"/>
                      <a:pt x="206645" y="247341"/>
                    </a:cubicBezTo>
                    <a:cubicBezTo>
                      <a:pt x="183630" y="225979"/>
                      <a:pt x="202289" y="250125"/>
                      <a:pt x="182834" y="223828"/>
                    </a:cubicBezTo>
                    <a:cubicBezTo>
                      <a:pt x="179430" y="219231"/>
                      <a:pt x="174023" y="216170"/>
                      <a:pt x="170209" y="211814"/>
                    </a:cubicBezTo>
                    <a:cubicBezTo>
                      <a:pt x="166591" y="207687"/>
                      <a:pt x="156015" y="184602"/>
                      <a:pt x="151755" y="181750"/>
                    </a:cubicBezTo>
                    <a:cubicBezTo>
                      <a:pt x="141078" y="174606"/>
                      <a:pt x="139322" y="166045"/>
                      <a:pt x="130820" y="157066"/>
                    </a:cubicBezTo>
                    <a:cubicBezTo>
                      <a:pt x="127193" y="153239"/>
                      <a:pt x="124572" y="147972"/>
                      <a:pt x="127139" y="141904"/>
                    </a:cubicBezTo>
                    <a:cubicBezTo>
                      <a:pt x="127562" y="140901"/>
                      <a:pt x="126260" y="128919"/>
                      <a:pt x="135408" y="124960"/>
                    </a:cubicBezTo>
                    <a:cubicBezTo>
                      <a:pt x="139367" y="123247"/>
                      <a:pt x="142516" y="118832"/>
                      <a:pt x="147145" y="112509"/>
                    </a:cubicBezTo>
                    <a:cubicBezTo>
                      <a:pt x="151687" y="106313"/>
                      <a:pt x="168307" y="99734"/>
                      <a:pt x="172876" y="93561"/>
                    </a:cubicBezTo>
                    <a:cubicBezTo>
                      <a:pt x="220216" y="29577"/>
                      <a:pt x="241865" y="64840"/>
                      <a:pt x="189082" y="15467"/>
                    </a:cubicBezTo>
                    <a:cubicBezTo>
                      <a:pt x="182274" y="9103"/>
                      <a:pt x="182242" y="6082"/>
                      <a:pt x="176649" y="0"/>
                    </a:cubicBezTo>
                    <a:cubicBezTo>
                      <a:pt x="110345" y="1672"/>
                      <a:pt x="58760" y="2957"/>
                      <a:pt x="26971" y="3740"/>
                    </a:cubicBezTo>
                    <a:cubicBezTo>
                      <a:pt x="46513" y="20688"/>
                      <a:pt x="74206" y="37545"/>
                      <a:pt x="75152" y="45473"/>
                    </a:cubicBezTo>
                    <a:cubicBezTo>
                      <a:pt x="67821" y="63387"/>
                      <a:pt x="39077" y="79483"/>
                      <a:pt x="17264" y="110331"/>
                    </a:cubicBezTo>
                    <a:cubicBezTo>
                      <a:pt x="34872" y="146769"/>
                      <a:pt x="49048" y="136655"/>
                      <a:pt x="58764" y="149758"/>
                    </a:cubicBezTo>
                    <a:cubicBezTo>
                      <a:pt x="84992" y="185135"/>
                      <a:pt x="100524" y="183394"/>
                      <a:pt x="63834" y="224954"/>
                    </a:cubicBezTo>
                    <a:cubicBezTo>
                      <a:pt x="-7626" y="305894"/>
                      <a:pt x="-1882" y="283648"/>
                      <a:pt x="20841" y="309871"/>
                    </a:cubicBezTo>
                    <a:cubicBezTo>
                      <a:pt x="21865" y="311051"/>
                      <a:pt x="22729" y="312518"/>
                      <a:pt x="24008" y="313293"/>
                    </a:cubicBezTo>
                    <a:cubicBezTo>
                      <a:pt x="39718" y="322838"/>
                      <a:pt x="57704" y="348273"/>
                      <a:pt x="62765" y="350337"/>
                    </a:cubicBezTo>
                    <a:cubicBezTo>
                      <a:pt x="64703" y="351130"/>
                      <a:pt x="67020" y="352843"/>
                      <a:pt x="67662" y="354670"/>
                    </a:cubicBezTo>
                    <a:cubicBezTo>
                      <a:pt x="70674" y="363212"/>
                      <a:pt x="86940" y="370146"/>
                      <a:pt x="89884" y="376215"/>
                    </a:cubicBezTo>
                    <a:cubicBezTo>
                      <a:pt x="102085" y="401377"/>
                      <a:pt x="93088" y="402976"/>
                      <a:pt x="86484" y="408216"/>
                    </a:cubicBezTo>
                    <a:cubicBezTo>
                      <a:pt x="86293" y="408849"/>
                      <a:pt x="71316" y="431970"/>
                      <a:pt x="61936" y="438836"/>
                    </a:cubicBezTo>
                    <a:cubicBezTo>
                      <a:pt x="41816" y="453565"/>
                      <a:pt x="2568" y="504688"/>
                      <a:pt x="2314" y="504988"/>
                    </a:cubicBezTo>
                    <a:cubicBezTo>
                      <a:pt x="-3070" y="511417"/>
                      <a:pt x="-1869" y="510032"/>
                      <a:pt x="37302" y="550452"/>
                    </a:cubicBezTo>
                    <a:cubicBezTo>
                      <a:pt x="39304" y="552511"/>
                      <a:pt x="38321" y="558438"/>
                      <a:pt x="74925" y="590799"/>
                    </a:cubicBezTo>
                    <a:cubicBezTo>
                      <a:pt x="76095" y="591833"/>
                      <a:pt x="77323" y="593045"/>
                      <a:pt x="78739" y="593515"/>
                    </a:cubicBezTo>
                    <a:cubicBezTo>
                      <a:pt x="114605" y="605419"/>
                      <a:pt x="99063" y="650865"/>
                      <a:pt x="60216" y="669125"/>
                    </a:cubicBezTo>
                    <a:cubicBezTo>
                      <a:pt x="56270" y="670979"/>
                      <a:pt x="57795" y="673813"/>
                      <a:pt x="53271" y="677726"/>
                    </a:cubicBezTo>
                    <a:cubicBezTo>
                      <a:pt x="87595" y="676104"/>
                      <a:pt x="123967" y="674742"/>
                      <a:pt x="162095" y="673608"/>
                    </a:cubicBezTo>
                    <a:cubicBezTo>
                      <a:pt x="171033" y="658828"/>
                      <a:pt x="219169" y="614403"/>
                      <a:pt x="218891" y="61414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124343" y="2644262"/>
                <a:ext cx="191309" cy="700597"/>
              </a:xfrm>
              <a:custGeom>
                <a:avLst/>
                <a:gdLst/>
                <a:ahLst/>
                <a:cxnLst/>
                <a:rect l="l" t="t" r="r" b="b"/>
                <a:pathLst>
                  <a:path w="191309" h="700597" extrusionOk="0">
                    <a:moveTo>
                      <a:pt x="141950" y="687895"/>
                    </a:moveTo>
                    <a:cubicBezTo>
                      <a:pt x="173456" y="654026"/>
                      <a:pt x="160846" y="664746"/>
                      <a:pt x="190245" y="640596"/>
                    </a:cubicBezTo>
                    <a:cubicBezTo>
                      <a:pt x="182231" y="633566"/>
                      <a:pt x="178426" y="626499"/>
                      <a:pt x="149705" y="600449"/>
                    </a:cubicBezTo>
                    <a:cubicBezTo>
                      <a:pt x="117902" y="571610"/>
                      <a:pt x="107858" y="568320"/>
                      <a:pt x="113324" y="554844"/>
                    </a:cubicBezTo>
                    <a:cubicBezTo>
                      <a:pt x="123664" y="529353"/>
                      <a:pt x="134823" y="522843"/>
                      <a:pt x="159075" y="489106"/>
                    </a:cubicBezTo>
                    <a:cubicBezTo>
                      <a:pt x="185248" y="452650"/>
                      <a:pt x="165319" y="477101"/>
                      <a:pt x="183346" y="460495"/>
                    </a:cubicBezTo>
                    <a:cubicBezTo>
                      <a:pt x="177179" y="455306"/>
                      <a:pt x="146155" y="427706"/>
                      <a:pt x="142064" y="421100"/>
                    </a:cubicBezTo>
                    <a:cubicBezTo>
                      <a:pt x="131574" y="404179"/>
                      <a:pt x="117274" y="400293"/>
                      <a:pt x="116300" y="398876"/>
                    </a:cubicBezTo>
                    <a:cubicBezTo>
                      <a:pt x="108222" y="387117"/>
                      <a:pt x="98069" y="369864"/>
                      <a:pt x="109105" y="360898"/>
                    </a:cubicBezTo>
                    <a:cubicBezTo>
                      <a:pt x="113520" y="357312"/>
                      <a:pt x="111044" y="351959"/>
                      <a:pt x="117374" y="347034"/>
                    </a:cubicBezTo>
                    <a:cubicBezTo>
                      <a:pt x="121083" y="336132"/>
                      <a:pt x="131419" y="329435"/>
                      <a:pt x="135305" y="318455"/>
                    </a:cubicBezTo>
                    <a:cubicBezTo>
                      <a:pt x="136507" y="315052"/>
                      <a:pt x="140498" y="312395"/>
                      <a:pt x="143647" y="309972"/>
                    </a:cubicBezTo>
                    <a:cubicBezTo>
                      <a:pt x="156809" y="299848"/>
                      <a:pt x="167126" y="283903"/>
                      <a:pt x="177120" y="273064"/>
                    </a:cubicBezTo>
                    <a:cubicBezTo>
                      <a:pt x="154115" y="251711"/>
                      <a:pt x="172769" y="275848"/>
                      <a:pt x="153309" y="249551"/>
                    </a:cubicBezTo>
                    <a:cubicBezTo>
                      <a:pt x="149905" y="244954"/>
                      <a:pt x="144498" y="241892"/>
                      <a:pt x="140685" y="237537"/>
                    </a:cubicBezTo>
                    <a:cubicBezTo>
                      <a:pt x="137067" y="233409"/>
                      <a:pt x="126495" y="210324"/>
                      <a:pt x="122230" y="207472"/>
                    </a:cubicBezTo>
                    <a:cubicBezTo>
                      <a:pt x="111554" y="200329"/>
                      <a:pt x="109797" y="191768"/>
                      <a:pt x="101296" y="182788"/>
                    </a:cubicBezTo>
                    <a:cubicBezTo>
                      <a:pt x="97669" y="178961"/>
                      <a:pt x="95047" y="173695"/>
                      <a:pt x="97614" y="167626"/>
                    </a:cubicBezTo>
                    <a:cubicBezTo>
                      <a:pt x="98278" y="166054"/>
                      <a:pt x="97564" y="163945"/>
                      <a:pt x="98001" y="162218"/>
                    </a:cubicBezTo>
                    <a:cubicBezTo>
                      <a:pt x="100895" y="150888"/>
                      <a:pt x="103790" y="152929"/>
                      <a:pt x="110184" y="147799"/>
                    </a:cubicBezTo>
                    <a:cubicBezTo>
                      <a:pt x="127400" y="125252"/>
                      <a:pt x="137135" y="127675"/>
                      <a:pt x="143342" y="119288"/>
                    </a:cubicBezTo>
                    <a:cubicBezTo>
                      <a:pt x="165838" y="88882"/>
                      <a:pt x="168286" y="96394"/>
                      <a:pt x="191310" y="70380"/>
                    </a:cubicBezTo>
                    <a:cubicBezTo>
                      <a:pt x="189235" y="68553"/>
                      <a:pt x="157109" y="40129"/>
                      <a:pt x="153018" y="33527"/>
                    </a:cubicBezTo>
                    <a:cubicBezTo>
                      <a:pt x="138828" y="10634"/>
                      <a:pt x="131273" y="21203"/>
                      <a:pt x="119732" y="0"/>
                    </a:cubicBezTo>
                    <a:cubicBezTo>
                      <a:pt x="80675" y="1116"/>
                      <a:pt x="41332" y="2228"/>
                      <a:pt x="1933" y="3330"/>
                    </a:cubicBezTo>
                    <a:cubicBezTo>
                      <a:pt x="9088" y="10679"/>
                      <a:pt x="22381" y="23458"/>
                      <a:pt x="46706" y="45878"/>
                    </a:cubicBezTo>
                    <a:cubicBezTo>
                      <a:pt x="78076" y="74827"/>
                      <a:pt x="96972" y="57213"/>
                      <a:pt x="24925" y="123926"/>
                    </a:cubicBezTo>
                    <a:cubicBezTo>
                      <a:pt x="23232" y="137056"/>
                      <a:pt x="7135" y="128550"/>
                      <a:pt x="31283" y="157485"/>
                    </a:cubicBezTo>
                    <a:cubicBezTo>
                      <a:pt x="36180" y="163348"/>
                      <a:pt x="54361" y="169348"/>
                      <a:pt x="58912" y="175490"/>
                    </a:cubicBezTo>
                    <a:cubicBezTo>
                      <a:pt x="90696" y="218357"/>
                      <a:pt x="104140" y="207682"/>
                      <a:pt x="43006" y="273766"/>
                    </a:cubicBezTo>
                    <a:cubicBezTo>
                      <a:pt x="9971" y="309484"/>
                      <a:pt x="10895" y="307999"/>
                      <a:pt x="4974" y="319876"/>
                    </a:cubicBezTo>
                    <a:cubicBezTo>
                      <a:pt x="23892" y="336997"/>
                      <a:pt x="22136" y="337795"/>
                      <a:pt x="24152" y="339025"/>
                    </a:cubicBezTo>
                    <a:cubicBezTo>
                      <a:pt x="39862" y="348570"/>
                      <a:pt x="57847" y="374005"/>
                      <a:pt x="62908" y="376069"/>
                    </a:cubicBezTo>
                    <a:cubicBezTo>
                      <a:pt x="64851" y="376862"/>
                      <a:pt x="67163" y="378575"/>
                      <a:pt x="67809" y="380402"/>
                    </a:cubicBezTo>
                    <a:cubicBezTo>
                      <a:pt x="72579" y="393892"/>
                      <a:pt x="99443" y="394539"/>
                      <a:pt x="95593" y="427209"/>
                    </a:cubicBezTo>
                    <a:cubicBezTo>
                      <a:pt x="77471" y="440782"/>
                      <a:pt x="76211" y="454222"/>
                      <a:pt x="62084" y="464563"/>
                    </a:cubicBezTo>
                    <a:cubicBezTo>
                      <a:pt x="49578" y="473716"/>
                      <a:pt x="11372" y="516164"/>
                      <a:pt x="6366" y="526620"/>
                    </a:cubicBezTo>
                    <a:cubicBezTo>
                      <a:pt x="500" y="538866"/>
                      <a:pt x="-13777" y="523308"/>
                      <a:pt x="37454" y="576179"/>
                    </a:cubicBezTo>
                    <a:cubicBezTo>
                      <a:pt x="39252" y="578043"/>
                      <a:pt x="39802" y="581100"/>
                      <a:pt x="41559" y="583022"/>
                    </a:cubicBezTo>
                    <a:cubicBezTo>
                      <a:pt x="45418" y="587241"/>
                      <a:pt x="73903" y="617593"/>
                      <a:pt x="78896" y="619251"/>
                    </a:cubicBezTo>
                    <a:cubicBezTo>
                      <a:pt x="84612" y="621151"/>
                      <a:pt x="99016" y="630768"/>
                      <a:pt x="97154" y="636040"/>
                    </a:cubicBezTo>
                    <a:cubicBezTo>
                      <a:pt x="106479" y="660081"/>
                      <a:pt x="89905" y="669831"/>
                      <a:pt x="84038" y="676642"/>
                    </a:cubicBezTo>
                    <a:cubicBezTo>
                      <a:pt x="70153" y="692775"/>
                      <a:pt x="58452" y="694374"/>
                      <a:pt x="57738" y="696952"/>
                    </a:cubicBezTo>
                    <a:cubicBezTo>
                      <a:pt x="57479" y="697882"/>
                      <a:pt x="57151" y="698684"/>
                      <a:pt x="56778" y="699412"/>
                    </a:cubicBezTo>
                    <a:cubicBezTo>
                      <a:pt x="81895" y="699795"/>
                      <a:pt x="106930" y="700192"/>
                      <a:pt x="131865" y="700597"/>
                    </a:cubicBezTo>
                    <a:cubicBezTo>
                      <a:pt x="131501" y="698565"/>
                      <a:pt x="135501" y="694829"/>
                      <a:pt x="141950" y="68789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2440914" y="2634681"/>
                <a:ext cx="221439" cy="716037"/>
              </a:xfrm>
              <a:custGeom>
                <a:avLst/>
                <a:gdLst/>
                <a:ahLst/>
                <a:cxnLst/>
                <a:rect l="l" t="t" r="r" b="b"/>
                <a:pathLst>
                  <a:path w="221439" h="716037" extrusionOk="0">
                    <a:moveTo>
                      <a:pt x="197324" y="670009"/>
                    </a:moveTo>
                    <a:cubicBezTo>
                      <a:pt x="198380" y="668163"/>
                      <a:pt x="202826" y="668432"/>
                      <a:pt x="203481" y="667576"/>
                    </a:cubicBezTo>
                    <a:cubicBezTo>
                      <a:pt x="208670" y="660783"/>
                      <a:pt x="215883" y="655990"/>
                      <a:pt x="221367" y="649511"/>
                    </a:cubicBezTo>
                    <a:cubicBezTo>
                      <a:pt x="210718" y="635839"/>
                      <a:pt x="210499" y="642167"/>
                      <a:pt x="209771" y="639684"/>
                    </a:cubicBezTo>
                    <a:cubicBezTo>
                      <a:pt x="206299" y="627930"/>
                      <a:pt x="187553" y="619347"/>
                      <a:pt x="186461" y="615488"/>
                    </a:cubicBezTo>
                    <a:cubicBezTo>
                      <a:pt x="182656" y="602048"/>
                      <a:pt x="161781" y="586061"/>
                      <a:pt x="156775" y="579327"/>
                    </a:cubicBezTo>
                    <a:cubicBezTo>
                      <a:pt x="152683" y="573819"/>
                      <a:pt x="149789" y="567181"/>
                      <a:pt x="143131" y="563933"/>
                    </a:cubicBezTo>
                    <a:cubicBezTo>
                      <a:pt x="124667" y="524670"/>
                      <a:pt x="125386" y="545026"/>
                      <a:pt x="171156" y="480796"/>
                    </a:cubicBezTo>
                    <a:cubicBezTo>
                      <a:pt x="175215" y="475097"/>
                      <a:pt x="181031" y="470673"/>
                      <a:pt x="185828" y="465456"/>
                    </a:cubicBezTo>
                    <a:cubicBezTo>
                      <a:pt x="195854" y="454559"/>
                      <a:pt x="197775" y="445342"/>
                      <a:pt x="209621" y="437743"/>
                    </a:cubicBezTo>
                    <a:cubicBezTo>
                      <a:pt x="213867" y="435014"/>
                      <a:pt x="212083" y="431524"/>
                      <a:pt x="221440" y="424485"/>
                    </a:cubicBezTo>
                    <a:cubicBezTo>
                      <a:pt x="184872" y="387737"/>
                      <a:pt x="113417" y="333294"/>
                      <a:pt x="143003" y="310418"/>
                    </a:cubicBezTo>
                    <a:cubicBezTo>
                      <a:pt x="143294" y="310190"/>
                      <a:pt x="185346" y="256221"/>
                      <a:pt x="187244" y="255829"/>
                    </a:cubicBezTo>
                    <a:cubicBezTo>
                      <a:pt x="195804" y="254057"/>
                      <a:pt x="196773" y="243774"/>
                      <a:pt x="204169" y="240703"/>
                    </a:cubicBezTo>
                    <a:cubicBezTo>
                      <a:pt x="209876" y="238330"/>
                      <a:pt x="207668" y="232202"/>
                      <a:pt x="210162" y="232289"/>
                    </a:cubicBezTo>
                    <a:cubicBezTo>
                      <a:pt x="214053" y="232421"/>
                      <a:pt x="214108" y="229427"/>
                      <a:pt x="214572" y="227159"/>
                    </a:cubicBezTo>
                    <a:cubicBezTo>
                      <a:pt x="203600" y="217213"/>
                      <a:pt x="204214" y="217413"/>
                      <a:pt x="196432" y="208721"/>
                    </a:cubicBezTo>
                    <a:cubicBezTo>
                      <a:pt x="195613" y="207805"/>
                      <a:pt x="160675" y="188497"/>
                      <a:pt x="155473" y="181599"/>
                    </a:cubicBezTo>
                    <a:cubicBezTo>
                      <a:pt x="147245" y="170683"/>
                      <a:pt x="147522" y="157057"/>
                      <a:pt x="156738" y="144683"/>
                    </a:cubicBezTo>
                    <a:cubicBezTo>
                      <a:pt x="161799" y="137885"/>
                      <a:pt x="159510" y="131685"/>
                      <a:pt x="165826" y="130350"/>
                    </a:cubicBezTo>
                    <a:cubicBezTo>
                      <a:pt x="166354" y="130240"/>
                      <a:pt x="164147" y="132751"/>
                      <a:pt x="178219" y="109493"/>
                    </a:cubicBezTo>
                    <a:cubicBezTo>
                      <a:pt x="180599" y="105561"/>
                      <a:pt x="179652" y="112509"/>
                      <a:pt x="197424" y="89875"/>
                    </a:cubicBezTo>
                    <a:cubicBezTo>
                      <a:pt x="203996" y="81506"/>
                      <a:pt x="115492" y="36384"/>
                      <a:pt x="126333" y="0"/>
                    </a:cubicBezTo>
                    <a:cubicBezTo>
                      <a:pt x="93511" y="1021"/>
                      <a:pt x="59834" y="2046"/>
                      <a:pt x="25510" y="3080"/>
                    </a:cubicBezTo>
                    <a:cubicBezTo>
                      <a:pt x="43131" y="17955"/>
                      <a:pt x="37101" y="20597"/>
                      <a:pt x="72044" y="47076"/>
                    </a:cubicBezTo>
                    <a:cubicBezTo>
                      <a:pt x="145402" y="102668"/>
                      <a:pt x="69755" y="121680"/>
                      <a:pt x="61162" y="134960"/>
                    </a:cubicBezTo>
                    <a:cubicBezTo>
                      <a:pt x="53262" y="147166"/>
                      <a:pt x="40765" y="156018"/>
                      <a:pt x="35531" y="170191"/>
                    </a:cubicBezTo>
                    <a:cubicBezTo>
                      <a:pt x="35431" y="170460"/>
                      <a:pt x="35144" y="170692"/>
                      <a:pt x="34962" y="170948"/>
                    </a:cubicBezTo>
                    <a:cubicBezTo>
                      <a:pt x="38011" y="173604"/>
                      <a:pt x="34507" y="187381"/>
                      <a:pt x="40173" y="195208"/>
                    </a:cubicBezTo>
                    <a:cubicBezTo>
                      <a:pt x="40915" y="196238"/>
                      <a:pt x="42148" y="197053"/>
                      <a:pt x="42512" y="198174"/>
                    </a:cubicBezTo>
                    <a:cubicBezTo>
                      <a:pt x="48734" y="217195"/>
                      <a:pt x="69218" y="223919"/>
                      <a:pt x="75016" y="258276"/>
                    </a:cubicBezTo>
                    <a:cubicBezTo>
                      <a:pt x="75371" y="260371"/>
                      <a:pt x="75990" y="264148"/>
                      <a:pt x="75357" y="264408"/>
                    </a:cubicBezTo>
                    <a:cubicBezTo>
                      <a:pt x="68034" y="267406"/>
                      <a:pt x="80245" y="266043"/>
                      <a:pt x="54504" y="287648"/>
                    </a:cubicBezTo>
                    <a:cubicBezTo>
                      <a:pt x="56721" y="298591"/>
                      <a:pt x="43090" y="299129"/>
                      <a:pt x="14801" y="338136"/>
                    </a:cubicBezTo>
                    <a:cubicBezTo>
                      <a:pt x="20058" y="342460"/>
                      <a:pt x="21719" y="341526"/>
                      <a:pt x="22447" y="343162"/>
                    </a:cubicBezTo>
                    <a:cubicBezTo>
                      <a:pt x="25710" y="350510"/>
                      <a:pt x="86420" y="414025"/>
                      <a:pt x="94917" y="423610"/>
                    </a:cubicBezTo>
                    <a:cubicBezTo>
                      <a:pt x="106686" y="436886"/>
                      <a:pt x="101357" y="446900"/>
                      <a:pt x="91044" y="450103"/>
                    </a:cubicBezTo>
                    <a:cubicBezTo>
                      <a:pt x="88692" y="457515"/>
                      <a:pt x="86835" y="456140"/>
                      <a:pt x="79753" y="466413"/>
                    </a:cubicBezTo>
                    <a:cubicBezTo>
                      <a:pt x="67725" y="483872"/>
                      <a:pt x="56220" y="486787"/>
                      <a:pt x="55779" y="489434"/>
                    </a:cubicBezTo>
                    <a:cubicBezTo>
                      <a:pt x="54864" y="494952"/>
                      <a:pt x="14501" y="534392"/>
                      <a:pt x="8111" y="545978"/>
                    </a:cubicBezTo>
                    <a:cubicBezTo>
                      <a:pt x="-1077" y="562630"/>
                      <a:pt x="-7116" y="543117"/>
                      <a:pt x="16608" y="570507"/>
                    </a:cubicBezTo>
                    <a:cubicBezTo>
                      <a:pt x="17632" y="571687"/>
                      <a:pt x="18497" y="573154"/>
                      <a:pt x="19776" y="573933"/>
                    </a:cubicBezTo>
                    <a:cubicBezTo>
                      <a:pt x="35486" y="583478"/>
                      <a:pt x="53471" y="608914"/>
                      <a:pt x="58532" y="610977"/>
                    </a:cubicBezTo>
                    <a:cubicBezTo>
                      <a:pt x="60471" y="611770"/>
                      <a:pt x="62787" y="613483"/>
                      <a:pt x="63433" y="615310"/>
                    </a:cubicBezTo>
                    <a:cubicBezTo>
                      <a:pt x="67415" y="626572"/>
                      <a:pt x="81897" y="626012"/>
                      <a:pt x="88491" y="643429"/>
                    </a:cubicBezTo>
                    <a:cubicBezTo>
                      <a:pt x="103605" y="646965"/>
                      <a:pt x="109599" y="665525"/>
                      <a:pt x="95441" y="675403"/>
                    </a:cubicBezTo>
                    <a:cubicBezTo>
                      <a:pt x="93424" y="676806"/>
                      <a:pt x="74834" y="699549"/>
                      <a:pt x="65204" y="708593"/>
                    </a:cubicBezTo>
                    <a:cubicBezTo>
                      <a:pt x="62883" y="710770"/>
                      <a:pt x="61153" y="712693"/>
                      <a:pt x="59806" y="714411"/>
                    </a:cubicBezTo>
                    <a:cubicBezTo>
                      <a:pt x="90571" y="714962"/>
                      <a:pt x="120913" y="715504"/>
                      <a:pt x="150731" y="716037"/>
                    </a:cubicBezTo>
                    <a:cubicBezTo>
                      <a:pt x="159300" y="707057"/>
                      <a:pt x="197278" y="670086"/>
                      <a:pt x="197324" y="670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2941089" y="2616762"/>
                <a:ext cx="138215" cy="433523"/>
              </a:xfrm>
              <a:custGeom>
                <a:avLst/>
                <a:gdLst/>
                <a:ahLst/>
                <a:cxnLst/>
                <a:rect l="l" t="t" r="r" b="b"/>
                <a:pathLst>
                  <a:path w="138215" h="433523" extrusionOk="0">
                    <a:moveTo>
                      <a:pt x="16466" y="11276"/>
                    </a:moveTo>
                    <a:cubicBezTo>
                      <a:pt x="14718" y="13230"/>
                      <a:pt x="12306" y="14397"/>
                      <a:pt x="11273" y="17244"/>
                    </a:cubicBezTo>
                    <a:cubicBezTo>
                      <a:pt x="8306" y="25440"/>
                      <a:pt x="-1211" y="22037"/>
                      <a:pt x="5803" y="27522"/>
                    </a:cubicBezTo>
                    <a:cubicBezTo>
                      <a:pt x="28726" y="45445"/>
                      <a:pt x="18919" y="46188"/>
                      <a:pt x="55577" y="73970"/>
                    </a:cubicBezTo>
                    <a:cubicBezTo>
                      <a:pt x="127196" y="128245"/>
                      <a:pt x="52596" y="147580"/>
                      <a:pt x="45010" y="159298"/>
                    </a:cubicBezTo>
                    <a:cubicBezTo>
                      <a:pt x="37341" y="171148"/>
                      <a:pt x="25203" y="179741"/>
                      <a:pt x="20125" y="193504"/>
                    </a:cubicBezTo>
                    <a:cubicBezTo>
                      <a:pt x="20029" y="193764"/>
                      <a:pt x="19751" y="193991"/>
                      <a:pt x="19569" y="194237"/>
                    </a:cubicBezTo>
                    <a:cubicBezTo>
                      <a:pt x="22528" y="196816"/>
                      <a:pt x="19128" y="210192"/>
                      <a:pt x="24630" y="217792"/>
                    </a:cubicBezTo>
                    <a:cubicBezTo>
                      <a:pt x="25349" y="218789"/>
                      <a:pt x="26546" y="219582"/>
                      <a:pt x="26906" y="220671"/>
                    </a:cubicBezTo>
                    <a:cubicBezTo>
                      <a:pt x="29841" y="229651"/>
                      <a:pt x="36950" y="235933"/>
                      <a:pt x="41678" y="243742"/>
                    </a:cubicBezTo>
                    <a:cubicBezTo>
                      <a:pt x="48345" y="254763"/>
                      <a:pt x="54148" y="252672"/>
                      <a:pt x="54357" y="267866"/>
                    </a:cubicBezTo>
                    <a:cubicBezTo>
                      <a:pt x="56432" y="268932"/>
                      <a:pt x="56633" y="270645"/>
                      <a:pt x="56974" y="275880"/>
                    </a:cubicBezTo>
                    <a:cubicBezTo>
                      <a:pt x="57047" y="276955"/>
                      <a:pt x="58276" y="277921"/>
                      <a:pt x="58467" y="279023"/>
                    </a:cubicBezTo>
                    <a:cubicBezTo>
                      <a:pt x="58808" y="281055"/>
                      <a:pt x="59413" y="284723"/>
                      <a:pt x="58794" y="284973"/>
                    </a:cubicBezTo>
                    <a:cubicBezTo>
                      <a:pt x="51718" y="287871"/>
                      <a:pt x="63546" y="286563"/>
                      <a:pt x="38547" y="307539"/>
                    </a:cubicBezTo>
                    <a:cubicBezTo>
                      <a:pt x="40704" y="318218"/>
                      <a:pt x="27638" y="318446"/>
                      <a:pt x="0" y="356556"/>
                    </a:cubicBezTo>
                    <a:cubicBezTo>
                      <a:pt x="5106" y="360757"/>
                      <a:pt x="6717" y="359850"/>
                      <a:pt x="7423" y="361436"/>
                    </a:cubicBezTo>
                    <a:cubicBezTo>
                      <a:pt x="10062" y="367367"/>
                      <a:pt x="60447" y="421032"/>
                      <a:pt x="72193" y="433524"/>
                    </a:cubicBezTo>
                    <a:cubicBezTo>
                      <a:pt x="165675" y="367208"/>
                      <a:pt x="148540" y="386748"/>
                      <a:pt x="58858" y="259761"/>
                    </a:cubicBezTo>
                    <a:cubicBezTo>
                      <a:pt x="113302" y="227701"/>
                      <a:pt x="154511" y="213217"/>
                      <a:pt x="131884" y="188246"/>
                    </a:cubicBezTo>
                    <a:cubicBezTo>
                      <a:pt x="70395" y="99729"/>
                      <a:pt x="92044" y="126322"/>
                      <a:pt x="102311" y="91396"/>
                    </a:cubicBezTo>
                    <a:cubicBezTo>
                      <a:pt x="107335" y="80626"/>
                      <a:pt x="113129" y="71063"/>
                      <a:pt x="119104" y="60639"/>
                    </a:cubicBezTo>
                    <a:cubicBezTo>
                      <a:pt x="131010" y="43085"/>
                      <a:pt x="143762" y="656"/>
                      <a:pt x="111058" y="0"/>
                    </a:cubicBezTo>
                    <a:cubicBezTo>
                      <a:pt x="88076" y="1267"/>
                      <a:pt x="58567" y="2642"/>
                      <a:pt x="23583" y="4105"/>
                    </a:cubicBezTo>
                    <a:cubicBezTo>
                      <a:pt x="22109" y="5499"/>
                      <a:pt x="19629" y="7727"/>
                      <a:pt x="16466" y="1127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613649" y="2628576"/>
                <a:ext cx="217737" cy="725244"/>
              </a:xfrm>
              <a:custGeom>
                <a:avLst/>
                <a:gdLst/>
                <a:ahLst/>
                <a:cxnLst/>
                <a:rect l="l" t="t" r="r" b="b"/>
                <a:pathLst>
                  <a:path w="217737" h="725244" extrusionOk="0">
                    <a:moveTo>
                      <a:pt x="204577" y="676018"/>
                    </a:moveTo>
                    <a:cubicBezTo>
                      <a:pt x="219386" y="663275"/>
                      <a:pt x="218262" y="665667"/>
                      <a:pt x="216828" y="664359"/>
                    </a:cubicBezTo>
                    <a:cubicBezTo>
                      <a:pt x="210925" y="658974"/>
                      <a:pt x="200827" y="645302"/>
                      <a:pt x="156641" y="606772"/>
                    </a:cubicBezTo>
                    <a:cubicBezTo>
                      <a:pt x="150051" y="601032"/>
                      <a:pt x="132461" y="591669"/>
                      <a:pt x="138501" y="576781"/>
                    </a:cubicBezTo>
                    <a:cubicBezTo>
                      <a:pt x="150360" y="547545"/>
                      <a:pt x="158229" y="549017"/>
                      <a:pt x="200294" y="487940"/>
                    </a:cubicBezTo>
                    <a:cubicBezTo>
                      <a:pt x="202096" y="485334"/>
                      <a:pt x="201391" y="488113"/>
                      <a:pt x="210620" y="479612"/>
                    </a:cubicBezTo>
                    <a:cubicBezTo>
                      <a:pt x="152609" y="430777"/>
                      <a:pt x="168264" y="429282"/>
                      <a:pt x="143944" y="417524"/>
                    </a:cubicBezTo>
                    <a:cubicBezTo>
                      <a:pt x="140012" y="415624"/>
                      <a:pt x="130359" y="401765"/>
                      <a:pt x="129553" y="391842"/>
                    </a:cubicBezTo>
                    <a:cubicBezTo>
                      <a:pt x="128525" y="379236"/>
                      <a:pt x="133221" y="379040"/>
                      <a:pt x="136594" y="374197"/>
                    </a:cubicBezTo>
                    <a:cubicBezTo>
                      <a:pt x="139570" y="360556"/>
                      <a:pt x="157242" y="344333"/>
                      <a:pt x="161137" y="333316"/>
                    </a:cubicBezTo>
                    <a:cubicBezTo>
                      <a:pt x="163326" y="327125"/>
                      <a:pt x="169843" y="327799"/>
                      <a:pt x="188325" y="305689"/>
                    </a:cubicBezTo>
                    <a:cubicBezTo>
                      <a:pt x="193613" y="299361"/>
                      <a:pt x="198578" y="292664"/>
                      <a:pt x="204208" y="286563"/>
                    </a:cubicBezTo>
                    <a:cubicBezTo>
                      <a:pt x="180506" y="264567"/>
                      <a:pt x="199725" y="289429"/>
                      <a:pt x="179678" y="262349"/>
                    </a:cubicBezTo>
                    <a:cubicBezTo>
                      <a:pt x="176174" y="257615"/>
                      <a:pt x="170603" y="254458"/>
                      <a:pt x="166676" y="249975"/>
                    </a:cubicBezTo>
                    <a:cubicBezTo>
                      <a:pt x="162949" y="245719"/>
                      <a:pt x="152058" y="221947"/>
                      <a:pt x="147666" y="219008"/>
                    </a:cubicBezTo>
                    <a:cubicBezTo>
                      <a:pt x="136671" y="211650"/>
                      <a:pt x="134864" y="202835"/>
                      <a:pt x="126104" y="193586"/>
                    </a:cubicBezTo>
                    <a:cubicBezTo>
                      <a:pt x="122367" y="189645"/>
                      <a:pt x="119669" y="184219"/>
                      <a:pt x="122313" y="177973"/>
                    </a:cubicBezTo>
                    <a:cubicBezTo>
                      <a:pt x="122750" y="176939"/>
                      <a:pt x="121412" y="164597"/>
                      <a:pt x="130828" y="160524"/>
                    </a:cubicBezTo>
                    <a:cubicBezTo>
                      <a:pt x="134960" y="158742"/>
                      <a:pt x="138314" y="153981"/>
                      <a:pt x="142915" y="147703"/>
                    </a:cubicBezTo>
                    <a:cubicBezTo>
                      <a:pt x="147593" y="141320"/>
                      <a:pt x="164710" y="134546"/>
                      <a:pt x="169416" y="128190"/>
                    </a:cubicBezTo>
                    <a:cubicBezTo>
                      <a:pt x="217975" y="62557"/>
                      <a:pt x="240525" y="98659"/>
                      <a:pt x="186104" y="47755"/>
                    </a:cubicBezTo>
                    <a:cubicBezTo>
                      <a:pt x="176433" y="38712"/>
                      <a:pt x="175118" y="27964"/>
                      <a:pt x="155226" y="18342"/>
                    </a:cubicBezTo>
                    <a:cubicBezTo>
                      <a:pt x="152395" y="16971"/>
                      <a:pt x="146110" y="9126"/>
                      <a:pt x="142820" y="0"/>
                    </a:cubicBezTo>
                    <a:cubicBezTo>
                      <a:pt x="102520" y="1362"/>
                      <a:pt x="59773" y="2761"/>
                      <a:pt x="15068" y="4178"/>
                    </a:cubicBezTo>
                    <a:cubicBezTo>
                      <a:pt x="7154" y="12492"/>
                      <a:pt x="17307" y="4027"/>
                      <a:pt x="3490" y="16110"/>
                    </a:cubicBezTo>
                    <a:cubicBezTo>
                      <a:pt x="-1889" y="20816"/>
                      <a:pt x="-9202" y="14761"/>
                      <a:pt x="51044" y="70312"/>
                    </a:cubicBezTo>
                    <a:cubicBezTo>
                      <a:pt x="81727" y="98631"/>
                      <a:pt x="99703" y="81446"/>
                      <a:pt x="29895" y="146090"/>
                    </a:cubicBezTo>
                    <a:cubicBezTo>
                      <a:pt x="28252" y="158838"/>
                      <a:pt x="12624" y="150583"/>
                      <a:pt x="36071" y="178674"/>
                    </a:cubicBezTo>
                    <a:cubicBezTo>
                      <a:pt x="40822" y="184365"/>
                      <a:pt x="58476" y="190196"/>
                      <a:pt x="62895" y="196156"/>
                    </a:cubicBezTo>
                    <a:cubicBezTo>
                      <a:pt x="83797" y="224352"/>
                      <a:pt x="87930" y="221445"/>
                      <a:pt x="86833" y="229924"/>
                    </a:cubicBezTo>
                    <a:cubicBezTo>
                      <a:pt x="104113" y="244344"/>
                      <a:pt x="25303" y="306701"/>
                      <a:pt x="10526" y="336341"/>
                    </a:cubicBezTo>
                    <a:cubicBezTo>
                      <a:pt x="28899" y="352966"/>
                      <a:pt x="27187" y="353741"/>
                      <a:pt x="29145" y="354930"/>
                    </a:cubicBezTo>
                    <a:cubicBezTo>
                      <a:pt x="44399" y="364196"/>
                      <a:pt x="61862" y="388894"/>
                      <a:pt x="66772" y="390894"/>
                    </a:cubicBezTo>
                    <a:cubicBezTo>
                      <a:pt x="68656" y="391664"/>
                      <a:pt x="70905" y="393327"/>
                      <a:pt x="71528" y="395104"/>
                    </a:cubicBezTo>
                    <a:cubicBezTo>
                      <a:pt x="76156" y="408202"/>
                      <a:pt x="102243" y="408831"/>
                      <a:pt x="98502" y="440554"/>
                    </a:cubicBezTo>
                    <a:cubicBezTo>
                      <a:pt x="80939" y="453702"/>
                      <a:pt x="79661" y="466796"/>
                      <a:pt x="65971" y="476823"/>
                    </a:cubicBezTo>
                    <a:cubicBezTo>
                      <a:pt x="53829" y="485712"/>
                      <a:pt x="16734" y="526925"/>
                      <a:pt x="11873" y="537076"/>
                    </a:cubicBezTo>
                    <a:cubicBezTo>
                      <a:pt x="6180" y="548967"/>
                      <a:pt x="-7682" y="533859"/>
                      <a:pt x="42056" y="585191"/>
                    </a:cubicBezTo>
                    <a:cubicBezTo>
                      <a:pt x="43803" y="587000"/>
                      <a:pt x="44331" y="589965"/>
                      <a:pt x="46038" y="591833"/>
                    </a:cubicBezTo>
                    <a:cubicBezTo>
                      <a:pt x="49783" y="595929"/>
                      <a:pt x="77440" y="625401"/>
                      <a:pt x="82291" y="627005"/>
                    </a:cubicBezTo>
                    <a:cubicBezTo>
                      <a:pt x="87839" y="628850"/>
                      <a:pt x="101824" y="638185"/>
                      <a:pt x="100017" y="643306"/>
                    </a:cubicBezTo>
                    <a:cubicBezTo>
                      <a:pt x="109092" y="666692"/>
                      <a:pt x="93109" y="675959"/>
                      <a:pt x="87284" y="682747"/>
                    </a:cubicBezTo>
                    <a:cubicBezTo>
                      <a:pt x="73794" y="698410"/>
                      <a:pt x="62444" y="699964"/>
                      <a:pt x="61748" y="702465"/>
                    </a:cubicBezTo>
                    <a:cubicBezTo>
                      <a:pt x="60474" y="707044"/>
                      <a:pt x="56724" y="709786"/>
                      <a:pt x="53242" y="711695"/>
                    </a:cubicBezTo>
                    <a:cubicBezTo>
                      <a:pt x="39653" y="719149"/>
                      <a:pt x="45838" y="722151"/>
                      <a:pt x="40449" y="723249"/>
                    </a:cubicBezTo>
                    <a:cubicBezTo>
                      <a:pt x="81467" y="723964"/>
                      <a:pt x="121293" y="724639"/>
                      <a:pt x="159708" y="725245"/>
                    </a:cubicBezTo>
                    <a:cubicBezTo>
                      <a:pt x="165788" y="715818"/>
                      <a:pt x="178991" y="698023"/>
                      <a:pt x="204577" y="6760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830772" y="2671561"/>
                <a:ext cx="166486" cy="710551"/>
              </a:xfrm>
              <a:custGeom>
                <a:avLst/>
                <a:gdLst/>
                <a:ahLst/>
                <a:cxnLst/>
                <a:rect l="l" t="t" r="r" b="b"/>
                <a:pathLst>
                  <a:path w="166486" h="710551" extrusionOk="0">
                    <a:moveTo>
                      <a:pt x="94512" y="690337"/>
                    </a:moveTo>
                    <a:cubicBezTo>
                      <a:pt x="98972" y="688465"/>
                      <a:pt x="150867" y="626700"/>
                      <a:pt x="162432" y="617383"/>
                    </a:cubicBezTo>
                    <a:cubicBezTo>
                      <a:pt x="161585" y="615725"/>
                      <a:pt x="105426" y="560530"/>
                      <a:pt x="90366" y="547472"/>
                    </a:cubicBezTo>
                    <a:cubicBezTo>
                      <a:pt x="87326" y="544834"/>
                      <a:pt x="79057" y="529467"/>
                      <a:pt x="69031" y="522620"/>
                    </a:cubicBezTo>
                    <a:cubicBezTo>
                      <a:pt x="63816" y="519057"/>
                      <a:pt x="65013" y="516528"/>
                      <a:pt x="67120" y="512091"/>
                    </a:cubicBezTo>
                    <a:cubicBezTo>
                      <a:pt x="65136" y="503954"/>
                      <a:pt x="68572" y="493926"/>
                      <a:pt x="78010" y="489872"/>
                    </a:cubicBezTo>
                    <a:cubicBezTo>
                      <a:pt x="91436" y="466896"/>
                      <a:pt x="125195" y="432472"/>
                      <a:pt x="127830" y="426476"/>
                    </a:cubicBezTo>
                    <a:cubicBezTo>
                      <a:pt x="128677" y="424558"/>
                      <a:pt x="133141" y="424312"/>
                      <a:pt x="133692" y="423401"/>
                    </a:cubicBezTo>
                    <a:cubicBezTo>
                      <a:pt x="135125" y="421036"/>
                      <a:pt x="149247" y="402913"/>
                      <a:pt x="160497" y="392101"/>
                    </a:cubicBezTo>
                    <a:cubicBezTo>
                      <a:pt x="155186" y="387391"/>
                      <a:pt x="127976" y="363185"/>
                      <a:pt x="124130" y="356984"/>
                    </a:cubicBezTo>
                    <a:cubicBezTo>
                      <a:pt x="112129" y="337613"/>
                      <a:pt x="94763" y="334934"/>
                      <a:pt x="91586" y="330214"/>
                    </a:cubicBezTo>
                    <a:cubicBezTo>
                      <a:pt x="85793" y="321603"/>
                      <a:pt x="78233" y="305999"/>
                      <a:pt x="84318" y="297539"/>
                    </a:cubicBezTo>
                    <a:cubicBezTo>
                      <a:pt x="87395" y="293251"/>
                      <a:pt x="85442" y="285976"/>
                      <a:pt x="92323" y="284103"/>
                    </a:cubicBezTo>
                    <a:cubicBezTo>
                      <a:pt x="94085" y="278226"/>
                      <a:pt x="99386" y="274923"/>
                      <a:pt x="102522" y="270062"/>
                    </a:cubicBezTo>
                    <a:cubicBezTo>
                      <a:pt x="119220" y="244180"/>
                      <a:pt x="129045" y="242116"/>
                      <a:pt x="129528" y="238261"/>
                    </a:cubicBezTo>
                    <a:cubicBezTo>
                      <a:pt x="130706" y="228908"/>
                      <a:pt x="141092" y="221874"/>
                      <a:pt x="149525" y="217755"/>
                    </a:cubicBezTo>
                    <a:cubicBezTo>
                      <a:pt x="147918" y="215760"/>
                      <a:pt x="122783" y="172000"/>
                      <a:pt x="115715" y="165198"/>
                    </a:cubicBezTo>
                    <a:cubicBezTo>
                      <a:pt x="105822" y="155672"/>
                      <a:pt x="107806" y="147544"/>
                      <a:pt x="103068" y="135097"/>
                    </a:cubicBezTo>
                    <a:cubicBezTo>
                      <a:pt x="101762" y="131662"/>
                      <a:pt x="103318" y="128568"/>
                      <a:pt x="108279" y="113251"/>
                    </a:cubicBezTo>
                    <a:cubicBezTo>
                      <a:pt x="116967" y="113055"/>
                      <a:pt x="139695" y="88339"/>
                      <a:pt x="144132" y="83925"/>
                    </a:cubicBezTo>
                    <a:cubicBezTo>
                      <a:pt x="166914" y="61259"/>
                      <a:pt x="169895" y="62881"/>
                      <a:pt x="163619" y="60557"/>
                    </a:cubicBezTo>
                    <a:cubicBezTo>
                      <a:pt x="157780" y="58393"/>
                      <a:pt x="165572" y="58334"/>
                      <a:pt x="136309" y="38798"/>
                    </a:cubicBezTo>
                    <a:cubicBezTo>
                      <a:pt x="128267" y="33436"/>
                      <a:pt x="106258" y="6201"/>
                      <a:pt x="96260" y="0"/>
                    </a:cubicBezTo>
                    <a:cubicBezTo>
                      <a:pt x="76950" y="2747"/>
                      <a:pt x="60348" y="8201"/>
                      <a:pt x="49057" y="18155"/>
                    </a:cubicBezTo>
                    <a:cubicBezTo>
                      <a:pt x="35531" y="30215"/>
                      <a:pt x="45248" y="44489"/>
                      <a:pt x="61335" y="83109"/>
                    </a:cubicBezTo>
                    <a:cubicBezTo>
                      <a:pt x="72272" y="116363"/>
                      <a:pt x="57563" y="108632"/>
                      <a:pt x="22643" y="123188"/>
                    </a:cubicBezTo>
                    <a:cubicBezTo>
                      <a:pt x="-28410" y="140459"/>
                      <a:pt x="46790" y="177763"/>
                      <a:pt x="79594" y="230361"/>
                    </a:cubicBezTo>
                    <a:cubicBezTo>
                      <a:pt x="-7171" y="341362"/>
                      <a:pt x="-33039" y="294450"/>
                      <a:pt x="97125" y="428881"/>
                    </a:cubicBezTo>
                    <a:cubicBezTo>
                      <a:pt x="-18157" y="564243"/>
                      <a:pt x="-43825" y="503585"/>
                      <a:pt x="91695" y="596836"/>
                    </a:cubicBezTo>
                    <a:cubicBezTo>
                      <a:pt x="46622" y="658427"/>
                      <a:pt x="16240" y="695535"/>
                      <a:pt x="29183" y="710552"/>
                    </a:cubicBezTo>
                    <a:cubicBezTo>
                      <a:pt x="43050" y="705987"/>
                      <a:pt x="60908" y="701868"/>
                      <a:pt x="82261" y="698155"/>
                    </a:cubicBezTo>
                    <a:cubicBezTo>
                      <a:pt x="85465" y="692169"/>
                      <a:pt x="90157" y="692164"/>
                      <a:pt x="94512" y="6903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2782109" y="2623423"/>
                <a:ext cx="197650" cy="732411"/>
              </a:xfrm>
              <a:custGeom>
                <a:avLst/>
                <a:gdLst/>
                <a:ahLst/>
                <a:cxnLst/>
                <a:rect l="l" t="t" r="r" b="b"/>
                <a:pathLst>
                  <a:path w="197650" h="732411" extrusionOk="0">
                    <a:moveTo>
                      <a:pt x="186323" y="671125"/>
                    </a:moveTo>
                    <a:cubicBezTo>
                      <a:pt x="189772" y="666815"/>
                      <a:pt x="188462" y="669626"/>
                      <a:pt x="193572" y="665516"/>
                    </a:cubicBezTo>
                    <a:cubicBezTo>
                      <a:pt x="193427" y="665220"/>
                      <a:pt x="144617" y="615647"/>
                      <a:pt x="121507" y="595606"/>
                    </a:cubicBezTo>
                    <a:cubicBezTo>
                      <a:pt x="118467" y="592968"/>
                      <a:pt x="110193" y="577605"/>
                      <a:pt x="100172" y="570753"/>
                    </a:cubicBezTo>
                    <a:cubicBezTo>
                      <a:pt x="94934" y="567177"/>
                      <a:pt x="96154" y="564653"/>
                      <a:pt x="98261" y="560224"/>
                    </a:cubicBezTo>
                    <a:cubicBezTo>
                      <a:pt x="96277" y="552087"/>
                      <a:pt x="99712" y="542055"/>
                      <a:pt x="109151" y="538005"/>
                    </a:cubicBezTo>
                    <a:cubicBezTo>
                      <a:pt x="121243" y="517307"/>
                      <a:pt x="175218" y="456017"/>
                      <a:pt x="191643" y="440230"/>
                    </a:cubicBezTo>
                    <a:cubicBezTo>
                      <a:pt x="186159" y="435369"/>
                      <a:pt x="159112" y="411296"/>
                      <a:pt x="155276" y="405113"/>
                    </a:cubicBezTo>
                    <a:cubicBezTo>
                      <a:pt x="143275" y="385741"/>
                      <a:pt x="125908" y="383062"/>
                      <a:pt x="122731" y="378343"/>
                    </a:cubicBezTo>
                    <a:cubicBezTo>
                      <a:pt x="116938" y="369732"/>
                      <a:pt x="109379" y="354128"/>
                      <a:pt x="115464" y="345667"/>
                    </a:cubicBezTo>
                    <a:cubicBezTo>
                      <a:pt x="118540" y="341380"/>
                      <a:pt x="116588" y="334104"/>
                      <a:pt x="123469" y="332232"/>
                    </a:cubicBezTo>
                    <a:cubicBezTo>
                      <a:pt x="125230" y="326355"/>
                      <a:pt x="130532" y="323052"/>
                      <a:pt x="133668" y="318191"/>
                    </a:cubicBezTo>
                    <a:cubicBezTo>
                      <a:pt x="150365" y="292304"/>
                      <a:pt x="160191" y="290249"/>
                      <a:pt x="160678" y="286390"/>
                    </a:cubicBezTo>
                    <a:cubicBezTo>
                      <a:pt x="161852" y="277037"/>
                      <a:pt x="172246" y="270003"/>
                      <a:pt x="180675" y="265884"/>
                    </a:cubicBezTo>
                    <a:cubicBezTo>
                      <a:pt x="179050" y="263879"/>
                      <a:pt x="153942" y="220142"/>
                      <a:pt x="146861" y="213327"/>
                    </a:cubicBezTo>
                    <a:cubicBezTo>
                      <a:pt x="136967" y="203800"/>
                      <a:pt x="138951" y="195673"/>
                      <a:pt x="134214" y="183226"/>
                    </a:cubicBezTo>
                    <a:cubicBezTo>
                      <a:pt x="132907" y="179791"/>
                      <a:pt x="134464" y="176697"/>
                      <a:pt x="139425" y="161380"/>
                    </a:cubicBezTo>
                    <a:cubicBezTo>
                      <a:pt x="150547" y="161130"/>
                      <a:pt x="185399" y="119839"/>
                      <a:pt x="193222" y="115074"/>
                    </a:cubicBezTo>
                    <a:cubicBezTo>
                      <a:pt x="200567" y="110595"/>
                      <a:pt x="197077" y="109543"/>
                      <a:pt x="194765" y="108686"/>
                    </a:cubicBezTo>
                    <a:cubicBezTo>
                      <a:pt x="188930" y="106522"/>
                      <a:pt x="196717" y="106463"/>
                      <a:pt x="167454" y="86927"/>
                    </a:cubicBezTo>
                    <a:cubicBezTo>
                      <a:pt x="158903" y="81219"/>
                      <a:pt x="133668" y="49755"/>
                      <a:pt x="125234" y="47026"/>
                    </a:cubicBezTo>
                    <a:cubicBezTo>
                      <a:pt x="122727" y="46215"/>
                      <a:pt x="110599" y="31946"/>
                      <a:pt x="110872" y="25345"/>
                    </a:cubicBezTo>
                    <a:cubicBezTo>
                      <a:pt x="108814" y="20073"/>
                      <a:pt x="109579" y="5321"/>
                      <a:pt x="118718" y="0"/>
                    </a:cubicBezTo>
                    <a:cubicBezTo>
                      <a:pt x="91143" y="1052"/>
                      <a:pt x="61320" y="2137"/>
                      <a:pt x="29586" y="3253"/>
                    </a:cubicBezTo>
                    <a:cubicBezTo>
                      <a:pt x="49023" y="26306"/>
                      <a:pt x="98625" y="72034"/>
                      <a:pt x="101369" y="84977"/>
                    </a:cubicBezTo>
                    <a:cubicBezTo>
                      <a:pt x="103107" y="93032"/>
                      <a:pt x="96923" y="93164"/>
                      <a:pt x="100190" y="97697"/>
                    </a:cubicBezTo>
                    <a:cubicBezTo>
                      <a:pt x="85609" y="106508"/>
                      <a:pt x="79579" y="113547"/>
                      <a:pt x="56929" y="136532"/>
                    </a:cubicBezTo>
                    <a:cubicBezTo>
                      <a:pt x="40677" y="153020"/>
                      <a:pt x="19642" y="159626"/>
                      <a:pt x="4323" y="180752"/>
                    </a:cubicBezTo>
                    <a:cubicBezTo>
                      <a:pt x="2954" y="182643"/>
                      <a:pt x="1556" y="184342"/>
                      <a:pt x="0" y="185691"/>
                    </a:cubicBezTo>
                    <a:cubicBezTo>
                      <a:pt x="2680" y="191568"/>
                      <a:pt x="6167" y="197048"/>
                      <a:pt x="12424" y="200365"/>
                    </a:cubicBezTo>
                    <a:cubicBezTo>
                      <a:pt x="17849" y="203245"/>
                      <a:pt x="51809" y="268996"/>
                      <a:pt x="81049" y="277174"/>
                    </a:cubicBezTo>
                    <a:cubicBezTo>
                      <a:pt x="84230" y="284837"/>
                      <a:pt x="86442" y="286076"/>
                      <a:pt x="84312" y="288869"/>
                    </a:cubicBezTo>
                    <a:cubicBezTo>
                      <a:pt x="79633" y="312373"/>
                      <a:pt x="80676" y="310250"/>
                      <a:pt x="80375" y="310304"/>
                    </a:cubicBezTo>
                    <a:cubicBezTo>
                      <a:pt x="73913" y="311416"/>
                      <a:pt x="74764" y="319594"/>
                      <a:pt x="69330" y="321603"/>
                    </a:cubicBezTo>
                    <a:cubicBezTo>
                      <a:pt x="54867" y="326952"/>
                      <a:pt x="9457" y="379946"/>
                      <a:pt x="3714" y="387536"/>
                    </a:cubicBezTo>
                    <a:cubicBezTo>
                      <a:pt x="8806" y="391641"/>
                      <a:pt x="10390" y="390762"/>
                      <a:pt x="11100" y="392361"/>
                    </a:cubicBezTo>
                    <a:cubicBezTo>
                      <a:pt x="17899" y="407651"/>
                      <a:pt x="33436" y="415168"/>
                      <a:pt x="42902" y="428289"/>
                    </a:cubicBezTo>
                    <a:cubicBezTo>
                      <a:pt x="49611" y="437588"/>
                      <a:pt x="58257" y="445711"/>
                      <a:pt x="66267" y="454053"/>
                    </a:cubicBezTo>
                    <a:cubicBezTo>
                      <a:pt x="99449" y="488614"/>
                      <a:pt x="91166" y="485266"/>
                      <a:pt x="84207" y="499061"/>
                    </a:cubicBezTo>
                    <a:cubicBezTo>
                      <a:pt x="73389" y="520469"/>
                      <a:pt x="69139" y="512998"/>
                      <a:pt x="40313" y="552867"/>
                    </a:cubicBezTo>
                    <a:cubicBezTo>
                      <a:pt x="25932" y="572767"/>
                      <a:pt x="22218" y="568152"/>
                      <a:pt x="17175" y="576544"/>
                    </a:cubicBezTo>
                    <a:cubicBezTo>
                      <a:pt x="41027" y="607820"/>
                      <a:pt x="56837" y="613192"/>
                      <a:pt x="64774" y="630796"/>
                    </a:cubicBezTo>
                    <a:cubicBezTo>
                      <a:pt x="68183" y="638359"/>
                      <a:pt x="81813" y="640263"/>
                      <a:pt x="85932" y="651475"/>
                    </a:cubicBezTo>
                    <a:cubicBezTo>
                      <a:pt x="87575" y="655949"/>
                      <a:pt x="108582" y="656942"/>
                      <a:pt x="97792" y="671384"/>
                    </a:cubicBezTo>
                    <a:cubicBezTo>
                      <a:pt x="96318" y="679631"/>
                      <a:pt x="93632" y="685335"/>
                      <a:pt x="87256" y="692169"/>
                    </a:cubicBezTo>
                    <a:cubicBezTo>
                      <a:pt x="63009" y="711600"/>
                      <a:pt x="50307" y="723705"/>
                      <a:pt x="42001" y="731176"/>
                    </a:cubicBezTo>
                    <a:cubicBezTo>
                      <a:pt x="73854" y="731646"/>
                      <a:pt x="104582" y="732065"/>
                      <a:pt x="133982" y="732411"/>
                    </a:cubicBezTo>
                    <a:cubicBezTo>
                      <a:pt x="132343" y="727545"/>
                      <a:pt x="152846" y="712971"/>
                      <a:pt x="186323" y="6711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275503" y="2666764"/>
                <a:ext cx="199479" cy="675507"/>
              </a:xfrm>
              <a:custGeom>
                <a:avLst/>
                <a:gdLst/>
                <a:ahLst/>
                <a:cxnLst/>
                <a:rect l="l" t="t" r="r" b="b"/>
                <a:pathLst>
                  <a:path w="199479" h="675507" extrusionOk="0">
                    <a:moveTo>
                      <a:pt x="104773" y="537832"/>
                    </a:moveTo>
                    <a:cubicBezTo>
                      <a:pt x="97305" y="532388"/>
                      <a:pt x="92809" y="530725"/>
                      <a:pt x="95735" y="524788"/>
                    </a:cubicBezTo>
                    <a:cubicBezTo>
                      <a:pt x="97546" y="521112"/>
                      <a:pt x="93209" y="510305"/>
                      <a:pt x="103576" y="502291"/>
                    </a:cubicBezTo>
                    <a:cubicBezTo>
                      <a:pt x="105501" y="500797"/>
                      <a:pt x="159130" y="434795"/>
                      <a:pt x="159262" y="434485"/>
                    </a:cubicBezTo>
                    <a:cubicBezTo>
                      <a:pt x="160132" y="432508"/>
                      <a:pt x="164737" y="432253"/>
                      <a:pt x="165302" y="431314"/>
                    </a:cubicBezTo>
                    <a:cubicBezTo>
                      <a:pt x="170321" y="423027"/>
                      <a:pt x="178240" y="417050"/>
                      <a:pt x="183133" y="408690"/>
                    </a:cubicBezTo>
                    <a:cubicBezTo>
                      <a:pt x="191939" y="393637"/>
                      <a:pt x="205614" y="411441"/>
                      <a:pt x="162180" y="370807"/>
                    </a:cubicBezTo>
                    <a:cubicBezTo>
                      <a:pt x="152518" y="361773"/>
                      <a:pt x="151175" y="351007"/>
                      <a:pt x="131301" y="341394"/>
                    </a:cubicBezTo>
                    <a:cubicBezTo>
                      <a:pt x="113484" y="332779"/>
                      <a:pt x="109215" y="308969"/>
                      <a:pt x="114453" y="301685"/>
                    </a:cubicBezTo>
                    <a:cubicBezTo>
                      <a:pt x="117625" y="297270"/>
                      <a:pt x="115614" y="289775"/>
                      <a:pt x="122695" y="287848"/>
                    </a:cubicBezTo>
                    <a:cubicBezTo>
                      <a:pt x="123273" y="285930"/>
                      <a:pt x="144326" y="255519"/>
                      <a:pt x="158175" y="244303"/>
                    </a:cubicBezTo>
                    <a:cubicBezTo>
                      <a:pt x="165789" y="238134"/>
                      <a:pt x="153292" y="239656"/>
                      <a:pt x="178067" y="221500"/>
                    </a:cubicBezTo>
                    <a:cubicBezTo>
                      <a:pt x="182186" y="218484"/>
                      <a:pt x="182040" y="220425"/>
                      <a:pt x="180998" y="218680"/>
                    </a:cubicBezTo>
                    <a:cubicBezTo>
                      <a:pt x="120770" y="118317"/>
                      <a:pt x="156987" y="195331"/>
                      <a:pt x="133768" y="134377"/>
                    </a:cubicBezTo>
                    <a:cubicBezTo>
                      <a:pt x="132421" y="130842"/>
                      <a:pt x="134027" y="127653"/>
                      <a:pt x="139133" y="111880"/>
                    </a:cubicBezTo>
                    <a:cubicBezTo>
                      <a:pt x="148604" y="111661"/>
                      <a:pt x="199298" y="59564"/>
                      <a:pt x="199480" y="59259"/>
                    </a:cubicBezTo>
                    <a:cubicBezTo>
                      <a:pt x="195825" y="57104"/>
                      <a:pt x="194970" y="57751"/>
                      <a:pt x="192439" y="54721"/>
                    </a:cubicBezTo>
                    <a:cubicBezTo>
                      <a:pt x="179774" y="39600"/>
                      <a:pt x="163700" y="36060"/>
                      <a:pt x="155085" y="22843"/>
                    </a:cubicBezTo>
                    <a:cubicBezTo>
                      <a:pt x="150279" y="15472"/>
                      <a:pt x="140631" y="7513"/>
                      <a:pt x="131761" y="0"/>
                    </a:cubicBezTo>
                    <a:cubicBezTo>
                      <a:pt x="105829" y="665"/>
                      <a:pt x="81099" y="1294"/>
                      <a:pt x="57725" y="1886"/>
                    </a:cubicBezTo>
                    <a:cubicBezTo>
                      <a:pt x="70914" y="17226"/>
                      <a:pt x="96167" y="39213"/>
                      <a:pt x="98425" y="49833"/>
                    </a:cubicBezTo>
                    <a:cubicBezTo>
                      <a:pt x="100113" y="57655"/>
                      <a:pt x="94106" y="57783"/>
                      <a:pt x="97282" y="62184"/>
                    </a:cubicBezTo>
                    <a:cubicBezTo>
                      <a:pt x="83129" y="70735"/>
                      <a:pt x="77272" y="77574"/>
                      <a:pt x="55277" y="99889"/>
                    </a:cubicBezTo>
                    <a:cubicBezTo>
                      <a:pt x="39498" y="115894"/>
                      <a:pt x="19073" y="122308"/>
                      <a:pt x="4201" y="142824"/>
                    </a:cubicBezTo>
                    <a:cubicBezTo>
                      <a:pt x="2872" y="144660"/>
                      <a:pt x="1515" y="146309"/>
                      <a:pt x="0" y="147617"/>
                    </a:cubicBezTo>
                    <a:cubicBezTo>
                      <a:pt x="2603" y="153321"/>
                      <a:pt x="5989" y="158642"/>
                      <a:pt x="12060" y="161868"/>
                    </a:cubicBezTo>
                    <a:cubicBezTo>
                      <a:pt x="17285" y="164647"/>
                      <a:pt x="50361" y="228521"/>
                      <a:pt x="78691" y="236439"/>
                    </a:cubicBezTo>
                    <a:cubicBezTo>
                      <a:pt x="81777" y="243879"/>
                      <a:pt x="83930" y="245082"/>
                      <a:pt x="81859" y="247792"/>
                    </a:cubicBezTo>
                    <a:cubicBezTo>
                      <a:pt x="77317" y="270613"/>
                      <a:pt x="78327" y="268554"/>
                      <a:pt x="78036" y="268604"/>
                    </a:cubicBezTo>
                    <a:cubicBezTo>
                      <a:pt x="71760" y="269684"/>
                      <a:pt x="72589" y="277625"/>
                      <a:pt x="67309" y="279575"/>
                    </a:cubicBezTo>
                    <a:cubicBezTo>
                      <a:pt x="53265" y="284773"/>
                      <a:pt x="9202" y="336196"/>
                      <a:pt x="3600" y="343590"/>
                    </a:cubicBezTo>
                    <a:cubicBezTo>
                      <a:pt x="8542" y="347572"/>
                      <a:pt x="10080" y="346720"/>
                      <a:pt x="10772" y="348273"/>
                    </a:cubicBezTo>
                    <a:cubicBezTo>
                      <a:pt x="17371" y="363117"/>
                      <a:pt x="32462" y="370415"/>
                      <a:pt x="41651" y="383158"/>
                    </a:cubicBezTo>
                    <a:cubicBezTo>
                      <a:pt x="48159" y="392188"/>
                      <a:pt x="56555" y="400070"/>
                      <a:pt x="64333" y="408170"/>
                    </a:cubicBezTo>
                    <a:cubicBezTo>
                      <a:pt x="96550" y="441729"/>
                      <a:pt x="88503" y="438476"/>
                      <a:pt x="81750" y="451871"/>
                    </a:cubicBezTo>
                    <a:cubicBezTo>
                      <a:pt x="71251" y="472659"/>
                      <a:pt x="67118" y="465402"/>
                      <a:pt x="39130" y="504114"/>
                    </a:cubicBezTo>
                    <a:cubicBezTo>
                      <a:pt x="25167" y="523435"/>
                      <a:pt x="21563" y="518952"/>
                      <a:pt x="16661" y="527103"/>
                    </a:cubicBezTo>
                    <a:cubicBezTo>
                      <a:pt x="39817" y="557468"/>
                      <a:pt x="55167" y="562685"/>
                      <a:pt x="62872" y="579774"/>
                    </a:cubicBezTo>
                    <a:cubicBezTo>
                      <a:pt x="66185" y="587118"/>
                      <a:pt x="79415" y="588968"/>
                      <a:pt x="83411" y="599852"/>
                    </a:cubicBezTo>
                    <a:cubicBezTo>
                      <a:pt x="85013" y="604198"/>
                      <a:pt x="105406" y="605159"/>
                      <a:pt x="94934" y="619183"/>
                    </a:cubicBezTo>
                    <a:cubicBezTo>
                      <a:pt x="93487" y="627256"/>
                      <a:pt x="90856" y="632773"/>
                      <a:pt x="84703" y="639361"/>
                    </a:cubicBezTo>
                    <a:cubicBezTo>
                      <a:pt x="54680" y="663425"/>
                      <a:pt x="48887" y="672109"/>
                      <a:pt x="40194" y="675508"/>
                    </a:cubicBezTo>
                    <a:cubicBezTo>
                      <a:pt x="77258" y="674628"/>
                      <a:pt x="115741" y="673936"/>
                      <a:pt x="155408" y="673416"/>
                    </a:cubicBezTo>
                    <a:cubicBezTo>
                      <a:pt x="165943" y="661371"/>
                      <a:pt x="189609" y="634395"/>
                      <a:pt x="189845" y="634290"/>
                    </a:cubicBezTo>
                    <a:cubicBezTo>
                      <a:pt x="203658" y="628222"/>
                      <a:pt x="128056" y="574188"/>
                      <a:pt x="104773" y="53783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628106" y="2657492"/>
                <a:ext cx="182505" cy="681699"/>
              </a:xfrm>
              <a:custGeom>
                <a:avLst/>
                <a:gdLst/>
                <a:ahLst/>
                <a:cxnLst/>
                <a:rect l="l" t="t" r="r" b="b"/>
                <a:pathLst>
                  <a:path w="182505" h="681699" extrusionOk="0">
                    <a:moveTo>
                      <a:pt x="181435" y="635447"/>
                    </a:moveTo>
                    <a:cubicBezTo>
                      <a:pt x="175541" y="630071"/>
                      <a:pt x="165434" y="616394"/>
                      <a:pt x="121248" y="577860"/>
                    </a:cubicBezTo>
                    <a:cubicBezTo>
                      <a:pt x="82810" y="544461"/>
                      <a:pt x="103039" y="548835"/>
                      <a:pt x="164901" y="459028"/>
                    </a:cubicBezTo>
                    <a:cubicBezTo>
                      <a:pt x="174440" y="445192"/>
                      <a:pt x="190136" y="465447"/>
                      <a:pt x="139429" y="418020"/>
                    </a:cubicBezTo>
                    <a:cubicBezTo>
                      <a:pt x="129790" y="408999"/>
                      <a:pt x="128379" y="398193"/>
                      <a:pt x="108551" y="388607"/>
                    </a:cubicBezTo>
                    <a:cubicBezTo>
                      <a:pt x="104618" y="386707"/>
                      <a:pt x="94966" y="372848"/>
                      <a:pt x="94160" y="362925"/>
                    </a:cubicBezTo>
                    <a:cubicBezTo>
                      <a:pt x="93132" y="350319"/>
                      <a:pt x="97837" y="350114"/>
                      <a:pt x="101201" y="345280"/>
                    </a:cubicBezTo>
                    <a:cubicBezTo>
                      <a:pt x="104177" y="331631"/>
                      <a:pt x="121844" y="315430"/>
                      <a:pt x="125744" y="304400"/>
                    </a:cubicBezTo>
                    <a:cubicBezTo>
                      <a:pt x="127933" y="298213"/>
                      <a:pt x="134459" y="298873"/>
                      <a:pt x="152932" y="276773"/>
                    </a:cubicBezTo>
                    <a:cubicBezTo>
                      <a:pt x="158220" y="270445"/>
                      <a:pt x="163185" y="263747"/>
                      <a:pt x="168815" y="257647"/>
                    </a:cubicBezTo>
                    <a:cubicBezTo>
                      <a:pt x="147912" y="238243"/>
                      <a:pt x="163449" y="259319"/>
                      <a:pt x="144290" y="233432"/>
                    </a:cubicBezTo>
                    <a:cubicBezTo>
                      <a:pt x="140785" y="228699"/>
                      <a:pt x="135215" y="225541"/>
                      <a:pt x="131287" y="221058"/>
                    </a:cubicBezTo>
                    <a:cubicBezTo>
                      <a:pt x="127560" y="216803"/>
                      <a:pt x="116670" y="193030"/>
                      <a:pt x="112278" y="190092"/>
                    </a:cubicBezTo>
                    <a:cubicBezTo>
                      <a:pt x="101283" y="182734"/>
                      <a:pt x="99476" y="173918"/>
                      <a:pt x="90715" y="164669"/>
                    </a:cubicBezTo>
                    <a:cubicBezTo>
                      <a:pt x="86979" y="160729"/>
                      <a:pt x="84280" y="155303"/>
                      <a:pt x="86924" y="149056"/>
                    </a:cubicBezTo>
                    <a:cubicBezTo>
                      <a:pt x="87361" y="148022"/>
                      <a:pt x="86018" y="135680"/>
                      <a:pt x="95439" y="131607"/>
                    </a:cubicBezTo>
                    <a:cubicBezTo>
                      <a:pt x="99571" y="129821"/>
                      <a:pt x="102925" y="125065"/>
                      <a:pt x="107527" y="118787"/>
                    </a:cubicBezTo>
                    <a:cubicBezTo>
                      <a:pt x="112205" y="112404"/>
                      <a:pt x="129321" y="105629"/>
                      <a:pt x="134027" y="99274"/>
                    </a:cubicBezTo>
                    <a:cubicBezTo>
                      <a:pt x="182659" y="33536"/>
                      <a:pt x="205451" y="70038"/>
                      <a:pt x="150716" y="18839"/>
                    </a:cubicBezTo>
                    <a:cubicBezTo>
                      <a:pt x="144203" y="12752"/>
                      <a:pt x="141882" y="6529"/>
                      <a:pt x="135137" y="0"/>
                    </a:cubicBezTo>
                    <a:cubicBezTo>
                      <a:pt x="90838" y="1180"/>
                      <a:pt x="47540" y="2319"/>
                      <a:pt x="5620" y="3417"/>
                    </a:cubicBezTo>
                    <a:cubicBezTo>
                      <a:pt x="23019" y="21212"/>
                      <a:pt x="-4424" y="-4492"/>
                      <a:pt x="45355" y="41400"/>
                    </a:cubicBezTo>
                    <a:cubicBezTo>
                      <a:pt x="75811" y="69510"/>
                      <a:pt x="94156" y="52407"/>
                      <a:pt x="24207" y="117178"/>
                    </a:cubicBezTo>
                    <a:cubicBezTo>
                      <a:pt x="22564" y="129921"/>
                      <a:pt x="6936" y="121666"/>
                      <a:pt x="30382" y="149762"/>
                    </a:cubicBezTo>
                    <a:cubicBezTo>
                      <a:pt x="35134" y="155453"/>
                      <a:pt x="52787" y="161284"/>
                      <a:pt x="57206" y="167244"/>
                    </a:cubicBezTo>
                    <a:cubicBezTo>
                      <a:pt x="78109" y="195440"/>
                      <a:pt x="82246" y="192534"/>
                      <a:pt x="81144" y="201012"/>
                    </a:cubicBezTo>
                    <a:cubicBezTo>
                      <a:pt x="98434" y="215423"/>
                      <a:pt x="19619" y="277784"/>
                      <a:pt x="4838" y="307430"/>
                    </a:cubicBezTo>
                    <a:cubicBezTo>
                      <a:pt x="23205" y="324054"/>
                      <a:pt x="21499" y="324829"/>
                      <a:pt x="23456" y="326018"/>
                    </a:cubicBezTo>
                    <a:cubicBezTo>
                      <a:pt x="38711" y="335284"/>
                      <a:pt x="56173" y="359982"/>
                      <a:pt x="61084" y="361982"/>
                    </a:cubicBezTo>
                    <a:cubicBezTo>
                      <a:pt x="62968" y="362752"/>
                      <a:pt x="65211" y="364415"/>
                      <a:pt x="65839" y="366192"/>
                    </a:cubicBezTo>
                    <a:cubicBezTo>
                      <a:pt x="70468" y="379290"/>
                      <a:pt x="96549" y="379919"/>
                      <a:pt x="92813" y="411642"/>
                    </a:cubicBezTo>
                    <a:cubicBezTo>
                      <a:pt x="75251" y="424790"/>
                      <a:pt x="73972" y="437884"/>
                      <a:pt x="60283" y="447912"/>
                    </a:cubicBezTo>
                    <a:cubicBezTo>
                      <a:pt x="48140" y="456800"/>
                      <a:pt x="11045" y="498013"/>
                      <a:pt x="6185" y="508164"/>
                    </a:cubicBezTo>
                    <a:cubicBezTo>
                      <a:pt x="496" y="520050"/>
                      <a:pt x="-13394" y="504929"/>
                      <a:pt x="36367" y="556279"/>
                    </a:cubicBezTo>
                    <a:cubicBezTo>
                      <a:pt x="38115" y="558088"/>
                      <a:pt x="38642" y="561054"/>
                      <a:pt x="40349" y="562921"/>
                    </a:cubicBezTo>
                    <a:cubicBezTo>
                      <a:pt x="44095" y="567017"/>
                      <a:pt x="71751" y="596490"/>
                      <a:pt x="76602" y="598093"/>
                    </a:cubicBezTo>
                    <a:cubicBezTo>
                      <a:pt x="82150" y="599938"/>
                      <a:pt x="96140" y="609273"/>
                      <a:pt x="94329" y="614394"/>
                    </a:cubicBezTo>
                    <a:cubicBezTo>
                      <a:pt x="103403" y="637775"/>
                      <a:pt x="87429" y="647038"/>
                      <a:pt x="81595" y="653830"/>
                    </a:cubicBezTo>
                    <a:cubicBezTo>
                      <a:pt x="68169" y="669425"/>
                      <a:pt x="56756" y="671038"/>
                      <a:pt x="56059" y="673553"/>
                    </a:cubicBezTo>
                    <a:cubicBezTo>
                      <a:pt x="54899" y="677713"/>
                      <a:pt x="53629" y="680086"/>
                      <a:pt x="49119" y="681426"/>
                    </a:cubicBezTo>
                    <a:cubicBezTo>
                      <a:pt x="77535" y="681462"/>
                      <a:pt x="106248" y="681558"/>
                      <a:pt x="135192" y="681699"/>
                    </a:cubicBezTo>
                    <a:cubicBezTo>
                      <a:pt x="181016" y="631657"/>
                      <a:pt x="184416" y="638163"/>
                      <a:pt x="181435" y="6354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1761159" y="2649014"/>
                <a:ext cx="407396" cy="693694"/>
              </a:xfrm>
              <a:custGeom>
                <a:avLst/>
                <a:gdLst/>
                <a:ahLst/>
                <a:cxnLst/>
                <a:rect l="l" t="t" r="r" b="b"/>
                <a:pathLst>
                  <a:path w="407396" h="693694" extrusionOk="0">
                    <a:moveTo>
                      <a:pt x="382635" y="665079"/>
                    </a:moveTo>
                    <a:cubicBezTo>
                      <a:pt x="383723" y="663179"/>
                      <a:pt x="388301" y="663457"/>
                      <a:pt x="388974" y="662573"/>
                    </a:cubicBezTo>
                    <a:cubicBezTo>
                      <a:pt x="394317" y="655575"/>
                      <a:pt x="401745" y="650641"/>
                      <a:pt x="407397" y="643981"/>
                    </a:cubicBezTo>
                    <a:cubicBezTo>
                      <a:pt x="396429" y="629898"/>
                      <a:pt x="396211" y="636418"/>
                      <a:pt x="395455" y="633862"/>
                    </a:cubicBezTo>
                    <a:cubicBezTo>
                      <a:pt x="391914" y="621875"/>
                      <a:pt x="372564" y="612891"/>
                      <a:pt x="371444" y="608941"/>
                    </a:cubicBezTo>
                    <a:cubicBezTo>
                      <a:pt x="367526" y="595100"/>
                      <a:pt x="346027" y="578630"/>
                      <a:pt x="340866" y="571696"/>
                    </a:cubicBezTo>
                    <a:cubicBezTo>
                      <a:pt x="336652" y="566024"/>
                      <a:pt x="333671" y="559186"/>
                      <a:pt x="326812" y="555842"/>
                    </a:cubicBezTo>
                    <a:cubicBezTo>
                      <a:pt x="311193" y="522620"/>
                      <a:pt x="312540" y="529850"/>
                      <a:pt x="322876" y="511749"/>
                    </a:cubicBezTo>
                    <a:cubicBezTo>
                      <a:pt x="328068" y="511494"/>
                      <a:pt x="342149" y="486919"/>
                      <a:pt x="342450" y="486687"/>
                    </a:cubicBezTo>
                    <a:cubicBezTo>
                      <a:pt x="348229" y="482250"/>
                      <a:pt x="351561" y="475994"/>
                      <a:pt x="355679" y="470213"/>
                    </a:cubicBezTo>
                    <a:cubicBezTo>
                      <a:pt x="361705" y="461757"/>
                      <a:pt x="371103" y="456468"/>
                      <a:pt x="378889" y="443966"/>
                    </a:cubicBezTo>
                    <a:cubicBezTo>
                      <a:pt x="389907" y="426280"/>
                      <a:pt x="396097" y="426982"/>
                      <a:pt x="397931" y="423223"/>
                    </a:cubicBezTo>
                    <a:cubicBezTo>
                      <a:pt x="408362" y="401847"/>
                      <a:pt x="418975" y="427838"/>
                      <a:pt x="375189" y="380839"/>
                    </a:cubicBezTo>
                    <a:cubicBezTo>
                      <a:pt x="374907" y="380538"/>
                      <a:pt x="352667" y="359262"/>
                      <a:pt x="343788" y="351563"/>
                    </a:cubicBezTo>
                    <a:cubicBezTo>
                      <a:pt x="338722" y="347171"/>
                      <a:pt x="339446" y="340592"/>
                      <a:pt x="326394" y="333271"/>
                    </a:cubicBezTo>
                    <a:cubicBezTo>
                      <a:pt x="322830" y="323407"/>
                      <a:pt x="326926" y="328965"/>
                      <a:pt x="321615" y="319790"/>
                    </a:cubicBezTo>
                    <a:cubicBezTo>
                      <a:pt x="316955" y="311739"/>
                      <a:pt x="319016" y="299630"/>
                      <a:pt x="328278" y="293725"/>
                    </a:cubicBezTo>
                    <a:cubicBezTo>
                      <a:pt x="330339" y="290140"/>
                      <a:pt x="344102" y="269474"/>
                      <a:pt x="351697" y="262804"/>
                    </a:cubicBezTo>
                    <a:cubicBezTo>
                      <a:pt x="359935" y="255569"/>
                      <a:pt x="371945" y="238576"/>
                      <a:pt x="372245" y="238512"/>
                    </a:cubicBezTo>
                    <a:cubicBezTo>
                      <a:pt x="381065" y="236685"/>
                      <a:pt x="382062" y="226097"/>
                      <a:pt x="389680" y="222931"/>
                    </a:cubicBezTo>
                    <a:cubicBezTo>
                      <a:pt x="392192" y="221883"/>
                      <a:pt x="393762" y="220188"/>
                      <a:pt x="393958" y="217218"/>
                    </a:cubicBezTo>
                    <a:cubicBezTo>
                      <a:pt x="394336" y="211518"/>
                      <a:pt x="398573" y="217855"/>
                      <a:pt x="400388" y="208980"/>
                    </a:cubicBezTo>
                    <a:cubicBezTo>
                      <a:pt x="389116" y="198761"/>
                      <a:pt x="389735" y="198957"/>
                      <a:pt x="381707" y="189991"/>
                    </a:cubicBezTo>
                    <a:cubicBezTo>
                      <a:pt x="374234" y="181649"/>
                      <a:pt x="311084" y="163982"/>
                      <a:pt x="340829" y="124035"/>
                    </a:cubicBezTo>
                    <a:cubicBezTo>
                      <a:pt x="346045" y="117033"/>
                      <a:pt x="343683" y="110645"/>
                      <a:pt x="350191" y="109274"/>
                    </a:cubicBezTo>
                    <a:cubicBezTo>
                      <a:pt x="350496" y="109215"/>
                      <a:pt x="362551" y="87214"/>
                      <a:pt x="364208" y="86380"/>
                    </a:cubicBezTo>
                    <a:cubicBezTo>
                      <a:pt x="374925" y="81004"/>
                      <a:pt x="380041" y="69432"/>
                      <a:pt x="384756" y="65592"/>
                    </a:cubicBezTo>
                    <a:cubicBezTo>
                      <a:pt x="343860" y="32320"/>
                      <a:pt x="325174" y="17481"/>
                      <a:pt x="314575" y="0"/>
                    </a:cubicBezTo>
                    <a:cubicBezTo>
                      <a:pt x="227564" y="2415"/>
                      <a:pt x="140822" y="4770"/>
                      <a:pt x="56924" y="7016"/>
                    </a:cubicBezTo>
                    <a:cubicBezTo>
                      <a:pt x="59645" y="10265"/>
                      <a:pt x="65016" y="16201"/>
                      <a:pt x="77563" y="29272"/>
                    </a:cubicBezTo>
                    <a:cubicBezTo>
                      <a:pt x="83725" y="35691"/>
                      <a:pt x="103071" y="52553"/>
                      <a:pt x="101278" y="59100"/>
                    </a:cubicBezTo>
                    <a:cubicBezTo>
                      <a:pt x="103244" y="67533"/>
                      <a:pt x="96923" y="67578"/>
                      <a:pt x="100195" y="72116"/>
                    </a:cubicBezTo>
                    <a:cubicBezTo>
                      <a:pt x="89841" y="78376"/>
                      <a:pt x="81017" y="85925"/>
                      <a:pt x="73144" y="94745"/>
                    </a:cubicBezTo>
                    <a:cubicBezTo>
                      <a:pt x="45728" y="125479"/>
                      <a:pt x="25517" y="131571"/>
                      <a:pt x="10035" y="147603"/>
                    </a:cubicBezTo>
                    <a:cubicBezTo>
                      <a:pt x="6380" y="151389"/>
                      <a:pt x="4182" y="156492"/>
                      <a:pt x="0" y="160109"/>
                    </a:cubicBezTo>
                    <a:cubicBezTo>
                      <a:pt x="5780" y="172770"/>
                      <a:pt x="11264" y="173362"/>
                      <a:pt x="13048" y="175503"/>
                    </a:cubicBezTo>
                    <a:cubicBezTo>
                      <a:pt x="28972" y="194575"/>
                      <a:pt x="53816" y="243979"/>
                      <a:pt x="81053" y="251592"/>
                    </a:cubicBezTo>
                    <a:cubicBezTo>
                      <a:pt x="86501" y="264704"/>
                      <a:pt x="86069" y="253884"/>
                      <a:pt x="80803" y="281087"/>
                    </a:cubicBezTo>
                    <a:cubicBezTo>
                      <a:pt x="80562" y="282331"/>
                      <a:pt x="80717" y="284668"/>
                      <a:pt x="80384" y="284723"/>
                    </a:cubicBezTo>
                    <a:cubicBezTo>
                      <a:pt x="73922" y="285834"/>
                      <a:pt x="74773" y="294012"/>
                      <a:pt x="69339" y="296021"/>
                    </a:cubicBezTo>
                    <a:cubicBezTo>
                      <a:pt x="59122" y="299798"/>
                      <a:pt x="26610" y="334145"/>
                      <a:pt x="26514" y="334460"/>
                    </a:cubicBezTo>
                    <a:cubicBezTo>
                      <a:pt x="22605" y="347950"/>
                      <a:pt x="-6290" y="359590"/>
                      <a:pt x="9703" y="365550"/>
                    </a:cubicBezTo>
                    <a:cubicBezTo>
                      <a:pt x="10253" y="365759"/>
                      <a:pt x="10881" y="366251"/>
                      <a:pt x="11109" y="366770"/>
                    </a:cubicBezTo>
                    <a:cubicBezTo>
                      <a:pt x="17908" y="382060"/>
                      <a:pt x="33445" y="389577"/>
                      <a:pt x="42911" y="402699"/>
                    </a:cubicBezTo>
                    <a:cubicBezTo>
                      <a:pt x="64010" y="431957"/>
                      <a:pt x="104732" y="455370"/>
                      <a:pt x="85181" y="470860"/>
                    </a:cubicBezTo>
                    <a:cubicBezTo>
                      <a:pt x="83789" y="475903"/>
                      <a:pt x="77458" y="484058"/>
                      <a:pt x="75096" y="487680"/>
                    </a:cubicBezTo>
                    <a:cubicBezTo>
                      <a:pt x="42688" y="516884"/>
                      <a:pt x="39753" y="535085"/>
                      <a:pt x="21749" y="545814"/>
                    </a:cubicBezTo>
                    <a:cubicBezTo>
                      <a:pt x="19879" y="546926"/>
                      <a:pt x="18395" y="548939"/>
                      <a:pt x="17180" y="550958"/>
                    </a:cubicBezTo>
                    <a:cubicBezTo>
                      <a:pt x="27238" y="564147"/>
                      <a:pt x="37582" y="574708"/>
                      <a:pt x="48473" y="584649"/>
                    </a:cubicBezTo>
                    <a:cubicBezTo>
                      <a:pt x="67751" y="602244"/>
                      <a:pt x="60729" y="604194"/>
                      <a:pt x="70440" y="611141"/>
                    </a:cubicBezTo>
                    <a:cubicBezTo>
                      <a:pt x="95512" y="629087"/>
                      <a:pt x="78423" y="624016"/>
                      <a:pt x="92936" y="630135"/>
                    </a:cubicBezTo>
                    <a:cubicBezTo>
                      <a:pt x="105524" y="635447"/>
                      <a:pt x="99603" y="640759"/>
                      <a:pt x="96500" y="651306"/>
                    </a:cubicBezTo>
                    <a:cubicBezTo>
                      <a:pt x="92577" y="664646"/>
                      <a:pt x="83770" y="668815"/>
                      <a:pt x="73217" y="677877"/>
                    </a:cubicBezTo>
                    <a:cubicBezTo>
                      <a:pt x="66986" y="683221"/>
                      <a:pt x="62572" y="687335"/>
                      <a:pt x="59086" y="690492"/>
                    </a:cubicBezTo>
                    <a:cubicBezTo>
                      <a:pt x="97660" y="690756"/>
                      <a:pt x="136553" y="691098"/>
                      <a:pt x="175610" y="691499"/>
                    </a:cubicBezTo>
                    <a:cubicBezTo>
                      <a:pt x="176288" y="690474"/>
                      <a:pt x="178377" y="688925"/>
                      <a:pt x="180138" y="686519"/>
                    </a:cubicBezTo>
                    <a:cubicBezTo>
                      <a:pt x="180352" y="686223"/>
                      <a:pt x="218098" y="643133"/>
                      <a:pt x="218394" y="643006"/>
                    </a:cubicBezTo>
                    <a:cubicBezTo>
                      <a:pt x="231378" y="637297"/>
                      <a:pt x="157415" y="583127"/>
                      <a:pt x="135788" y="549354"/>
                    </a:cubicBezTo>
                    <a:cubicBezTo>
                      <a:pt x="128539" y="544069"/>
                      <a:pt x="124170" y="542452"/>
                      <a:pt x="127009" y="536688"/>
                    </a:cubicBezTo>
                    <a:cubicBezTo>
                      <a:pt x="128766" y="533117"/>
                      <a:pt x="124561" y="522629"/>
                      <a:pt x="134623" y="514843"/>
                    </a:cubicBezTo>
                    <a:cubicBezTo>
                      <a:pt x="136539" y="513357"/>
                      <a:pt x="188562" y="449310"/>
                      <a:pt x="188689" y="449010"/>
                    </a:cubicBezTo>
                    <a:cubicBezTo>
                      <a:pt x="189536" y="447092"/>
                      <a:pt x="194005" y="446845"/>
                      <a:pt x="194551" y="445934"/>
                    </a:cubicBezTo>
                    <a:cubicBezTo>
                      <a:pt x="195989" y="443561"/>
                      <a:pt x="210106" y="425451"/>
                      <a:pt x="221356" y="414635"/>
                    </a:cubicBezTo>
                    <a:cubicBezTo>
                      <a:pt x="167518" y="366907"/>
                      <a:pt x="182782" y="368903"/>
                      <a:pt x="161538" y="358629"/>
                    </a:cubicBezTo>
                    <a:cubicBezTo>
                      <a:pt x="143539" y="349923"/>
                      <a:pt x="140235" y="326956"/>
                      <a:pt x="145182" y="320077"/>
                    </a:cubicBezTo>
                    <a:cubicBezTo>
                      <a:pt x="148258" y="315790"/>
                      <a:pt x="146306" y="308514"/>
                      <a:pt x="153187" y="306641"/>
                    </a:cubicBezTo>
                    <a:cubicBezTo>
                      <a:pt x="153747" y="304778"/>
                      <a:pt x="174190" y="275256"/>
                      <a:pt x="187638" y="264362"/>
                    </a:cubicBezTo>
                    <a:cubicBezTo>
                      <a:pt x="195029" y="258371"/>
                      <a:pt x="182900" y="259852"/>
                      <a:pt x="206952" y="242225"/>
                    </a:cubicBezTo>
                    <a:cubicBezTo>
                      <a:pt x="210944" y="239300"/>
                      <a:pt x="210807" y="241177"/>
                      <a:pt x="209797" y="239487"/>
                    </a:cubicBezTo>
                    <a:cubicBezTo>
                      <a:pt x="157747" y="152742"/>
                      <a:pt x="159490" y="165654"/>
                      <a:pt x="169156" y="135789"/>
                    </a:cubicBezTo>
                    <a:cubicBezTo>
                      <a:pt x="178445" y="135580"/>
                      <a:pt x="227573" y="84995"/>
                      <a:pt x="227746" y="84699"/>
                    </a:cubicBezTo>
                    <a:cubicBezTo>
                      <a:pt x="224196" y="82608"/>
                      <a:pt x="223368" y="83232"/>
                      <a:pt x="220910" y="80294"/>
                    </a:cubicBezTo>
                    <a:cubicBezTo>
                      <a:pt x="208614" y="65614"/>
                      <a:pt x="192995" y="62161"/>
                      <a:pt x="184639" y="49341"/>
                    </a:cubicBezTo>
                    <a:cubicBezTo>
                      <a:pt x="181749" y="44908"/>
                      <a:pt x="159604" y="22944"/>
                      <a:pt x="154962" y="21440"/>
                    </a:cubicBezTo>
                    <a:cubicBezTo>
                      <a:pt x="152541" y="20657"/>
                      <a:pt x="150543" y="16898"/>
                      <a:pt x="144590" y="9991"/>
                    </a:cubicBezTo>
                    <a:cubicBezTo>
                      <a:pt x="139507" y="4100"/>
                      <a:pt x="134710" y="6119"/>
                      <a:pt x="203976" y="3795"/>
                    </a:cubicBezTo>
                    <a:cubicBezTo>
                      <a:pt x="222854" y="22511"/>
                      <a:pt x="217033" y="21080"/>
                      <a:pt x="244280" y="41728"/>
                    </a:cubicBezTo>
                    <a:cubicBezTo>
                      <a:pt x="315503" y="95702"/>
                      <a:pt x="242059" y="114162"/>
                      <a:pt x="233712" y="127056"/>
                    </a:cubicBezTo>
                    <a:cubicBezTo>
                      <a:pt x="226044" y="138906"/>
                      <a:pt x="213906" y="147503"/>
                      <a:pt x="208818" y="161253"/>
                    </a:cubicBezTo>
                    <a:cubicBezTo>
                      <a:pt x="208723" y="161512"/>
                      <a:pt x="208445" y="161740"/>
                      <a:pt x="208263" y="161986"/>
                    </a:cubicBezTo>
                    <a:cubicBezTo>
                      <a:pt x="211226" y="164574"/>
                      <a:pt x="207822" y="177941"/>
                      <a:pt x="213324" y="185540"/>
                    </a:cubicBezTo>
                    <a:cubicBezTo>
                      <a:pt x="214043" y="186538"/>
                      <a:pt x="215240" y="187331"/>
                      <a:pt x="215595" y="188420"/>
                    </a:cubicBezTo>
                    <a:cubicBezTo>
                      <a:pt x="221670" y="206980"/>
                      <a:pt x="241499" y="213377"/>
                      <a:pt x="247151" y="246776"/>
                    </a:cubicBezTo>
                    <a:cubicBezTo>
                      <a:pt x="247493" y="248808"/>
                      <a:pt x="248098" y="252476"/>
                      <a:pt x="247479" y="252726"/>
                    </a:cubicBezTo>
                    <a:cubicBezTo>
                      <a:pt x="240370" y="255638"/>
                      <a:pt x="252226" y="254316"/>
                      <a:pt x="227232" y="275292"/>
                    </a:cubicBezTo>
                    <a:cubicBezTo>
                      <a:pt x="229384" y="285967"/>
                      <a:pt x="216318" y="286213"/>
                      <a:pt x="188685" y="324309"/>
                    </a:cubicBezTo>
                    <a:cubicBezTo>
                      <a:pt x="193791" y="328510"/>
                      <a:pt x="195402" y="327603"/>
                      <a:pt x="196107" y="329189"/>
                    </a:cubicBezTo>
                    <a:cubicBezTo>
                      <a:pt x="202706" y="344032"/>
                      <a:pt x="217797" y="351330"/>
                      <a:pt x="226986" y="364073"/>
                    </a:cubicBezTo>
                    <a:cubicBezTo>
                      <a:pt x="245176" y="389300"/>
                      <a:pt x="294955" y="423004"/>
                      <a:pt x="262711" y="433018"/>
                    </a:cubicBezTo>
                    <a:cubicBezTo>
                      <a:pt x="258652" y="445811"/>
                      <a:pt x="236293" y="461721"/>
                      <a:pt x="174385" y="534178"/>
                    </a:cubicBezTo>
                    <a:cubicBezTo>
                      <a:pt x="198196" y="556124"/>
                      <a:pt x="189376" y="550725"/>
                      <a:pt x="193518" y="553240"/>
                    </a:cubicBezTo>
                    <a:cubicBezTo>
                      <a:pt x="208773" y="562507"/>
                      <a:pt x="226235" y="587205"/>
                      <a:pt x="231146" y="589205"/>
                    </a:cubicBezTo>
                    <a:cubicBezTo>
                      <a:pt x="233030" y="589975"/>
                      <a:pt x="235278" y="591637"/>
                      <a:pt x="235901" y="593414"/>
                    </a:cubicBezTo>
                    <a:cubicBezTo>
                      <a:pt x="239756" y="604312"/>
                      <a:pt x="253860" y="603870"/>
                      <a:pt x="260231" y="620718"/>
                    </a:cubicBezTo>
                    <a:cubicBezTo>
                      <a:pt x="274899" y="624153"/>
                      <a:pt x="280724" y="642172"/>
                      <a:pt x="266976" y="651762"/>
                    </a:cubicBezTo>
                    <a:cubicBezTo>
                      <a:pt x="266703" y="651953"/>
                      <a:pt x="242496" y="678432"/>
                      <a:pt x="231450" y="692114"/>
                    </a:cubicBezTo>
                    <a:cubicBezTo>
                      <a:pt x="272064" y="692588"/>
                      <a:pt x="312763" y="693121"/>
                      <a:pt x="353386" y="693695"/>
                    </a:cubicBezTo>
                    <a:cubicBezTo>
                      <a:pt x="366370" y="681234"/>
                      <a:pt x="381497" y="667065"/>
                      <a:pt x="382635" y="6650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1420052" y="2662217"/>
                <a:ext cx="251065" cy="677329"/>
              </a:xfrm>
              <a:custGeom>
                <a:avLst/>
                <a:gdLst/>
                <a:ahLst/>
                <a:cxnLst/>
                <a:rect l="l" t="t" r="r" b="b"/>
                <a:pathLst>
                  <a:path w="251065" h="677329" extrusionOk="0">
                    <a:moveTo>
                      <a:pt x="226954" y="642473"/>
                    </a:moveTo>
                    <a:cubicBezTo>
                      <a:pt x="228015" y="640627"/>
                      <a:pt x="232456" y="640896"/>
                      <a:pt x="233112" y="640040"/>
                    </a:cubicBezTo>
                    <a:cubicBezTo>
                      <a:pt x="238300" y="633247"/>
                      <a:pt x="245509" y="628454"/>
                      <a:pt x="250997" y="621975"/>
                    </a:cubicBezTo>
                    <a:cubicBezTo>
                      <a:pt x="240348" y="608303"/>
                      <a:pt x="240129" y="614631"/>
                      <a:pt x="239401" y="612148"/>
                    </a:cubicBezTo>
                    <a:cubicBezTo>
                      <a:pt x="235929" y="600394"/>
                      <a:pt x="217183" y="591811"/>
                      <a:pt x="216091" y="587952"/>
                    </a:cubicBezTo>
                    <a:cubicBezTo>
                      <a:pt x="212286" y="574512"/>
                      <a:pt x="191411" y="558525"/>
                      <a:pt x="186405" y="551791"/>
                    </a:cubicBezTo>
                    <a:cubicBezTo>
                      <a:pt x="182313" y="546283"/>
                      <a:pt x="179419" y="539645"/>
                      <a:pt x="172761" y="536397"/>
                    </a:cubicBezTo>
                    <a:cubicBezTo>
                      <a:pt x="171769" y="534297"/>
                      <a:pt x="154675" y="506765"/>
                      <a:pt x="164405" y="501075"/>
                    </a:cubicBezTo>
                    <a:cubicBezTo>
                      <a:pt x="168132" y="498892"/>
                      <a:pt x="166330" y="493776"/>
                      <a:pt x="171127" y="493439"/>
                    </a:cubicBezTo>
                    <a:cubicBezTo>
                      <a:pt x="217019" y="430868"/>
                      <a:pt x="199976" y="454759"/>
                      <a:pt x="215454" y="437925"/>
                    </a:cubicBezTo>
                    <a:cubicBezTo>
                      <a:pt x="225480" y="427027"/>
                      <a:pt x="227400" y="417811"/>
                      <a:pt x="239246" y="410211"/>
                    </a:cubicBezTo>
                    <a:cubicBezTo>
                      <a:pt x="243388" y="407551"/>
                      <a:pt x="241781" y="403938"/>
                      <a:pt x="251065" y="396953"/>
                    </a:cubicBezTo>
                    <a:cubicBezTo>
                      <a:pt x="228529" y="374311"/>
                      <a:pt x="172283" y="325211"/>
                      <a:pt x="170349" y="311735"/>
                    </a:cubicBezTo>
                    <a:cubicBezTo>
                      <a:pt x="159039" y="292454"/>
                      <a:pt x="169930" y="286992"/>
                      <a:pt x="178176" y="275766"/>
                    </a:cubicBezTo>
                    <a:cubicBezTo>
                      <a:pt x="185235" y="266153"/>
                      <a:pt x="222653" y="217801"/>
                      <a:pt x="233803" y="213167"/>
                    </a:cubicBezTo>
                    <a:cubicBezTo>
                      <a:pt x="239510" y="210794"/>
                      <a:pt x="237303" y="204666"/>
                      <a:pt x="239797" y="204753"/>
                    </a:cubicBezTo>
                    <a:cubicBezTo>
                      <a:pt x="243688" y="204885"/>
                      <a:pt x="243743" y="201891"/>
                      <a:pt x="244207" y="199623"/>
                    </a:cubicBezTo>
                    <a:cubicBezTo>
                      <a:pt x="233266" y="189704"/>
                      <a:pt x="233853" y="189882"/>
                      <a:pt x="226067" y="181185"/>
                    </a:cubicBezTo>
                    <a:cubicBezTo>
                      <a:pt x="218963" y="173253"/>
                      <a:pt x="157674" y="155685"/>
                      <a:pt x="186377" y="117147"/>
                    </a:cubicBezTo>
                    <a:cubicBezTo>
                      <a:pt x="191438" y="110349"/>
                      <a:pt x="189149" y="104149"/>
                      <a:pt x="195466" y="102814"/>
                    </a:cubicBezTo>
                    <a:cubicBezTo>
                      <a:pt x="195994" y="102704"/>
                      <a:pt x="193786" y="105215"/>
                      <a:pt x="207858" y="81957"/>
                    </a:cubicBezTo>
                    <a:cubicBezTo>
                      <a:pt x="210257" y="77993"/>
                      <a:pt x="209255" y="85018"/>
                      <a:pt x="227063" y="62339"/>
                    </a:cubicBezTo>
                    <a:cubicBezTo>
                      <a:pt x="231919" y="56161"/>
                      <a:pt x="184552" y="30315"/>
                      <a:pt x="163336" y="0"/>
                    </a:cubicBezTo>
                    <a:cubicBezTo>
                      <a:pt x="124734" y="1007"/>
                      <a:pt x="87534" y="1968"/>
                      <a:pt x="52064" y="2884"/>
                    </a:cubicBezTo>
                    <a:cubicBezTo>
                      <a:pt x="56756" y="7321"/>
                      <a:pt x="63086" y="12802"/>
                      <a:pt x="71983" y="19545"/>
                    </a:cubicBezTo>
                    <a:cubicBezTo>
                      <a:pt x="145751" y="75446"/>
                      <a:pt x="68916" y="95351"/>
                      <a:pt x="61102" y="107429"/>
                    </a:cubicBezTo>
                    <a:cubicBezTo>
                      <a:pt x="53201" y="119634"/>
                      <a:pt x="40704" y="128486"/>
                      <a:pt x="35471" y="142660"/>
                    </a:cubicBezTo>
                    <a:cubicBezTo>
                      <a:pt x="35370" y="142929"/>
                      <a:pt x="35084" y="143161"/>
                      <a:pt x="34902" y="143416"/>
                    </a:cubicBezTo>
                    <a:cubicBezTo>
                      <a:pt x="37965" y="146090"/>
                      <a:pt x="34424" y="159822"/>
                      <a:pt x="40113" y="167676"/>
                    </a:cubicBezTo>
                    <a:cubicBezTo>
                      <a:pt x="40850" y="168706"/>
                      <a:pt x="42088" y="169522"/>
                      <a:pt x="42452" y="170642"/>
                    </a:cubicBezTo>
                    <a:cubicBezTo>
                      <a:pt x="45478" y="179891"/>
                      <a:pt x="52796" y="186360"/>
                      <a:pt x="57666" y="194406"/>
                    </a:cubicBezTo>
                    <a:cubicBezTo>
                      <a:pt x="64533" y="205759"/>
                      <a:pt x="70504" y="203600"/>
                      <a:pt x="70723" y="219254"/>
                    </a:cubicBezTo>
                    <a:cubicBezTo>
                      <a:pt x="72862" y="220352"/>
                      <a:pt x="73071" y="222115"/>
                      <a:pt x="73417" y="227505"/>
                    </a:cubicBezTo>
                    <a:cubicBezTo>
                      <a:pt x="73494" y="228612"/>
                      <a:pt x="74759" y="229610"/>
                      <a:pt x="74951" y="230744"/>
                    </a:cubicBezTo>
                    <a:cubicBezTo>
                      <a:pt x="75306" y="232840"/>
                      <a:pt x="75924" y="236617"/>
                      <a:pt x="75292" y="236876"/>
                    </a:cubicBezTo>
                    <a:cubicBezTo>
                      <a:pt x="68001" y="239861"/>
                      <a:pt x="80180" y="238512"/>
                      <a:pt x="54435" y="260116"/>
                    </a:cubicBezTo>
                    <a:cubicBezTo>
                      <a:pt x="56660" y="271119"/>
                      <a:pt x="43212" y="271337"/>
                      <a:pt x="14732" y="310605"/>
                    </a:cubicBezTo>
                    <a:cubicBezTo>
                      <a:pt x="19988" y="314929"/>
                      <a:pt x="21654" y="313995"/>
                      <a:pt x="22377" y="315630"/>
                    </a:cubicBezTo>
                    <a:cubicBezTo>
                      <a:pt x="29177" y="330920"/>
                      <a:pt x="44714" y="338437"/>
                      <a:pt x="54180" y="351558"/>
                    </a:cubicBezTo>
                    <a:cubicBezTo>
                      <a:pt x="72916" y="377541"/>
                      <a:pt x="124183" y="412257"/>
                      <a:pt x="90975" y="422571"/>
                    </a:cubicBezTo>
                    <a:cubicBezTo>
                      <a:pt x="86788" y="435765"/>
                      <a:pt x="64028" y="451825"/>
                      <a:pt x="0" y="526766"/>
                    </a:cubicBezTo>
                    <a:cubicBezTo>
                      <a:pt x="20739" y="545882"/>
                      <a:pt x="17508" y="545067"/>
                      <a:pt x="19706" y="546397"/>
                    </a:cubicBezTo>
                    <a:cubicBezTo>
                      <a:pt x="35416" y="555942"/>
                      <a:pt x="53402" y="581378"/>
                      <a:pt x="58462" y="583441"/>
                    </a:cubicBezTo>
                    <a:cubicBezTo>
                      <a:pt x="60401" y="584234"/>
                      <a:pt x="62717" y="585947"/>
                      <a:pt x="63364" y="587774"/>
                    </a:cubicBezTo>
                    <a:cubicBezTo>
                      <a:pt x="67346" y="599036"/>
                      <a:pt x="81827" y="598476"/>
                      <a:pt x="88422" y="615893"/>
                    </a:cubicBezTo>
                    <a:cubicBezTo>
                      <a:pt x="103535" y="619429"/>
                      <a:pt x="109529" y="637994"/>
                      <a:pt x="95371" y="647867"/>
                    </a:cubicBezTo>
                    <a:cubicBezTo>
                      <a:pt x="95253" y="647949"/>
                      <a:pt x="79324" y="665512"/>
                      <a:pt x="68784" y="677330"/>
                    </a:cubicBezTo>
                    <a:cubicBezTo>
                      <a:pt x="108874" y="676970"/>
                      <a:pt x="149978" y="676765"/>
                      <a:pt x="191889" y="676692"/>
                    </a:cubicBezTo>
                    <a:cubicBezTo>
                      <a:pt x="204895" y="664049"/>
                      <a:pt x="225684" y="644687"/>
                      <a:pt x="226954" y="6424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266739" y="2639565"/>
                <a:ext cx="228782" cy="708528"/>
              </a:xfrm>
              <a:custGeom>
                <a:avLst/>
                <a:gdLst/>
                <a:ahLst/>
                <a:cxnLst/>
                <a:rect l="l" t="t" r="r" b="b"/>
                <a:pathLst>
                  <a:path w="228782" h="708528" extrusionOk="0">
                    <a:moveTo>
                      <a:pt x="224601" y="658318"/>
                    </a:moveTo>
                    <a:cubicBezTo>
                      <a:pt x="223732" y="656610"/>
                      <a:pt x="165889" y="599761"/>
                      <a:pt x="150379" y="586312"/>
                    </a:cubicBezTo>
                    <a:cubicBezTo>
                      <a:pt x="147248" y="583596"/>
                      <a:pt x="138728" y="567769"/>
                      <a:pt x="128402" y="560712"/>
                    </a:cubicBezTo>
                    <a:cubicBezTo>
                      <a:pt x="123032" y="557044"/>
                      <a:pt x="124261" y="554438"/>
                      <a:pt x="126432" y="549864"/>
                    </a:cubicBezTo>
                    <a:cubicBezTo>
                      <a:pt x="124388" y="541486"/>
                      <a:pt x="127924" y="531158"/>
                      <a:pt x="137650" y="526980"/>
                    </a:cubicBezTo>
                    <a:cubicBezTo>
                      <a:pt x="151476" y="503316"/>
                      <a:pt x="186250" y="467862"/>
                      <a:pt x="188962" y="461684"/>
                    </a:cubicBezTo>
                    <a:cubicBezTo>
                      <a:pt x="189832" y="459707"/>
                      <a:pt x="194433" y="459452"/>
                      <a:pt x="195001" y="458513"/>
                    </a:cubicBezTo>
                    <a:cubicBezTo>
                      <a:pt x="196476" y="456080"/>
                      <a:pt x="211021" y="437410"/>
                      <a:pt x="222613" y="426275"/>
                    </a:cubicBezTo>
                    <a:cubicBezTo>
                      <a:pt x="217142" y="421423"/>
                      <a:pt x="189112" y="396489"/>
                      <a:pt x="185158" y="390106"/>
                    </a:cubicBezTo>
                    <a:cubicBezTo>
                      <a:pt x="172797" y="370151"/>
                      <a:pt x="154912" y="367395"/>
                      <a:pt x="151640" y="362533"/>
                    </a:cubicBezTo>
                    <a:cubicBezTo>
                      <a:pt x="145673" y="353663"/>
                      <a:pt x="137891" y="337590"/>
                      <a:pt x="144153" y="328883"/>
                    </a:cubicBezTo>
                    <a:cubicBezTo>
                      <a:pt x="147325" y="324469"/>
                      <a:pt x="145314" y="316974"/>
                      <a:pt x="152395" y="315047"/>
                    </a:cubicBezTo>
                    <a:cubicBezTo>
                      <a:pt x="154206" y="308992"/>
                      <a:pt x="159667" y="305593"/>
                      <a:pt x="162899" y="300582"/>
                    </a:cubicBezTo>
                    <a:cubicBezTo>
                      <a:pt x="180097" y="273925"/>
                      <a:pt x="190218" y="271798"/>
                      <a:pt x="190714" y="267829"/>
                    </a:cubicBezTo>
                    <a:cubicBezTo>
                      <a:pt x="191930" y="258194"/>
                      <a:pt x="202624" y="250950"/>
                      <a:pt x="211308" y="246708"/>
                    </a:cubicBezTo>
                    <a:cubicBezTo>
                      <a:pt x="209656" y="244653"/>
                      <a:pt x="183765" y="199582"/>
                      <a:pt x="176488" y="192575"/>
                    </a:cubicBezTo>
                    <a:cubicBezTo>
                      <a:pt x="166298" y="182761"/>
                      <a:pt x="168342" y="174392"/>
                      <a:pt x="163463" y="161571"/>
                    </a:cubicBezTo>
                    <a:cubicBezTo>
                      <a:pt x="162116" y="158036"/>
                      <a:pt x="163722" y="154847"/>
                      <a:pt x="168829" y="139074"/>
                    </a:cubicBezTo>
                    <a:cubicBezTo>
                      <a:pt x="177776" y="138869"/>
                      <a:pt x="201186" y="113415"/>
                      <a:pt x="205756" y="108868"/>
                    </a:cubicBezTo>
                    <a:cubicBezTo>
                      <a:pt x="229221" y="85524"/>
                      <a:pt x="232292" y="87196"/>
                      <a:pt x="225830" y="84799"/>
                    </a:cubicBezTo>
                    <a:cubicBezTo>
                      <a:pt x="219814" y="82567"/>
                      <a:pt x="227842" y="82508"/>
                      <a:pt x="197700" y="62389"/>
                    </a:cubicBezTo>
                    <a:cubicBezTo>
                      <a:pt x="190437" y="57546"/>
                      <a:pt x="157224" y="19039"/>
                      <a:pt x="150788" y="18433"/>
                    </a:cubicBezTo>
                    <a:cubicBezTo>
                      <a:pt x="146260" y="12843"/>
                      <a:pt x="140922" y="7599"/>
                      <a:pt x="139024" y="0"/>
                    </a:cubicBezTo>
                    <a:cubicBezTo>
                      <a:pt x="104154" y="1034"/>
                      <a:pt x="68752" y="2068"/>
                      <a:pt x="32999" y="3098"/>
                    </a:cubicBezTo>
                    <a:cubicBezTo>
                      <a:pt x="101233" y="73756"/>
                      <a:pt x="93168" y="65491"/>
                      <a:pt x="98680" y="74981"/>
                    </a:cubicBezTo>
                    <a:cubicBezTo>
                      <a:pt x="98520" y="76512"/>
                      <a:pt x="98274" y="76330"/>
                      <a:pt x="98425" y="77036"/>
                    </a:cubicBezTo>
                    <a:cubicBezTo>
                      <a:pt x="100113" y="84859"/>
                      <a:pt x="94106" y="84986"/>
                      <a:pt x="97282" y="89383"/>
                    </a:cubicBezTo>
                    <a:cubicBezTo>
                      <a:pt x="83129" y="97934"/>
                      <a:pt x="77272" y="104773"/>
                      <a:pt x="55277" y="127088"/>
                    </a:cubicBezTo>
                    <a:cubicBezTo>
                      <a:pt x="39498" y="143093"/>
                      <a:pt x="19073" y="149507"/>
                      <a:pt x="4201" y="170023"/>
                    </a:cubicBezTo>
                    <a:cubicBezTo>
                      <a:pt x="2872" y="171859"/>
                      <a:pt x="1516" y="173508"/>
                      <a:pt x="0" y="174816"/>
                    </a:cubicBezTo>
                    <a:cubicBezTo>
                      <a:pt x="2603" y="180520"/>
                      <a:pt x="5985" y="185841"/>
                      <a:pt x="12060" y="189066"/>
                    </a:cubicBezTo>
                    <a:cubicBezTo>
                      <a:pt x="21335" y="193996"/>
                      <a:pt x="47130" y="254818"/>
                      <a:pt x="78691" y="263638"/>
                    </a:cubicBezTo>
                    <a:cubicBezTo>
                      <a:pt x="79333" y="265182"/>
                      <a:pt x="80498" y="268882"/>
                      <a:pt x="82651" y="271032"/>
                    </a:cubicBezTo>
                    <a:cubicBezTo>
                      <a:pt x="77185" y="298541"/>
                      <a:pt x="78332" y="295753"/>
                      <a:pt x="78041" y="295803"/>
                    </a:cubicBezTo>
                    <a:cubicBezTo>
                      <a:pt x="71765" y="296883"/>
                      <a:pt x="72593" y="304824"/>
                      <a:pt x="67314" y="306773"/>
                    </a:cubicBezTo>
                    <a:cubicBezTo>
                      <a:pt x="60469" y="309302"/>
                      <a:pt x="65453" y="309443"/>
                      <a:pt x="54271" y="316077"/>
                    </a:cubicBezTo>
                    <a:cubicBezTo>
                      <a:pt x="47995" y="319799"/>
                      <a:pt x="10727" y="361376"/>
                      <a:pt x="3609" y="370784"/>
                    </a:cubicBezTo>
                    <a:cubicBezTo>
                      <a:pt x="8551" y="374766"/>
                      <a:pt x="10090" y="373914"/>
                      <a:pt x="10781" y="375468"/>
                    </a:cubicBezTo>
                    <a:cubicBezTo>
                      <a:pt x="17180" y="389869"/>
                      <a:pt x="84380" y="450381"/>
                      <a:pt x="87457" y="464614"/>
                    </a:cubicBezTo>
                    <a:cubicBezTo>
                      <a:pt x="90283" y="477685"/>
                      <a:pt x="59509" y="503134"/>
                      <a:pt x="39139" y="531312"/>
                    </a:cubicBezTo>
                    <a:cubicBezTo>
                      <a:pt x="25176" y="550634"/>
                      <a:pt x="21572" y="546151"/>
                      <a:pt x="16670" y="554302"/>
                    </a:cubicBezTo>
                    <a:cubicBezTo>
                      <a:pt x="39853" y="584708"/>
                      <a:pt x="55167" y="589861"/>
                      <a:pt x="62881" y="606973"/>
                    </a:cubicBezTo>
                    <a:cubicBezTo>
                      <a:pt x="66194" y="614317"/>
                      <a:pt x="79429" y="616167"/>
                      <a:pt x="83420" y="627051"/>
                    </a:cubicBezTo>
                    <a:cubicBezTo>
                      <a:pt x="85022" y="631397"/>
                      <a:pt x="105415" y="632358"/>
                      <a:pt x="94943" y="646382"/>
                    </a:cubicBezTo>
                    <a:cubicBezTo>
                      <a:pt x="91093" y="667931"/>
                      <a:pt x="80480" y="666983"/>
                      <a:pt x="38183" y="706096"/>
                    </a:cubicBezTo>
                    <a:cubicBezTo>
                      <a:pt x="85600" y="706893"/>
                      <a:pt x="132498" y="707713"/>
                      <a:pt x="178591" y="708529"/>
                    </a:cubicBezTo>
                    <a:cubicBezTo>
                      <a:pt x="202365" y="682355"/>
                      <a:pt x="211458" y="668901"/>
                      <a:pt x="224601" y="6583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944222" y="2669702"/>
                <a:ext cx="203512" cy="690414"/>
              </a:xfrm>
              <a:custGeom>
                <a:avLst/>
                <a:gdLst/>
                <a:ahLst/>
                <a:cxnLst/>
                <a:rect l="l" t="t" r="r" b="b"/>
                <a:pathLst>
                  <a:path w="203512" h="690414" extrusionOk="0">
                    <a:moveTo>
                      <a:pt x="178640" y="644391"/>
                    </a:moveTo>
                    <a:cubicBezTo>
                      <a:pt x="179728" y="642491"/>
                      <a:pt x="184306" y="642769"/>
                      <a:pt x="184979" y="641885"/>
                    </a:cubicBezTo>
                    <a:cubicBezTo>
                      <a:pt x="190322" y="634887"/>
                      <a:pt x="197750" y="629953"/>
                      <a:pt x="203397" y="623283"/>
                    </a:cubicBezTo>
                    <a:cubicBezTo>
                      <a:pt x="192429" y="609201"/>
                      <a:pt x="192206" y="615720"/>
                      <a:pt x="191456" y="613164"/>
                    </a:cubicBezTo>
                    <a:cubicBezTo>
                      <a:pt x="187878" y="601059"/>
                      <a:pt x="168569" y="592216"/>
                      <a:pt x="167444" y="588239"/>
                    </a:cubicBezTo>
                    <a:cubicBezTo>
                      <a:pt x="163526" y="574398"/>
                      <a:pt x="142027" y="557928"/>
                      <a:pt x="136866" y="550994"/>
                    </a:cubicBezTo>
                    <a:cubicBezTo>
                      <a:pt x="132647" y="545322"/>
                      <a:pt x="129671" y="538483"/>
                      <a:pt x="122831" y="535149"/>
                    </a:cubicBezTo>
                    <a:cubicBezTo>
                      <a:pt x="105910" y="499166"/>
                      <a:pt x="107635" y="508906"/>
                      <a:pt x="125780" y="484710"/>
                    </a:cubicBezTo>
                    <a:cubicBezTo>
                      <a:pt x="142746" y="462090"/>
                      <a:pt x="135983" y="467903"/>
                      <a:pt x="138468" y="465999"/>
                    </a:cubicBezTo>
                    <a:cubicBezTo>
                      <a:pt x="144248" y="461561"/>
                      <a:pt x="147579" y="455306"/>
                      <a:pt x="151698" y="449524"/>
                    </a:cubicBezTo>
                    <a:cubicBezTo>
                      <a:pt x="157710" y="441091"/>
                      <a:pt x="167117" y="435775"/>
                      <a:pt x="174908" y="423278"/>
                    </a:cubicBezTo>
                    <a:cubicBezTo>
                      <a:pt x="185926" y="405592"/>
                      <a:pt x="192115" y="406293"/>
                      <a:pt x="193950" y="402535"/>
                    </a:cubicBezTo>
                    <a:cubicBezTo>
                      <a:pt x="202200" y="385618"/>
                      <a:pt x="208495" y="396849"/>
                      <a:pt x="198027" y="386584"/>
                    </a:cubicBezTo>
                    <a:cubicBezTo>
                      <a:pt x="183428" y="372270"/>
                      <a:pt x="155439" y="344437"/>
                      <a:pt x="139802" y="330870"/>
                    </a:cubicBezTo>
                    <a:cubicBezTo>
                      <a:pt x="134745" y="326482"/>
                      <a:pt x="135451" y="319890"/>
                      <a:pt x="122408" y="312578"/>
                    </a:cubicBezTo>
                    <a:cubicBezTo>
                      <a:pt x="118817" y="302628"/>
                      <a:pt x="122977" y="308327"/>
                      <a:pt x="117629" y="299097"/>
                    </a:cubicBezTo>
                    <a:cubicBezTo>
                      <a:pt x="112964" y="291046"/>
                      <a:pt x="115031" y="278928"/>
                      <a:pt x="124292" y="273032"/>
                    </a:cubicBezTo>
                    <a:cubicBezTo>
                      <a:pt x="126353" y="269447"/>
                      <a:pt x="140116" y="248786"/>
                      <a:pt x="147711" y="242111"/>
                    </a:cubicBezTo>
                    <a:cubicBezTo>
                      <a:pt x="155949" y="234876"/>
                      <a:pt x="167954" y="217883"/>
                      <a:pt x="168259" y="217819"/>
                    </a:cubicBezTo>
                    <a:cubicBezTo>
                      <a:pt x="177079" y="215992"/>
                      <a:pt x="178076" y="205404"/>
                      <a:pt x="185694" y="202238"/>
                    </a:cubicBezTo>
                    <a:cubicBezTo>
                      <a:pt x="188206" y="201190"/>
                      <a:pt x="189776" y="199495"/>
                      <a:pt x="189972" y="196525"/>
                    </a:cubicBezTo>
                    <a:cubicBezTo>
                      <a:pt x="190350" y="190825"/>
                      <a:pt x="194587" y="197162"/>
                      <a:pt x="196403" y="188287"/>
                    </a:cubicBezTo>
                    <a:cubicBezTo>
                      <a:pt x="185102" y="178046"/>
                      <a:pt x="185735" y="178251"/>
                      <a:pt x="177721" y="169298"/>
                    </a:cubicBezTo>
                    <a:cubicBezTo>
                      <a:pt x="170844" y="161612"/>
                      <a:pt x="107430" y="142837"/>
                      <a:pt x="136843" y="103342"/>
                    </a:cubicBezTo>
                    <a:cubicBezTo>
                      <a:pt x="142059" y="96340"/>
                      <a:pt x="139697" y="89952"/>
                      <a:pt x="146205" y="88581"/>
                    </a:cubicBezTo>
                    <a:cubicBezTo>
                      <a:pt x="146510" y="88522"/>
                      <a:pt x="158565" y="66521"/>
                      <a:pt x="160222" y="65687"/>
                    </a:cubicBezTo>
                    <a:cubicBezTo>
                      <a:pt x="170903" y="60330"/>
                      <a:pt x="176069" y="48726"/>
                      <a:pt x="180770" y="44899"/>
                    </a:cubicBezTo>
                    <a:cubicBezTo>
                      <a:pt x="180483" y="44662"/>
                      <a:pt x="144730" y="14565"/>
                      <a:pt x="133539" y="5144"/>
                    </a:cubicBezTo>
                    <a:cubicBezTo>
                      <a:pt x="108573" y="4674"/>
                      <a:pt x="76866" y="1339"/>
                      <a:pt x="45555" y="0"/>
                    </a:cubicBezTo>
                    <a:cubicBezTo>
                      <a:pt x="64423" y="19499"/>
                      <a:pt x="105455" y="42826"/>
                      <a:pt x="100759" y="62421"/>
                    </a:cubicBezTo>
                    <a:cubicBezTo>
                      <a:pt x="103157" y="81815"/>
                      <a:pt x="61224" y="103538"/>
                      <a:pt x="59394" y="106367"/>
                    </a:cubicBezTo>
                    <a:cubicBezTo>
                      <a:pt x="51721" y="118217"/>
                      <a:pt x="39588" y="126814"/>
                      <a:pt x="34496" y="140578"/>
                    </a:cubicBezTo>
                    <a:cubicBezTo>
                      <a:pt x="34400" y="140837"/>
                      <a:pt x="34123" y="141065"/>
                      <a:pt x="33941" y="141311"/>
                    </a:cubicBezTo>
                    <a:cubicBezTo>
                      <a:pt x="36899" y="143890"/>
                      <a:pt x="33499" y="157266"/>
                      <a:pt x="39001" y="164865"/>
                    </a:cubicBezTo>
                    <a:cubicBezTo>
                      <a:pt x="56960" y="189677"/>
                      <a:pt x="69334" y="205363"/>
                      <a:pt x="72834" y="226097"/>
                    </a:cubicBezTo>
                    <a:cubicBezTo>
                      <a:pt x="73175" y="228129"/>
                      <a:pt x="73780" y="231797"/>
                      <a:pt x="73161" y="232047"/>
                    </a:cubicBezTo>
                    <a:cubicBezTo>
                      <a:pt x="66053" y="234958"/>
                      <a:pt x="77908" y="233637"/>
                      <a:pt x="52914" y="254613"/>
                    </a:cubicBezTo>
                    <a:cubicBezTo>
                      <a:pt x="55062" y="265242"/>
                      <a:pt x="41832" y="265761"/>
                      <a:pt x="14367" y="303630"/>
                    </a:cubicBezTo>
                    <a:cubicBezTo>
                      <a:pt x="19473" y="307830"/>
                      <a:pt x="21080" y="306924"/>
                      <a:pt x="21789" y="308509"/>
                    </a:cubicBezTo>
                    <a:cubicBezTo>
                      <a:pt x="24957" y="315644"/>
                      <a:pt x="83902" y="377313"/>
                      <a:pt x="92153" y="386616"/>
                    </a:cubicBezTo>
                    <a:cubicBezTo>
                      <a:pt x="103576" y="399505"/>
                      <a:pt x="98406" y="409232"/>
                      <a:pt x="88393" y="412339"/>
                    </a:cubicBezTo>
                    <a:cubicBezTo>
                      <a:pt x="86113" y="419537"/>
                      <a:pt x="84307" y="418198"/>
                      <a:pt x="77430" y="428175"/>
                    </a:cubicBezTo>
                    <a:cubicBezTo>
                      <a:pt x="65752" y="445128"/>
                      <a:pt x="54579" y="447957"/>
                      <a:pt x="54156" y="450527"/>
                    </a:cubicBezTo>
                    <a:cubicBezTo>
                      <a:pt x="53273" y="455875"/>
                      <a:pt x="14071" y="494200"/>
                      <a:pt x="7877" y="505426"/>
                    </a:cubicBezTo>
                    <a:cubicBezTo>
                      <a:pt x="-1047" y="521595"/>
                      <a:pt x="-6909" y="502646"/>
                      <a:pt x="16128" y="529239"/>
                    </a:cubicBezTo>
                    <a:cubicBezTo>
                      <a:pt x="17120" y="530383"/>
                      <a:pt x="17962" y="531809"/>
                      <a:pt x="19200" y="532565"/>
                    </a:cubicBezTo>
                    <a:cubicBezTo>
                      <a:pt x="34455" y="541832"/>
                      <a:pt x="51917" y="566530"/>
                      <a:pt x="56828" y="568530"/>
                    </a:cubicBezTo>
                    <a:cubicBezTo>
                      <a:pt x="58712" y="569300"/>
                      <a:pt x="60955" y="570963"/>
                      <a:pt x="61583" y="572739"/>
                    </a:cubicBezTo>
                    <a:cubicBezTo>
                      <a:pt x="65447" y="583674"/>
                      <a:pt x="79510" y="583127"/>
                      <a:pt x="85913" y="600043"/>
                    </a:cubicBezTo>
                    <a:cubicBezTo>
                      <a:pt x="100586" y="603478"/>
                      <a:pt x="106406" y="621497"/>
                      <a:pt x="92658" y="631087"/>
                    </a:cubicBezTo>
                    <a:cubicBezTo>
                      <a:pt x="91506" y="631889"/>
                      <a:pt x="53592" y="675394"/>
                      <a:pt x="39588" y="690415"/>
                    </a:cubicBezTo>
                    <a:cubicBezTo>
                      <a:pt x="69561" y="687207"/>
                      <a:pt x="103207" y="684437"/>
                      <a:pt x="140052" y="682050"/>
                    </a:cubicBezTo>
                    <a:cubicBezTo>
                      <a:pt x="156549" y="665566"/>
                      <a:pt x="176556" y="648017"/>
                      <a:pt x="178640" y="64439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926938" y="3084506"/>
                <a:ext cx="179345" cy="272412"/>
              </a:xfrm>
              <a:custGeom>
                <a:avLst/>
                <a:gdLst/>
                <a:ahLst/>
                <a:cxnLst/>
                <a:rect l="l" t="t" r="r" b="b"/>
                <a:pathLst>
                  <a:path w="179345" h="272412" extrusionOk="0">
                    <a:moveTo>
                      <a:pt x="86917" y="160059"/>
                    </a:moveTo>
                    <a:cubicBezTo>
                      <a:pt x="185159" y="103588"/>
                      <a:pt x="175711" y="111351"/>
                      <a:pt x="147386" y="69774"/>
                    </a:cubicBezTo>
                    <a:cubicBezTo>
                      <a:pt x="129246" y="44689"/>
                      <a:pt x="108397" y="22023"/>
                      <a:pt x="86821" y="0"/>
                    </a:cubicBezTo>
                    <a:cubicBezTo>
                      <a:pt x="82384" y="6729"/>
                      <a:pt x="71475" y="24146"/>
                      <a:pt x="56261" y="33418"/>
                    </a:cubicBezTo>
                    <a:cubicBezTo>
                      <a:pt x="51774" y="36151"/>
                      <a:pt x="55578" y="39454"/>
                      <a:pt x="46463" y="45810"/>
                    </a:cubicBezTo>
                    <a:cubicBezTo>
                      <a:pt x="44560" y="47140"/>
                      <a:pt x="2168" y="96249"/>
                      <a:pt x="1890" y="96545"/>
                    </a:cubicBezTo>
                    <a:cubicBezTo>
                      <a:pt x="-1382" y="100094"/>
                      <a:pt x="-1414" y="96786"/>
                      <a:pt x="10068" y="107702"/>
                    </a:cubicBezTo>
                    <a:cubicBezTo>
                      <a:pt x="13345" y="110814"/>
                      <a:pt x="17286" y="116732"/>
                      <a:pt x="18970" y="117753"/>
                    </a:cubicBezTo>
                    <a:cubicBezTo>
                      <a:pt x="34225" y="127019"/>
                      <a:pt x="51687" y="151717"/>
                      <a:pt x="56598" y="153717"/>
                    </a:cubicBezTo>
                    <a:cubicBezTo>
                      <a:pt x="58482" y="154487"/>
                      <a:pt x="60730" y="156150"/>
                      <a:pt x="61354" y="157927"/>
                    </a:cubicBezTo>
                    <a:cubicBezTo>
                      <a:pt x="65163" y="168697"/>
                      <a:pt x="79262" y="168269"/>
                      <a:pt x="85683" y="185230"/>
                    </a:cubicBezTo>
                    <a:cubicBezTo>
                      <a:pt x="100356" y="188666"/>
                      <a:pt x="106177" y="206684"/>
                      <a:pt x="92428" y="216270"/>
                    </a:cubicBezTo>
                    <a:cubicBezTo>
                      <a:pt x="91354" y="217017"/>
                      <a:pt x="50864" y="263223"/>
                      <a:pt x="43168" y="271884"/>
                    </a:cubicBezTo>
                    <a:cubicBezTo>
                      <a:pt x="74952" y="272171"/>
                      <a:pt x="104898" y="272358"/>
                      <a:pt x="132700" y="272413"/>
                    </a:cubicBezTo>
                    <a:cubicBezTo>
                      <a:pt x="224844" y="250002"/>
                      <a:pt x="164930" y="214265"/>
                      <a:pt x="86917" y="16005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713971" y="2656030"/>
                <a:ext cx="148848" cy="683475"/>
              </a:xfrm>
              <a:custGeom>
                <a:avLst/>
                <a:gdLst/>
                <a:ahLst/>
                <a:cxnLst/>
                <a:rect l="l" t="t" r="r" b="b"/>
                <a:pathLst>
                  <a:path w="148848" h="683475" extrusionOk="0">
                    <a:moveTo>
                      <a:pt x="143683" y="644290"/>
                    </a:moveTo>
                    <a:cubicBezTo>
                      <a:pt x="146787" y="633743"/>
                      <a:pt x="152708" y="628431"/>
                      <a:pt x="140120" y="623119"/>
                    </a:cubicBezTo>
                    <a:cubicBezTo>
                      <a:pt x="125611" y="616996"/>
                      <a:pt x="142695" y="622067"/>
                      <a:pt x="117624" y="604125"/>
                    </a:cubicBezTo>
                    <a:cubicBezTo>
                      <a:pt x="107917" y="597177"/>
                      <a:pt x="114934" y="595228"/>
                      <a:pt x="95656" y="577633"/>
                    </a:cubicBezTo>
                    <a:cubicBezTo>
                      <a:pt x="84766" y="567692"/>
                      <a:pt x="74421" y="557131"/>
                      <a:pt x="64363" y="543941"/>
                    </a:cubicBezTo>
                    <a:cubicBezTo>
                      <a:pt x="65579" y="541923"/>
                      <a:pt x="67062" y="539909"/>
                      <a:pt x="68933" y="538798"/>
                    </a:cubicBezTo>
                    <a:cubicBezTo>
                      <a:pt x="86936" y="528069"/>
                      <a:pt x="89872" y="509872"/>
                      <a:pt x="122280" y="480664"/>
                    </a:cubicBezTo>
                    <a:cubicBezTo>
                      <a:pt x="124646" y="477042"/>
                      <a:pt x="130972" y="468883"/>
                      <a:pt x="132365" y="463844"/>
                    </a:cubicBezTo>
                    <a:cubicBezTo>
                      <a:pt x="151916" y="448354"/>
                      <a:pt x="111193" y="424936"/>
                      <a:pt x="90095" y="395682"/>
                    </a:cubicBezTo>
                    <a:cubicBezTo>
                      <a:pt x="80629" y="382557"/>
                      <a:pt x="65092" y="375039"/>
                      <a:pt x="58292" y="359754"/>
                    </a:cubicBezTo>
                    <a:cubicBezTo>
                      <a:pt x="58060" y="359235"/>
                      <a:pt x="57437" y="358738"/>
                      <a:pt x="56886" y="358533"/>
                    </a:cubicBezTo>
                    <a:cubicBezTo>
                      <a:pt x="40894" y="352574"/>
                      <a:pt x="69788" y="340934"/>
                      <a:pt x="73698" y="327444"/>
                    </a:cubicBezTo>
                    <a:cubicBezTo>
                      <a:pt x="73793" y="327129"/>
                      <a:pt x="106306" y="292782"/>
                      <a:pt x="116523" y="289005"/>
                    </a:cubicBezTo>
                    <a:cubicBezTo>
                      <a:pt x="121961" y="286996"/>
                      <a:pt x="121105" y="278818"/>
                      <a:pt x="127568" y="277707"/>
                    </a:cubicBezTo>
                    <a:cubicBezTo>
                      <a:pt x="127900" y="277652"/>
                      <a:pt x="127745" y="275315"/>
                      <a:pt x="127987" y="274071"/>
                    </a:cubicBezTo>
                    <a:cubicBezTo>
                      <a:pt x="133252" y="246872"/>
                      <a:pt x="133680" y="257688"/>
                      <a:pt x="128237" y="244576"/>
                    </a:cubicBezTo>
                    <a:cubicBezTo>
                      <a:pt x="100999" y="236958"/>
                      <a:pt x="76155" y="187558"/>
                      <a:pt x="60231" y="168487"/>
                    </a:cubicBezTo>
                    <a:cubicBezTo>
                      <a:pt x="58447" y="166346"/>
                      <a:pt x="52963" y="165758"/>
                      <a:pt x="47183" y="153093"/>
                    </a:cubicBezTo>
                    <a:cubicBezTo>
                      <a:pt x="51366" y="149475"/>
                      <a:pt x="53559" y="144373"/>
                      <a:pt x="57218" y="140587"/>
                    </a:cubicBezTo>
                    <a:cubicBezTo>
                      <a:pt x="72701" y="124555"/>
                      <a:pt x="92912" y="118459"/>
                      <a:pt x="120327" y="87729"/>
                    </a:cubicBezTo>
                    <a:cubicBezTo>
                      <a:pt x="128200" y="78904"/>
                      <a:pt x="137020" y="71355"/>
                      <a:pt x="147378" y="65100"/>
                    </a:cubicBezTo>
                    <a:cubicBezTo>
                      <a:pt x="144106" y="60562"/>
                      <a:pt x="150428" y="60516"/>
                      <a:pt x="148461" y="52083"/>
                    </a:cubicBezTo>
                    <a:cubicBezTo>
                      <a:pt x="150255" y="45537"/>
                      <a:pt x="130908" y="28675"/>
                      <a:pt x="124746" y="22256"/>
                    </a:cubicBezTo>
                    <a:cubicBezTo>
                      <a:pt x="112199" y="9185"/>
                      <a:pt x="106829" y="3248"/>
                      <a:pt x="104107" y="0"/>
                    </a:cubicBezTo>
                    <a:cubicBezTo>
                      <a:pt x="85685" y="492"/>
                      <a:pt x="67394" y="980"/>
                      <a:pt x="49272" y="1462"/>
                    </a:cubicBezTo>
                    <a:cubicBezTo>
                      <a:pt x="56017" y="7996"/>
                      <a:pt x="58338" y="14215"/>
                      <a:pt x="64850" y="20301"/>
                    </a:cubicBezTo>
                    <a:cubicBezTo>
                      <a:pt x="119585" y="71501"/>
                      <a:pt x="96794" y="34994"/>
                      <a:pt x="48162" y="100736"/>
                    </a:cubicBezTo>
                    <a:cubicBezTo>
                      <a:pt x="43456" y="107092"/>
                      <a:pt x="26335" y="113871"/>
                      <a:pt x="21661" y="120249"/>
                    </a:cubicBezTo>
                    <a:cubicBezTo>
                      <a:pt x="17060" y="126532"/>
                      <a:pt x="13706" y="131284"/>
                      <a:pt x="9574" y="133070"/>
                    </a:cubicBezTo>
                    <a:cubicBezTo>
                      <a:pt x="153" y="137143"/>
                      <a:pt x="1496" y="149485"/>
                      <a:pt x="1059" y="150519"/>
                    </a:cubicBezTo>
                    <a:cubicBezTo>
                      <a:pt x="-1585" y="156770"/>
                      <a:pt x="1114" y="162191"/>
                      <a:pt x="4850" y="166132"/>
                    </a:cubicBezTo>
                    <a:cubicBezTo>
                      <a:pt x="13606" y="175380"/>
                      <a:pt x="15417" y="184196"/>
                      <a:pt x="26413" y="191554"/>
                    </a:cubicBezTo>
                    <a:cubicBezTo>
                      <a:pt x="30804" y="194493"/>
                      <a:pt x="41695" y="218265"/>
                      <a:pt x="45422" y="222521"/>
                    </a:cubicBezTo>
                    <a:cubicBezTo>
                      <a:pt x="49350" y="227004"/>
                      <a:pt x="54920" y="230161"/>
                      <a:pt x="58424" y="234895"/>
                    </a:cubicBezTo>
                    <a:cubicBezTo>
                      <a:pt x="77584" y="260786"/>
                      <a:pt x="62047" y="239706"/>
                      <a:pt x="82950" y="259109"/>
                    </a:cubicBezTo>
                    <a:cubicBezTo>
                      <a:pt x="77320" y="265210"/>
                      <a:pt x="72355" y="271907"/>
                      <a:pt x="67067" y="278235"/>
                    </a:cubicBezTo>
                    <a:cubicBezTo>
                      <a:pt x="48594" y="300331"/>
                      <a:pt x="42073" y="299675"/>
                      <a:pt x="39879" y="305862"/>
                    </a:cubicBezTo>
                    <a:cubicBezTo>
                      <a:pt x="35979" y="316892"/>
                      <a:pt x="18312" y="333098"/>
                      <a:pt x="15335" y="346743"/>
                    </a:cubicBezTo>
                    <a:cubicBezTo>
                      <a:pt x="11972" y="351576"/>
                      <a:pt x="7267" y="351786"/>
                      <a:pt x="8295" y="364388"/>
                    </a:cubicBezTo>
                    <a:cubicBezTo>
                      <a:pt x="9101" y="374311"/>
                      <a:pt x="18753" y="388170"/>
                      <a:pt x="22685" y="390070"/>
                    </a:cubicBezTo>
                    <a:cubicBezTo>
                      <a:pt x="42514" y="399655"/>
                      <a:pt x="43925" y="410462"/>
                      <a:pt x="53564" y="419483"/>
                    </a:cubicBezTo>
                    <a:cubicBezTo>
                      <a:pt x="104271" y="466910"/>
                      <a:pt x="88575" y="446654"/>
                      <a:pt x="79036" y="460491"/>
                    </a:cubicBezTo>
                    <a:cubicBezTo>
                      <a:pt x="17174" y="550297"/>
                      <a:pt x="-3060" y="545928"/>
                      <a:pt x="35383" y="579323"/>
                    </a:cubicBezTo>
                    <a:cubicBezTo>
                      <a:pt x="79568" y="617857"/>
                      <a:pt x="89681" y="631534"/>
                      <a:pt x="95570" y="636910"/>
                    </a:cubicBezTo>
                    <a:cubicBezTo>
                      <a:pt x="98551" y="639625"/>
                      <a:pt x="95151" y="633119"/>
                      <a:pt x="49345" y="683143"/>
                    </a:cubicBezTo>
                    <a:cubicBezTo>
                      <a:pt x="68232" y="683234"/>
                      <a:pt x="87209" y="683344"/>
                      <a:pt x="106269" y="683476"/>
                    </a:cubicBezTo>
                    <a:cubicBezTo>
                      <a:pt x="109755" y="680319"/>
                      <a:pt x="114170" y="676205"/>
                      <a:pt x="120400" y="670861"/>
                    </a:cubicBezTo>
                    <a:cubicBezTo>
                      <a:pt x="130954" y="661799"/>
                      <a:pt x="139760" y="657630"/>
                      <a:pt x="143683" y="644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055324" y="2673739"/>
                <a:ext cx="147156" cy="678008"/>
              </a:xfrm>
              <a:custGeom>
                <a:avLst/>
                <a:gdLst/>
                <a:ahLst/>
                <a:cxnLst/>
                <a:rect l="l" t="t" r="r" b="b"/>
                <a:pathLst>
                  <a:path w="147156" h="678008" extrusionOk="0">
                    <a:moveTo>
                      <a:pt x="108460" y="665384"/>
                    </a:moveTo>
                    <a:cubicBezTo>
                      <a:pt x="147308" y="647124"/>
                      <a:pt x="162850" y="601679"/>
                      <a:pt x="126983" y="589774"/>
                    </a:cubicBezTo>
                    <a:cubicBezTo>
                      <a:pt x="125563" y="589300"/>
                      <a:pt x="124334" y="588088"/>
                      <a:pt x="123169" y="587059"/>
                    </a:cubicBezTo>
                    <a:cubicBezTo>
                      <a:pt x="86561" y="554698"/>
                      <a:pt x="87549" y="548771"/>
                      <a:pt x="85546" y="546711"/>
                    </a:cubicBezTo>
                    <a:cubicBezTo>
                      <a:pt x="46376" y="506287"/>
                      <a:pt x="45174" y="507672"/>
                      <a:pt x="50558" y="501248"/>
                    </a:cubicBezTo>
                    <a:cubicBezTo>
                      <a:pt x="50813" y="500947"/>
                      <a:pt x="90061" y="449821"/>
                      <a:pt x="110181" y="435096"/>
                    </a:cubicBezTo>
                    <a:cubicBezTo>
                      <a:pt x="119560" y="428230"/>
                      <a:pt x="134533" y="405109"/>
                      <a:pt x="134729" y="404475"/>
                    </a:cubicBezTo>
                    <a:cubicBezTo>
                      <a:pt x="141332" y="399236"/>
                      <a:pt x="150330" y="397637"/>
                      <a:pt x="138128" y="372475"/>
                    </a:cubicBezTo>
                    <a:cubicBezTo>
                      <a:pt x="135184" y="366406"/>
                      <a:pt x="118923" y="359467"/>
                      <a:pt x="115906" y="350930"/>
                    </a:cubicBezTo>
                    <a:cubicBezTo>
                      <a:pt x="115260" y="349098"/>
                      <a:pt x="112948" y="347390"/>
                      <a:pt x="111009" y="346597"/>
                    </a:cubicBezTo>
                    <a:cubicBezTo>
                      <a:pt x="105948" y="344538"/>
                      <a:pt x="87963" y="319097"/>
                      <a:pt x="72253" y="309553"/>
                    </a:cubicBezTo>
                    <a:cubicBezTo>
                      <a:pt x="70974" y="308774"/>
                      <a:pt x="70109" y="307307"/>
                      <a:pt x="69085" y="306131"/>
                    </a:cubicBezTo>
                    <a:cubicBezTo>
                      <a:pt x="46367" y="279907"/>
                      <a:pt x="40619" y="302154"/>
                      <a:pt x="112079" y="221213"/>
                    </a:cubicBezTo>
                    <a:cubicBezTo>
                      <a:pt x="148769" y="179658"/>
                      <a:pt x="133241" y="181399"/>
                      <a:pt x="107009" y="146018"/>
                    </a:cubicBezTo>
                    <a:cubicBezTo>
                      <a:pt x="97292" y="132910"/>
                      <a:pt x="83116" y="143029"/>
                      <a:pt x="65508" y="106591"/>
                    </a:cubicBezTo>
                    <a:cubicBezTo>
                      <a:pt x="87326" y="75742"/>
                      <a:pt x="116070" y="59651"/>
                      <a:pt x="123397" y="41732"/>
                    </a:cubicBezTo>
                    <a:cubicBezTo>
                      <a:pt x="122450" y="33810"/>
                      <a:pt x="94757" y="16953"/>
                      <a:pt x="75215" y="0"/>
                    </a:cubicBezTo>
                    <a:cubicBezTo>
                      <a:pt x="51923" y="574"/>
                      <a:pt x="39217" y="884"/>
                      <a:pt x="39190" y="884"/>
                    </a:cubicBezTo>
                    <a:cubicBezTo>
                      <a:pt x="34070" y="1171"/>
                      <a:pt x="28445" y="1221"/>
                      <a:pt x="22442" y="1107"/>
                    </a:cubicBezTo>
                    <a:cubicBezTo>
                      <a:pt x="33628" y="10529"/>
                      <a:pt x="69386" y="40625"/>
                      <a:pt x="69672" y="40862"/>
                    </a:cubicBezTo>
                    <a:cubicBezTo>
                      <a:pt x="64971" y="44685"/>
                      <a:pt x="59801" y="56293"/>
                      <a:pt x="49124" y="61651"/>
                    </a:cubicBezTo>
                    <a:cubicBezTo>
                      <a:pt x="47468" y="62485"/>
                      <a:pt x="35412" y="84485"/>
                      <a:pt x="35107" y="84544"/>
                    </a:cubicBezTo>
                    <a:cubicBezTo>
                      <a:pt x="28604" y="85916"/>
                      <a:pt x="30961" y="92303"/>
                      <a:pt x="25746" y="99306"/>
                    </a:cubicBezTo>
                    <a:cubicBezTo>
                      <a:pt x="-3667" y="138801"/>
                      <a:pt x="59742" y="157576"/>
                      <a:pt x="66623" y="165262"/>
                    </a:cubicBezTo>
                    <a:cubicBezTo>
                      <a:pt x="74637" y="174219"/>
                      <a:pt x="74005" y="174009"/>
                      <a:pt x="85305" y="184251"/>
                    </a:cubicBezTo>
                    <a:cubicBezTo>
                      <a:pt x="83494" y="193126"/>
                      <a:pt x="79252" y="186789"/>
                      <a:pt x="78874" y="192488"/>
                    </a:cubicBezTo>
                    <a:cubicBezTo>
                      <a:pt x="78683" y="195454"/>
                      <a:pt x="77109" y="197153"/>
                      <a:pt x="74596" y="198201"/>
                    </a:cubicBezTo>
                    <a:cubicBezTo>
                      <a:pt x="66978" y="201367"/>
                      <a:pt x="65981" y="211955"/>
                      <a:pt x="57162" y="213782"/>
                    </a:cubicBezTo>
                    <a:cubicBezTo>
                      <a:pt x="56857" y="213842"/>
                      <a:pt x="44851" y="230840"/>
                      <a:pt x="36614" y="238075"/>
                    </a:cubicBezTo>
                    <a:cubicBezTo>
                      <a:pt x="29014" y="244749"/>
                      <a:pt x="15256" y="265410"/>
                      <a:pt x="13194" y="268996"/>
                    </a:cubicBezTo>
                    <a:cubicBezTo>
                      <a:pt x="3933" y="274891"/>
                      <a:pt x="1871" y="287010"/>
                      <a:pt x="6532" y="295060"/>
                    </a:cubicBezTo>
                    <a:cubicBezTo>
                      <a:pt x="11879" y="304295"/>
                      <a:pt x="7719" y="298591"/>
                      <a:pt x="11310" y="308541"/>
                    </a:cubicBezTo>
                    <a:cubicBezTo>
                      <a:pt x="24349" y="315853"/>
                      <a:pt x="23648" y="322450"/>
                      <a:pt x="28704" y="326833"/>
                    </a:cubicBezTo>
                    <a:cubicBezTo>
                      <a:pt x="44337" y="340401"/>
                      <a:pt x="72330" y="368233"/>
                      <a:pt x="86930" y="382548"/>
                    </a:cubicBezTo>
                    <a:cubicBezTo>
                      <a:pt x="97397" y="392808"/>
                      <a:pt x="91103" y="381582"/>
                      <a:pt x="82852" y="398498"/>
                    </a:cubicBezTo>
                    <a:cubicBezTo>
                      <a:pt x="81018" y="402257"/>
                      <a:pt x="74829" y="401560"/>
                      <a:pt x="63811" y="419241"/>
                    </a:cubicBezTo>
                    <a:cubicBezTo>
                      <a:pt x="56019" y="431738"/>
                      <a:pt x="46612" y="437059"/>
                      <a:pt x="40600" y="445488"/>
                    </a:cubicBezTo>
                    <a:cubicBezTo>
                      <a:pt x="36482" y="451269"/>
                      <a:pt x="33150" y="457525"/>
                      <a:pt x="27371" y="461962"/>
                    </a:cubicBezTo>
                    <a:cubicBezTo>
                      <a:pt x="24886" y="463866"/>
                      <a:pt x="31653" y="458053"/>
                      <a:pt x="14682" y="480673"/>
                    </a:cubicBezTo>
                    <a:cubicBezTo>
                      <a:pt x="-3462" y="504870"/>
                      <a:pt x="-5187" y="495134"/>
                      <a:pt x="11733" y="531112"/>
                    </a:cubicBezTo>
                    <a:cubicBezTo>
                      <a:pt x="18574" y="534447"/>
                      <a:pt x="21545" y="541285"/>
                      <a:pt x="25769" y="546957"/>
                    </a:cubicBezTo>
                    <a:cubicBezTo>
                      <a:pt x="30925" y="553896"/>
                      <a:pt x="52428" y="570361"/>
                      <a:pt x="56347" y="584202"/>
                    </a:cubicBezTo>
                    <a:cubicBezTo>
                      <a:pt x="57471" y="588180"/>
                      <a:pt x="76781" y="597018"/>
                      <a:pt x="80358" y="609128"/>
                    </a:cubicBezTo>
                    <a:cubicBezTo>
                      <a:pt x="81109" y="611684"/>
                      <a:pt x="81332" y="605169"/>
                      <a:pt x="92300" y="619246"/>
                    </a:cubicBezTo>
                    <a:cubicBezTo>
                      <a:pt x="86652" y="625921"/>
                      <a:pt x="79225" y="630850"/>
                      <a:pt x="73882" y="637848"/>
                    </a:cubicBezTo>
                    <a:cubicBezTo>
                      <a:pt x="73208" y="638732"/>
                      <a:pt x="68630" y="638454"/>
                      <a:pt x="67542" y="640354"/>
                    </a:cubicBezTo>
                    <a:cubicBezTo>
                      <a:pt x="65458" y="643981"/>
                      <a:pt x="45447" y="661530"/>
                      <a:pt x="28959" y="678009"/>
                    </a:cubicBezTo>
                    <a:cubicBezTo>
                      <a:pt x="51946" y="676519"/>
                      <a:pt x="76171" y="675184"/>
                      <a:pt x="101516" y="673986"/>
                    </a:cubicBezTo>
                    <a:cubicBezTo>
                      <a:pt x="106039" y="670072"/>
                      <a:pt x="104515" y="667243"/>
                      <a:pt x="108460" y="6653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734916" y="2626672"/>
                <a:ext cx="148867" cy="727914"/>
              </a:xfrm>
              <a:custGeom>
                <a:avLst/>
                <a:gdLst/>
                <a:ahLst/>
                <a:cxnLst/>
                <a:rect l="l" t="t" r="r" b="b"/>
                <a:pathLst>
                  <a:path w="148867" h="727914" extrusionOk="0">
                    <a:moveTo>
                      <a:pt x="144975" y="668127"/>
                    </a:moveTo>
                    <a:cubicBezTo>
                      <a:pt x="155761" y="653680"/>
                      <a:pt x="134758" y="652691"/>
                      <a:pt x="133115" y="648218"/>
                    </a:cubicBezTo>
                    <a:cubicBezTo>
                      <a:pt x="128997" y="637010"/>
                      <a:pt x="115371" y="635101"/>
                      <a:pt x="111958" y="627538"/>
                    </a:cubicBezTo>
                    <a:cubicBezTo>
                      <a:pt x="104021" y="609934"/>
                      <a:pt x="88211" y="604563"/>
                      <a:pt x="64359" y="573286"/>
                    </a:cubicBezTo>
                    <a:cubicBezTo>
                      <a:pt x="69406" y="564894"/>
                      <a:pt x="73115" y="569509"/>
                      <a:pt x="87496" y="549609"/>
                    </a:cubicBezTo>
                    <a:cubicBezTo>
                      <a:pt x="116322" y="509736"/>
                      <a:pt x="120573" y="517212"/>
                      <a:pt x="131391" y="495804"/>
                    </a:cubicBezTo>
                    <a:cubicBezTo>
                      <a:pt x="138349" y="482008"/>
                      <a:pt x="146637" y="485357"/>
                      <a:pt x="113451" y="450795"/>
                    </a:cubicBezTo>
                    <a:cubicBezTo>
                      <a:pt x="105441" y="442454"/>
                      <a:pt x="96794" y="434330"/>
                      <a:pt x="90086" y="425032"/>
                    </a:cubicBezTo>
                    <a:cubicBezTo>
                      <a:pt x="80624" y="411906"/>
                      <a:pt x="65083" y="404389"/>
                      <a:pt x="58283" y="389104"/>
                    </a:cubicBezTo>
                    <a:cubicBezTo>
                      <a:pt x="57573" y="387505"/>
                      <a:pt x="55990" y="388384"/>
                      <a:pt x="50897" y="384279"/>
                    </a:cubicBezTo>
                    <a:cubicBezTo>
                      <a:pt x="56640" y="376693"/>
                      <a:pt x="102050" y="323694"/>
                      <a:pt x="116513" y="318346"/>
                    </a:cubicBezTo>
                    <a:cubicBezTo>
                      <a:pt x="121947" y="316336"/>
                      <a:pt x="121096" y="308158"/>
                      <a:pt x="127559" y="307047"/>
                    </a:cubicBezTo>
                    <a:cubicBezTo>
                      <a:pt x="127859" y="306997"/>
                      <a:pt x="126817" y="309115"/>
                      <a:pt x="131495" y="285611"/>
                    </a:cubicBezTo>
                    <a:cubicBezTo>
                      <a:pt x="133625" y="282818"/>
                      <a:pt x="131409" y="281579"/>
                      <a:pt x="128232" y="273916"/>
                    </a:cubicBezTo>
                    <a:cubicBezTo>
                      <a:pt x="98992" y="265738"/>
                      <a:pt x="65032" y="199992"/>
                      <a:pt x="59608" y="197108"/>
                    </a:cubicBezTo>
                    <a:cubicBezTo>
                      <a:pt x="53350" y="193786"/>
                      <a:pt x="49864" y="188306"/>
                      <a:pt x="47183" y="182433"/>
                    </a:cubicBezTo>
                    <a:cubicBezTo>
                      <a:pt x="48744" y="181084"/>
                      <a:pt x="50137" y="179385"/>
                      <a:pt x="51507" y="177494"/>
                    </a:cubicBezTo>
                    <a:cubicBezTo>
                      <a:pt x="66826" y="156369"/>
                      <a:pt x="87860" y="149762"/>
                      <a:pt x="104112" y="133275"/>
                    </a:cubicBezTo>
                    <a:cubicBezTo>
                      <a:pt x="126767" y="110290"/>
                      <a:pt x="132797" y="103246"/>
                      <a:pt x="147374" y="94440"/>
                    </a:cubicBezTo>
                    <a:cubicBezTo>
                      <a:pt x="144106" y="89907"/>
                      <a:pt x="150291" y="89775"/>
                      <a:pt x="148552" y="81720"/>
                    </a:cubicBezTo>
                    <a:cubicBezTo>
                      <a:pt x="145817" y="68781"/>
                      <a:pt x="96216" y="23048"/>
                      <a:pt x="76779" y="0"/>
                    </a:cubicBezTo>
                    <a:cubicBezTo>
                      <a:pt x="58961" y="624"/>
                      <a:pt x="40534" y="1257"/>
                      <a:pt x="21566" y="1900"/>
                    </a:cubicBezTo>
                    <a:cubicBezTo>
                      <a:pt x="24856" y="11030"/>
                      <a:pt x="31141" y="18875"/>
                      <a:pt x="33972" y="20242"/>
                    </a:cubicBezTo>
                    <a:cubicBezTo>
                      <a:pt x="53864" y="29864"/>
                      <a:pt x="55179" y="40612"/>
                      <a:pt x="64850" y="49655"/>
                    </a:cubicBezTo>
                    <a:cubicBezTo>
                      <a:pt x="119271" y="100558"/>
                      <a:pt x="96721" y="64453"/>
                      <a:pt x="48162" y="130090"/>
                    </a:cubicBezTo>
                    <a:cubicBezTo>
                      <a:pt x="43456" y="136446"/>
                      <a:pt x="26335" y="143225"/>
                      <a:pt x="21661" y="149603"/>
                    </a:cubicBezTo>
                    <a:cubicBezTo>
                      <a:pt x="17060" y="155886"/>
                      <a:pt x="13706" y="160642"/>
                      <a:pt x="9574" y="162423"/>
                    </a:cubicBezTo>
                    <a:cubicBezTo>
                      <a:pt x="158" y="166496"/>
                      <a:pt x="1496" y="178838"/>
                      <a:pt x="1059" y="179873"/>
                    </a:cubicBezTo>
                    <a:cubicBezTo>
                      <a:pt x="-1585" y="186123"/>
                      <a:pt x="1114" y="191545"/>
                      <a:pt x="4850" y="195486"/>
                    </a:cubicBezTo>
                    <a:cubicBezTo>
                      <a:pt x="13606" y="204734"/>
                      <a:pt x="15417" y="213550"/>
                      <a:pt x="26413" y="220908"/>
                    </a:cubicBezTo>
                    <a:cubicBezTo>
                      <a:pt x="30804" y="223846"/>
                      <a:pt x="41695" y="247619"/>
                      <a:pt x="45422" y="251875"/>
                    </a:cubicBezTo>
                    <a:cubicBezTo>
                      <a:pt x="49350" y="256358"/>
                      <a:pt x="54920" y="259515"/>
                      <a:pt x="58424" y="264248"/>
                    </a:cubicBezTo>
                    <a:cubicBezTo>
                      <a:pt x="78467" y="291333"/>
                      <a:pt x="59253" y="266472"/>
                      <a:pt x="82954" y="288463"/>
                    </a:cubicBezTo>
                    <a:cubicBezTo>
                      <a:pt x="77325" y="294564"/>
                      <a:pt x="72360" y="301261"/>
                      <a:pt x="67071" y="307589"/>
                    </a:cubicBezTo>
                    <a:cubicBezTo>
                      <a:pt x="48590" y="329699"/>
                      <a:pt x="42077" y="329025"/>
                      <a:pt x="39884" y="335216"/>
                    </a:cubicBezTo>
                    <a:cubicBezTo>
                      <a:pt x="35988" y="346232"/>
                      <a:pt x="18316" y="362461"/>
                      <a:pt x="15340" y="376096"/>
                    </a:cubicBezTo>
                    <a:cubicBezTo>
                      <a:pt x="11968" y="380939"/>
                      <a:pt x="7271" y="381140"/>
                      <a:pt x="8300" y="393742"/>
                    </a:cubicBezTo>
                    <a:cubicBezTo>
                      <a:pt x="9105" y="403664"/>
                      <a:pt x="18758" y="417524"/>
                      <a:pt x="22690" y="419423"/>
                    </a:cubicBezTo>
                    <a:cubicBezTo>
                      <a:pt x="47011" y="431187"/>
                      <a:pt x="31355" y="432677"/>
                      <a:pt x="89367" y="481512"/>
                    </a:cubicBezTo>
                    <a:cubicBezTo>
                      <a:pt x="80137" y="490013"/>
                      <a:pt x="80847" y="487234"/>
                      <a:pt x="79040" y="489840"/>
                    </a:cubicBezTo>
                    <a:cubicBezTo>
                      <a:pt x="36975" y="550921"/>
                      <a:pt x="29107" y="549450"/>
                      <a:pt x="17247" y="578680"/>
                    </a:cubicBezTo>
                    <a:cubicBezTo>
                      <a:pt x="11208" y="593569"/>
                      <a:pt x="28797" y="602932"/>
                      <a:pt x="35387" y="608672"/>
                    </a:cubicBezTo>
                    <a:cubicBezTo>
                      <a:pt x="79573" y="647202"/>
                      <a:pt x="89672" y="660874"/>
                      <a:pt x="95574" y="666259"/>
                    </a:cubicBezTo>
                    <a:cubicBezTo>
                      <a:pt x="97008" y="667567"/>
                      <a:pt x="98132" y="665175"/>
                      <a:pt x="83323" y="677918"/>
                    </a:cubicBezTo>
                    <a:cubicBezTo>
                      <a:pt x="57737" y="699918"/>
                      <a:pt x="44535" y="717718"/>
                      <a:pt x="38468" y="727135"/>
                    </a:cubicBezTo>
                    <a:cubicBezTo>
                      <a:pt x="55676" y="727409"/>
                      <a:pt x="72587" y="727668"/>
                      <a:pt x="89194" y="727914"/>
                    </a:cubicBezTo>
                    <a:cubicBezTo>
                      <a:pt x="97499" y="720443"/>
                      <a:pt x="110201" y="708338"/>
                      <a:pt x="134449" y="688907"/>
                    </a:cubicBezTo>
                    <a:cubicBezTo>
                      <a:pt x="140816" y="682077"/>
                      <a:pt x="143501" y="676378"/>
                      <a:pt x="144975" y="668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370331" y="2665096"/>
                <a:ext cx="153434" cy="675079"/>
              </a:xfrm>
              <a:custGeom>
                <a:avLst/>
                <a:gdLst/>
                <a:ahLst/>
                <a:cxnLst/>
                <a:rect l="l" t="t" r="r" b="b"/>
                <a:pathLst>
                  <a:path w="153434" h="675079" extrusionOk="0">
                    <a:moveTo>
                      <a:pt x="138124" y="613009"/>
                    </a:moveTo>
                    <a:cubicBezTo>
                      <a:pt x="131530" y="595587"/>
                      <a:pt x="117049" y="596152"/>
                      <a:pt x="113066" y="584890"/>
                    </a:cubicBezTo>
                    <a:cubicBezTo>
                      <a:pt x="112420" y="583059"/>
                      <a:pt x="110108" y="581350"/>
                      <a:pt x="108165" y="580557"/>
                    </a:cubicBezTo>
                    <a:cubicBezTo>
                      <a:pt x="103104" y="578498"/>
                      <a:pt x="85119" y="553058"/>
                      <a:pt x="69409" y="543513"/>
                    </a:cubicBezTo>
                    <a:cubicBezTo>
                      <a:pt x="67215" y="542183"/>
                      <a:pt x="70442" y="542998"/>
                      <a:pt x="49703" y="523882"/>
                    </a:cubicBezTo>
                    <a:cubicBezTo>
                      <a:pt x="113731" y="448941"/>
                      <a:pt x="136490" y="432886"/>
                      <a:pt x="140677" y="419688"/>
                    </a:cubicBezTo>
                    <a:cubicBezTo>
                      <a:pt x="173882" y="409373"/>
                      <a:pt x="122614" y="374661"/>
                      <a:pt x="103882" y="348674"/>
                    </a:cubicBezTo>
                    <a:cubicBezTo>
                      <a:pt x="94416" y="335549"/>
                      <a:pt x="78879" y="328031"/>
                      <a:pt x="72080" y="312746"/>
                    </a:cubicBezTo>
                    <a:cubicBezTo>
                      <a:pt x="71356" y="311111"/>
                      <a:pt x="69691" y="312045"/>
                      <a:pt x="64434" y="307721"/>
                    </a:cubicBezTo>
                    <a:cubicBezTo>
                      <a:pt x="92915" y="268454"/>
                      <a:pt x="106358" y="268235"/>
                      <a:pt x="104137" y="257232"/>
                    </a:cubicBezTo>
                    <a:cubicBezTo>
                      <a:pt x="129887" y="235628"/>
                      <a:pt x="117704" y="236977"/>
                      <a:pt x="124995" y="233992"/>
                    </a:cubicBezTo>
                    <a:cubicBezTo>
                      <a:pt x="125632" y="233733"/>
                      <a:pt x="125008" y="229956"/>
                      <a:pt x="124653" y="227860"/>
                    </a:cubicBezTo>
                    <a:cubicBezTo>
                      <a:pt x="124462" y="226726"/>
                      <a:pt x="123192" y="225728"/>
                      <a:pt x="123120" y="224621"/>
                    </a:cubicBezTo>
                    <a:cubicBezTo>
                      <a:pt x="122769" y="219231"/>
                      <a:pt x="122564" y="217468"/>
                      <a:pt x="120425" y="216370"/>
                    </a:cubicBezTo>
                    <a:cubicBezTo>
                      <a:pt x="120202" y="200721"/>
                      <a:pt x="114236" y="202876"/>
                      <a:pt x="107369" y="191522"/>
                    </a:cubicBezTo>
                    <a:cubicBezTo>
                      <a:pt x="102499" y="183476"/>
                      <a:pt x="95176" y="177007"/>
                      <a:pt x="92155" y="167758"/>
                    </a:cubicBezTo>
                    <a:cubicBezTo>
                      <a:pt x="91786" y="166638"/>
                      <a:pt x="90553" y="165822"/>
                      <a:pt x="89815" y="164792"/>
                    </a:cubicBezTo>
                    <a:cubicBezTo>
                      <a:pt x="84131" y="156943"/>
                      <a:pt x="87667" y="143207"/>
                      <a:pt x="84604" y="140532"/>
                    </a:cubicBezTo>
                    <a:cubicBezTo>
                      <a:pt x="84786" y="140277"/>
                      <a:pt x="85078" y="140045"/>
                      <a:pt x="85173" y="139776"/>
                    </a:cubicBezTo>
                    <a:cubicBezTo>
                      <a:pt x="90407" y="125598"/>
                      <a:pt x="102904" y="116750"/>
                      <a:pt x="110805" y="104545"/>
                    </a:cubicBezTo>
                    <a:cubicBezTo>
                      <a:pt x="118619" y="92467"/>
                      <a:pt x="195453" y="72562"/>
                      <a:pt x="121686" y="16661"/>
                    </a:cubicBezTo>
                    <a:cubicBezTo>
                      <a:pt x="112789" y="9918"/>
                      <a:pt x="106463" y="4437"/>
                      <a:pt x="101766" y="0"/>
                    </a:cubicBezTo>
                    <a:cubicBezTo>
                      <a:pt x="79434" y="574"/>
                      <a:pt x="57794" y="1130"/>
                      <a:pt x="36928" y="1663"/>
                    </a:cubicBezTo>
                    <a:cubicBezTo>
                      <a:pt x="45798" y="9176"/>
                      <a:pt x="55446" y="17130"/>
                      <a:pt x="60252" y="24506"/>
                    </a:cubicBezTo>
                    <a:cubicBezTo>
                      <a:pt x="68867" y="37723"/>
                      <a:pt x="84941" y="41268"/>
                      <a:pt x="97607" y="56384"/>
                    </a:cubicBezTo>
                    <a:cubicBezTo>
                      <a:pt x="100142" y="59414"/>
                      <a:pt x="100993" y="58767"/>
                      <a:pt x="104647" y="60922"/>
                    </a:cubicBezTo>
                    <a:cubicBezTo>
                      <a:pt x="104470" y="61223"/>
                      <a:pt x="53771" y="113324"/>
                      <a:pt x="44301" y="113543"/>
                    </a:cubicBezTo>
                    <a:cubicBezTo>
                      <a:pt x="39194" y="129315"/>
                      <a:pt x="37588" y="132505"/>
                      <a:pt x="38935" y="136040"/>
                    </a:cubicBezTo>
                    <a:cubicBezTo>
                      <a:pt x="62154" y="196998"/>
                      <a:pt x="25937" y="119980"/>
                      <a:pt x="86165" y="220343"/>
                    </a:cubicBezTo>
                    <a:cubicBezTo>
                      <a:pt x="87208" y="222088"/>
                      <a:pt x="87353" y="220147"/>
                      <a:pt x="83235" y="223163"/>
                    </a:cubicBezTo>
                    <a:cubicBezTo>
                      <a:pt x="58454" y="241318"/>
                      <a:pt x="70951" y="239797"/>
                      <a:pt x="63342" y="245965"/>
                    </a:cubicBezTo>
                    <a:cubicBezTo>
                      <a:pt x="49493" y="257187"/>
                      <a:pt x="28440" y="287593"/>
                      <a:pt x="27862" y="289511"/>
                    </a:cubicBezTo>
                    <a:cubicBezTo>
                      <a:pt x="20777" y="291438"/>
                      <a:pt x="22788" y="298933"/>
                      <a:pt x="19621" y="303347"/>
                    </a:cubicBezTo>
                    <a:cubicBezTo>
                      <a:pt x="14382" y="310628"/>
                      <a:pt x="18651" y="334437"/>
                      <a:pt x="36468" y="343057"/>
                    </a:cubicBezTo>
                    <a:cubicBezTo>
                      <a:pt x="56343" y="352670"/>
                      <a:pt x="57685" y="363436"/>
                      <a:pt x="67347" y="372470"/>
                    </a:cubicBezTo>
                    <a:cubicBezTo>
                      <a:pt x="110786" y="413100"/>
                      <a:pt x="97106" y="395300"/>
                      <a:pt x="88300" y="410353"/>
                    </a:cubicBezTo>
                    <a:cubicBezTo>
                      <a:pt x="83412" y="418713"/>
                      <a:pt x="75493" y="424695"/>
                      <a:pt x="70469" y="432977"/>
                    </a:cubicBezTo>
                    <a:cubicBezTo>
                      <a:pt x="69905" y="433916"/>
                      <a:pt x="65304" y="434171"/>
                      <a:pt x="64430" y="436148"/>
                    </a:cubicBezTo>
                    <a:cubicBezTo>
                      <a:pt x="64298" y="436453"/>
                      <a:pt x="10669" y="502460"/>
                      <a:pt x="8744" y="503954"/>
                    </a:cubicBezTo>
                    <a:cubicBezTo>
                      <a:pt x="-1624" y="511972"/>
                      <a:pt x="2714" y="522775"/>
                      <a:pt x="902" y="526451"/>
                    </a:cubicBezTo>
                    <a:cubicBezTo>
                      <a:pt x="-2024" y="532388"/>
                      <a:pt x="2477" y="534055"/>
                      <a:pt x="9941" y="539495"/>
                    </a:cubicBezTo>
                    <a:cubicBezTo>
                      <a:pt x="33219" y="575851"/>
                      <a:pt x="108825" y="629885"/>
                      <a:pt x="95022" y="635953"/>
                    </a:cubicBezTo>
                    <a:cubicBezTo>
                      <a:pt x="94785" y="636058"/>
                      <a:pt x="71120" y="663033"/>
                      <a:pt x="60584" y="675079"/>
                    </a:cubicBezTo>
                    <a:cubicBezTo>
                      <a:pt x="79621" y="674829"/>
                      <a:pt x="98926" y="674619"/>
                      <a:pt x="118482" y="674441"/>
                    </a:cubicBezTo>
                    <a:cubicBezTo>
                      <a:pt x="129018" y="662619"/>
                      <a:pt x="144946" y="645060"/>
                      <a:pt x="145069" y="644978"/>
                    </a:cubicBezTo>
                    <a:cubicBezTo>
                      <a:pt x="159236" y="635110"/>
                      <a:pt x="153238" y="616549"/>
                      <a:pt x="138124" y="613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2075733" y="2647597"/>
                <a:ext cx="148551" cy="696073"/>
              </a:xfrm>
              <a:custGeom>
                <a:avLst/>
                <a:gdLst/>
                <a:ahLst/>
                <a:cxnLst/>
                <a:rect l="l" t="t" r="r" b="b"/>
                <a:pathLst>
                  <a:path w="148551" h="696073" extrusionOk="0">
                    <a:moveTo>
                      <a:pt x="132648" y="673312"/>
                    </a:moveTo>
                    <a:cubicBezTo>
                      <a:pt x="138514" y="666501"/>
                      <a:pt x="155089" y="656751"/>
                      <a:pt x="145764" y="632709"/>
                    </a:cubicBezTo>
                    <a:cubicBezTo>
                      <a:pt x="147625" y="627438"/>
                      <a:pt x="133222" y="617820"/>
                      <a:pt x="127506" y="615921"/>
                    </a:cubicBezTo>
                    <a:cubicBezTo>
                      <a:pt x="122513" y="614267"/>
                      <a:pt x="94028" y="583915"/>
                      <a:pt x="90169" y="579692"/>
                    </a:cubicBezTo>
                    <a:cubicBezTo>
                      <a:pt x="88412" y="577769"/>
                      <a:pt x="87866" y="574712"/>
                      <a:pt x="86064" y="572849"/>
                    </a:cubicBezTo>
                    <a:cubicBezTo>
                      <a:pt x="34833" y="519982"/>
                      <a:pt x="49114" y="535536"/>
                      <a:pt x="54976" y="523289"/>
                    </a:cubicBezTo>
                    <a:cubicBezTo>
                      <a:pt x="59982" y="512834"/>
                      <a:pt x="98188" y="470386"/>
                      <a:pt x="110694" y="461233"/>
                    </a:cubicBezTo>
                    <a:cubicBezTo>
                      <a:pt x="124816" y="450891"/>
                      <a:pt x="126081" y="437451"/>
                      <a:pt x="144203" y="423879"/>
                    </a:cubicBezTo>
                    <a:cubicBezTo>
                      <a:pt x="148053" y="391209"/>
                      <a:pt x="121189" y="390562"/>
                      <a:pt x="116419" y="377071"/>
                    </a:cubicBezTo>
                    <a:cubicBezTo>
                      <a:pt x="115773" y="375240"/>
                      <a:pt x="113461" y="373531"/>
                      <a:pt x="111518" y="372739"/>
                    </a:cubicBezTo>
                    <a:cubicBezTo>
                      <a:pt x="106457" y="370679"/>
                      <a:pt x="88472" y="345239"/>
                      <a:pt x="72762" y="335694"/>
                    </a:cubicBezTo>
                    <a:cubicBezTo>
                      <a:pt x="70745" y="334469"/>
                      <a:pt x="72502" y="333672"/>
                      <a:pt x="53583" y="316546"/>
                    </a:cubicBezTo>
                    <a:cubicBezTo>
                      <a:pt x="59504" y="304669"/>
                      <a:pt x="58581" y="306154"/>
                      <a:pt x="91616" y="270435"/>
                    </a:cubicBezTo>
                    <a:cubicBezTo>
                      <a:pt x="152745" y="204347"/>
                      <a:pt x="139302" y="215026"/>
                      <a:pt x="107522" y="172159"/>
                    </a:cubicBezTo>
                    <a:cubicBezTo>
                      <a:pt x="102971" y="166018"/>
                      <a:pt x="84790" y="160018"/>
                      <a:pt x="79893" y="154154"/>
                    </a:cubicBezTo>
                    <a:cubicBezTo>
                      <a:pt x="55745" y="125224"/>
                      <a:pt x="71842" y="133726"/>
                      <a:pt x="73535" y="120595"/>
                    </a:cubicBezTo>
                    <a:cubicBezTo>
                      <a:pt x="145582" y="53883"/>
                      <a:pt x="126686" y="71501"/>
                      <a:pt x="95316" y="42548"/>
                    </a:cubicBezTo>
                    <a:cubicBezTo>
                      <a:pt x="70991" y="20124"/>
                      <a:pt x="57698" y="7344"/>
                      <a:pt x="50543" y="0"/>
                    </a:cubicBezTo>
                    <a:cubicBezTo>
                      <a:pt x="33700" y="469"/>
                      <a:pt x="16843" y="939"/>
                      <a:pt x="0" y="1408"/>
                    </a:cubicBezTo>
                    <a:cubicBezTo>
                      <a:pt x="10595" y="18889"/>
                      <a:pt x="29281" y="33728"/>
                      <a:pt x="70181" y="66999"/>
                    </a:cubicBezTo>
                    <a:cubicBezTo>
                      <a:pt x="65466" y="70840"/>
                      <a:pt x="60351" y="82412"/>
                      <a:pt x="49633" y="87788"/>
                    </a:cubicBezTo>
                    <a:cubicBezTo>
                      <a:pt x="47977" y="88622"/>
                      <a:pt x="35921" y="110623"/>
                      <a:pt x="35616" y="110682"/>
                    </a:cubicBezTo>
                    <a:cubicBezTo>
                      <a:pt x="29108" y="112053"/>
                      <a:pt x="31470" y="118440"/>
                      <a:pt x="26255" y="125443"/>
                    </a:cubicBezTo>
                    <a:cubicBezTo>
                      <a:pt x="-3495" y="165389"/>
                      <a:pt x="59659" y="183057"/>
                      <a:pt x="67132" y="191399"/>
                    </a:cubicBezTo>
                    <a:cubicBezTo>
                      <a:pt x="75160" y="200370"/>
                      <a:pt x="74541" y="200169"/>
                      <a:pt x="85814" y="210388"/>
                    </a:cubicBezTo>
                    <a:cubicBezTo>
                      <a:pt x="83998" y="219263"/>
                      <a:pt x="79761" y="212926"/>
                      <a:pt x="79383" y="218625"/>
                    </a:cubicBezTo>
                    <a:cubicBezTo>
                      <a:pt x="79192" y="221591"/>
                      <a:pt x="77617" y="223291"/>
                      <a:pt x="75105" y="224338"/>
                    </a:cubicBezTo>
                    <a:cubicBezTo>
                      <a:pt x="67487" y="227505"/>
                      <a:pt x="66490" y="238093"/>
                      <a:pt x="57670" y="239920"/>
                    </a:cubicBezTo>
                    <a:cubicBezTo>
                      <a:pt x="57370" y="239979"/>
                      <a:pt x="45360" y="256977"/>
                      <a:pt x="37123" y="264212"/>
                    </a:cubicBezTo>
                    <a:cubicBezTo>
                      <a:pt x="29522" y="270886"/>
                      <a:pt x="15765" y="291548"/>
                      <a:pt x="13703" y="295133"/>
                    </a:cubicBezTo>
                    <a:cubicBezTo>
                      <a:pt x="4442" y="301038"/>
                      <a:pt x="2385" y="313147"/>
                      <a:pt x="7040" y="321198"/>
                    </a:cubicBezTo>
                    <a:cubicBezTo>
                      <a:pt x="12351" y="330373"/>
                      <a:pt x="8256" y="324815"/>
                      <a:pt x="11819" y="334679"/>
                    </a:cubicBezTo>
                    <a:cubicBezTo>
                      <a:pt x="24867" y="342000"/>
                      <a:pt x="24148" y="348579"/>
                      <a:pt x="29213" y="352971"/>
                    </a:cubicBezTo>
                    <a:cubicBezTo>
                      <a:pt x="38092" y="360670"/>
                      <a:pt x="60333" y="381946"/>
                      <a:pt x="60615" y="382247"/>
                    </a:cubicBezTo>
                    <a:cubicBezTo>
                      <a:pt x="104400" y="429250"/>
                      <a:pt x="93787" y="403254"/>
                      <a:pt x="83356" y="424631"/>
                    </a:cubicBezTo>
                    <a:cubicBezTo>
                      <a:pt x="81522" y="428389"/>
                      <a:pt x="75333" y="427692"/>
                      <a:pt x="64315" y="445374"/>
                    </a:cubicBezTo>
                    <a:cubicBezTo>
                      <a:pt x="56528" y="457875"/>
                      <a:pt x="47130" y="463165"/>
                      <a:pt x="41105" y="471621"/>
                    </a:cubicBezTo>
                    <a:cubicBezTo>
                      <a:pt x="36986" y="477402"/>
                      <a:pt x="33655" y="483657"/>
                      <a:pt x="27875" y="488095"/>
                    </a:cubicBezTo>
                    <a:cubicBezTo>
                      <a:pt x="27575" y="488327"/>
                      <a:pt x="13494" y="512902"/>
                      <a:pt x="8301" y="513157"/>
                    </a:cubicBezTo>
                    <a:cubicBezTo>
                      <a:pt x="-2034" y="531258"/>
                      <a:pt x="-3381" y="524027"/>
                      <a:pt x="12238" y="557249"/>
                    </a:cubicBezTo>
                    <a:cubicBezTo>
                      <a:pt x="19096" y="560593"/>
                      <a:pt x="22072" y="567432"/>
                      <a:pt x="26291" y="573104"/>
                    </a:cubicBezTo>
                    <a:cubicBezTo>
                      <a:pt x="31447" y="580043"/>
                      <a:pt x="52951" y="596508"/>
                      <a:pt x="56869" y="610349"/>
                    </a:cubicBezTo>
                    <a:cubicBezTo>
                      <a:pt x="57989" y="614299"/>
                      <a:pt x="77340" y="623283"/>
                      <a:pt x="80880" y="635270"/>
                    </a:cubicBezTo>
                    <a:cubicBezTo>
                      <a:pt x="81636" y="637825"/>
                      <a:pt x="81854" y="631311"/>
                      <a:pt x="92822" y="645388"/>
                    </a:cubicBezTo>
                    <a:cubicBezTo>
                      <a:pt x="87170" y="652054"/>
                      <a:pt x="79743" y="656983"/>
                      <a:pt x="74400" y="663981"/>
                    </a:cubicBezTo>
                    <a:cubicBezTo>
                      <a:pt x="73726" y="664865"/>
                      <a:pt x="69148" y="664587"/>
                      <a:pt x="68060" y="666487"/>
                    </a:cubicBezTo>
                    <a:cubicBezTo>
                      <a:pt x="66922" y="668469"/>
                      <a:pt x="51795" y="682642"/>
                      <a:pt x="38802" y="695094"/>
                    </a:cubicBezTo>
                    <a:cubicBezTo>
                      <a:pt x="61034" y="695408"/>
                      <a:pt x="83238" y="695736"/>
                      <a:pt x="105383" y="696073"/>
                    </a:cubicBezTo>
                    <a:cubicBezTo>
                      <a:pt x="105756" y="695344"/>
                      <a:pt x="106089" y="694542"/>
                      <a:pt x="106343" y="693613"/>
                    </a:cubicBezTo>
                    <a:cubicBezTo>
                      <a:pt x="107067" y="691043"/>
                      <a:pt x="118763" y="689444"/>
                      <a:pt x="132648" y="67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2391321" y="2637756"/>
                <a:ext cx="153352" cy="711335"/>
              </a:xfrm>
              <a:custGeom>
                <a:avLst/>
                <a:gdLst/>
                <a:ahLst/>
                <a:cxnLst/>
                <a:rect l="l" t="t" r="r" b="b"/>
                <a:pathLst>
                  <a:path w="153352" h="711335" extrusionOk="0">
                    <a:moveTo>
                      <a:pt x="114783" y="705513"/>
                    </a:moveTo>
                    <a:cubicBezTo>
                      <a:pt x="124417" y="696469"/>
                      <a:pt x="143004" y="673726"/>
                      <a:pt x="145020" y="672323"/>
                    </a:cubicBezTo>
                    <a:cubicBezTo>
                      <a:pt x="159182" y="662450"/>
                      <a:pt x="153184" y="643885"/>
                      <a:pt x="138070" y="640349"/>
                    </a:cubicBezTo>
                    <a:cubicBezTo>
                      <a:pt x="131476" y="622928"/>
                      <a:pt x="116995" y="623488"/>
                      <a:pt x="113012" y="612230"/>
                    </a:cubicBezTo>
                    <a:cubicBezTo>
                      <a:pt x="112366" y="610399"/>
                      <a:pt x="110054" y="608690"/>
                      <a:pt x="108111" y="607898"/>
                    </a:cubicBezTo>
                    <a:cubicBezTo>
                      <a:pt x="103050" y="605838"/>
                      <a:pt x="85065" y="580398"/>
                      <a:pt x="69355" y="570853"/>
                    </a:cubicBezTo>
                    <a:cubicBezTo>
                      <a:pt x="68076" y="570074"/>
                      <a:pt x="67211" y="568607"/>
                      <a:pt x="66187" y="567427"/>
                    </a:cubicBezTo>
                    <a:cubicBezTo>
                      <a:pt x="42458" y="540037"/>
                      <a:pt x="48497" y="559550"/>
                      <a:pt x="57690" y="542898"/>
                    </a:cubicBezTo>
                    <a:cubicBezTo>
                      <a:pt x="64085" y="531312"/>
                      <a:pt x="104443" y="491872"/>
                      <a:pt x="105358" y="486355"/>
                    </a:cubicBezTo>
                    <a:cubicBezTo>
                      <a:pt x="105795" y="483703"/>
                      <a:pt x="117304" y="480792"/>
                      <a:pt x="129332" y="463333"/>
                    </a:cubicBezTo>
                    <a:cubicBezTo>
                      <a:pt x="136414" y="453060"/>
                      <a:pt x="138275" y="454436"/>
                      <a:pt x="140623" y="447023"/>
                    </a:cubicBezTo>
                    <a:cubicBezTo>
                      <a:pt x="150936" y="443820"/>
                      <a:pt x="156265" y="433806"/>
                      <a:pt x="144496" y="420530"/>
                    </a:cubicBezTo>
                    <a:cubicBezTo>
                      <a:pt x="136000" y="410949"/>
                      <a:pt x="75289" y="347431"/>
                      <a:pt x="72026" y="340082"/>
                    </a:cubicBezTo>
                    <a:cubicBezTo>
                      <a:pt x="71298" y="338446"/>
                      <a:pt x="69637" y="339380"/>
                      <a:pt x="64380" y="335057"/>
                    </a:cubicBezTo>
                    <a:cubicBezTo>
                      <a:pt x="92669" y="296053"/>
                      <a:pt x="106295" y="295516"/>
                      <a:pt x="104083" y="284568"/>
                    </a:cubicBezTo>
                    <a:cubicBezTo>
                      <a:pt x="129828" y="262964"/>
                      <a:pt x="117618" y="264326"/>
                      <a:pt x="124936" y="261328"/>
                    </a:cubicBezTo>
                    <a:cubicBezTo>
                      <a:pt x="125573" y="261068"/>
                      <a:pt x="124950" y="257292"/>
                      <a:pt x="124595" y="255196"/>
                    </a:cubicBezTo>
                    <a:cubicBezTo>
                      <a:pt x="118797" y="220835"/>
                      <a:pt x="98313" y="214110"/>
                      <a:pt x="92091" y="195094"/>
                    </a:cubicBezTo>
                    <a:cubicBezTo>
                      <a:pt x="91723" y="193973"/>
                      <a:pt x="90489" y="193158"/>
                      <a:pt x="89752" y="192128"/>
                    </a:cubicBezTo>
                    <a:cubicBezTo>
                      <a:pt x="84086" y="184306"/>
                      <a:pt x="87591" y="170524"/>
                      <a:pt x="84541" y="167868"/>
                    </a:cubicBezTo>
                    <a:cubicBezTo>
                      <a:pt x="84723" y="167613"/>
                      <a:pt x="85015" y="167380"/>
                      <a:pt x="85110" y="167111"/>
                    </a:cubicBezTo>
                    <a:cubicBezTo>
                      <a:pt x="90344" y="152933"/>
                      <a:pt x="102841" y="144086"/>
                      <a:pt x="110742" y="131880"/>
                    </a:cubicBezTo>
                    <a:cubicBezTo>
                      <a:pt x="119334" y="118600"/>
                      <a:pt x="194981" y="99588"/>
                      <a:pt x="121623" y="43997"/>
                    </a:cubicBezTo>
                    <a:cubicBezTo>
                      <a:pt x="86680" y="17518"/>
                      <a:pt x="92706" y="14875"/>
                      <a:pt x="75089" y="0"/>
                    </a:cubicBezTo>
                    <a:cubicBezTo>
                      <a:pt x="55083" y="601"/>
                      <a:pt x="34853" y="1207"/>
                      <a:pt x="14442" y="1809"/>
                    </a:cubicBezTo>
                    <a:cubicBezTo>
                      <a:pt x="16340" y="9408"/>
                      <a:pt x="21678" y="14652"/>
                      <a:pt x="26207" y="20242"/>
                    </a:cubicBezTo>
                    <a:cubicBezTo>
                      <a:pt x="32642" y="20852"/>
                      <a:pt x="65850" y="59355"/>
                      <a:pt x="73118" y="64198"/>
                    </a:cubicBezTo>
                    <a:cubicBezTo>
                      <a:pt x="103260" y="84317"/>
                      <a:pt x="95232" y="84376"/>
                      <a:pt x="101248" y="86608"/>
                    </a:cubicBezTo>
                    <a:cubicBezTo>
                      <a:pt x="107710" y="89005"/>
                      <a:pt x="104639" y="87333"/>
                      <a:pt x="81174" y="110677"/>
                    </a:cubicBezTo>
                    <a:cubicBezTo>
                      <a:pt x="76604" y="115224"/>
                      <a:pt x="53194" y="140678"/>
                      <a:pt x="44247" y="140883"/>
                    </a:cubicBezTo>
                    <a:cubicBezTo>
                      <a:pt x="39141" y="156656"/>
                      <a:pt x="37534" y="159845"/>
                      <a:pt x="38881" y="163380"/>
                    </a:cubicBezTo>
                    <a:cubicBezTo>
                      <a:pt x="43760" y="176196"/>
                      <a:pt x="41716" y="184570"/>
                      <a:pt x="51906" y="194383"/>
                    </a:cubicBezTo>
                    <a:cubicBezTo>
                      <a:pt x="59183" y="201390"/>
                      <a:pt x="85074" y="246462"/>
                      <a:pt x="86726" y="248517"/>
                    </a:cubicBezTo>
                    <a:cubicBezTo>
                      <a:pt x="78038" y="252763"/>
                      <a:pt x="67348" y="260002"/>
                      <a:pt x="66133" y="269638"/>
                    </a:cubicBezTo>
                    <a:cubicBezTo>
                      <a:pt x="65632" y="273606"/>
                      <a:pt x="55515" y="275729"/>
                      <a:pt x="38317" y="302391"/>
                    </a:cubicBezTo>
                    <a:cubicBezTo>
                      <a:pt x="35085" y="307398"/>
                      <a:pt x="29624" y="310801"/>
                      <a:pt x="27813" y="316856"/>
                    </a:cubicBezTo>
                    <a:cubicBezTo>
                      <a:pt x="20727" y="318783"/>
                      <a:pt x="22739" y="326277"/>
                      <a:pt x="19571" y="330692"/>
                    </a:cubicBezTo>
                    <a:cubicBezTo>
                      <a:pt x="13304" y="339403"/>
                      <a:pt x="21087" y="355472"/>
                      <a:pt x="27058" y="364342"/>
                    </a:cubicBezTo>
                    <a:cubicBezTo>
                      <a:pt x="30325" y="369203"/>
                      <a:pt x="48215" y="371964"/>
                      <a:pt x="60576" y="391915"/>
                    </a:cubicBezTo>
                    <a:cubicBezTo>
                      <a:pt x="64530" y="398302"/>
                      <a:pt x="92560" y="423232"/>
                      <a:pt x="98031" y="428084"/>
                    </a:cubicBezTo>
                    <a:cubicBezTo>
                      <a:pt x="86444" y="439219"/>
                      <a:pt x="71894" y="457889"/>
                      <a:pt x="70420" y="460322"/>
                    </a:cubicBezTo>
                    <a:cubicBezTo>
                      <a:pt x="69851" y="461260"/>
                      <a:pt x="65254" y="461516"/>
                      <a:pt x="64380" y="463493"/>
                    </a:cubicBezTo>
                    <a:cubicBezTo>
                      <a:pt x="61668" y="469671"/>
                      <a:pt x="26894" y="505125"/>
                      <a:pt x="13068" y="528788"/>
                    </a:cubicBezTo>
                    <a:cubicBezTo>
                      <a:pt x="3347" y="532966"/>
                      <a:pt x="-194" y="543295"/>
                      <a:pt x="1850" y="551673"/>
                    </a:cubicBezTo>
                    <a:cubicBezTo>
                      <a:pt x="-321" y="556247"/>
                      <a:pt x="-1550" y="558848"/>
                      <a:pt x="3820" y="562521"/>
                    </a:cubicBezTo>
                    <a:cubicBezTo>
                      <a:pt x="14146" y="569578"/>
                      <a:pt x="22661" y="585400"/>
                      <a:pt x="25797" y="588120"/>
                    </a:cubicBezTo>
                    <a:cubicBezTo>
                      <a:pt x="41307" y="601569"/>
                      <a:pt x="99150" y="658418"/>
                      <a:pt x="100019" y="660127"/>
                    </a:cubicBezTo>
                    <a:cubicBezTo>
                      <a:pt x="86876" y="670710"/>
                      <a:pt x="77788" y="684164"/>
                      <a:pt x="54022" y="710347"/>
                    </a:cubicBezTo>
                    <a:cubicBezTo>
                      <a:pt x="72618" y="710675"/>
                      <a:pt x="91077" y="711007"/>
                      <a:pt x="109385" y="711335"/>
                    </a:cubicBezTo>
                    <a:cubicBezTo>
                      <a:pt x="110732" y="709618"/>
                      <a:pt x="112457" y="707691"/>
                      <a:pt x="114783" y="7055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2878565" y="2620886"/>
                <a:ext cx="148919" cy="735504"/>
              </a:xfrm>
              <a:custGeom>
                <a:avLst/>
                <a:gdLst/>
                <a:ahLst/>
                <a:cxnLst/>
                <a:rect l="l" t="t" r="r" b="b"/>
                <a:pathLst>
                  <a:path w="148919" h="735504" extrusionOk="0">
                    <a:moveTo>
                      <a:pt x="140802" y="679890"/>
                    </a:moveTo>
                    <a:cubicBezTo>
                      <a:pt x="154550" y="670309"/>
                      <a:pt x="148730" y="652286"/>
                      <a:pt x="134057" y="648851"/>
                    </a:cubicBezTo>
                    <a:cubicBezTo>
                      <a:pt x="127640" y="631894"/>
                      <a:pt x="113541" y="632317"/>
                      <a:pt x="109728" y="621547"/>
                    </a:cubicBezTo>
                    <a:cubicBezTo>
                      <a:pt x="109100" y="619770"/>
                      <a:pt x="106856" y="618107"/>
                      <a:pt x="104972" y="617337"/>
                    </a:cubicBezTo>
                    <a:cubicBezTo>
                      <a:pt x="100061" y="615337"/>
                      <a:pt x="82599" y="590640"/>
                      <a:pt x="67344" y="581373"/>
                    </a:cubicBezTo>
                    <a:cubicBezTo>
                      <a:pt x="65660" y="580352"/>
                      <a:pt x="61719" y="574434"/>
                      <a:pt x="58442" y="571323"/>
                    </a:cubicBezTo>
                    <a:cubicBezTo>
                      <a:pt x="46960" y="560407"/>
                      <a:pt x="46992" y="563714"/>
                      <a:pt x="50264" y="560165"/>
                    </a:cubicBezTo>
                    <a:cubicBezTo>
                      <a:pt x="50537" y="559869"/>
                      <a:pt x="92934" y="510756"/>
                      <a:pt x="94837" y="509430"/>
                    </a:cubicBezTo>
                    <a:cubicBezTo>
                      <a:pt x="103952" y="503070"/>
                      <a:pt x="100148" y="499772"/>
                      <a:pt x="104635" y="497038"/>
                    </a:cubicBezTo>
                    <a:cubicBezTo>
                      <a:pt x="119854" y="487771"/>
                      <a:pt x="130758" y="470350"/>
                      <a:pt x="135195" y="463620"/>
                    </a:cubicBezTo>
                    <a:cubicBezTo>
                      <a:pt x="128560" y="456850"/>
                      <a:pt x="121865" y="450135"/>
                      <a:pt x="115148" y="443438"/>
                    </a:cubicBezTo>
                    <a:cubicBezTo>
                      <a:pt x="122147" y="438353"/>
                      <a:pt x="128655" y="433711"/>
                      <a:pt x="134713" y="429410"/>
                    </a:cubicBezTo>
                    <a:cubicBezTo>
                      <a:pt x="122966" y="416918"/>
                      <a:pt x="72582" y="363249"/>
                      <a:pt x="69943" y="357321"/>
                    </a:cubicBezTo>
                    <a:cubicBezTo>
                      <a:pt x="69237" y="355731"/>
                      <a:pt x="67622" y="356638"/>
                      <a:pt x="62520" y="352442"/>
                    </a:cubicBezTo>
                    <a:cubicBezTo>
                      <a:pt x="90158" y="314327"/>
                      <a:pt x="103224" y="314099"/>
                      <a:pt x="101067" y="303425"/>
                    </a:cubicBezTo>
                    <a:cubicBezTo>
                      <a:pt x="126066" y="282449"/>
                      <a:pt x="114238" y="283761"/>
                      <a:pt x="121314" y="280859"/>
                    </a:cubicBezTo>
                    <a:cubicBezTo>
                      <a:pt x="121933" y="280609"/>
                      <a:pt x="121328" y="276941"/>
                      <a:pt x="120987" y="274909"/>
                    </a:cubicBezTo>
                    <a:cubicBezTo>
                      <a:pt x="120800" y="273807"/>
                      <a:pt x="119567" y="272841"/>
                      <a:pt x="119494" y="271766"/>
                    </a:cubicBezTo>
                    <a:cubicBezTo>
                      <a:pt x="119157" y="266531"/>
                      <a:pt x="118952" y="264818"/>
                      <a:pt x="116877" y="263752"/>
                    </a:cubicBezTo>
                    <a:cubicBezTo>
                      <a:pt x="116668" y="248553"/>
                      <a:pt x="110870" y="250649"/>
                      <a:pt x="104198" y="239628"/>
                    </a:cubicBezTo>
                    <a:cubicBezTo>
                      <a:pt x="99470" y="231815"/>
                      <a:pt x="92361" y="225537"/>
                      <a:pt x="89426" y="216557"/>
                    </a:cubicBezTo>
                    <a:cubicBezTo>
                      <a:pt x="89071" y="215468"/>
                      <a:pt x="87869" y="214675"/>
                      <a:pt x="87150" y="213678"/>
                    </a:cubicBezTo>
                    <a:cubicBezTo>
                      <a:pt x="81648" y="206083"/>
                      <a:pt x="85052" y="192702"/>
                      <a:pt x="82089" y="190123"/>
                    </a:cubicBezTo>
                    <a:cubicBezTo>
                      <a:pt x="82267" y="189877"/>
                      <a:pt x="82549" y="189650"/>
                      <a:pt x="82644" y="189390"/>
                    </a:cubicBezTo>
                    <a:cubicBezTo>
                      <a:pt x="87728" y="175626"/>
                      <a:pt x="99861" y="167034"/>
                      <a:pt x="107529" y="155184"/>
                    </a:cubicBezTo>
                    <a:cubicBezTo>
                      <a:pt x="115111" y="143466"/>
                      <a:pt x="189716" y="124131"/>
                      <a:pt x="118097" y="69856"/>
                    </a:cubicBezTo>
                    <a:cubicBezTo>
                      <a:pt x="81438" y="42079"/>
                      <a:pt x="91246" y="41331"/>
                      <a:pt x="68323" y="23408"/>
                    </a:cubicBezTo>
                    <a:cubicBezTo>
                      <a:pt x="61309" y="17923"/>
                      <a:pt x="70826" y="21326"/>
                      <a:pt x="73793" y="13130"/>
                    </a:cubicBezTo>
                    <a:cubicBezTo>
                      <a:pt x="74826" y="10283"/>
                      <a:pt x="77238" y="9116"/>
                      <a:pt x="78985" y="7162"/>
                    </a:cubicBezTo>
                    <a:cubicBezTo>
                      <a:pt x="82153" y="3613"/>
                      <a:pt x="84629" y="1385"/>
                      <a:pt x="86103" y="0"/>
                    </a:cubicBezTo>
                    <a:cubicBezTo>
                      <a:pt x="66488" y="820"/>
                      <a:pt x="45140" y="1667"/>
                      <a:pt x="22262" y="2542"/>
                    </a:cubicBezTo>
                    <a:cubicBezTo>
                      <a:pt x="13123" y="7868"/>
                      <a:pt x="12359" y="22616"/>
                      <a:pt x="14416" y="27887"/>
                    </a:cubicBezTo>
                    <a:cubicBezTo>
                      <a:pt x="14143" y="34484"/>
                      <a:pt x="26271" y="48758"/>
                      <a:pt x="28779" y="49569"/>
                    </a:cubicBezTo>
                    <a:cubicBezTo>
                      <a:pt x="37212" y="52302"/>
                      <a:pt x="62447" y="83761"/>
                      <a:pt x="70998" y="89469"/>
                    </a:cubicBezTo>
                    <a:cubicBezTo>
                      <a:pt x="100261" y="109001"/>
                      <a:pt x="92470" y="109060"/>
                      <a:pt x="98309" y="111228"/>
                    </a:cubicBezTo>
                    <a:cubicBezTo>
                      <a:pt x="100626" y="112085"/>
                      <a:pt x="104112" y="113137"/>
                      <a:pt x="96766" y="117616"/>
                    </a:cubicBezTo>
                    <a:cubicBezTo>
                      <a:pt x="88943" y="122381"/>
                      <a:pt x="54091" y="163672"/>
                      <a:pt x="42969" y="163922"/>
                    </a:cubicBezTo>
                    <a:cubicBezTo>
                      <a:pt x="38013" y="179239"/>
                      <a:pt x="36452" y="182333"/>
                      <a:pt x="37758" y="185768"/>
                    </a:cubicBezTo>
                    <a:cubicBezTo>
                      <a:pt x="42495" y="198215"/>
                      <a:pt x="40511" y="206338"/>
                      <a:pt x="50405" y="215869"/>
                    </a:cubicBezTo>
                    <a:cubicBezTo>
                      <a:pt x="57487" y="222685"/>
                      <a:pt x="82594" y="266422"/>
                      <a:pt x="84219" y="268426"/>
                    </a:cubicBezTo>
                    <a:cubicBezTo>
                      <a:pt x="75791" y="272549"/>
                      <a:pt x="65401" y="279579"/>
                      <a:pt x="64222" y="288932"/>
                    </a:cubicBezTo>
                    <a:cubicBezTo>
                      <a:pt x="63735" y="292787"/>
                      <a:pt x="53914" y="294842"/>
                      <a:pt x="37212" y="320733"/>
                    </a:cubicBezTo>
                    <a:cubicBezTo>
                      <a:pt x="34076" y="325594"/>
                      <a:pt x="28774" y="328897"/>
                      <a:pt x="27013" y="334774"/>
                    </a:cubicBezTo>
                    <a:cubicBezTo>
                      <a:pt x="20132" y="336647"/>
                      <a:pt x="22089" y="343922"/>
                      <a:pt x="19008" y="348210"/>
                    </a:cubicBezTo>
                    <a:cubicBezTo>
                      <a:pt x="12923" y="356665"/>
                      <a:pt x="20482" y="372269"/>
                      <a:pt x="26276" y="380885"/>
                    </a:cubicBezTo>
                    <a:cubicBezTo>
                      <a:pt x="29452" y="385605"/>
                      <a:pt x="46814" y="388284"/>
                      <a:pt x="58820" y="407655"/>
                    </a:cubicBezTo>
                    <a:cubicBezTo>
                      <a:pt x="62652" y="413842"/>
                      <a:pt x="89703" y="437911"/>
                      <a:pt x="95187" y="442772"/>
                    </a:cubicBezTo>
                    <a:cubicBezTo>
                      <a:pt x="78762" y="458554"/>
                      <a:pt x="24788" y="519850"/>
                      <a:pt x="12695" y="540547"/>
                    </a:cubicBezTo>
                    <a:cubicBezTo>
                      <a:pt x="3257" y="544598"/>
                      <a:pt x="-179" y="554630"/>
                      <a:pt x="1805" y="562767"/>
                    </a:cubicBezTo>
                    <a:cubicBezTo>
                      <a:pt x="-302" y="567199"/>
                      <a:pt x="-1522" y="569723"/>
                      <a:pt x="3716" y="573295"/>
                    </a:cubicBezTo>
                    <a:cubicBezTo>
                      <a:pt x="13738" y="580147"/>
                      <a:pt x="22011" y="595510"/>
                      <a:pt x="25051" y="598148"/>
                    </a:cubicBezTo>
                    <a:cubicBezTo>
                      <a:pt x="48157" y="618189"/>
                      <a:pt x="96966" y="667763"/>
                      <a:pt x="97117" y="668059"/>
                    </a:cubicBezTo>
                    <a:cubicBezTo>
                      <a:pt x="92006" y="672168"/>
                      <a:pt x="93317" y="669357"/>
                      <a:pt x="89867" y="673667"/>
                    </a:cubicBezTo>
                    <a:cubicBezTo>
                      <a:pt x="56385" y="715513"/>
                      <a:pt x="35887" y="730088"/>
                      <a:pt x="37508" y="734940"/>
                    </a:cubicBezTo>
                    <a:cubicBezTo>
                      <a:pt x="56062" y="735158"/>
                      <a:pt x="74070" y="735345"/>
                      <a:pt x="91537" y="735505"/>
                    </a:cubicBezTo>
                    <a:cubicBezTo>
                      <a:pt x="99238" y="726844"/>
                      <a:pt x="139728" y="680642"/>
                      <a:pt x="140802" y="679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29693" y="2668650"/>
                <a:ext cx="144548" cy="674965"/>
              </a:xfrm>
              <a:custGeom>
                <a:avLst/>
                <a:gdLst/>
                <a:ahLst/>
                <a:cxnLst/>
                <a:rect l="l" t="t" r="r" b="b"/>
                <a:pathLst>
                  <a:path w="144548" h="674965" extrusionOk="0">
                    <a:moveTo>
                      <a:pt x="140753" y="617296"/>
                    </a:moveTo>
                    <a:cubicBezTo>
                      <a:pt x="151225" y="603273"/>
                      <a:pt x="130831" y="602312"/>
                      <a:pt x="129230" y="597966"/>
                    </a:cubicBezTo>
                    <a:cubicBezTo>
                      <a:pt x="125234" y="587082"/>
                      <a:pt x="111999" y="585232"/>
                      <a:pt x="108691" y="577888"/>
                    </a:cubicBezTo>
                    <a:cubicBezTo>
                      <a:pt x="100986" y="560794"/>
                      <a:pt x="85635" y="555582"/>
                      <a:pt x="62480" y="525217"/>
                    </a:cubicBezTo>
                    <a:cubicBezTo>
                      <a:pt x="67377" y="517066"/>
                      <a:pt x="70981" y="521549"/>
                      <a:pt x="84948" y="502227"/>
                    </a:cubicBezTo>
                    <a:cubicBezTo>
                      <a:pt x="112937" y="463516"/>
                      <a:pt x="117065" y="470773"/>
                      <a:pt x="127568" y="449985"/>
                    </a:cubicBezTo>
                    <a:cubicBezTo>
                      <a:pt x="134322" y="436590"/>
                      <a:pt x="142368" y="439843"/>
                      <a:pt x="110152" y="406284"/>
                    </a:cubicBezTo>
                    <a:cubicBezTo>
                      <a:pt x="102379" y="398184"/>
                      <a:pt x="93977" y="390302"/>
                      <a:pt x="87469" y="381272"/>
                    </a:cubicBezTo>
                    <a:cubicBezTo>
                      <a:pt x="78281" y="368529"/>
                      <a:pt x="63190" y="361230"/>
                      <a:pt x="56591" y="346387"/>
                    </a:cubicBezTo>
                    <a:cubicBezTo>
                      <a:pt x="55899" y="344834"/>
                      <a:pt x="54365" y="345686"/>
                      <a:pt x="49419" y="341704"/>
                    </a:cubicBezTo>
                    <a:cubicBezTo>
                      <a:pt x="55016" y="334309"/>
                      <a:pt x="99079" y="282887"/>
                      <a:pt x="113128" y="277688"/>
                    </a:cubicBezTo>
                    <a:cubicBezTo>
                      <a:pt x="118407" y="275738"/>
                      <a:pt x="117579" y="267797"/>
                      <a:pt x="123855" y="266718"/>
                    </a:cubicBezTo>
                    <a:cubicBezTo>
                      <a:pt x="124146" y="266668"/>
                      <a:pt x="123136" y="268727"/>
                      <a:pt x="127678" y="245906"/>
                    </a:cubicBezTo>
                    <a:cubicBezTo>
                      <a:pt x="129744" y="243195"/>
                      <a:pt x="127596" y="241993"/>
                      <a:pt x="124510" y="234553"/>
                    </a:cubicBezTo>
                    <a:cubicBezTo>
                      <a:pt x="96180" y="226630"/>
                      <a:pt x="63103" y="162761"/>
                      <a:pt x="57879" y="159981"/>
                    </a:cubicBezTo>
                    <a:cubicBezTo>
                      <a:pt x="51803" y="156756"/>
                      <a:pt x="48422" y="151439"/>
                      <a:pt x="45819" y="145730"/>
                    </a:cubicBezTo>
                    <a:cubicBezTo>
                      <a:pt x="47334" y="144423"/>
                      <a:pt x="48686" y="142774"/>
                      <a:pt x="50019" y="140938"/>
                    </a:cubicBezTo>
                    <a:cubicBezTo>
                      <a:pt x="64892" y="120427"/>
                      <a:pt x="85317" y="114012"/>
                      <a:pt x="101095" y="98003"/>
                    </a:cubicBezTo>
                    <a:cubicBezTo>
                      <a:pt x="123090" y="75688"/>
                      <a:pt x="128943" y="68849"/>
                      <a:pt x="143101" y="60298"/>
                    </a:cubicBezTo>
                    <a:cubicBezTo>
                      <a:pt x="139929" y="55897"/>
                      <a:pt x="145932" y="55769"/>
                      <a:pt x="144243" y="47947"/>
                    </a:cubicBezTo>
                    <a:cubicBezTo>
                      <a:pt x="141991" y="37327"/>
                      <a:pt x="116737" y="15340"/>
                      <a:pt x="103544" y="0"/>
                    </a:cubicBezTo>
                    <a:cubicBezTo>
                      <a:pt x="84989" y="469"/>
                      <a:pt x="67295" y="920"/>
                      <a:pt x="50538" y="1339"/>
                    </a:cubicBezTo>
                    <a:cubicBezTo>
                      <a:pt x="56127" y="7417"/>
                      <a:pt x="56163" y="10438"/>
                      <a:pt x="62971" y="16807"/>
                    </a:cubicBezTo>
                    <a:cubicBezTo>
                      <a:pt x="115759" y="66179"/>
                      <a:pt x="94105" y="30917"/>
                      <a:pt x="46765" y="94900"/>
                    </a:cubicBezTo>
                    <a:cubicBezTo>
                      <a:pt x="42196" y="101073"/>
                      <a:pt x="25576" y="107652"/>
                      <a:pt x="21034" y="113848"/>
                    </a:cubicBezTo>
                    <a:cubicBezTo>
                      <a:pt x="16406" y="120172"/>
                      <a:pt x="13261" y="124586"/>
                      <a:pt x="9297" y="126299"/>
                    </a:cubicBezTo>
                    <a:cubicBezTo>
                      <a:pt x="149" y="130254"/>
                      <a:pt x="1451" y="142236"/>
                      <a:pt x="1028" y="143243"/>
                    </a:cubicBezTo>
                    <a:cubicBezTo>
                      <a:pt x="-1539" y="149311"/>
                      <a:pt x="1082" y="154574"/>
                      <a:pt x="4709" y="158405"/>
                    </a:cubicBezTo>
                    <a:cubicBezTo>
                      <a:pt x="13211" y="167385"/>
                      <a:pt x="14967" y="175945"/>
                      <a:pt x="25644" y="183089"/>
                    </a:cubicBezTo>
                    <a:cubicBezTo>
                      <a:pt x="29908" y="185941"/>
                      <a:pt x="40480" y="209021"/>
                      <a:pt x="44098" y="213154"/>
                    </a:cubicBezTo>
                    <a:cubicBezTo>
                      <a:pt x="47912" y="217509"/>
                      <a:pt x="53319" y="220571"/>
                      <a:pt x="56723" y="225168"/>
                    </a:cubicBezTo>
                    <a:cubicBezTo>
                      <a:pt x="76178" y="251464"/>
                      <a:pt x="57519" y="227313"/>
                      <a:pt x="80534" y="248681"/>
                    </a:cubicBezTo>
                    <a:cubicBezTo>
                      <a:pt x="75068" y="254604"/>
                      <a:pt x="70248" y="261109"/>
                      <a:pt x="65110" y="267251"/>
                    </a:cubicBezTo>
                    <a:cubicBezTo>
                      <a:pt x="47166" y="288714"/>
                      <a:pt x="40844" y="288062"/>
                      <a:pt x="38715" y="294072"/>
                    </a:cubicBezTo>
                    <a:cubicBezTo>
                      <a:pt x="34933" y="304769"/>
                      <a:pt x="17775" y="320523"/>
                      <a:pt x="14885" y="333763"/>
                    </a:cubicBezTo>
                    <a:cubicBezTo>
                      <a:pt x="11613" y="338465"/>
                      <a:pt x="7049" y="338656"/>
                      <a:pt x="8045" y="350898"/>
                    </a:cubicBezTo>
                    <a:cubicBezTo>
                      <a:pt x="8828" y="360533"/>
                      <a:pt x="18199" y="373987"/>
                      <a:pt x="22017" y="375832"/>
                    </a:cubicBezTo>
                    <a:cubicBezTo>
                      <a:pt x="45632" y="387249"/>
                      <a:pt x="30427" y="388698"/>
                      <a:pt x="86755" y="436116"/>
                    </a:cubicBezTo>
                    <a:cubicBezTo>
                      <a:pt x="77794" y="444372"/>
                      <a:pt x="78481" y="441670"/>
                      <a:pt x="76729" y="444203"/>
                    </a:cubicBezTo>
                    <a:cubicBezTo>
                      <a:pt x="35879" y="503512"/>
                      <a:pt x="28252" y="502072"/>
                      <a:pt x="16733" y="530460"/>
                    </a:cubicBezTo>
                    <a:cubicBezTo>
                      <a:pt x="10867" y="544921"/>
                      <a:pt x="27947" y="554006"/>
                      <a:pt x="34346" y="559582"/>
                    </a:cubicBezTo>
                    <a:cubicBezTo>
                      <a:pt x="77248" y="596991"/>
                      <a:pt x="87051" y="610262"/>
                      <a:pt x="92785" y="615492"/>
                    </a:cubicBezTo>
                    <a:cubicBezTo>
                      <a:pt x="93063" y="615747"/>
                      <a:pt x="44927" y="660172"/>
                      <a:pt x="35979" y="674965"/>
                    </a:cubicBezTo>
                    <a:cubicBezTo>
                      <a:pt x="52345" y="674478"/>
                      <a:pt x="69033" y="674036"/>
                      <a:pt x="86022" y="673630"/>
                    </a:cubicBezTo>
                    <a:cubicBezTo>
                      <a:pt x="94710" y="670232"/>
                      <a:pt x="100504" y="661544"/>
                      <a:pt x="130531" y="637484"/>
                    </a:cubicBezTo>
                    <a:cubicBezTo>
                      <a:pt x="136670" y="630887"/>
                      <a:pt x="139305" y="625370"/>
                      <a:pt x="140753" y="6172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581464" y="2660891"/>
                <a:ext cx="143713" cy="678004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678004" extrusionOk="0">
                    <a:moveTo>
                      <a:pt x="102715" y="670136"/>
                    </a:moveTo>
                    <a:cubicBezTo>
                      <a:pt x="103411" y="667621"/>
                      <a:pt x="114825" y="666008"/>
                      <a:pt x="128251" y="650414"/>
                    </a:cubicBezTo>
                    <a:cubicBezTo>
                      <a:pt x="134085" y="643621"/>
                      <a:pt x="150059" y="634363"/>
                      <a:pt x="140984" y="610977"/>
                    </a:cubicBezTo>
                    <a:cubicBezTo>
                      <a:pt x="142796" y="605857"/>
                      <a:pt x="128806" y="596521"/>
                      <a:pt x="123258" y="594676"/>
                    </a:cubicBezTo>
                    <a:cubicBezTo>
                      <a:pt x="118411" y="593068"/>
                      <a:pt x="90755" y="563600"/>
                      <a:pt x="87005" y="559505"/>
                    </a:cubicBezTo>
                    <a:cubicBezTo>
                      <a:pt x="85298" y="557637"/>
                      <a:pt x="84770" y="554671"/>
                      <a:pt x="83023" y="552862"/>
                    </a:cubicBezTo>
                    <a:cubicBezTo>
                      <a:pt x="33262" y="501512"/>
                      <a:pt x="47152" y="516629"/>
                      <a:pt x="52840" y="504747"/>
                    </a:cubicBezTo>
                    <a:cubicBezTo>
                      <a:pt x="57701" y="494596"/>
                      <a:pt x="94796" y="453383"/>
                      <a:pt x="106938" y="444495"/>
                    </a:cubicBezTo>
                    <a:cubicBezTo>
                      <a:pt x="120632" y="434467"/>
                      <a:pt x="121906" y="421378"/>
                      <a:pt x="139469" y="408225"/>
                    </a:cubicBezTo>
                    <a:cubicBezTo>
                      <a:pt x="143205" y="376502"/>
                      <a:pt x="117123" y="375878"/>
                      <a:pt x="112495" y="362775"/>
                    </a:cubicBezTo>
                    <a:cubicBezTo>
                      <a:pt x="111867" y="360998"/>
                      <a:pt x="109623" y="359335"/>
                      <a:pt x="107739" y="358565"/>
                    </a:cubicBezTo>
                    <a:cubicBezTo>
                      <a:pt x="102829" y="356565"/>
                      <a:pt x="85366" y="331868"/>
                      <a:pt x="70111" y="322601"/>
                    </a:cubicBezTo>
                    <a:cubicBezTo>
                      <a:pt x="68155" y="321412"/>
                      <a:pt x="69861" y="320637"/>
                      <a:pt x="51493" y="304013"/>
                    </a:cubicBezTo>
                    <a:cubicBezTo>
                      <a:pt x="66275" y="274367"/>
                      <a:pt x="145089" y="212006"/>
                      <a:pt x="127800" y="197595"/>
                    </a:cubicBezTo>
                    <a:cubicBezTo>
                      <a:pt x="128901" y="189117"/>
                      <a:pt x="124764" y="192023"/>
                      <a:pt x="103862" y="163827"/>
                    </a:cubicBezTo>
                    <a:cubicBezTo>
                      <a:pt x="99443" y="157867"/>
                      <a:pt x="81789" y="152036"/>
                      <a:pt x="77038" y="146346"/>
                    </a:cubicBezTo>
                    <a:cubicBezTo>
                      <a:pt x="53591" y="118249"/>
                      <a:pt x="69219" y="126504"/>
                      <a:pt x="70862" y="113762"/>
                    </a:cubicBezTo>
                    <a:cubicBezTo>
                      <a:pt x="140811" y="48990"/>
                      <a:pt x="122466" y="66093"/>
                      <a:pt x="92011" y="37983"/>
                    </a:cubicBezTo>
                    <a:cubicBezTo>
                      <a:pt x="42227" y="-7909"/>
                      <a:pt x="69670" y="17795"/>
                      <a:pt x="52276" y="0"/>
                    </a:cubicBezTo>
                    <a:cubicBezTo>
                      <a:pt x="35246" y="446"/>
                      <a:pt x="18458" y="884"/>
                      <a:pt x="1915" y="1317"/>
                    </a:cubicBezTo>
                    <a:cubicBezTo>
                      <a:pt x="23127" y="31632"/>
                      <a:pt x="70498" y="57478"/>
                      <a:pt x="65642" y="63655"/>
                    </a:cubicBezTo>
                    <a:cubicBezTo>
                      <a:pt x="47834" y="86339"/>
                      <a:pt x="48835" y="79310"/>
                      <a:pt x="46437" y="83273"/>
                    </a:cubicBezTo>
                    <a:cubicBezTo>
                      <a:pt x="32370" y="106527"/>
                      <a:pt x="34573" y="104021"/>
                      <a:pt x="34045" y="104130"/>
                    </a:cubicBezTo>
                    <a:cubicBezTo>
                      <a:pt x="27728" y="105461"/>
                      <a:pt x="30022" y="111661"/>
                      <a:pt x="24956" y="118463"/>
                    </a:cubicBezTo>
                    <a:cubicBezTo>
                      <a:pt x="-3742" y="157002"/>
                      <a:pt x="57546" y="174570"/>
                      <a:pt x="64646" y="182501"/>
                    </a:cubicBezTo>
                    <a:cubicBezTo>
                      <a:pt x="72428" y="191199"/>
                      <a:pt x="71845" y="191021"/>
                      <a:pt x="82786" y="200939"/>
                    </a:cubicBezTo>
                    <a:cubicBezTo>
                      <a:pt x="82322" y="203204"/>
                      <a:pt x="82267" y="206201"/>
                      <a:pt x="78376" y="206069"/>
                    </a:cubicBezTo>
                    <a:cubicBezTo>
                      <a:pt x="75882" y="205983"/>
                      <a:pt x="78094" y="212115"/>
                      <a:pt x="72382" y="214484"/>
                    </a:cubicBezTo>
                    <a:cubicBezTo>
                      <a:pt x="61232" y="219117"/>
                      <a:pt x="23814" y="267469"/>
                      <a:pt x="16755" y="277082"/>
                    </a:cubicBezTo>
                    <a:cubicBezTo>
                      <a:pt x="8509" y="288308"/>
                      <a:pt x="-2382" y="293771"/>
                      <a:pt x="8928" y="313052"/>
                    </a:cubicBezTo>
                    <a:cubicBezTo>
                      <a:pt x="10862" y="326528"/>
                      <a:pt x="67108" y="375627"/>
                      <a:pt x="89644" y="398270"/>
                    </a:cubicBezTo>
                    <a:cubicBezTo>
                      <a:pt x="80360" y="405259"/>
                      <a:pt x="81967" y="408872"/>
                      <a:pt x="77825" y="411528"/>
                    </a:cubicBezTo>
                    <a:cubicBezTo>
                      <a:pt x="65979" y="419127"/>
                      <a:pt x="64059" y="428344"/>
                      <a:pt x="54033" y="439242"/>
                    </a:cubicBezTo>
                    <a:cubicBezTo>
                      <a:pt x="38550" y="456071"/>
                      <a:pt x="55598" y="432180"/>
                      <a:pt x="9706" y="494756"/>
                    </a:cubicBezTo>
                    <a:cubicBezTo>
                      <a:pt x="4909" y="495093"/>
                      <a:pt x="6711" y="500209"/>
                      <a:pt x="2984" y="502391"/>
                    </a:cubicBezTo>
                    <a:cubicBezTo>
                      <a:pt x="-6746" y="508082"/>
                      <a:pt x="10348" y="535613"/>
                      <a:pt x="11340" y="537713"/>
                    </a:cubicBezTo>
                    <a:cubicBezTo>
                      <a:pt x="17998" y="540962"/>
                      <a:pt x="20888" y="547600"/>
                      <a:pt x="24984" y="553108"/>
                    </a:cubicBezTo>
                    <a:cubicBezTo>
                      <a:pt x="29990" y="559842"/>
                      <a:pt x="50865" y="575833"/>
                      <a:pt x="54670" y="589268"/>
                    </a:cubicBezTo>
                    <a:cubicBezTo>
                      <a:pt x="55762" y="593127"/>
                      <a:pt x="74512" y="601715"/>
                      <a:pt x="77980" y="613465"/>
                    </a:cubicBezTo>
                    <a:cubicBezTo>
                      <a:pt x="78708" y="615948"/>
                      <a:pt x="78927" y="609620"/>
                      <a:pt x="89576" y="623292"/>
                    </a:cubicBezTo>
                    <a:cubicBezTo>
                      <a:pt x="84092" y="629771"/>
                      <a:pt x="76879" y="634559"/>
                      <a:pt x="71691" y="641356"/>
                    </a:cubicBezTo>
                    <a:cubicBezTo>
                      <a:pt x="71035" y="642213"/>
                      <a:pt x="66594" y="641944"/>
                      <a:pt x="65533" y="643789"/>
                    </a:cubicBezTo>
                    <a:cubicBezTo>
                      <a:pt x="64263" y="645999"/>
                      <a:pt x="43474" y="665366"/>
                      <a:pt x="30454" y="678004"/>
                    </a:cubicBezTo>
                    <a:cubicBezTo>
                      <a:pt x="52026" y="677968"/>
                      <a:pt x="73811" y="677968"/>
                      <a:pt x="95770" y="677995"/>
                    </a:cubicBezTo>
                    <a:cubicBezTo>
                      <a:pt x="100285" y="676674"/>
                      <a:pt x="101554" y="674296"/>
                      <a:pt x="102715" y="6701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96104" y="2669155"/>
                <a:ext cx="149256" cy="700543"/>
              </a:xfrm>
              <a:custGeom>
                <a:avLst/>
                <a:gdLst/>
                <a:ahLst/>
                <a:cxnLst/>
                <a:rect l="l" t="t" r="r" b="b"/>
                <a:pathLst>
                  <a:path w="149256" h="700543" extrusionOk="0">
                    <a:moveTo>
                      <a:pt x="140785" y="631630"/>
                    </a:moveTo>
                    <a:cubicBezTo>
                      <a:pt x="154533" y="622045"/>
                      <a:pt x="148712" y="604021"/>
                      <a:pt x="134040" y="600586"/>
                    </a:cubicBezTo>
                    <a:cubicBezTo>
                      <a:pt x="127637" y="583674"/>
                      <a:pt x="113579" y="584217"/>
                      <a:pt x="109710" y="573282"/>
                    </a:cubicBezTo>
                    <a:cubicBezTo>
                      <a:pt x="109082" y="571506"/>
                      <a:pt x="106839" y="569843"/>
                      <a:pt x="104955" y="569073"/>
                    </a:cubicBezTo>
                    <a:cubicBezTo>
                      <a:pt x="100044" y="567073"/>
                      <a:pt x="82582" y="542375"/>
                      <a:pt x="67327" y="533108"/>
                    </a:cubicBezTo>
                    <a:cubicBezTo>
                      <a:pt x="66089" y="532352"/>
                      <a:pt x="65247" y="530930"/>
                      <a:pt x="64255" y="529782"/>
                    </a:cubicBezTo>
                    <a:cubicBezTo>
                      <a:pt x="41218" y="503189"/>
                      <a:pt x="47079" y="522138"/>
                      <a:pt x="56004" y="505969"/>
                    </a:cubicBezTo>
                    <a:cubicBezTo>
                      <a:pt x="62202" y="494743"/>
                      <a:pt x="101405" y="456418"/>
                      <a:pt x="102283" y="451070"/>
                    </a:cubicBezTo>
                    <a:cubicBezTo>
                      <a:pt x="102706" y="448496"/>
                      <a:pt x="113884" y="445666"/>
                      <a:pt x="125557" y="428718"/>
                    </a:cubicBezTo>
                    <a:cubicBezTo>
                      <a:pt x="132429" y="418741"/>
                      <a:pt x="134236" y="420080"/>
                      <a:pt x="136520" y="412882"/>
                    </a:cubicBezTo>
                    <a:cubicBezTo>
                      <a:pt x="146533" y="409775"/>
                      <a:pt x="151707" y="400048"/>
                      <a:pt x="140279" y="387159"/>
                    </a:cubicBezTo>
                    <a:cubicBezTo>
                      <a:pt x="132028" y="377856"/>
                      <a:pt x="73088" y="316187"/>
                      <a:pt x="69916" y="309052"/>
                    </a:cubicBezTo>
                    <a:cubicBezTo>
                      <a:pt x="69206" y="307462"/>
                      <a:pt x="67595" y="308369"/>
                      <a:pt x="62494" y="304173"/>
                    </a:cubicBezTo>
                    <a:cubicBezTo>
                      <a:pt x="89959" y="266304"/>
                      <a:pt x="103189" y="265780"/>
                      <a:pt x="101041" y="255156"/>
                    </a:cubicBezTo>
                    <a:cubicBezTo>
                      <a:pt x="126035" y="234180"/>
                      <a:pt x="114179" y="235506"/>
                      <a:pt x="121288" y="232590"/>
                    </a:cubicBezTo>
                    <a:cubicBezTo>
                      <a:pt x="121907" y="232339"/>
                      <a:pt x="121302" y="228672"/>
                      <a:pt x="120960" y="226640"/>
                    </a:cubicBezTo>
                    <a:cubicBezTo>
                      <a:pt x="117461" y="205906"/>
                      <a:pt x="105087" y="190220"/>
                      <a:pt x="87128" y="165408"/>
                    </a:cubicBezTo>
                    <a:cubicBezTo>
                      <a:pt x="81626" y="157814"/>
                      <a:pt x="85030" y="144433"/>
                      <a:pt x="82068" y="141854"/>
                    </a:cubicBezTo>
                    <a:cubicBezTo>
                      <a:pt x="82245" y="141608"/>
                      <a:pt x="82527" y="141380"/>
                      <a:pt x="82623" y="141121"/>
                    </a:cubicBezTo>
                    <a:cubicBezTo>
                      <a:pt x="87720" y="127357"/>
                      <a:pt x="99848" y="118760"/>
                      <a:pt x="107521" y="106910"/>
                    </a:cubicBezTo>
                    <a:cubicBezTo>
                      <a:pt x="109351" y="104081"/>
                      <a:pt x="151284" y="82358"/>
                      <a:pt x="148885" y="62964"/>
                    </a:cubicBezTo>
                    <a:cubicBezTo>
                      <a:pt x="153577" y="43369"/>
                      <a:pt x="112550" y="20038"/>
                      <a:pt x="93682" y="543"/>
                    </a:cubicBezTo>
                    <a:cubicBezTo>
                      <a:pt x="71737" y="-396"/>
                      <a:pt x="50015" y="-318"/>
                      <a:pt x="30937" y="2397"/>
                    </a:cubicBezTo>
                    <a:cubicBezTo>
                      <a:pt x="40940" y="8602"/>
                      <a:pt x="62949" y="35833"/>
                      <a:pt x="70986" y="41195"/>
                    </a:cubicBezTo>
                    <a:cubicBezTo>
                      <a:pt x="100249" y="60727"/>
                      <a:pt x="92453" y="60786"/>
                      <a:pt x="98296" y="62955"/>
                    </a:cubicBezTo>
                    <a:cubicBezTo>
                      <a:pt x="104572" y="65283"/>
                      <a:pt x="101591" y="63661"/>
                      <a:pt x="78809" y="86322"/>
                    </a:cubicBezTo>
                    <a:cubicBezTo>
                      <a:pt x="74372" y="90737"/>
                      <a:pt x="51639" y="115453"/>
                      <a:pt x="42956" y="115648"/>
                    </a:cubicBezTo>
                    <a:cubicBezTo>
                      <a:pt x="38000" y="130965"/>
                      <a:pt x="36439" y="134059"/>
                      <a:pt x="37745" y="137494"/>
                    </a:cubicBezTo>
                    <a:cubicBezTo>
                      <a:pt x="42483" y="149941"/>
                      <a:pt x="40499" y="158064"/>
                      <a:pt x="50393" y="167595"/>
                    </a:cubicBezTo>
                    <a:cubicBezTo>
                      <a:pt x="57460" y="174397"/>
                      <a:pt x="82595" y="218157"/>
                      <a:pt x="84202" y="220152"/>
                    </a:cubicBezTo>
                    <a:cubicBezTo>
                      <a:pt x="75769" y="224271"/>
                      <a:pt x="65384" y="231305"/>
                      <a:pt x="64205" y="240659"/>
                    </a:cubicBezTo>
                    <a:cubicBezTo>
                      <a:pt x="63718" y="244508"/>
                      <a:pt x="53897" y="246572"/>
                      <a:pt x="37199" y="272459"/>
                    </a:cubicBezTo>
                    <a:cubicBezTo>
                      <a:pt x="34064" y="277320"/>
                      <a:pt x="28762" y="280623"/>
                      <a:pt x="27000" y="286500"/>
                    </a:cubicBezTo>
                    <a:cubicBezTo>
                      <a:pt x="20124" y="288373"/>
                      <a:pt x="22076" y="295649"/>
                      <a:pt x="18995" y="299936"/>
                    </a:cubicBezTo>
                    <a:cubicBezTo>
                      <a:pt x="12910" y="308392"/>
                      <a:pt x="20470" y="323996"/>
                      <a:pt x="26263" y="332611"/>
                    </a:cubicBezTo>
                    <a:cubicBezTo>
                      <a:pt x="29435" y="337331"/>
                      <a:pt x="46802" y="340010"/>
                      <a:pt x="58807" y="359382"/>
                    </a:cubicBezTo>
                    <a:cubicBezTo>
                      <a:pt x="62648" y="365582"/>
                      <a:pt x="89863" y="389788"/>
                      <a:pt x="95174" y="394499"/>
                    </a:cubicBezTo>
                    <a:cubicBezTo>
                      <a:pt x="83924" y="405310"/>
                      <a:pt x="69798" y="423438"/>
                      <a:pt x="68369" y="425798"/>
                    </a:cubicBezTo>
                    <a:cubicBezTo>
                      <a:pt x="67814" y="426709"/>
                      <a:pt x="63354" y="426955"/>
                      <a:pt x="62507" y="428873"/>
                    </a:cubicBezTo>
                    <a:cubicBezTo>
                      <a:pt x="59872" y="434873"/>
                      <a:pt x="26108" y="469293"/>
                      <a:pt x="12687" y="492269"/>
                    </a:cubicBezTo>
                    <a:cubicBezTo>
                      <a:pt x="3249" y="496324"/>
                      <a:pt x="-187" y="506351"/>
                      <a:pt x="1797" y="514488"/>
                    </a:cubicBezTo>
                    <a:cubicBezTo>
                      <a:pt x="-310" y="518930"/>
                      <a:pt x="-1507" y="521459"/>
                      <a:pt x="3708" y="525017"/>
                    </a:cubicBezTo>
                    <a:cubicBezTo>
                      <a:pt x="13734" y="531864"/>
                      <a:pt x="22003" y="547232"/>
                      <a:pt x="25043" y="549869"/>
                    </a:cubicBezTo>
                    <a:cubicBezTo>
                      <a:pt x="40098" y="562927"/>
                      <a:pt x="96262" y="618122"/>
                      <a:pt x="97109" y="619780"/>
                    </a:cubicBezTo>
                    <a:cubicBezTo>
                      <a:pt x="85540" y="629093"/>
                      <a:pt x="33649" y="690857"/>
                      <a:pt x="29189" y="692734"/>
                    </a:cubicBezTo>
                    <a:cubicBezTo>
                      <a:pt x="24834" y="694566"/>
                      <a:pt x="20142" y="694570"/>
                      <a:pt x="16947" y="700543"/>
                    </a:cubicBezTo>
                    <a:cubicBezTo>
                      <a:pt x="37404" y="696985"/>
                      <a:pt x="61106" y="693796"/>
                      <a:pt x="87720" y="690948"/>
                    </a:cubicBezTo>
                    <a:cubicBezTo>
                      <a:pt x="101719" y="675941"/>
                      <a:pt x="139633" y="632432"/>
                      <a:pt x="140785" y="631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2566321" y="2632749"/>
                <a:ext cx="150088" cy="719066"/>
              </a:xfrm>
              <a:custGeom>
                <a:avLst/>
                <a:gdLst/>
                <a:ahLst/>
                <a:cxnLst/>
                <a:rect l="l" t="t" r="r" b="b"/>
                <a:pathLst>
                  <a:path w="150088" h="719066" extrusionOk="0">
                    <a:moveTo>
                      <a:pt x="100584" y="707513"/>
                    </a:moveTo>
                    <a:cubicBezTo>
                      <a:pt x="104066" y="705604"/>
                      <a:pt x="107816" y="702861"/>
                      <a:pt x="109090" y="698283"/>
                    </a:cubicBezTo>
                    <a:cubicBezTo>
                      <a:pt x="109786" y="695777"/>
                      <a:pt x="121136" y="694228"/>
                      <a:pt x="134626" y="678565"/>
                    </a:cubicBezTo>
                    <a:cubicBezTo>
                      <a:pt x="140455" y="671776"/>
                      <a:pt x="156434" y="662514"/>
                      <a:pt x="147359" y="639124"/>
                    </a:cubicBezTo>
                    <a:cubicBezTo>
                      <a:pt x="149166" y="634003"/>
                      <a:pt x="135181" y="624668"/>
                      <a:pt x="129633" y="622823"/>
                    </a:cubicBezTo>
                    <a:cubicBezTo>
                      <a:pt x="124786" y="621215"/>
                      <a:pt x="97130" y="591747"/>
                      <a:pt x="93380" y="587651"/>
                    </a:cubicBezTo>
                    <a:cubicBezTo>
                      <a:pt x="91673" y="585783"/>
                      <a:pt x="91145" y="582817"/>
                      <a:pt x="89398" y="581009"/>
                    </a:cubicBezTo>
                    <a:cubicBezTo>
                      <a:pt x="39660" y="529677"/>
                      <a:pt x="53522" y="544784"/>
                      <a:pt x="59215" y="532893"/>
                    </a:cubicBezTo>
                    <a:cubicBezTo>
                      <a:pt x="64076" y="522743"/>
                      <a:pt x="101171" y="481530"/>
                      <a:pt x="113313" y="472641"/>
                    </a:cubicBezTo>
                    <a:cubicBezTo>
                      <a:pt x="127007" y="462614"/>
                      <a:pt x="128281" y="449524"/>
                      <a:pt x="145844" y="436371"/>
                    </a:cubicBezTo>
                    <a:cubicBezTo>
                      <a:pt x="149580" y="404648"/>
                      <a:pt x="123498" y="404024"/>
                      <a:pt x="118870" y="390921"/>
                    </a:cubicBezTo>
                    <a:cubicBezTo>
                      <a:pt x="118242" y="389145"/>
                      <a:pt x="115998" y="387482"/>
                      <a:pt x="114114" y="386712"/>
                    </a:cubicBezTo>
                    <a:cubicBezTo>
                      <a:pt x="109204" y="384712"/>
                      <a:pt x="91741" y="360014"/>
                      <a:pt x="76486" y="350747"/>
                    </a:cubicBezTo>
                    <a:cubicBezTo>
                      <a:pt x="74530" y="349558"/>
                      <a:pt x="76241" y="348784"/>
                      <a:pt x="57868" y="332159"/>
                    </a:cubicBezTo>
                    <a:cubicBezTo>
                      <a:pt x="72645" y="302518"/>
                      <a:pt x="151455" y="240161"/>
                      <a:pt x="134175" y="225742"/>
                    </a:cubicBezTo>
                    <a:cubicBezTo>
                      <a:pt x="135272" y="217263"/>
                      <a:pt x="131140" y="220170"/>
                      <a:pt x="110237" y="191973"/>
                    </a:cubicBezTo>
                    <a:cubicBezTo>
                      <a:pt x="105818" y="186014"/>
                      <a:pt x="88164" y="180182"/>
                      <a:pt x="83413" y="174492"/>
                    </a:cubicBezTo>
                    <a:cubicBezTo>
                      <a:pt x="59966" y="146400"/>
                      <a:pt x="75594" y="154656"/>
                      <a:pt x="77237" y="141908"/>
                    </a:cubicBezTo>
                    <a:cubicBezTo>
                      <a:pt x="147045" y="77269"/>
                      <a:pt x="129073" y="94449"/>
                      <a:pt x="98386" y="66129"/>
                    </a:cubicBezTo>
                    <a:cubicBezTo>
                      <a:pt x="38140" y="10583"/>
                      <a:pt x="45453" y="16638"/>
                      <a:pt x="50832" y="11932"/>
                    </a:cubicBezTo>
                    <a:cubicBezTo>
                      <a:pt x="64649" y="-150"/>
                      <a:pt x="54501" y="8315"/>
                      <a:pt x="62410" y="0"/>
                    </a:cubicBezTo>
                    <a:cubicBezTo>
                      <a:pt x="42290" y="638"/>
                      <a:pt x="21770" y="1285"/>
                      <a:pt x="922" y="1932"/>
                    </a:cubicBezTo>
                    <a:cubicBezTo>
                      <a:pt x="-9919" y="38320"/>
                      <a:pt x="78589" y="83442"/>
                      <a:pt x="72013" y="91807"/>
                    </a:cubicBezTo>
                    <a:cubicBezTo>
                      <a:pt x="54241" y="114445"/>
                      <a:pt x="55188" y="107493"/>
                      <a:pt x="52808" y="111424"/>
                    </a:cubicBezTo>
                    <a:cubicBezTo>
                      <a:pt x="38740" y="134678"/>
                      <a:pt x="40943" y="132172"/>
                      <a:pt x="40415" y="132281"/>
                    </a:cubicBezTo>
                    <a:cubicBezTo>
                      <a:pt x="34098" y="133612"/>
                      <a:pt x="36392" y="139812"/>
                      <a:pt x="31327" y="146614"/>
                    </a:cubicBezTo>
                    <a:cubicBezTo>
                      <a:pt x="22111" y="158988"/>
                      <a:pt x="21833" y="172615"/>
                      <a:pt x="30062" y="183531"/>
                    </a:cubicBezTo>
                    <a:cubicBezTo>
                      <a:pt x="35263" y="190429"/>
                      <a:pt x="70201" y="209737"/>
                      <a:pt x="71021" y="210652"/>
                    </a:cubicBezTo>
                    <a:cubicBezTo>
                      <a:pt x="78798" y="219345"/>
                      <a:pt x="78189" y="219145"/>
                      <a:pt x="89161" y="229090"/>
                    </a:cubicBezTo>
                    <a:cubicBezTo>
                      <a:pt x="88697" y="231355"/>
                      <a:pt x="88642" y="234352"/>
                      <a:pt x="84751" y="234220"/>
                    </a:cubicBezTo>
                    <a:cubicBezTo>
                      <a:pt x="82257" y="234134"/>
                      <a:pt x="84469" y="240266"/>
                      <a:pt x="78757" y="242635"/>
                    </a:cubicBezTo>
                    <a:cubicBezTo>
                      <a:pt x="71362" y="245706"/>
                      <a:pt x="70393" y="255993"/>
                      <a:pt x="61832" y="257761"/>
                    </a:cubicBezTo>
                    <a:cubicBezTo>
                      <a:pt x="59935" y="258153"/>
                      <a:pt x="17883" y="312122"/>
                      <a:pt x="17592" y="312350"/>
                    </a:cubicBezTo>
                    <a:cubicBezTo>
                      <a:pt x="-11994" y="335225"/>
                      <a:pt x="59461" y="389669"/>
                      <a:pt x="96029" y="426417"/>
                    </a:cubicBezTo>
                    <a:cubicBezTo>
                      <a:pt x="86672" y="433460"/>
                      <a:pt x="88456" y="436945"/>
                      <a:pt x="84209" y="439674"/>
                    </a:cubicBezTo>
                    <a:cubicBezTo>
                      <a:pt x="72363" y="447274"/>
                      <a:pt x="70443" y="456490"/>
                      <a:pt x="60417" y="467388"/>
                    </a:cubicBezTo>
                    <a:cubicBezTo>
                      <a:pt x="55620" y="472605"/>
                      <a:pt x="49804" y="477024"/>
                      <a:pt x="45744" y="482728"/>
                    </a:cubicBezTo>
                    <a:cubicBezTo>
                      <a:pt x="-25" y="546957"/>
                      <a:pt x="-744" y="526602"/>
                      <a:pt x="17719" y="565865"/>
                    </a:cubicBezTo>
                    <a:cubicBezTo>
                      <a:pt x="24377" y="569113"/>
                      <a:pt x="27267" y="575751"/>
                      <a:pt x="31363" y="581259"/>
                    </a:cubicBezTo>
                    <a:cubicBezTo>
                      <a:pt x="36369" y="587993"/>
                      <a:pt x="57245" y="603984"/>
                      <a:pt x="61049" y="617419"/>
                    </a:cubicBezTo>
                    <a:cubicBezTo>
                      <a:pt x="62142" y="621278"/>
                      <a:pt x="80892" y="629866"/>
                      <a:pt x="84360" y="641616"/>
                    </a:cubicBezTo>
                    <a:cubicBezTo>
                      <a:pt x="85088" y="644099"/>
                      <a:pt x="85306" y="637771"/>
                      <a:pt x="95956" y="651443"/>
                    </a:cubicBezTo>
                    <a:cubicBezTo>
                      <a:pt x="90472" y="657922"/>
                      <a:pt x="83258" y="662710"/>
                      <a:pt x="78070" y="669507"/>
                    </a:cubicBezTo>
                    <a:cubicBezTo>
                      <a:pt x="77415" y="670364"/>
                      <a:pt x="72969" y="670095"/>
                      <a:pt x="71913" y="671940"/>
                    </a:cubicBezTo>
                    <a:cubicBezTo>
                      <a:pt x="71867" y="672018"/>
                      <a:pt x="33889" y="708989"/>
                      <a:pt x="25301" y="717964"/>
                    </a:cubicBezTo>
                    <a:cubicBezTo>
                      <a:pt x="46404" y="718338"/>
                      <a:pt x="67239" y="718707"/>
                      <a:pt x="87787" y="719067"/>
                    </a:cubicBezTo>
                    <a:cubicBezTo>
                      <a:pt x="93184" y="717969"/>
                      <a:pt x="86999" y="714966"/>
                      <a:pt x="100584" y="7075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2220939" y="2642672"/>
                <a:ext cx="144539" cy="703007"/>
              </a:xfrm>
              <a:custGeom>
                <a:avLst/>
                <a:gdLst/>
                <a:ahLst/>
                <a:cxnLst/>
                <a:rect l="l" t="t" r="r" b="b"/>
                <a:pathLst>
                  <a:path w="144539" h="703007" extrusionOk="0">
                    <a:moveTo>
                      <a:pt x="140753" y="643283"/>
                    </a:moveTo>
                    <a:cubicBezTo>
                      <a:pt x="151225" y="629260"/>
                      <a:pt x="130831" y="628299"/>
                      <a:pt x="129230" y="623953"/>
                    </a:cubicBezTo>
                    <a:cubicBezTo>
                      <a:pt x="125238" y="613069"/>
                      <a:pt x="111999" y="611219"/>
                      <a:pt x="108691" y="603875"/>
                    </a:cubicBezTo>
                    <a:cubicBezTo>
                      <a:pt x="100977" y="586758"/>
                      <a:pt x="85663" y="581610"/>
                      <a:pt x="62480" y="551204"/>
                    </a:cubicBezTo>
                    <a:cubicBezTo>
                      <a:pt x="67377" y="543053"/>
                      <a:pt x="70981" y="547536"/>
                      <a:pt x="84948" y="528214"/>
                    </a:cubicBezTo>
                    <a:cubicBezTo>
                      <a:pt x="105319" y="500036"/>
                      <a:pt x="136092" y="474591"/>
                      <a:pt x="133266" y="461516"/>
                    </a:cubicBezTo>
                    <a:cubicBezTo>
                      <a:pt x="130194" y="447278"/>
                      <a:pt x="62990" y="386771"/>
                      <a:pt x="56591" y="372370"/>
                    </a:cubicBezTo>
                    <a:cubicBezTo>
                      <a:pt x="55899" y="370816"/>
                      <a:pt x="54365" y="371668"/>
                      <a:pt x="49419" y="367686"/>
                    </a:cubicBezTo>
                    <a:cubicBezTo>
                      <a:pt x="56541" y="358283"/>
                      <a:pt x="93805" y="316701"/>
                      <a:pt x="100080" y="312979"/>
                    </a:cubicBezTo>
                    <a:cubicBezTo>
                      <a:pt x="111262" y="306345"/>
                      <a:pt x="106279" y="306204"/>
                      <a:pt x="113124" y="303675"/>
                    </a:cubicBezTo>
                    <a:cubicBezTo>
                      <a:pt x="118403" y="301726"/>
                      <a:pt x="117574" y="293785"/>
                      <a:pt x="123850" y="292705"/>
                    </a:cubicBezTo>
                    <a:cubicBezTo>
                      <a:pt x="124141" y="292655"/>
                      <a:pt x="122995" y="295443"/>
                      <a:pt x="128460" y="267934"/>
                    </a:cubicBezTo>
                    <a:cubicBezTo>
                      <a:pt x="126308" y="265784"/>
                      <a:pt x="125138" y="262084"/>
                      <a:pt x="124501" y="260540"/>
                    </a:cubicBezTo>
                    <a:cubicBezTo>
                      <a:pt x="92944" y="251715"/>
                      <a:pt x="67145" y="190898"/>
                      <a:pt x="57870" y="185968"/>
                    </a:cubicBezTo>
                    <a:cubicBezTo>
                      <a:pt x="51794" y="182747"/>
                      <a:pt x="48413" y="177426"/>
                      <a:pt x="45810" y="171718"/>
                    </a:cubicBezTo>
                    <a:cubicBezTo>
                      <a:pt x="47325" y="170410"/>
                      <a:pt x="48677" y="168761"/>
                      <a:pt x="50010" y="166925"/>
                    </a:cubicBezTo>
                    <a:cubicBezTo>
                      <a:pt x="64883" y="146414"/>
                      <a:pt x="85303" y="139999"/>
                      <a:pt x="101086" y="123990"/>
                    </a:cubicBezTo>
                    <a:cubicBezTo>
                      <a:pt x="123081" y="101675"/>
                      <a:pt x="128934" y="94836"/>
                      <a:pt x="143092" y="86285"/>
                    </a:cubicBezTo>
                    <a:cubicBezTo>
                      <a:pt x="139920" y="81884"/>
                      <a:pt x="145923" y="81756"/>
                      <a:pt x="144234" y="73938"/>
                    </a:cubicBezTo>
                    <a:cubicBezTo>
                      <a:pt x="144084" y="73232"/>
                      <a:pt x="144330" y="73410"/>
                      <a:pt x="144489" y="71883"/>
                    </a:cubicBezTo>
                    <a:cubicBezTo>
                      <a:pt x="138978" y="62389"/>
                      <a:pt x="147038" y="70658"/>
                      <a:pt x="78809" y="0"/>
                    </a:cubicBezTo>
                    <a:cubicBezTo>
                      <a:pt x="60336" y="533"/>
                      <a:pt x="41777" y="1066"/>
                      <a:pt x="23146" y="1599"/>
                    </a:cubicBezTo>
                    <a:cubicBezTo>
                      <a:pt x="34687" y="22802"/>
                      <a:pt x="42242" y="12233"/>
                      <a:pt x="56432" y="35126"/>
                    </a:cubicBezTo>
                    <a:cubicBezTo>
                      <a:pt x="60518" y="41728"/>
                      <a:pt x="92649" y="70152"/>
                      <a:pt x="94724" y="71979"/>
                    </a:cubicBezTo>
                    <a:cubicBezTo>
                      <a:pt x="71700" y="97993"/>
                      <a:pt x="69247" y="90481"/>
                      <a:pt x="46756" y="120887"/>
                    </a:cubicBezTo>
                    <a:cubicBezTo>
                      <a:pt x="40549" y="129274"/>
                      <a:pt x="30814" y="126855"/>
                      <a:pt x="13598" y="149398"/>
                    </a:cubicBezTo>
                    <a:cubicBezTo>
                      <a:pt x="7203" y="154528"/>
                      <a:pt x="4309" y="152482"/>
                      <a:pt x="1415" y="163818"/>
                    </a:cubicBezTo>
                    <a:cubicBezTo>
                      <a:pt x="978" y="165544"/>
                      <a:pt x="1688" y="167654"/>
                      <a:pt x="1028" y="169225"/>
                    </a:cubicBezTo>
                    <a:cubicBezTo>
                      <a:pt x="-1539" y="175294"/>
                      <a:pt x="1082" y="180556"/>
                      <a:pt x="4709" y="184388"/>
                    </a:cubicBezTo>
                    <a:cubicBezTo>
                      <a:pt x="13211" y="193367"/>
                      <a:pt x="14967" y="201928"/>
                      <a:pt x="25644" y="209072"/>
                    </a:cubicBezTo>
                    <a:cubicBezTo>
                      <a:pt x="29908" y="211924"/>
                      <a:pt x="40480" y="235004"/>
                      <a:pt x="44098" y="239136"/>
                    </a:cubicBezTo>
                    <a:cubicBezTo>
                      <a:pt x="47912" y="243492"/>
                      <a:pt x="53319" y="246553"/>
                      <a:pt x="56723" y="251150"/>
                    </a:cubicBezTo>
                    <a:cubicBezTo>
                      <a:pt x="76183" y="277447"/>
                      <a:pt x="57528" y="253305"/>
                      <a:pt x="80534" y="274663"/>
                    </a:cubicBezTo>
                    <a:cubicBezTo>
                      <a:pt x="70540" y="285502"/>
                      <a:pt x="60227" y="301448"/>
                      <a:pt x="47061" y="311571"/>
                    </a:cubicBezTo>
                    <a:cubicBezTo>
                      <a:pt x="43912" y="313999"/>
                      <a:pt x="39921" y="316655"/>
                      <a:pt x="38719" y="320054"/>
                    </a:cubicBezTo>
                    <a:cubicBezTo>
                      <a:pt x="34837" y="331034"/>
                      <a:pt x="24497" y="337731"/>
                      <a:pt x="20788" y="348633"/>
                    </a:cubicBezTo>
                    <a:cubicBezTo>
                      <a:pt x="14458" y="353558"/>
                      <a:pt x="16934" y="358911"/>
                      <a:pt x="12519" y="362497"/>
                    </a:cubicBezTo>
                    <a:cubicBezTo>
                      <a:pt x="1483" y="371468"/>
                      <a:pt x="11636" y="388721"/>
                      <a:pt x="19714" y="400475"/>
                    </a:cubicBezTo>
                    <a:cubicBezTo>
                      <a:pt x="20688" y="401897"/>
                      <a:pt x="34987" y="405778"/>
                      <a:pt x="45477" y="422699"/>
                    </a:cubicBezTo>
                    <a:cubicBezTo>
                      <a:pt x="49569" y="429305"/>
                      <a:pt x="80593" y="456905"/>
                      <a:pt x="86760" y="462094"/>
                    </a:cubicBezTo>
                    <a:cubicBezTo>
                      <a:pt x="68728" y="478701"/>
                      <a:pt x="88657" y="454249"/>
                      <a:pt x="62489" y="490705"/>
                    </a:cubicBezTo>
                    <a:cubicBezTo>
                      <a:pt x="38241" y="524442"/>
                      <a:pt x="27078" y="530952"/>
                      <a:pt x="16738" y="556443"/>
                    </a:cubicBezTo>
                    <a:cubicBezTo>
                      <a:pt x="11272" y="569919"/>
                      <a:pt x="21316" y="573204"/>
                      <a:pt x="53119" y="602048"/>
                    </a:cubicBezTo>
                    <a:cubicBezTo>
                      <a:pt x="81840" y="628094"/>
                      <a:pt x="85649" y="635165"/>
                      <a:pt x="93659" y="642195"/>
                    </a:cubicBezTo>
                    <a:cubicBezTo>
                      <a:pt x="64259" y="666341"/>
                      <a:pt x="76875" y="655626"/>
                      <a:pt x="45364" y="689494"/>
                    </a:cubicBezTo>
                    <a:cubicBezTo>
                      <a:pt x="38915" y="696428"/>
                      <a:pt x="34914" y="700164"/>
                      <a:pt x="35279" y="702201"/>
                    </a:cubicBezTo>
                    <a:cubicBezTo>
                      <a:pt x="51571" y="702465"/>
                      <a:pt x="67818" y="702734"/>
                      <a:pt x="84006" y="703007"/>
                    </a:cubicBezTo>
                    <a:cubicBezTo>
                      <a:pt x="126290" y="663885"/>
                      <a:pt x="136903" y="664833"/>
                      <a:pt x="140753" y="6432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887284" y="2652804"/>
                <a:ext cx="148948" cy="688314"/>
              </a:xfrm>
              <a:custGeom>
                <a:avLst/>
                <a:gdLst/>
                <a:ahLst/>
                <a:cxnLst/>
                <a:rect l="l" t="t" r="r" b="b"/>
                <a:pathLst>
                  <a:path w="148948" h="688314" extrusionOk="0">
                    <a:moveTo>
                      <a:pt x="134097" y="616923"/>
                    </a:moveTo>
                    <a:cubicBezTo>
                      <a:pt x="127726" y="600080"/>
                      <a:pt x="113627" y="600517"/>
                      <a:pt x="109767" y="589619"/>
                    </a:cubicBezTo>
                    <a:cubicBezTo>
                      <a:pt x="109139" y="587842"/>
                      <a:pt x="106896" y="586179"/>
                      <a:pt x="105012" y="585410"/>
                    </a:cubicBezTo>
                    <a:cubicBezTo>
                      <a:pt x="100101" y="583409"/>
                      <a:pt x="82639" y="558712"/>
                      <a:pt x="67384" y="549445"/>
                    </a:cubicBezTo>
                    <a:cubicBezTo>
                      <a:pt x="63247" y="546930"/>
                      <a:pt x="72062" y="552329"/>
                      <a:pt x="48251" y="530383"/>
                    </a:cubicBezTo>
                    <a:cubicBezTo>
                      <a:pt x="110163" y="457925"/>
                      <a:pt x="132518" y="442016"/>
                      <a:pt x="136577" y="429223"/>
                    </a:cubicBezTo>
                    <a:cubicBezTo>
                      <a:pt x="168821" y="419209"/>
                      <a:pt x="119042" y="385504"/>
                      <a:pt x="100852" y="360278"/>
                    </a:cubicBezTo>
                    <a:cubicBezTo>
                      <a:pt x="91663" y="347535"/>
                      <a:pt x="76577" y="340237"/>
                      <a:pt x="69973" y="325394"/>
                    </a:cubicBezTo>
                    <a:cubicBezTo>
                      <a:pt x="69268" y="323804"/>
                      <a:pt x="67652" y="324710"/>
                      <a:pt x="62551" y="320514"/>
                    </a:cubicBezTo>
                    <a:cubicBezTo>
                      <a:pt x="90184" y="282413"/>
                      <a:pt x="103250" y="282167"/>
                      <a:pt x="101098" y="271497"/>
                    </a:cubicBezTo>
                    <a:cubicBezTo>
                      <a:pt x="126092" y="250521"/>
                      <a:pt x="114236" y="251847"/>
                      <a:pt x="121345" y="248931"/>
                    </a:cubicBezTo>
                    <a:cubicBezTo>
                      <a:pt x="121964" y="248681"/>
                      <a:pt x="121359" y="245013"/>
                      <a:pt x="121018" y="242981"/>
                    </a:cubicBezTo>
                    <a:cubicBezTo>
                      <a:pt x="115365" y="209586"/>
                      <a:pt x="95532" y="203190"/>
                      <a:pt x="89461" y="184624"/>
                    </a:cubicBezTo>
                    <a:cubicBezTo>
                      <a:pt x="89106" y="183536"/>
                      <a:pt x="87904" y="182743"/>
                      <a:pt x="87190" y="181745"/>
                    </a:cubicBezTo>
                    <a:cubicBezTo>
                      <a:pt x="81688" y="174150"/>
                      <a:pt x="85096" y="160779"/>
                      <a:pt x="82129" y="158191"/>
                    </a:cubicBezTo>
                    <a:cubicBezTo>
                      <a:pt x="82307" y="157945"/>
                      <a:pt x="82584" y="157717"/>
                      <a:pt x="82684" y="157457"/>
                    </a:cubicBezTo>
                    <a:cubicBezTo>
                      <a:pt x="87777" y="143708"/>
                      <a:pt x="99910" y="135111"/>
                      <a:pt x="107578" y="123261"/>
                    </a:cubicBezTo>
                    <a:cubicBezTo>
                      <a:pt x="115920" y="110367"/>
                      <a:pt x="189364" y="91907"/>
                      <a:pt x="118146" y="37933"/>
                    </a:cubicBezTo>
                    <a:cubicBezTo>
                      <a:pt x="90899" y="17281"/>
                      <a:pt x="96720" y="18716"/>
                      <a:pt x="77842" y="0"/>
                    </a:cubicBezTo>
                    <a:cubicBezTo>
                      <a:pt x="8576" y="2324"/>
                      <a:pt x="13377" y="301"/>
                      <a:pt x="18456" y="6196"/>
                    </a:cubicBezTo>
                    <a:cubicBezTo>
                      <a:pt x="24413" y="13107"/>
                      <a:pt x="26411" y="16866"/>
                      <a:pt x="28828" y="17645"/>
                    </a:cubicBezTo>
                    <a:cubicBezTo>
                      <a:pt x="33470" y="19153"/>
                      <a:pt x="55615" y="41117"/>
                      <a:pt x="58505" y="45546"/>
                    </a:cubicBezTo>
                    <a:cubicBezTo>
                      <a:pt x="66856" y="58366"/>
                      <a:pt x="82475" y="61819"/>
                      <a:pt x="94776" y="76499"/>
                    </a:cubicBezTo>
                    <a:cubicBezTo>
                      <a:pt x="97238" y="79437"/>
                      <a:pt x="98067" y="78813"/>
                      <a:pt x="101612" y="80904"/>
                    </a:cubicBezTo>
                    <a:cubicBezTo>
                      <a:pt x="101439" y="81196"/>
                      <a:pt x="52311" y="131780"/>
                      <a:pt x="43022" y="131994"/>
                    </a:cubicBezTo>
                    <a:cubicBezTo>
                      <a:pt x="33356" y="161858"/>
                      <a:pt x="31618" y="148947"/>
                      <a:pt x="83663" y="235692"/>
                    </a:cubicBezTo>
                    <a:cubicBezTo>
                      <a:pt x="84673" y="237382"/>
                      <a:pt x="84810" y="235505"/>
                      <a:pt x="80818" y="238430"/>
                    </a:cubicBezTo>
                    <a:cubicBezTo>
                      <a:pt x="56766" y="256057"/>
                      <a:pt x="68895" y="254581"/>
                      <a:pt x="61504" y="260567"/>
                    </a:cubicBezTo>
                    <a:cubicBezTo>
                      <a:pt x="48056" y="271460"/>
                      <a:pt x="27613" y="300983"/>
                      <a:pt x="27053" y="302846"/>
                    </a:cubicBezTo>
                    <a:cubicBezTo>
                      <a:pt x="20176" y="304719"/>
                      <a:pt x="22129" y="311995"/>
                      <a:pt x="19048" y="316282"/>
                    </a:cubicBezTo>
                    <a:cubicBezTo>
                      <a:pt x="14101" y="323161"/>
                      <a:pt x="17405" y="346132"/>
                      <a:pt x="35404" y="354834"/>
                    </a:cubicBezTo>
                    <a:cubicBezTo>
                      <a:pt x="56648" y="365108"/>
                      <a:pt x="41389" y="363112"/>
                      <a:pt x="95222" y="410840"/>
                    </a:cubicBezTo>
                    <a:cubicBezTo>
                      <a:pt x="83972" y="421656"/>
                      <a:pt x="69851" y="439770"/>
                      <a:pt x="68417" y="442139"/>
                    </a:cubicBezTo>
                    <a:cubicBezTo>
                      <a:pt x="67866" y="443050"/>
                      <a:pt x="63402" y="443296"/>
                      <a:pt x="62555" y="445214"/>
                    </a:cubicBezTo>
                    <a:cubicBezTo>
                      <a:pt x="62428" y="445511"/>
                      <a:pt x="10405" y="509562"/>
                      <a:pt x="8489" y="511048"/>
                    </a:cubicBezTo>
                    <a:cubicBezTo>
                      <a:pt x="-1573" y="518829"/>
                      <a:pt x="2632" y="529321"/>
                      <a:pt x="875" y="532893"/>
                    </a:cubicBezTo>
                    <a:cubicBezTo>
                      <a:pt x="-1964" y="538657"/>
                      <a:pt x="2405" y="540274"/>
                      <a:pt x="9654" y="545559"/>
                    </a:cubicBezTo>
                    <a:cubicBezTo>
                      <a:pt x="31285" y="579332"/>
                      <a:pt x="105244" y="633502"/>
                      <a:pt x="92260" y="639211"/>
                    </a:cubicBezTo>
                    <a:cubicBezTo>
                      <a:pt x="91968" y="639338"/>
                      <a:pt x="54218" y="682428"/>
                      <a:pt x="54004" y="682724"/>
                    </a:cubicBezTo>
                    <a:cubicBezTo>
                      <a:pt x="52238" y="685134"/>
                      <a:pt x="50154" y="686679"/>
                      <a:pt x="49476" y="687704"/>
                    </a:cubicBezTo>
                    <a:cubicBezTo>
                      <a:pt x="68062" y="687895"/>
                      <a:pt x="86680" y="688100"/>
                      <a:pt x="105317" y="688314"/>
                    </a:cubicBezTo>
                    <a:cubicBezTo>
                      <a:pt x="116362" y="674633"/>
                      <a:pt x="140564" y="648158"/>
                      <a:pt x="140842" y="647962"/>
                    </a:cubicBezTo>
                    <a:cubicBezTo>
                      <a:pt x="154590" y="638381"/>
                      <a:pt x="148765" y="620358"/>
                      <a:pt x="134097" y="6169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" name="Google Shape;224;p3"/>
          <p:cNvSpPr txBox="1">
            <a:spLocks noGrp="1"/>
          </p:cNvSpPr>
          <p:nvPr>
            <p:ph type="ctrTitle"/>
          </p:nvPr>
        </p:nvSpPr>
        <p:spPr>
          <a:xfrm>
            <a:off x="4572000" y="1213813"/>
            <a:ext cx="3899400" cy="171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5" name="Google Shape;225;p3"/>
          <p:cNvSpPr txBox="1">
            <a:spLocks noGrp="1"/>
          </p:cNvSpPr>
          <p:nvPr>
            <p:ph type="subTitle" idx="1"/>
          </p:nvPr>
        </p:nvSpPr>
        <p:spPr>
          <a:xfrm>
            <a:off x="4572000" y="3129313"/>
            <a:ext cx="38994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ali Light"/>
              <a:buNone/>
              <a:defRPr sz="1800"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4"/>
          <p:cNvGrpSpPr/>
          <p:nvPr/>
        </p:nvGrpSpPr>
        <p:grpSpPr>
          <a:xfrm rot="282906">
            <a:off x="-1942372" y="1977464"/>
            <a:ext cx="3332905" cy="3364808"/>
            <a:chOff x="-3884774" y="3954995"/>
            <a:chExt cx="6665916" cy="6729722"/>
          </a:xfrm>
        </p:grpSpPr>
        <p:sp>
          <p:nvSpPr>
            <p:cNvPr id="228" name="Google Shape;228;p4"/>
            <p:cNvSpPr/>
            <p:nvPr/>
          </p:nvSpPr>
          <p:spPr>
            <a:xfrm>
              <a:off x="-3875974" y="3954995"/>
              <a:ext cx="6647945" cy="6729722"/>
            </a:xfrm>
            <a:custGeom>
              <a:avLst/>
              <a:gdLst/>
              <a:ahLst/>
              <a:cxnLst/>
              <a:rect l="l" t="t" r="r" b="b"/>
              <a:pathLst>
                <a:path w="6647945" h="6729722" extrusionOk="0">
                  <a:moveTo>
                    <a:pt x="2" y="6619941"/>
                  </a:moveTo>
                  <a:cubicBezTo>
                    <a:pt x="-335" y="6681276"/>
                    <a:pt x="49942" y="6730847"/>
                    <a:pt x="111319" y="6729703"/>
                  </a:cubicBezTo>
                  <a:cubicBezTo>
                    <a:pt x="6755113" y="6605701"/>
                    <a:pt x="6641977" y="6722085"/>
                    <a:pt x="6643041" y="6531593"/>
                  </a:cubicBezTo>
                  <a:cubicBezTo>
                    <a:pt x="6644577" y="6254262"/>
                    <a:pt x="6647944" y="110633"/>
                    <a:pt x="6647944" y="111535"/>
                  </a:cubicBezTo>
                  <a:cubicBezTo>
                    <a:pt x="6648281" y="50765"/>
                    <a:pt x="6598880" y="1423"/>
                    <a:pt x="6538068" y="1759"/>
                  </a:cubicBezTo>
                  <a:cubicBezTo>
                    <a:pt x="-102236" y="38329"/>
                    <a:pt x="5956" y="-77301"/>
                    <a:pt x="4892" y="115182"/>
                  </a:cubicBezTo>
                  <a:cubicBezTo>
                    <a:pt x="3356" y="396404"/>
                    <a:pt x="-12" y="6620830"/>
                    <a:pt x="2" y="66199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4"/>
            <p:cNvGrpSpPr/>
            <p:nvPr/>
          </p:nvGrpSpPr>
          <p:grpSpPr>
            <a:xfrm>
              <a:off x="-3884774" y="4408296"/>
              <a:ext cx="6665916" cy="5895751"/>
              <a:chOff x="-3884774" y="4408296"/>
              <a:chExt cx="6665916" cy="5895751"/>
            </a:xfrm>
          </p:grpSpPr>
          <p:sp>
            <p:nvSpPr>
              <p:cNvPr id="230" name="Google Shape;230;p4"/>
              <p:cNvSpPr/>
              <p:nvPr/>
            </p:nvSpPr>
            <p:spPr>
              <a:xfrm>
                <a:off x="-3881222" y="5975675"/>
                <a:ext cx="6658980" cy="61365"/>
              </a:xfrm>
              <a:custGeom>
                <a:avLst/>
                <a:gdLst/>
                <a:ahLst/>
                <a:cxnLst/>
                <a:rect l="l" t="t" r="r" b="b"/>
                <a:pathLst>
                  <a:path w="6658980" h="61365" extrusionOk="0">
                    <a:moveTo>
                      <a:pt x="6651078" y="24949"/>
                    </a:moveTo>
                    <a:cubicBezTo>
                      <a:pt x="6650822" y="-15147"/>
                      <a:pt x="7161902" y="-3693"/>
                      <a:pt x="7904" y="36417"/>
                    </a:cubicBezTo>
                    <a:cubicBezTo>
                      <a:pt x="8160" y="76512"/>
                      <a:pt x="-502933" y="65058"/>
                      <a:pt x="6651078" y="249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-3877810" y="6497616"/>
                <a:ext cx="6658952" cy="72551"/>
              </a:xfrm>
              <a:custGeom>
                <a:avLst/>
                <a:gdLst/>
                <a:ahLst/>
                <a:cxnLst/>
                <a:rect l="l" t="t" r="r" b="b"/>
                <a:pathLst>
                  <a:path w="6658952" h="72551" extrusionOk="0">
                    <a:moveTo>
                      <a:pt x="6651047" y="24333"/>
                    </a:moveTo>
                    <a:cubicBezTo>
                      <a:pt x="6650791" y="-15776"/>
                      <a:pt x="7161925" y="-5264"/>
                      <a:pt x="7900" y="48224"/>
                    </a:cubicBezTo>
                    <a:cubicBezTo>
                      <a:pt x="8170" y="88319"/>
                      <a:pt x="-502937" y="77821"/>
                      <a:pt x="6651047" y="243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-3880065" y="7019497"/>
                <a:ext cx="6659186" cy="83934"/>
              </a:xfrm>
              <a:custGeom>
                <a:avLst/>
                <a:gdLst/>
                <a:ahLst/>
                <a:cxnLst/>
                <a:rect l="l" t="t" r="r" b="b"/>
                <a:pathLst>
                  <a:path w="6659186" h="83934" extrusionOk="0">
                    <a:moveTo>
                      <a:pt x="6651120" y="23817"/>
                    </a:moveTo>
                    <a:cubicBezTo>
                      <a:pt x="6651376" y="-16292"/>
                      <a:pt x="7162348" y="-6749"/>
                      <a:pt x="8067" y="60117"/>
                    </a:cubicBezTo>
                    <a:cubicBezTo>
                      <a:pt x="7811" y="100226"/>
                      <a:pt x="-503161" y="90684"/>
                      <a:pt x="6651120" y="238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-3881004" y="4408296"/>
                <a:ext cx="6658979" cy="30759"/>
              </a:xfrm>
              <a:custGeom>
                <a:avLst/>
                <a:gdLst/>
                <a:ahLst/>
                <a:cxnLst/>
                <a:rect l="l" t="t" r="r" b="b"/>
                <a:pathLst>
                  <a:path w="6658979" h="30759" extrusionOk="0">
                    <a:moveTo>
                      <a:pt x="7914" y="28274"/>
                    </a:moveTo>
                    <a:cubicBezTo>
                      <a:pt x="7161979" y="28274"/>
                      <a:pt x="6650846" y="42595"/>
                      <a:pt x="6651061" y="2485"/>
                    </a:cubicBezTo>
                    <a:cubicBezTo>
                      <a:pt x="-502990" y="2485"/>
                      <a:pt x="8143" y="-11835"/>
                      <a:pt x="7914" y="28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-3884631" y="5453569"/>
                <a:ext cx="6659021" cy="50492"/>
              </a:xfrm>
              <a:custGeom>
                <a:avLst/>
                <a:gdLst/>
                <a:ahLst/>
                <a:cxnLst/>
                <a:rect l="l" t="t" r="r" b="b"/>
                <a:pathLst>
                  <a:path w="6659021" h="50492" extrusionOk="0">
                    <a:moveTo>
                      <a:pt x="6651118" y="25717"/>
                    </a:moveTo>
                    <a:cubicBezTo>
                      <a:pt x="6650862" y="-14378"/>
                      <a:pt x="7161955" y="-1969"/>
                      <a:pt x="7904" y="24775"/>
                    </a:cubicBezTo>
                    <a:cubicBezTo>
                      <a:pt x="8160" y="64871"/>
                      <a:pt x="-502933" y="52461"/>
                      <a:pt x="6651118" y="25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-3883922" y="4931186"/>
                <a:ext cx="6659027" cy="40110"/>
              </a:xfrm>
              <a:custGeom>
                <a:avLst/>
                <a:gdLst/>
                <a:ahLst/>
                <a:cxnLst/>
                <a:rect l="l" t="t" r="r" b="b"/>
                <a:pathLst>
                  <a:path w="6659027" h="40110" extrusionOk="0">
                    <a:moveTo>
                      <a:pt x="6650975" y="26735"/>
                    </a:moveTo>
                    <a:cubicBezTo>
                      <a:pt x="6651190" y="-13360"/>
                      <a:pt x="7162122" y="-8"/>
                      <a:pt x="8057" y="13370"/>
                    </a:cubicBezTo>
                    <a:cubicBezTo>
                      <a:pt x="7828" y="53479"/>
                      <a:pt x="-503104" y="40114"/>
                      <a:pt x="6650975" y="26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-3881356" y="8584748"/>
                <a:ext cx="6658804" cy="118813"/>
              </a:xfrm>
              <a:custGeom>
                <a:avLst/>
                <a:gdLst/>
                <a:ahLst/>
                <a:cxnLst/>
                <a:rect l="l" t="t" r="r" b="b"/>
                <a:pathLst>
                  <a:path w="6658804" h="118813" extrusionOk="0">
                    <a:moveTo>
                      <a:pt x="6650902" y="22634"/>
                    </a:moveTo>
                    <a:cubicBezTo>
                      <a:pt x="6650646" y="-17476"/>
                      <a:pt x="7161712" y="-10800"/>
                      <a:pt x="7903" y="96189"/>
                    </a:cubicBezTo>
                    <a:cubicBezTo>
                      <a:pt x="8159" y="136285"/>
                      <a:pt x="-502907" y="129609"/>
                      <a:pt x="6650902" y="226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-3879526" y="9628003"/>
                <a:ext cx="6659297" cy="142473"/>
              </a:xfrm>
              <a:custGeom>
                <a:avLst/>
                <a:gdLst/>
                <a:ahLst/>
                <a:cxnLst/>
                <a:rect l="l" t="t" r="r" b="b"/>
                <a:pathLst>
                  <a:path w="6659297" h="142473" extrusionOk="0">
                    <a:moveTo>
                      <a:pt x="6651241" y="22041"/>
                    </a:moveTo>
                    <a:cubicBezTo>
                      <a:pt x="6651470" y="-18068"/>
                      <a:pt x="7162415" y="-13290"/>
                      <a:pt x="8053" y="120429"/>
                    </a:cubicBezTo>
                    <a:cubicBezTo>
                      <a:pt x="7838" y="160538"/>
                      <a:pt x="-503121" y="155774"/>
                      <a:pt x="6651241" y="220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-3883481" y="7541322"/>
                <a:ext cx="6659217" cy="95462"/>
              </a:xfrm>
              <a:custGeom>
                <a:avLst/>
                <a:gdLst/>
                <a:ahLst/>
                <a:cxnLst/>
                <a:rect l="l" t="t" r="r" b="b"/>
                <a:pathLst>
                  <a:path w="6659217" h="95462" extrusionOk="0">
                    <a:moveTo>
                      <a:pt x="6651153" y="23370"/>
                    </a:moveTo>
                    <a:cubicBezTo>
                      <a:pt x="6651409" y="-16739"/>
                      <a:pt x="7162314" y="-8152"/>
                      <a:pt x="8060" y="72093"/>
                    </a:cubicBezTo>
                    <a:cubicBezTo>
                      <a:pt x="7818" y="112202"/>
                      <a:pt x="-503100" y="103615"/>
                      <a:pt x="6651153" y="233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-3882437" y="10149660"/>
                <a:ext cx="6659313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6659313" h="154387" extrusionOk="0">
                    <a:moveTo>
                      <a:pt x="6651256" y="21789"/>
                    </a:moveTo>
                    <a:cubicBezTo>
                      <a:pt x="6651485" y="-18320"/>
                      <a:pt x="7162470" y="-14511"/>
                      <a:pt x="8055" y="132601"/>
                    </a:cubicBezTo>
                    <a:cubicBezTo>
                      <a:pt x="7839" y="172710"/>
                      <a:pt x="-503160" y="168888"/>
                      <a:pt x="6651256" y="21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-3877937" y="9106358"/>
                <a:ext cx="6658770" cy="130601"/>
              </a:xfrm>
              <a:custGeom>
                <a:avLst/>
                <a:gdLst/>
                <a:ahLst/>
                <a:cxnLst/>
                <a:rect l="l" t="t" r="r" b="b"/>
                <a:pathLst>
                  <a:path w="6658770" h="130601" extrusionOk="0">
                    <a:moveTo>
                      <a:pt x="6650864" y="22321"/>
                    </a:moveTo>
                    <a:cubicBezTo>
                      <a:pt x="6650608" y="-17788"/>
                      <a:pt x="7161742" y="-12055"/>
                      <a:pt x="7906" y="108286"/>
                    </a:cubicBezTo>
                    <a:cubicBezTo>
                      <a:pt x="8162" y="148382"/>
                      <a:pt x="-502972" y="142662"/>
                      <a:pt x="6650864" y="223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-3884774" y="8063094"/>
                <a:ext cx="6658841" cy="107088"/>
              </a:xfrm>
              <a:custGeom>
                <a:avLst/>
                <a:gdLst/>
                <a:ahLst/>
                <a:cxnLst/>
                <a:rect l="l" t="t" r="r" b="b"/>
                <a:pathLst>
                  <a:path w="6658841" h="107088" extrusionOk="0">
                    <a:moveTo>
                      <a:pt x="6650938" y="22976"/>
                    </a:moveTo>
                    <a:cubicBezTo>
                      <a:pt x="6650683" y="-17133"/>
                      <a:pt x="7161762" y="-9488"/>
                      <a:pt x="7899" y="84109"/>
                    </a:cubicBezTo>
                    <a:cubicBezTo>
                      <a:pt x="8169" y="124218"/>
                      <a:pt x="-502911" y="116587"/>
                      <a:pt x="6650938" y="229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2" name="Google Shape;242;p4"/>
          <p:cNvGrpSpPr/>
          <p:nvPr/>
        </p:nvGrpSpPr>
        <p:grpSpPr>
          <a:xfrm rot="-847344" flipH="1">
            <a:off x="8119421" y="-96277"/>
            <a:ext cx="2049632" cy="2538434"/>
            <a:chOff x="16238833" y="-193857"/>
            <a:chExt cx="4099166" cy="5076747"/>
          </a:xfrm>
        </p:grpSpPr>
        <p:sp>
          <p:nvSpPr>
            <p:cNvPr id="243" name="Google Shape;243;p4"/>
            <p:cNvSpPr/>
            <p:nvPr/>
          </p:nvSpPr>
          <p:spPr>
            <a:xfrm>
              <a:off x="19780406" y="1434297"/>
              <a:ext cx="557593" cy="3394480"/>
            </a:xfrm>
            <a:custGeom>
              <a:avLst/>
              <a:gdLst/>
              <a:ahLst/>
              <a:cxnLst/>
              <a:rect l="l" t="t" r="r" b="b"/>
              <a:pathLst>
                <a:path w="557593" h="3394480" extrusionOk="0">
                  <a:moveTo>
                    <a:pt x="229922" y="3391509"/>
                  </a:moveTo>
                  <a:cubicBezTo>
                    <a:pt x="482273" y="3367527"/>
                    <a:pt x="475740" y="3381518"/>
                    <a:pt x="514228" y="3369923"/>
                  </a:cubicBezTo>
                  <a:cubicBezTo>
                    <a:pt x="595971" y="3345281"/>
                    <a:pt x="547461" y="3302951"/>
                    <a:pt x="489040" y="1577180"/>
                  </a:cubicBezTo>
                  <a:cubicBezTo>
                    <a:pt x="485611" y="1475838"/>
                    <a:pt x="441604" y="129880"/>
                    <a:pt x="419084" y="29025"/>
                  </a:cubicBezTo>
                  <a:cubicBezTo>
                    <a:pt x="397426" y="-67951"/>
                    <a:pt x="297869" y="94840"/>
                    <a:pt x="83874" y="269866"/>
                  </a:cubicBezTo>
                  <a:cubicBezTo>
                    <a:pt x="-55449" y="390155"/>
                    <a:pt x="14659" y="206580"/>
                    <a:pt x="41927" y="850738"/>
                  </a:cubicBezTo>
                  <a:cubicBezTo>
                    <a:pt x="226676" y="3396434"/>
                    <a:pt x="56129" y="3412090"/>
                    <a:pt x="229922" y="33915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0099591" y="3609062"/>
              <a:ext cx="101" cy="3828"/>
            </a:xfrm>
            <a:custGeom>
              <a:avLst/>
              <a:gdLst/>
              <a:ahLst/>
              <a:cxnLst/>
              <a:rect l="l" t="t" r="r" b="b"/>
              <a:pathLst>
                <a:path w="101" h="3828" extrusionOk="0">
                  <a:moveTo>
                    <a:pt x="0" y="0"/>
                  </a:moveTo>
                  <a:cubicBezTo>
                    <a:pt x="0" y="1218"/>
                    <a:pt x="91" y="2518"/>
                    <a:pt x="102" y="3828"/>
                  </a:cubicBezTo>
                  <a:cubicBezTo>
                    <a:pt x="10" y="2528"/>
                    <a:pt x="0" y="1229"/>
                    <a:pt x="0" y="0"/>
                  </a:cubicBezTo>
                  <a:close/>
                </a:path>
              </a:pathLst>
            </a:custGeom>
            <a:solidFill>
              <a:srgbClr val="FDF5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16238833" y="-193857"/>
              <a:ext cx="4098241" cy="5076747"/>
            </a:xfrm>
            <a:custGeom>
              <a:avLst/>
              <a:gdLst/>
              <a:ahLst/>
              <a:cxnLst/>
              <a:rect l="l" t="t" r="r" b="b"/>
              <a:pathLst>
                <a:path w="4098241" h="5076747" extrusionOk="0">
                  <a:moveTo>
                    <a:pt x="3690199" y="2421435"/>
                  </a:moveTo>
                  <a:cubicBezTo>
                    <a:pt x="3677894" y="2236966"/>
                    <a:pt x="3761220" y="2252735"/>
                    <a:pt x="4027205" y="1981596"/>
                  </a:cubicBezTo>
                  <a:cubicBezTo>
                    <a:pt x="4135679" y="1871014"/>
                    <a:pt x="4097029" y="1879076"/>
                    <a:pt x="4060458" y="1202274"/>
                  </a:cubicBezTo>
                  <a:cubicBezTo>
                    <a:pt x="4050750" y="1022669"/>
                    <a:pt x="4023107" y="105736"/>
                    <a:pt x="3995828" y="45384"/>
                  </a:cubicBezTo>
                  <a:cubicBezTo>
                    <a:pt x="3966876" y="-18685"/>
                    <a:pt x="3911286" y="-1048"/>
                    <a:pt x="3586503" y="15299"/>
                  </a:cubicBezTo>
                  <a:cubicBezTo>
                    <a:pt x="1903402" y="100061"/>
                    <a:pt x="27019" y="119342"/>
                    <a:pt x="5179" y="192854"/>
                  </a:cubicBezTo>
                  <a:cubicBezTo>
                    <a:pt x="-21278" y="281890"/>
                    <a:pt x="58710" y="2102148"/>
                    <a:pt x="129975" y="4223986"/>
                  </a:cubicBezTo>
                  <a:cubicBezTo>
                    <a:pt x="160996" y="5152036"/>
                    <a:pt x="114170" y="5067955"/>
                    <a:pt x="435766" y="5076748"/>
                  </a:cubicBezTo>
                  <a:cubicBezTo>
                    <a:pt x="3910149" y="5046034"/>
                    <a:pt x="3743670" y="5094496"/>
                    <a:pt x="3782442" y="5047577"/>
                  </a:cubicBezTo>
                  <a:cubicBezTo>
                    <a:pt x="3869907" y="4941747"/>
                    <a:pt x="3715844" y="2805938"/>
                    <a:pt x="3690199" y="24214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17133697" y="773434"/>
              <a:ext cx="2344284" cy="436279"/>
            </a:xfrm>
            <a:custGeom>
              <a:avLst/>
              <a:gdLst/>
              <a:ahLst/>
              <a:cxnLst/>
              <a:rect l="l" t="t" r="r" b="b"/>
              <a:pathLst>
                <a:path w="2344284" h="436279" extrusionOk="0">
                  <a:moveTo>
                    <a:pt x="2284658" y="496"/>
                  </a:moveTo>
                  <a:cubicBezTo>
                    <a:pt x="2335055" y="-7038"/>
                    <a:pt x="2314533" y="72190"/>
                    <a:pt x="2325053" y="170283"/>
                  </a:cubicBezTo>
                  <a:cubicBezTo>
                    <a:pt x="2346031" y="332475"/>
                    <a:pt x="2353254" y="361088"/>
                    <a:pt x="2329233" y="363687"/>
                  </a:cubicBezTo>
                  <a:cubicBezTo>
                    <a:pt x="2317789" y="364865"/>
                    <a:pt x="60030" y="455454"/>
                    <a:pt x="43637" y="432579"/>
                  </a:cubicBezTo>
                  <a:cubicBezTo>
                    <a:pt x="43150" y="430517"/>
                    <a:pt x="209" y="137640"/>
                    <a:pt x="6" y="135538"/>
                  </a:cubicBezTo>
                  <a:cubicBezTo>
                    <a:pt x="-4022" y="69824"/>
                    <a:pt x="2128780" y="-3667"/>
                    <a:pt x="2284658" y="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4"/>
          <p:cNvGrpSpPr/>
          <p:nvPr/>
        </p:nvGrpSpPr>
        <p:grpSpPr>
          <a:xfrm rot="-473806">
            <a:off x="6421405" y="4357538"/>
            <a:ext cx="2951972" cy="1080555"/>
            <a:chOff x="12840855" y="8711911"/>
            <a:chExt cx="5903451" cy="2160869"/>
          </a:xfrm>
        </p:grpSpPr>
        <p:sp>
          <p:nvSpPr>
            <p:cNvPr id="248" name="Google Shape;248;p4"/>
            <p:cNvSpPr/>
            <p:nvPr/>
          </p:nvSpPr>
          <p:spPr>
            <a:xfrm>
              <a:off x="16125731" y="8828771"/>
              <a:ext cx="2381180" cy="1937018"/>
            </a:xfrm>
            <a:custGeom>
              <a:avLst/>
              <a:gdLst/>
              <a:ahLst/>
              <a:cxnLst/>
              <a:rect l="l" t="t" r="r" b="b"/>
              <a:pathLst>
                <a:path w="2381180" h="1937018" extrusionOk="0">
                  <a:moveTo>
                    <a:pt x="2359932" y="464201"/>
                  </a:moveTo>
                  <a:cubicBezTo>
                    <a:pt x="2380831" y="572957"/>
                    <a:pt x="2383334" y="686111"/>
                    <a:pt x="2379910" y="795610"/>
                  </a:cubicBezTo>
                  <a:cubicBezTo>
                    <a:pt x="2373664" y="995274"/>
                    <a:pt x="2348397" y="1197826"/>
                    <a:pt x="2267036" y="1380324"/>
                  </a:cubicBezTo>
                  <a:cubicBezTo>
                    <a:pt x="2078456" y="1803336"/>
                    <a:pt x="1598458" y="1933266"/>
                    <a:pt x="1171473" y="1936827"/>
                  </a:cubicBezTo>
                  <a:cubicBezTo>
                    <a:pt x="943423" y="1938725"/>
                    <a:pt x="684119" y="1928256"/>
                    <a:pt x="474842" y="1828660"/>
                  </a:cubicBezTo>
                  <a:cubicBezTo>
                    <a:pt x="172562" y="1684795"/>
                    <a:pt x="109123" y="1366908"/>
                    <a:pt x="49286" y="1068049"/>
                  </a:cubicBezTo>
                  <a:cubicBezTo>
                    <a:pt x="26935" y="956451"/>
                    <a:pt x="14786" y="843050"/>
                    <a:pt x="9071" y="729460"/>
                  </a:cubicBezTo>
                  <a:cubicBezTo>
                    <a:pt x="8422" y="727090"/>
                    <a:pt x="7785" y="724921"/>
                    <a:pt x="7395" y="723353"/>
                  </a:cubicBezTo>
                  <a:cubicBezTo>
                    <a:pt x="-6703" y="673013"/>
                    <a:pt x="1527" y="618747"/>
                    <a:pt x="13995" y="568854"/>
                  </a:cubicBezTo>
                  <a:cubicBezTo>
                    <a:pt x="57019" y="425320"/>
                    <a:pt x="140766" y="309773"/>
                    <a:pt x="265529" y="226222"/>
                  </a:cubicBezTo>
                  <a:cubicBezTo>
                    <a:pt x="439563" y="109673"/>
                    <a:pt x="660057" y="58590"/>
                    <a:pt x="865225" y="29635"/>
                  </a:cubicBezTo>
                  <a:cubicBezTo>
                    <a:pt x="1088553" y="-1889"/>
                    <a:pt x="1314868" y="-1901"/>
                    <a:pt x="1539919" y="1435"/>
                  </a:cubicBezTo>
                  <a:cubicBezTo>
                    <a:pt x="1662404" y="3251"/>
                    <a:pt x="1785491" y="6009"/>
                    <a:pt x="1906063" y="27666"/>
                  </a:cubicBezTo>
                  <a:cubicBezTo>
                    <a:pt x="2058054" y="54959"/>
                    <a:pt x="2217281" y="111771"/>
                    <a:pt x="2291240" y="257499"/>
                  </a:cubicBezTo>
                  <a:cubicBezTo>
                    <a:pt x="2324465" y="322953"/>
                    <a:pt x="2346177" y="392628"/>
                    <a:pt x="2359932" y="464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3093692" y="8893070"/>
              <a:ext cx="2378879" cy="1932838"/>
            </a:xfrm>
            <a:custGeom>
              <a:avLst/>
              <a:gdLst/>
              <a:ahLst/>
              <a:cxnLst/>
              <a:rect l="l" t="t" r="r" b="b"/>
              <a:pathLst>
                <a:path w="2378879" h="1932838" extrusionOk="0">
                  <a:moveTo>
                    <a:pt x="12499" y="508139"/>
                  </a:moveTo>
                  <a:cubicBezTo>
                    <a:pt x="-3995" y="617650"/>
                    <a:pt x="-1929" y="730804"/>
                    <a:pt x="5911" y="840079"/>
                  </a:cubicBezTo>
                  <a:cubicBezTo>
                    <a:pt x="20209" y="1039330"/>
                    <a:pt x="53635" y="1240692"/>
                    <a:pt x="142281" y="1419771"/>
                  </a:cubicBezTo>
                  <a:cubicBezTo>
                    <a:pt x="347768" y="1834849"/>
                    <a:pt x="832631" y="1945374"/>
                    <a:pt x="1259415" y="1931745"/>
                  </a:cubicBezTo>
                  <a:cubicBezTo>
                    <a:pt x="1487347" y="1924471"/>
                    <a:pt x="1746025" y="1903580"/>
                    <a:pt x="1951111" y="1795638"/>
                  </a:cubicBezTo>
                  <a:cubicBezTo>
                    <a:pt x="2247334" y="1639736"/>
                    <a:pt x="2297903" y="1319550"/>
                    <a:pt x="2345638" y="1018522"/>
                  </a:cubicBezTo>
                  <a:cubicBezTo>
                    <a:pt x="2363467" y="906111"/>
                    <a:pt x="2371035" y="792321"/>
                    <a:pt x="2372168" y="678589"/>
                  </a:cubicBezTo>
                  <a:cubicBezTo>
                    <a:pt x="2372723" y="676196"/>
                    <a:pt x="2373267" y="674003"/>
                    <a:pt x="2373597" y="672423"/>
                  </a:cubicBezTo>
                  <a:cubicBezTo>
                    <a:pt x="2385652" y="621552"/>
                    <a:pt x="2375238" y="567664"/>
                    <a:pt x="2360763" y="518325"/>
                  </a:cubicBezTo>
                  <a:cubicBezTo>
                    <a:pt x="2311989" y="376641"/>
                    <a:pt x="2223638" y="264560"/>
                    <a:pt x="2095615" y="186091"/>
                  </a:cubicBezTo>
                  <a:cubicBezTo>
                    <a:pt x="1917024" y="76639"/>
                    <a:pt x="1694641" y="34469"/>
                    <a:pt x="1488469" y="13778"/>
                  </a:cubicBezTo>
                  <a:cubicBezTo>
                    <a:pt x="1264055" y="-8739"/>
                    <a:pt x="1037917" y="350"/>
                    <a:pt x="813185" y="12741"/>
                  </a:cubicBezTo>
                  <a:cubicBezTo>
                    <a:pt x="690865" y="19484"/>
                    <a:pt x="568003" y="27195"/>
                    <a:pt x="448399" y="53673"/>
                  </a:cubicBezTo>
                  <a:cubicBezTo>
                    <a:pt x="297636" y="87049"/>
                    <a:pt x="140817" y="150228"/>
                    <a:pt x="72809" y="298808"/>
                  </a:cubicBezTo>
                  <a:cubicBezTo>
                    <a:pt x="42241" y="365583"/>
                    <a:pt x="23350" y="436071"/>
                    <a:pt x="12499" y="508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6961809" y="8841985"/>
              <a:ext cx="791135" cy="1676110"/>
            </a:xfrm>
            <a:custGeom>
              <a:avLst/>
              <a:gdLst/>
              <a:ahLst/>
              <a:cxnLst/>
              <a:rect l="l" t="t" r="r" b="b"/>
              <a:pathLst>
                <a:path w="791135" h="1676110" extrusionOk="0">
                  <a:moveTo>
                    <a:pt x="694856" y="12142"/>
                  </a:moveTo>
                  <a:cubicBezTo>
                    <a:pt x="713712" y="-16105"/>
                    <a:pt x="759357" y="9737"/>
                    <a:pt x="743465" y="40672"/>
                  </a:cubicBezTo>
                  <a:cubicBezTo>
                    <a:pt x="726853" y="70075"/>
                    <a:pt x="711032" y="99748"/>
                    <a:pt x="697017" y="130471"/>
                  </a:cubicBezTo>
                  <a:cubicBezTo>
                    <a:pt x="657003" y="230115"/>
                    <a:pt x="624900" y="333990"/>
                    <a:pt x="605749" y="439693"/>
                  </a:cubicBezTo>
                  <a:cubicBezTo>
                    <a:pt x="576114" y="668960"/>
                    <a:pt x="717112" y="548119"/>
                    <a:pt x="781743" y="672673"/>
                  </a:cubicBezTo>
                  <a:cubicBezTo>
                    <a:pt x="814885" y="783292"/>
                    <a:pt x="752781" y="900219"/>
                    <a:pt x="712425" y="1001453"/>
                  </a:cubicBezTo>
                  <a:cubicBezTo>
                    <a:pt x="643437" y="1126526"/>
                    <a:pt x="431515" y="1741339"/>
                    <a:pt x="263078" y="1670438"/>
                  </a:cubicBezTo>
                  <a:cubicBezTo>
                    <a:pt x="200855" y="1640717"/>
                    <a:pt x="202284" y="1559217"/>
                    <a:pt x="199639" y="1499729"/>
                  </a:cubicBezTo>
                  <a:cubicBezTo>
                    <a:pt x="208848" y="1364835"/>
                    <a:pt x="260031" y="1235707"/>
                    <a:pt x="307200" y="1110092"/>
                  </a:cubicBezTo>
                  <a:cubicBezTo>
                    <a:pt x="330672" y="1045522"/>
                    <a:pt x="362338" y="983416"/>
                    <a:pt x="378360" y="916417"/>
                  </a:cubicBezTo>
                  <a:cubicBezTo>
                    <a:pt x="382587" y="870958"/>
                    <a:pt x="305193" y="897342"/>
                    <a:pt x="279218" y="899688"/>
                  </a:cubicBezTo>
                  <a:cubicBezTo>
                    <a:pt x="225909" y="906031"/>
                    <a:pt x="172601" y="917702"/>
                    <a:pt x="118726" y="916229"/>
                  </a:cubicBezTo>
                  <a:cubicBezTo>
                    <a:pt x="32855" y="919789"/>
                    <a:pt x="-13369" y="854948"/>
                    <a:pt x="3408" y="773472"/>
                  </a:cubicBezTo>
                  <a:cubicBezTo>
                    <a:pt x="57543" y="604142"/>
                    <a:pt x="135433" y="442310"/>
                    <a:pt x="198128" y="276270"/>
                  </a:cubicBezTo>
                  <a:cubicBezTo>
                    <a:pt x="226511" y="199415"/>
                    <a:pt x="260327" y="124541"/>
                    <a:pt x="290127" y="48335"/>
                  </a:cubicBezTo>
                  <a:cubicBezTo>
                    <a:pt x="303103" y="12566"/>
                    <a:pt x="348784" y="19098"/>
                    <a:pt x="359811" y="46767"/>
                  </a:cubicBezTo>
                  <a:cubicBezTo>
                    <a:pt x="365455" y="46260"/>
                    <a:pt x="370969" y="45565"/>
                    <a:pt x="376117" y="44468"/>
                  </a:cubicBezTo>
                  <a:cubicBezTo>
                    <a:pt x="475909" y="29402"/>
                    <a:pt x="577106" y="38904"/>
                    <a:pt x="677417" y="33257"/>
                  </a:cubicBezTo>
                  <a:cubicBezTo>
                    <a:pt x="677417" y="33304"/>
                    <a:pt x="677382" y="33363"/>
                    <a:pt x="677382" y="33410"/>
                  </a:cubicBezTo>
                  <a:lnTo>
                    <a:pt x="677335" y="33410"/>
                  </a:lnTo>
                  <a:cubicBezTo>
                    <a:pt x="677335" y="33457"/>
                    <a:pt x="677287" y="33457"/>
                    <a:pt x="677299" y="33516"/>
                  </a:cubicBezTo>
                  <a:cubicBezTo>
                    <a:pt x="678409" y="33410"/>
                    <a:pt x="679519" y="33363"/>
                    <a:pt x="680593" y="33410"/>
                  </a:cubicBezTo>
                  <a:cubicBezTo>
                    <a:pt x="685304" y="26301"/>
                    <a:pt x="690051" y="19180"/>
                    <a:pt x="694856" y="12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4125398" y="8918108"/>
              <a:ext cx="793519" cy="1657709"/>
            </a:xfrm>
            <a:custGeom>
              <a:avLst/>
              <a:gdLst/>
              <a:ahLst/>
              <a:cxnLst/>
              <a:rect l="l" t="t" r="r" b="b"/>
              <a:pathLst>
                <a:path w="793519" h="1657709" extrusionOk="0">
                  <a:moveTo>
                    <a:pt x="726432" y="11270"/>
                  </a:moveTo>
                  <a:cubicBezTo>
                    <a:pt x="746421" y="-16199"/>
                    <a:pt x="790980" y="11459"/>
                    <a:pt x="773848" y="41734"/>
                  </a:cubicBezTo>
                  <a:cubicBezTo>
                    <a:pt x="756055" y="70441"/>
                    <a:pt x="739065" y="99454"/>
                    <a:pt x="723811" y="129588"/>
                  </a:cubicBezTo>
                  <a:cubicBezTo>
                    <a:pt x="679806" y="227545"/>
                    <a:pt x="643547" y="330041"/>
                    <a:pt x="620146" y="434896"/>
                  </a:cubicBezTo>
                  <a:cubicBezTo>
                    <a:pt x="581290" y="662783"/>
                    <a:pt x="727046" y="547719"/>
                    <a:pt x="786600" y="674773"/>
                  </a:cubicBezTo>
                  <a:cubicBezTo>
                    <a:pt x="815255" y="786641"/>
                    <a:pt x="748475" y="900974"/>
                    <a:pt x="704069" y="1000499"/>
                  </a:cubicBezTo>
                  <a:cubicBezTo>
                    <a:pt x="630087" y="1122696"/>
                    <a:pt x="393548" y="1728477"/>
                    <a:pt x="228098" y="1650868"/>
                  </a:cubicBezTo>
                  <a:cubicBezTo>
                    <a:pt x="167127" y="1618660"/>
                    <a:pt x="171838" y="1537290"/>
                    <a:pt x="171602" y="1477754"/>
                  </a:cubicBezTo>
                  <a:cubicBezTo>
                    <a:pt x="186242" y="1343344"/>
                    <a:pt x="242597" y="1216373"/>
                    <a:pt x="294795" y="1092751"/>
                  </a:cubicBezTo>
                  <a:cubicBezTo>
                    <a:pt x="320853" y="1029183"/>
                    <a:pt x="355010" y="968385"/>
                    <a:pt x="373712" y="902094"/>
                  </a:cubicBezTo>
                  <a:cubicBezTo>
                    <a:pt x="379769" y="856847"/>
                    <a:pt x="301383" y="880083"/>
                    <a:pt x="275325" y="881392"/>
                  </a:cubicBezTo>
                  <a:cubicBezTo>
                    <a:pt x="221805" y="885577"/>
                    <a:pt x="168071" y="895103"/>
                    <a:pt x="114291" y="891460"/>
                  </a:cubicBezTo>
                  <a:cubicBezTo>
                    <a:pt x="28348" y="891566"/>
                    <a:pt x="-15231" y="824909"/>
                    <a:pt x="4829" y="744176"/>
                  </a:cubicBezTo>
                  <a:cubicBezTo>
                    <a:pt x="65753" y="577157"/>
                    <a:pt x="150113" y="418591"/>
                    <a:pt x="219443" y="255215"/>
                  </a:cubicBezTo>
                  <a:cubicBezTo>
                    <a:pt x="250909" y="179563"/>
                    <a:pt x="287711" y="106115"/>
                    <a:pt x="320558" y="31171"/>
                  </a:cubicBezTo>
                  <a:cubicBezTo>
                    <a:pt x="334962" y="-4044"/>
                    <a:pt x="380348" y="4315"/>
                    <a:pt x="390242" y="32409"/>
                  </a:cubicBezTo>
                  <a:cubicBezTo>
                    <a:pt x="395897" y="32126"/>
                    <a:pt x="401447" y="31654"/>
                    <a:pt x="406630" y="30758"/>
                  </a:cubicBezTo>
                  <a:cubicBezTo>
                    <a:pt x="506953" y="19723"/>
                    <a:pt x="607690" y="33281"/>
                    <a:pt x="708143" y="31678"/>
                  </a:cubicBezTo>
                  <a:cubicBezTo>
                    <a:pt x="708143" y="31725"/>
                    <a:pt x="708096" y="31772"/>
                    <a:pt x="708107" y="31819"/>
                  </a:cubicBezTo>
                  <a:lnTo>
                    <a:pt x="708060" y="31819"/>
                  </a:lnTo>
                  <a:cubicBezTo>
                    <a:pt x="708060" y="31866"/>
                    <a:pt x="708013" y="31866"/>
                    <a:pt x="708013" y="31914"/>
                  </a:cubicBezTo>
                  <a:cubicBezTo>
                    <a:pt x="709123" y="31855"/>
                    <a:pt x="710233" y="31855"/>
                    <a:pt x="711307" y="31937"/>
                  </a:cubicBezTo>
                  <a:cubicBezTo>
                    <a:pt x="716325" y="25040"/>
                    <a:pt x="721355" y="18108"/>
                    <a:pt x="726432" y="11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16726570" y="10066569"/>
              <a:ext cx="342351" cy="681255"/>
            </a:xfrm>
            <a:custGeom>
              <a:avLst/>
              <a:gdLst/>
              <a:ahLst/>
              <a:cxnLst/>
              <a:rect l="l" t="t" r="r" b="b"/>
              <a:pathLst>
                <a:path w="342351" h="681255" extrusionOk="0">
                  <a:moveTo>
                    <a:pt x="134156" y="680472"/>
                  </a:moveTo>
                  <a:cubicBezTo>
                    <a:pt x="103801" y="675002"/>
                    <a:pt x="100436" y="641626"/>
                    <a:pt x="108795" y="617175"/>
                  </a:cubicBezTo>
                  <a:cubicBezTo>
                    <a:pt x="100412" y="621372"/>
                    <a:pt x="90660" y="622386"/>
                    <a:pt x="81061" y="619109"/>
                  </a:cubicBezTo>
                  <a:cubicBezTo>
                    <a:pt x="75925" y="617364"/>
                    <a:pt x="71521" y="614641"/>
                    <a:pt x="67932" y="611233"/>
                  </a:cubicBezTo>
                  <a:cubicBezTo>
                    <a:pt x="52276" y="636380"/>
                    <a:pt x="10881" y="631016"/>
                    <a:pt x="2167" y="602674"/>
                  </a:cubicBezTo>
                  <a:cubicBezTo>
                    <a:pt x="-3110" y="588445"/>
                    <a:pt x="2439" y="574156"/>
                    <a:pt x="6229" y="560292"/>
                  </a:cubicBezTo>
                  <a:cubicBezTo>
                    <a:pt x="47671" y="440277"/>
                    <a:pt x="86468" y="319083"/>
                    <a:pt x="130296" y="199869"/>
                  </a:cubicBezTo>
                  <a:cubicBezTo>
                    <a:pt x="157629" y="134828"/>
                    <a:pt x="182411" y="63066"/>
                    <a:pt x="237349" y="15697"/>
                  </a:cubicBezTo>
                  <a:cubicBezTo>
                    <a:pt x="266169" y="-9697"/>
                    <a:pt x="318734" y="-4522"/>
                    <a:pt x="334449" y="32992"/>
                  </a:cubicBezTo>
                  <a:cubicBezTo>
                    <a:pt x="346952" y="62217"/>
                    <a:pt x="341179" y="95958"/>
                    <a:pt x="339963" y="126811"/>
                  </a:cubicBezTo>
                  <a:cubicBezTo>
                    <a:pt x="334236" y="231146"/>
                    <a:pt x="304944" y="331874"/>
                    <a:pt x="272297" y="430551"/>
                  </a:cubicBezTo>
                  <a:cubicBezTo>
                    <a:pt x="256630" y="478686"/>
                    <a:pt x="240466" y="526586"/>
                    <a:pt x="222354" y="573791"/>
                  </a:cubicBezTo>
                  <a:cubicBezTo>
                    <a:pt x="209461" y="596249"/>
                    <a:pt x="208221" y="633079"/>
                    <a:pt x="180251" y="641780"/>
                  </a:cubicBezTo>
                  <a:cubicBezTo>
                    <a:pt x="177205" y="664745"/>
                    <a:pt x="158963" y="685600"/>
                    <a:pt x="134156" y="6804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3795250" y="10178096"/>
              <a:ext cx="362896" cy="675197"/>
            </a:xfrm>
            <a:custGeom>
              <a:avLst/>
              <a:gdLst/>
              <a:ahLst/>
              <a:cxnLst/>
              <a:rect l="l" t="t" r="r" b="b"/>
              <a:pathLst>
                <a:path w="362896" h="675197" extrusionOk="0">
                  <a:moveTo>
                    <a:pt x="130446" y="674083"/>
                  </a:moveTo>
                  <a:cubicBezTo>
                    <a:pt x="100339" y="667398"/>
                    <a:pt x="98320" y="633916"/>
                    <a:pt x="107659" y="609819"/>
                  </a:cubicBezTo>
                  <a:cubicBezTo>
                    <a:pt x="99111" y="613674"/>
                    <a:pt x="89335" y="614299"/>
                    <a:pt x="79866" y="610632"/>
                  </a:cubicBezTo>
                  <a:cubicBezTo>
                    <a:pt x="74800" y="608675"/>
                    <a:pt x="70515" y="605787"/>
                    <a:pt x="67067" y="602239"/>
                  </a:cubicBezTo>
                  <a:cubicBezTo>
                    <a:pt x="50407" y="626725"/>
                    <a:pt x="9260" y="619698"/>
                    <a:pt x="1692" y="591051"/>
                  </a:cubicBezTo>
                  <a:cubicBezTo>
                    <a:pt x="-3007" y="576620"/>
                    <a:pt x="3121" y="562568"/>
                    <a:pt x="7454" y="548857"/>
                  </a:cubicBezTo>
                  <a:cubicBezTo>
                    <a:pt x="53702" y="430610"/>
                    <a:pt x="97363" y="311066"/>
                    <a:pt x="145972" y="193715"/>
                  </a:cubicBezTo>
                  <a:cubicBezTo>
                    <a:pt x="175903" y="129829"/>
                    <a:pt x="203566" y="59117"/>
                    <a:pt x="260370" y="13999"/>
                  </a:cubicBezTo>
                  <a:cubicBezTo>
                    <a:pt x="290194" y="-10216"/>
                    <a:pt x="342510" y="-2930"/>
                    <a:pt x="356690" y="35185"/>
                  </a:cubicBezTo>
                  <a:cubicBezTo>
                    <a:pt x="368001" y="64894"/>
                    <a:pt x="360870" y="98375"/>
                    <a:pt x="358414" y="129146"/>
                  </a:cubicBezTo>
                  <a:cubicBezTo>
                    <a:pt x="348484" y="233163"/>
                    <a:pt x="315154" y="332629"/>
                    <a:pt x="278552" y="429914"/>
                  </a:cubicBezTo>
                  <a:cubicBezTo>
                    <a:pt x="260960" y="477378"/>
                    <a:pt x="242872" y="524594"/>
                    <a:pt x="222871" y="571032"/>
                  </a:cubicBezTo>
                  <a:cubicBezTo>
                    <a:pt x="209080" y="592949"/>
                    <a:pt x="206365" y="629696"/>
                    <a:pt x="178052" y="637276"/>
                  </a:cubicBezTo>
                  <a:cubicBezTo>
                    <a:pt x="174097" y="660100"/>
                    <a:pt x="155028" y="680213"/>
                    <a:pt x="130446" y="674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6118980" y="9537165"/>
              <a:ext cx="233731" cy="565067"/>
            </a:xfrm>
            <a:custGeom>
              <a:avLst/>
              <a:gdLst/>
              <a:ahLst/>
              <a:cxnLst/>
              <a:rect l="l" t="t" r="r" b="b"/>
              <a:pathLst>
                <a:path w="233731" h="565067" extrusionOk="0">
                  <a:moveTo>
                    <a:pt x="83939" y="1933"/>
                  </a:moveTo>
                  <a:cubicBezTo>
                    <a:pt x="104211" y="-2465"/>
                    <a:pt x="125794" y="400"/>
                    <a:pt x="144308" y="13026"/>
                  </a:cubicBezTo>
                  <a:cubicBezTo>
                    <a:pt x="200237" y="51153"/>
                    <a:pt x="215775" y="143723"/>
                    <a:pt x="224972" y="206017"/>
                  </a:cubicBezTo>
                  <a:cubicBezTo>
                    <a:pt x="236508" y="284121"/>
                    <a:pt x="234689" y="363558"/>
                    <a:pt x="230581" y="442157"/>
                  </a:cubicBezTo>
                  <a:cubicBezTo>
                    <a:pt x="228762" y="476888"/>
                    <a:pt x="225374" y="514567"/>
                    <a:pt x="201831" y="540209"/>
                  </a:cubicBezTo>
                  <a:cubicBezTo>
                    <a:pt x="184439" y="559154"/>
                    <a:pt x="157095" y="568421"/>
                    <a:pt x="131745" y="563964"/>
                  </a:cubicBezTo>
                  <a:cubicBezTo>
                    <a:pt x="83006" y="555393"/>
                    <a:pt x="60762" y="501776"/>
                    <a:pt x="47220" y="460195"/>
                  </a:cubicBezTo>
                  <a:cubicBezTo>
                    <a:pt x="17088" y="367684"/>
                    <a:pt x="3038" y="270517"/>
                    <a:pt x="251" y="173432"/>
                  </a:cubicBezTo>
                  <a:cubicBezTo>
                    <a:pt x="-988" y="130554"/>
                    <a:pt x="1633" y="81322"/>
                    <a:pt x="24763" y="43773"/>
                  </a:cubicBezTo>
                  <a:cubicBezTo>
                    <a:pt x="37904" y="22434"/>
                    <a:pt x="60018" y="7120"/>
                    <a:pt x="83939" y="19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5259970" y="9554024"/>
              <a:ext cx="227674" cy="566454"/>
            </a:xfrm>
            <a:custGeom>
              <a:avLst/>
              <a:gdLst/>
              <a:ahLst/>
              <a:cxnLst/>
              <a:rect l="l" t="t" r="r" b="b"/>
              <a:pathLst>
                <a:path w="227674" h="566454" extrusionOk="0">
                  <a:moveTo>
                    <a:pt x="137042" y="1284"/>
                  </a:moveTo>
                  <a:cubicBezTo>
                    <a:pt x="116605" y="-2300"/>
                    <a:pt x="95163" y="1437"/>
                    <a:pt x="77170" y="14794"/>
                  </a:cubicBezTo>
                  <a:cubicBezTo>
                    <a:pt x="22834" y="55138"/>
                    <a:pt x="11039" y="148261"/>
                    <a:pt x="4356" y="210874"/>
                  </a:cubicBezTo>
                  <a:cubicBezTo>
                    <a:pt x="-4015" y="289379"/>
                    <a:pt x="1003" y="368674"/>
                    <a:pt x="8288" y="447049"/>
                  </a:cubicBezTo>
                  <a:cubicBezTo>
                    <a:pt x="11511" y="481686"/>
                    <a:pt x="16411" y="519188"/>
                    <a:pt x="40970" y="543863"/>
                  </a:cubicBezTo>
                  <a:cubicBezTo>
                    <a:pt x="59105" y="562089"/>
                    <a:pt x="86804" y="570248"/>
                    <a:pt x="111953" y="564777"/>
                  </a:cubicBezTo>
                  <a:cubicBezTo>
                    <a:pt x="160302" y="554250"/>
                    <a:pt x="180374" y="499783"/>
                    <a:pt x="192228" y="457695"/>
                  </a:cubicBezTo>
                  <a:cubicBezTo>
                    <a:pt x="218593" y="364041"/>
                    <a:pt x="228723" y="266390"/>
                    <a:pt x="227590" y="169270"/>
                  </a:cubicBezTo>
                  <a:cubicBezTo>
                    <a:pt x="227094" y="126380"/>
                    <a:pt x="222489" y="77290"/>
                    <a:pt x="197872" y="40707"/>
                  </a:cubicBezTo>
                  <a:cubicBezTo>
                    <a:pt x="183869" y="19923"/>
                    <a:pt x="161152" y="5516"/>
                    <a:pt x="137042" y="12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7774870" y="9019567"/>
              <a:ext cx="755113" cy="1344703"/>
            </a:xfrm>
            <a:custGeom>
              <a:avLst/>
              <a:gdLst/>
              <a:ahLst/>
              <a:cxnLst/>
              <a:rect l="l" t="t" r="r" b="b"/>
              <a:pathLst>
                <a:path w="755113" h="1344703" extrusionOk="0">
                  <a:moveTo>
                    <a:pt x="753701" y="128220"/>
                  </a:moveTo>
                  <a:cubicBezTo>
                    <a:pt x="737030" y="256464"/>
                    <a:pt x="534104" y="291961"/>
                    <a:pt x="419117" y="472408"/>
                  </a:cubicBezTo>
                  <a:cubicBezTo>
                    <a:pt x="290150" y="674807"/>
                    <a:pt x="338664" y="931920"/>
                    <a:pt x="296313" y="1166127"/>
                  </a:cubicBezTo>
                  <a:cubicBezTo>
                    <a:pt x="255072" y="1394167"/>
                    <a:pt x="53929" y="1370058"/>
                    <a:pt x="10645" y="1279516"/>
                  </a:cubicBezTo>
                  <a:cubicBezTo>
                    <a:pt x="-14078" y="1227796"/>
                    <a:pt x="-2378" y="1243181"/>
                    <a:pt x="117663" y="648317"/>
                  </a:cubicBezTo>
                  <a:cubicBezTo>
                    <a:pt x="133555" y="569552"/>
                    <a:pt x="111358" y="475910"/>
                    <a:pt x="228529" y="330017"/>
                  </a:cubicBezTo>
                  <a:cubicBezTo>
                    <a:pt x="317554" y="219174"/>
                    <a:pt x="446509" y="136213"/>
                    <a:pt x="596775" y="29637"/>
                  </a:cubicBezTo>
                  <a:cubicBezTo>
                    <a:pt x="704737" y="-46934"/>
                    <a:pt x="765307" y="38880"/>
                    <a:pt x="753701" y="128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3055042" y="9126475"/>
              <a:ext cx="800424" cy="1321823"/>
            </a:xfrm>
            <a:custGeom>
              <a:avLst/>
              <a:gdLst/>
              <a:ahLst/>
              <a:cxnLst/>
              <a:rect l="l" t="t" r="r" b="b"/>
              <a:pathLst>
                <a:path w="800424" h="1321823" extrusionOk="0">
                  <a:moveTo>
                    <a:pt x="2422" y="131389"/>
                  </a:moveTo>
                  <a:cubicBezTo>
                    <a:pt x="24253" y="258855"/>
                    <a:pt x="228453" y="286171"/>
                    <a:pt x="350619" y="461843"/>
                  </a:cubicBezTo>
                  <a:cubicBezTo>
                    <a:pt x="487650" y="658890"/>
                    <a:pt x="449537" y="917747"/>
                    <a:pt x="501311" y="1150056"/>
                  </a:cubicBezTo>
                  <a:cubicBezTo>
                    <a:pt x="551726" y="1376257"/>
                    <a:pt x="751735" y="1344072"/>
                    <a:pt x="791324" y="1251856"/>
                  </a:cubicBezTo>
                  <a:cubicBezTo>
                    <a:pt x="813946" y="1199182"/>
                    <a:pt x="802871" y="1215027"/>
                    <a:pt x="658921" y="625479"/>
                  </a:cubicBezTo>
                  <a:cubicBezTo>
                    <a:pt x="639865" y="547410"/>
                    <a:pt x="658272" y="452966"/>
                    <a:pt x="535303" y="311895"/>
                  </a:cubicBezTo>
                  <a:cubicBezTo>
                    <a:pt x="441875" y="204718"/>
                    <a:pt x="309685" y="127027"/>
                    <a:pt x="155227" y="26570"/>
                  </a:cubicBezTo>
                  <a:cubicBezTo>
                    <a:pt x="44277" y="-45580"/>
                    <a:pt x="-12785" y="42604"/>
                    <a:pt x="2422" y="131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5456883" y="9208311"/>
              <a:ext cx="678544" cy="259634"/>
            </a:xfrm>
            <a:custGeom>
              <a:avLst/>
              <a:gdLst/>
              <a:ahLst/>
              <a:cxnLst/>
              <a:rect l="l" t="t" r="r" b="b"/>
              <a:pathLst>
                <a:path w="678544" h="259634" extrusionOk="0">
                  <a:moveTo>
                    <a:pt x="284219" y="3975"/>
                  </a:moveTo>
                  <a:cubicBezTo>
                    <a:pt x="318365" y="-505"/>
                    <a:pt x="352971" y="-1200"/>
                    <a:pt x="387282" y="1900"/>
                  </a:cubicBezTo>
                  <a:cubicBezTo>
                    <a:pt x="387459" y="1912"/>
                    <a:pt x="387624" y="1936"/>
                    <a:pt x="387801" y="1947"/>
                  </a:cubicBezTo>
                  <a:cubicBezTo>
                    <a:pt x="457674" y="8373"/>
                    <a:pt x="527453" y="23793"/>
                    <a:pt x="589829" y="56791"/>
                  </a:cubicBezTo>
                  <a:cubicBezTo>
                    <a:pt x="615379" y="72884"/>
                    <a:pt x="685736" y="92018"/>
                    <a:pt x="655345" y="132066"/>
                  </a:cubicBezTo>
                  <a:cubicBezTo>
                    <a:pt x="655782" y="134188"/>
                    <a:pt x="656018" y="136322"/>
                    <a:pt x="656066" y="138491"/>
                  </a:cubicBezTo>
                  <a:cubicBezTo>
                    <a:pt x="656314" y="138585"/>
                    <a:pt x="656502" y="138727"/>
                    <a:pt x="656692" y="138833"/>
                  </a:cubicBezTo>
                  <a:cubicBezTo>
                    <a:pt x="657317" y="139069"/>
                    <a:pt x="657955" y="139316"/>
                    <a:pt x="658533" y="139611"/>
                  </a:cubicBezTo>
                  <a:cubicBezTo>
                    <a:pt x="658533" y="139658"/>
                    <a:pt x="658486" y="139705"/>
                    <a:pt x="658439" y="139753"/>
                  </a:cubicBezTo>
                  <a:cubicBezTo>
                    <a:pt x="673682" y="147439"/>
                    <a:pt x="682395" y="164439"/>
                    <a:pt x="676881" y="181640"/>
                  </a:cubicBezTo>
                  <a:cubicBezTo>
                    <a:pt x="674803" y="188159"/>
                    <a:pt x="670978" y="193571"/>
                    <a:pt x="666043" y="197638"/>
                  </a:cubicBezTo>
                  <a:cubicBezTo>
                    <a:pt x="686079" y="222089"/>
                    <a:pt x="658451" y="258082"/>
                    <a:pt x="629465" y="244512"/>
                  </a:cubicBezTo>
                  <a:cubicBezTo>
                    <a:pt x="577880" y="219967"/>
                    <a:pt x="523391" y="202283"/>
                    <a:pt x="468029" y="188607"/>
                  </a:cubicBezTo>
                  <a:cubicBezTo>
                    <a:pt x="467604" y="188501"/>
                    <a:pt x="467179" y="188407"/>
                    <a:pt x="466754" y="188301"/>
                  </a:cubicBezTo>
                  <a:cubicBezTo>
                    <a:pt x="383066" y="168188"/>
                    <a:pt x="295140" y="169957"/>
                    <a:pt x="212339" y="193417"/>
                  </a:cubicBezTo>
                  <a:cubicBezTo>
                    <a:pt x="211914" y="193535"/>
                    <a:pt x="211500" y="193653"/>
                    <a:pt x="211075" y="193771"/>
                  </a:cubicBezTo>
                  <a:cubicBezTo>
                    <a:pt x="156315" y="209663"/>
                    <a:pt x="102582" y="229528"/>
                    <a:pt x="52036" y="256125"/>
                  </a:cubicBezTo>
                  <a:cubicBezTo>
                    <a:pt x="23617" y="270861"/>
                    <a:pt x="-5440" y="236000"/>
                    <a:pt x="13593" y="210771"/>
                  </a:cubicBezTo>
                  <a:cubicBezTo>
                    <a:pt x="8492" y="206916"/>
                    <a:pt x="4454" y="201658"/>
                    <a:pt x="2117" y="195221"/>
                  </a:cubicBezTo>
                  <a:cubicBezTo>
                    <a:pt x="-4094" y="178256"/>
                    <a:pt x="3923" y="160914"/>
                    <a:pt x="18847" y="152626"/>
                  </a:cubicBezTo>
                  <a:cubicBezTo>
                    <a:pt x="18800" y="152579"/>
                    <a:pt x="18741" y="152532"/>
                    <a:pt x="18741" y="152485"/>
                  </a:cubicBezTo>
                  <a:cubicBezTo>
                    <a:pt x="19308" y="152167"/>
                    <a:pt x="19933" y="151907"/>
                    <a:pt x="20547" y="151636"/>
                  </a:cubicBezTo>
                  <a:cubicBezTo>
                    <a:pt x="20736" y="151530"/>
                    <a:pt x="20925" y="151377"/>
                    <a:pt x="21161" y="151271"/>
                  </a:cubicBezTo>
                  <a:cubicBezTo>
                    <a:pt x="21126" y="149101"/>
                    <a:pt x="21279" y="146968"/>
                    <a:pt x="21622" y="144822"/>
                  </a:cubicBezTo>
                  <a:cubicBezTo>
                    <a:pt x="-10363" y="106023"/>
                    <a:pt x="59168" y="84072"/>
                    <a:pt x="84057" y="66965"/>
                  </a:cubicBezTo>
                  <a:cubicBezTo>
                    <a:pt x="145051" y="31480"/>
                    <a:pt x="214145" y="13277"/>
                    <a:pt x="283711" y="4046"/>
                  </a:cubicBezTo>
                  <a:cubicBezTo>
                    <a:pt x="283877" y="4022"/>
                    <a:pt x="284042" y="3999"/>
                    <a:pt x="284219" y="3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8492259" y="9312262"/>
              <a:ext cx="51796" cy="468555"/>
            </a:xfrm>
            <a:custGeom>
              <a:avLst/>
              <a:gdLst/>
              <a:ahLst/>
              <a:cxnLst/>
              <a:rect l="l" t="t" r="r" b="b"/>
              <a:pathLst>
                <a:path w="51796" h="468555" extrusionOk="0">
                  <a:moveTo>
                    <a:pt x="6157" y="468387"/>
                  </a:moveTo>
                  <a:cubicBezTo>
                    <a:pt x="-9157" y="462869"/>
                    <a:pt x="8849" y="431427"/>
                    <a:pt x="9416" y="419155"/>
                  </a:cubicBezTo>
                  <a:cubicBezTo>
                    <a:pt x="13536" y="401034"/>
                    <a:pt x="16181" y="382655"/>
                    <a:pt x="18802" y="364264"/>
                  </a:cubicBezTo>
                  <a:cubicBezTo>
                    <a:pt x="31978" y="247172"/>
                    <a:pt x="36713" y="127122"/>
                    <a:pt x="19522" y="10290"/>
                  </a:cubicBezTo>
                  <a:cubicBezTo>
                    <a:pt x="17102" y="-498"/>
                    <a:pt x="33950" y="-4435"/>
                    <a:pt x="36312" y="6517"/>
                  </a:cubicBezTo>
                  <a:cubicBezTo>
                    <a:pt x="58627" y="121451"/>
                    <a:pt x="53514" y="240535"/>
                    <a:pt x="41636" y="356483"/>
                  </a:cubicBezTo>
                  <a:cubicBezTo>
                    <a:pt x="38732" y="375499"/>
                    <a:pt x="29676" y="473150"/>
                    <a:pt x="6157" y="468387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3055007" y="9421881"/>
              <a:ext cx="63862" cy="467363"/>
            </a:xfrm>
            <a:custGeom>
              <a:avLst/>
              <a:gdLst/>
              <a:ahLst/>
              <a:cxnLst/>
              <a:rect l="l" t="t" r="r" b="b"/>
              <a:pathLst>
                <a:path w="63862" h="467363" extrusionOk="0">
                  <a:moveTo>
                    <a:pt x="58114" y="467123"/>
                  </a:moveTo>
                  <a:cubicBezTo>
                    <a:pt x="73204" y="460992"/>
                    <a:pt x="53935" y="430305"/>
                    <a:pt x="52872" y="418067"/>
                  </a:cubicBezTo>
                  <a:cubicBezTo>
                    <a:pt x="48031" y="400124"/>
                    <a:pt x="44643" y="381862"/>
                    <a:pt x="41278" y="363589"/>
                  </a:cubicBezTo>
                  <a:cubicBezTo>
                    <a:pt x="23378" y="247122"/>
                    <a:pt x="13815" y="127367"/>
                    <a:pt x="26271" y="9933"/>
                  </a:cubicBezTo>
                  <a:cubicBezTo>
                    <a:pt x="28255" y="-936"/>
                    <a:pt x="11265" y="-4202"/>
                    <a:pt x="9340" y="6844"/>
                  </a:cubicBezTo>
                  <a:cubicBezTo>
                    <a:pt x="-8323" y="122580"/>
                    <a:pt x="1595" y="241369"/>
                    <a:pt x="18148" y="356739"/>
                  </a:cubicBezTo>
                  <a:cubicBezTo>
                    <a:pt x="21820" y="375614"/>
                    <a:pt x="34808" y="472829"/>
                    <a:pt x="58114" y="467123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6024456" y="8711911"/>
              <a:ext cx="2719849" cy="2100106"/>
            </a:xfrm>
            <a:custGeom>
              <a:avLst/>
              <a:gdLst/>
              <a:ahLst/>
              <a:cxnLst/>
              <a:rect l="l" t="t" r="r" b="b"/>
              <a:pathLst>
                <a:path w="2719849" h="2100106" extrusionOk="0">
                  <a:moveTo>
                    <a:pt x="2694465" y="302150"/>
                  </a:moveTo>
                  <a:cubicBezTo>
                    <a:pt x="2600778" y="97818"/>
                    <a:pt x="2293349" y="74581"/>
                    <a:pt x="2102774" y="47737"/>
                  </a:cubicBezTo>
                  <a:cubicBezTo>
                    <a:pt x="799799" y="-135775"/>
                    <a:pt x="-197790" y="229363"/>
                    <a:pt x="33449" y="808124"/>
                  </a:cubicBezTo>
                  <a:cubicBezTo>
                    <a:pt x="138873" y="1625606"/>
                    <a:pt x="267273" y="2009819"/>
                    <a:pt x="924468" y="2080815"/>
                  </a:cubicBezTo>
                  <a:cubicBezTo>
                    <a:pt x="2019476" y="2199097"/>
                    <a:pt x="2588876" y="1778655"/>
                    <a:pt x="2545309" y="676437"/>
                  </a:cubicBezTo>
                  <a:cubicBezTo>
                    <a:pt x="2644912" y="641682"/>
                    <a:pt x="2775614" y="479131"/>
                    <a:pt x="2694465" y="302150"/>
                  </a:cubicBezTo>
                  <a:close/>
                  <a:moveTo>
                    <a:pt x="2430675" y="1105450"/>
                  </a:moveTo>
                  <a:cubicBezTo>
                    <a:pt x="2311402" y="1871425"/>
                    <a:pt x="1827071" y="2054442"/>
                    <a:pt x="1053801" y="2007827"/>
                  </a:cubicBezTo>
                  <a:cubicBezTo>
                    <a:pt x="784061" y="1991569"/>
                    <a:pt x="518346" y="1940274"/>
                    <a:pt x="354903" y="1703392"/>
                  </a:cubicBezTo>
                  <a:cubicBezTo>
                    <a:pt x="220624" y="1508786"/>
                    <a:pt x="165851" y="1245318"/>
                    <a:pt x="149959" y="1013446"/>
                  </a:cubicBezTo>
                  <a:cubicBezTo>
                    <a:pt x="131281" y="741007"/>
                    <a:pt x="191779" y="509076"/>
                    <a:pt x="444860" y="366532"/>
                  </a:cubicBezTo>
                  <a:cubicBezTo>
                    <a:pt x="555845" y="304025"/>
                    <a:pt x="679959" y="268515"/>
                    <a:pt x="804404" y="241105"/>
                  </a:cubicBezTo>
                  <a:cubicBezTo>
                    <a:pt x="1098030" y="176441"/>
                    <a:pt x="1400972" y="154289"/>
                    <a:pt x="1700914" y="175002"/>
                  </a:cubicBezTo>
                  <a:cubicBezTo>
                    <a:pt x="1915953" y="189845"/>
                    <a:pt x="2262498" y="199748"/>
                    <a:pt x="2377474" y="421611"/>
                  </a:cubicBezTo>
                  <a:cubicBezTo>
                    <a:pt x="2486404" y="631826"/>
                    <a:pt x="2465990" y="878647"/>
                    <a:pt x="2430675" y="1105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2840855" y="8776485"/>
              <a:ext cx="2727433" cy="2096295"/>
            </a:xfrm>
            <a:custGeom>
              <a:avLst/>
              <a:gdLst/>
              <a:ahLst/>
              <a:cxnLst/>
              <a:rect l="l" t="t" r="r" b="b"/>
              <a:pathLst>
                <a:path w="2727433" h="2096295" extrusionOk="0">
                  <a:moveTo>
                    <a:pt x="21016" y="355422"/>
                  </a:moveTo>
                  <a:cubicBezTo>
                    <a:pt x="106379" y="147482"/>
                    <a:pt x="412627" y="111902"/>
                    <a:pt x="601962" y="77418"/>
                  </a:cubicBezTo>
                  <a:cubicBezTo>
                    <a:pt x="1896483" y="-158356"/>
                    <a:pt x="2907993" y="166345"/>
                    <a:pt x="2700285" y="753947"/>
                  </a:cubicBezTo>
                  <a:cubicBezTo>
                    <a:pt x="2627921" y="1575014"/>
                    <a:pt x="2515141" y="1964072"/>
                    <a:pt x="1861334" y="2061440"/>
                  </a:cubicBezTo>
                  <a:cubicBezTo>
                    <a:pt x="771982" y="2223685"/>
                    <a:pt x="186088" y="1826479"/>
                    <a:pt x="185155" y="723401"/>
                  </a:cubicBezTo>
                  <a:cubicBezTo>
                    <a:pt x="84230" y="692690"/>
                    <a:pt x="-52931" y="535527"/>
                    <a:pt x="21016" y="355422"/>
                  </a:cubicBezTo>
                  <a:close/>
                  <a:moveTo>
                    <a:pt x="317003" y="1147463"/>
                  </a:moveTo>
                  <a:cubicBezTo>
                    <a:pt x="467092" y="1908014"/>
                    <a:pt x="958401" y="2071402"/>
                    <a:pt x="1729168" y="1993722"/>
                  </a:cubicBezTo>
                  <a:cubicBezTo>
                    <a:pt x="1998034" y="1966631"/>
                    <a:pt x="2261458" y="1904690"/>
                    <a:pt x="2415220" y="1661429"/>
                  </a:cubicBezTo>
                  <a:cubicBezTo>
                    <a:pt x="2541542" y="1461577"/>
                    <a:pt x="2585629" y="1196129"/>
                    <a:pt x="2592170" y="963797"/>
                  </a:cubicBezTo>
                  <a:cubicBezTo>
                    <a:pt x="2599844" y="690827"/>
                    <a:pt x="2530030" y="461514"/>
                    <a:pt x="2271412" y="329273"/>
                  </a:cubicBezTo>
                  <a:cubicBezTo>
                    <a:pt x="2157994" y="271281"/>
                    <a:pt x="2032546" y="240794"/>
                    <a:pt x="1907109" y="218418"/>
                  </a:cubicBezTo>
                  <a:cubicBezTo>
                    <a:pt x="1611110" y="165614"/>
                    <a:pt x="1307531" y="155675"/>
                    <a:pt x="1008651" y="188426"/>
                  </a:cubicBezTo>
                  <a:cubicBezTo>
                    <a:pt x="794391" y="211910"/>
                    <a:pt x="448532" y="235736"/>
                    <a:pt x="342588" y="462044"/>
                  </a:cubicBezTo>
                  <a:cubicBezTo>
                    <a:pt x="242206" y="676468"/>
                    <a:pt x="272562" y="922263"/>
                    <a:pt x="317003" y="1147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4"/>
          <p:cNvGrpSpPr/>
          <p:nvPr/>
        </p:nvGrpSpPr>
        <p:grpSpPr>
          <a:xfrm rot="-242198">
            <a:off x="-1015781" y="2556917"/>
            <a:ext cx="2107754" cy="3203023"/>
            <a:chOff x="-2031318" y="5113412"/>
            <a:chExt cx="4215167" cy="6405527"/>
          </a:xfrm>
        </p:grpSpPr>
        <p:sp>
          <p:nvSpPr>
            <p:cNvPr id="264" name="Google Shape;264;p4"/>
            <p:cNvSpPr/>
            <p:nvPr/>
          </p:nvSpPr>
          <p:spPr>
            <a:xfrm>
              <a:off x="-2031318" y="5113412"/>
              <a:ext cx="4215167" cy="6405527"/>
            </a:xfrm>
            <a:custGeom>
              <a:avLst/>
              <a:gdLst/>
              <a:ahLst/>
              <a:cxnLst/>
              <a:rect l="l" t="t" r="r" b="b"/>
              <a:pathLst>
                <a:path w="4215167" h="6405527" extrusionOk="0">
                  <a:moveTo>
                    <a:pt x="4213274" y="6358357"/>
                  </a:moveTo>
                  <a:cubicBezTo>
                    <a:pt x="4214658" y="6381840"/>
                    <a:pt x="4419871" y="6371834"/>
                    <a:pt x="119701" y="6405528"/>
                  </a:cubicBezTo>
                  <a:cubicBezTo>
                    <a:pt x="42839" y="6405528"/>
                    <a:pt x="27756" y="954102"/>
                    <a:pt x="0" y="121191"/>
                  </a:cubicBezTo>
                  <a:cubicBezTo>
                    <a:pt x="0" y="61363"/>
                    <a:pt x="674202" y="81643"/>
                    <a:pt x="897663" y="70651"/>
                  </a:cubicBezTo>
                  <a:cubicBezTo>
                    <a:pt x="2408709" y="-3653"/>
                    <a:pt x="3169435" y="-31888"/>
                    <a:pt x="4102248" y="48194"/>
                  </a:cubicBezTo>
                  <a:cubicBezTo>
                    <a:pt x="4168217" y="53856"/>
                    <a:pt x="4036176" y="2424876"/>
                    <a:pt x="4213274" y="6358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-1853156" y="5311159"/>
              <a:ext cx="3853375" cy="6010015"/>
            </a:xfrm>
            <a:custGeom>
              <a:avLst/>
              <a:gdLst/>
              <a:ahLst/>
              <a:cxnLst/>
              <a:rect l="l" t="t" r="r" b="b"/>
              <a:pathLst>
                <a:path w="3853375" h="6010015" extrusionOk="0">
                  <a:moveTo>
                    <a:pt x="0" y="84684"/>
                  </a:moveTo>
                  <a:cubicBezTo>
                    <a:pt x="150789" y="71501"/>
                    <a:pt x="305718" y="73782"/>
                    <a:pt x="479176" y="74102"/>
                  </a:cubicBezTo>
                  <a:cubicBezTo>
                    <a:pt x="1073338" y="74102"/>
                    <a:pt x="2461608" y="-62285"/>
                    <a:pt x="3768351" y="35003"/>
                  </a:cubicBezTo>
                  <a:cubicBezTo>
                    <a:pt x="3806461" y="2690825"/>
                    <a:pt x="3696320" y="2534696"/>
                    <a:pt x="3853376" y="5980653"/>
                  </a:cubicBezTo>
                  <a:cubicBezTo>
                    <a:pt x="2107515" y="5994758"/>
                    <a:pt x="2232483" y="5992990"/>
                    <a:pt x="95072" y="6010016"/>
                  </a:cubicBezTo>
                  <a:cubicBezTo>
                    <a:pt x="9406" y="3428691"/>
                    <a:pt x="27500" y="1167039"/>
                    <a:pt x="0" y="84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-1851008" y="5309016"/>
              <a:ext cx="3845777" cy="6012250"/>
            </a:xfrm>
            <a:custGeom>
              <a:avLst/>
              <a:gdLst/>
              <a:ahLst/>
              <a:cxnLst/>
              <a:rect l="l" t="t" r="r" b="b"/>
              <a:pathLst>
                <a:path w="3845777" h="6012250" extrusionOk="0">
                  <a:moveTo>
                    <a:pt x="3819601" y="5860207"/>
                  </a:moveTo>
                  <a:cubicBezTo>
                    <a:pt x="3850830" y="5860207"/>
                    <a:pt x="3845743" y="5863256"/>
                    <a:pt x="3845064" y="5848293"/>
                  </a:cubicBezTo>
                  <a:cubicBezTo>
                    <a:pt x="3822920" y="5848318"/>
                    <a:pt x="3814949" y="5848293"/>
                    <a:pt x="3790474" y="5848331"/>
                  </a:cubicBezTo>
                  <a:cubicBezTo>
                    <a:pt x="3791639" y="5573880"/>
                    <a:pt x="3767420" y="5615567"/>
                    <a:pt x="3834363" y="5615721"/>
                  </a:cubicBezTo>
                  <a:cubicBezTo>
                    <a:pt x="3833697" y="5601296"/>
                    <a:pt x="3837323" y="5603807"/>
                    <a:pt x="3819601" y="5603807"/>
                  </a:cubicBezTo>
                  <a:cubicBezTo>
                    <a:pt x="3778825" y="5603807"/>
                    <a:pt x="3787078" y="5640216"/>
                    <a:pt x="3783451" y="5408605"/>
                  </a:cubicBezTo>
                  <a:cubicBezTo>
                    <a:pt x="3782772" y="5364650"/>
                    <a:pt x="3773532" y="5372068"/>
                    <a:pt x="3819601" y="5372068"/>
                  </a:cubicBezTo>
                  <a:cubicBezTo>
                    <a:pt x="3825932" y="5372068"/>
                    <a:pt x="3824714" y="5374463"/>
                    <a:pt x="3824214" y="5360179"/>
                  </a:cubicBezTo>
                  <a:cubicBezTo>
                    <a:pt x="3769176" y="5360179"/>
                    <a:pt x="3784002" y="5383508"/>
                    <a:pt x="3781644" y="5233605"/>
                  </a:cubicBezTo>
                  <a:cubicBezTo>
                    <a:pt x="3779568" y="5106020"/>
                    <a:pt x="3767676" y="5126877"/>
                    <a:pt x="3816603" y="5126890"/>
                  </a:cubicBezTo>
                  <a:cubicBezTo>
                    <a:pt x="3816115" y="5110991"/>
                    <a:pt x="3822817" y="5115078"/>
                    <a:pt x="3779709" y="5114937"/>
                  </a:cubicBezTo>
                  <a:cubicBezTo>
                    <a:pt x="3777198" y="4961025"/>
                    <a:pt x="3778991" y="5064961"/>
                    <a:pt x="3776672" y="4882404"/>
                  </a:cubicBezTo>
                  <a:cubicBezTo>
                    <a:pt x="3815334" y="4882314"/>
                    <a:pt x="3809529" y="4886324"/>
                    <a:pt x="3809080" y="4870464"/>
                  </a:cubicBezTo>
                  <a:cubicBezTo>
                    <a:pt x="3770342" y="4870476"/>
                    <a:pt x="3773097" y="4909678"/>
                    <a:pt x="3772008" y="4636944"/>
                  </a:cubicBezTo>
                  <a:cubicBezTo>
                    <a:pt x="3808785" y="4637353"/>
                    <a:pt x="3802737" y="4640121"/>
                    <a:pt x="3802340" y="4625247"/>
                  </a:cubicBezTo>
                  <a:cubicBezTo>
                    <a:pt x="3767394" y="4625132"/>
                    <a:pt x="3771969" y="4626092"/>
                    <a:pt x="3771956" y="4621506"/>
                  </a:cubicBezTo>
                  <a:cubicBezTo>
                    <a:pt x="3771790" y="4566624"/>
                    <a:pt x="3771546" y="4559936"/>
                    <a:pt x="3768906" y="4392483"/>
                  </a:cubicBezTo>
                  <a:cubicBezTo>
                    <a:pt x="3801468" y="4392829"/>
                    <a:pt x="3796112" y="4395622"/>
                    <a:pt x="3795702" y="4380774"/>
                  </a:cubicBezTo>
                  <a:cubicBezTo>
                    <a:pt x="3757899" y="4380620"/>
                    <a:pt x="3769176" y="4410290"/>
                    <a:pt x="3765626" y="4184303"/>
                  </a:cubicBezTo>
                  <a:cubicBezTo>
                    <a:pt x="3764934" y="4140387"/>
                    <a:pt x="3758834" y="4147996"/>
                    <a:pt x="3789192" y="4148330"/>
                  </a:cubicBezTo>
                  <a:cubicBezTo>
                    <a:pt x="3788756" y="4133136"/>
                    <a:pt x="3793639" y="4136710"/>
                    <a:pt x="3764896" y="4135993"/>
                  </a:cubicBezTo>
                  <a:cubicBezTo>
                    <a:pt x="3761897" y="3932412"/>
                    <a:pt x="3762794" y="3983156"/>
                    <a:pt x="3759757" y="3902037"/>
                  </a:cubicBezTo>
                  <a:cubicBezTo>
                    <a:pt x="3786168" y="3901883"/>
                    <a:pt x="3781836" y="3905073"/>
                    <a:pt x="3781350" y="3890046"/>
                  </a:cubicBezTo>
                  <a:cubicBezTo>
                    <a:pt x="3754144" y="3890136"/>
                    <a:pt x="3759103" y="3901294"/>
                    <a:pt x="3758053" y="3834549"/>
                  </a:cubicBezTo>
                  <a:cubicBezTo>
                    <a:pt x="3754746" y="3622743"/>
                    <a:pt x="3748877" y="3657333"/>
                    <a:pt x="3773366" y="3656987"/>
                  </a:cubicBezTo>
                  <a:cubicBezTo>
                    <a:pt x="3772815" y="3642075"/>
                    <a:pt x="3776365" y="3644958"/>
                    <a:pt x="3755618" y="3645355"/>
                  </a:cubicBezTo>
                  <a:cubicBezTo>
                    <a:pt x="3751389" y="3383740"/>
                    <a:pt x="3745417" y="3413475"/>
                    <a:pt x="3765049" y="3413423"/>
                  </a:cubicBezTo>
                  <a:cubicBezTo>
                    <a:pt x="3764665" y="3398447"/>
                    <a:pt x="3767689" y="3401496"/>
                    <a:pt x="3751389" y="3401535"/>
                  </a:cubicBezTo>
                  <a:cubicBezTo>
                    <a:pt x="3747147" y="3138716"/>
                    <a:pt x="3743047" y="3168476"/>
                    <a:pt x="3761051" y="3168322"/>
                  </a:cubicBezTo>
                  <a:cubicBezTo>
                    <a:pt x="3760923" y="3154025"/>
                    <a:pt x="3764268" y="3156369"/>
                    <a:pt x="3747865" y="3156536"/>
                  </a:cubicBezTo>
                  <a:cubicBezTo>
                    <a:pt x="3746109" y="3038341"/>
                    <a:pt x="3748121" y="3026196"/>
                    <a:pt x="3745802" y="2923772"/>
                  </a:cubicBezTo>
                  <a:cubicBezTo>
                    <a:pt x="3763537" y="2923772"/>
                    <a:pt x="3760539" y="2926846"/>
                    <a:pt x="3760615" y="2911870"/>
                  </a:cubicBezTo>
                  <a:cubicBezTo>
                    <a:pt x="3740804" y="2911883"/>
                    <a:pt x="3745007" y="2945704"/>
                    <a:pt x="3740612" y="2697939"/>
                  </a:cubicBezTo>
                  <a:cubicBezTo>
                    <a:pt x="3740202" y="2675109"/>
                    <a:pt x="3739497" y="2678107"/>
                    <a:pt x="3742573" y="2678133"/>
                  </a:cubicBezTo>
                  <a:cubicBezTo>
                    <a:pt x="3766715" y="2678363"/>
                    <a:pt x="3762615" y="2681387"/>
                    <a:pt x="3762807" y="2666410"/>
                  </a:cubicBezTo>
                  <a:cubicBezTo>
                    <a:pt x="3734615" y="2666205"/>
                    <a:pt x="3737947" y="2688522"/>
                    <a:pt x="3738651" y="2522965"/>
                  </a:cubicBezTo>
                  <a:cubicBezTo>
                    <a:pt x="3738984" y="2416210"/>
                    <a:pt x="3729707" y="2433774"/>
                    <a:pt x="3766343" y="2433019"/>
                  </a:cubicBezTo>
                  <a:cubicBezTo>
                    <a:pt x="3766587" y="2418107"/>
                    <a:pt x="3771341" y="2420887"/>
                    <a:pt x="3742483" y="2421719"/>
                  </a:cubicBezTo>
                  <a:cubicBezTo>
                    <a:pt x="3735627" y="2421911"/>
                    <a:pt x="3738421" y="2449237"/>
                    <a:pt x="3732872" y="2188686"/>
                  </a:cubicBezTo>
                  <a:cubicBezTo>
                    <a:pt x="3743598" y="2188494"/>
                    <a:pt x="3756105" y="2188251"/>
                    <a:pt x="3770226" y="2188084"/>
                  </a:cubicBezTo>
                  <a:cubicBezTo>
                    <a:pt x="3770444" y="2173185"/>
                    <a:pt x="3775967" y="2175990"/>
                    <a:pt x="3742534" y="2176618"/>
                  </a:cubicBezTo>
                  <a:cubicBezTo>
                    <a:pt x="3730822" y="2176823"/>
                    <a:pt x="3732641" y="2177899"/>
                    <a:pt x="3732551" y="2173390"/>
                  </a:cubicBezTo>
                  <a:cubicBezTo>
                    <a:pt x="3726888" y="1915003"/>
                    <a:pt x="3725029" y="1944187"/>
                    <a:pt x="3742585" y="1944366"/>
                  </a:cubicBezTo>
                  <a:cubicBezTo>
                    <a:pt x="3779337" y="1944815"/>
                    <a:pt x="3773123" y="1947659"/>
                    <a:pt x="3773238" y="1932759"/>
                  </a:cubicBezTo>
                  <a:cubicBezTo>
                    <a:pt x="3755784" y="1932631"/>
                    <a:pt x="3739600" y="1932426"/>
                    <a:pt x="3728835" y="1932311"/>
                  </a:cubicBezTo>
                  <a:cubicBezTo>
                    <a:pt x="3728399" y="1903499"/>
                    <a:pt x="3725734" y="1700123"/>
                    <a:pt x="3725721" y="1699227"/>
                  </a:cubicBezTo>
                  <a:cubicBezTo>
                    <a:pt x="3747519" y="1699150"/>
                    <a:pt x="3758373" y="1699086"/>
                    <a:pt x="3773814" y="1699047"/>
                  </a:cubicBezTo>
                  <a:cubicBezTo>
                    <a:pt x="3773763" y="1684058"/>
                    <a:pt x="3780145" y="1687095"/>
                    <a:pt x="3742598" y="1687248"/>
                  </a:cubicBezTo>
                  <a:cubicBezTo>
                    <a:pt x="3717635" y="1687351"/>
                    <a:pt x="3727990" y="1720134"/>
                    <a:pt x="3722851" y="1474213"/>
                  </a:cubicBezTo>
                  <a:cubicBezTo>
                    <a:pt x="3722351" y="1450129"/>
                    <a:pt x="3717238" y="1453985"/>
                    <a:pt x="3742534" y="1454459"/>
                  </a:cubicBezTo>
                  <a:cubicBezTo>
                    <a:pt x="3776839" y="1455099"/>
                    <a:pt x="3771162" y="1457930"/>
                    <a:pt x="3770867" y="1443018"/>
                  </a:cubicBezTo>
                  <a:cubicBezTo>
                    <a:pt x="3751735" y="1442788"/>
                    <a:pt x="3740548" y="1442480"/>
                    <a:pt x="3722210" y="1442211"/>
                  </a:cubicBezTo>
                  <a:cubicBezTo>
                    <a:pt x="3718032" y="1222976"/>
                    <a:pt x="3717981" y="1214136"/>
                    <a:pt x="3717904" y="1208845"/>
                  </a:cubicBezTo>
                  <a:cubicBezTo>
                    <a:pt x="3734615" y="1209114"/>
                    <a:pt x="3747775" y="1209486"/>
                    <a:pt x="3764332" y="1209755"/>
                  </a:cubicBezTo>
                  <a:cubicBezTo>
                    <a:pt x="3763781" y="1194702"/>
                    <a:pt x="3768599" y="1197968"/>
                    <a:pt x="3742726" y="1197405"/>
                  </a:cubicBezTo>
                  <a:cubicBezTo>
                    <a:pt x="3708178" y="1196662"/>
                    <a:pt x="3718840" y="1233212"/>
                    <a:pt x="3714457" y="964115"/>
                  </a:cubicBezTo>
                  <a:cubicBezTo>
                    <a:pt x="3732756" y="964461"/>
                    <a:pt x="3743995" y="964871"/>
                    <a:pt x="3759655" y="965243"/>
                  </a:cubicBezTo>
                  <a:cubicBezTo>
                    <a:pt x="3759565" y="950228"/>
                    <a:pt x="3762961" y="953444"/>
                    <a:pt x="3742765" y="952893"/>
                  </a:cubicBezTo>
                  <a:cubicBezTo>
                    <a:pt x="3702616" y="951740"/>
                    <a:pt x="3714816" y="987777"/>
                    <a:pt x="3709370" y="719232"/>
                  </a:cubicBezTo>
                  <a:cubicBezTo>
                    <a:pt x="3729835" y="719578"/>
                    <a:pt x="3740291" y="720039"/>
                    <a:pt x="3760449" y="720526"/>
                  </a:cubicBezTo>
                  <a:cubicBezTo>
                    <a:pt x="3760628" y="705499"/>
                    <a:pt x="3764011" y="708765"/>
                    <a:pt x="3742765" y="708125"/>
                  </a:cubicBezTo>
                  <a:cubicBezTo>
                    <a:pt x="3702424" y="706972"/>
                    <a:pt x="3709190" y="712570"/>
                    <a:pt x="3708806" y="687832"/>
                  </a:cubicBezTo>
                  <a:cubicBezTo>
                    <a:pt x="3704846" y="433071"/>
                    <a:pt x="3697786" y="474759"/>
                    <a:pt x="3742649" y="474643"/>
                  </a:cubicBezTo>
                  <a:cubicBezTo>
                    <a:pt x="3768407" y="474566"/>
                    <a:pt x="3764075" y="477680"/>
                    <a:pt x="3764306" y="462691"/>
                  </a:cubicBezTo>
                  <a:cubicBezTo>
                    <a:pt x="3743713" y="462729"/>
                    <a:pt x="3731283" y="462793"/>
                    <a:pt x="3706243" y="462819"/>
                  </a:cubicBezTo>
                  <a:cubicBezTo>
                    <a:pt x="3704398" y="370425"/>
                    <a:pt x="3703347" y="365865"/>
                    <a:pt x="3702950" y="230208"/>
                  </a:cubicBezTo>
                  <a:cubicBezTo>
                    <a:pt x="3730552" y="230362"/>
                    <a:pt x="3740920" y="230631"/>
                    <a:pt x="3766843" y="230862"/>
                  </a:cubicBezTo>
                  <a:cubicBezTo>
                    <a:pt x="3766920" y="215821"/>
                    <a:pt x="3771752" y="219050"/>
                    <a:pt x="3742713" y="218678"/>
                  </a:cubicBezTo>
                  <a:cubicBezTo>
                    <a:pt x="3690173" y="218051"/>
                    <a:pt x="3703731" y="252192"/>
                    <a:pt x="3700079" y="32828"/>
                  </a:cubicBezTo>
                  <a:cubicBezTo>
                    <a:pt x="3683459" y="31675"/>
                    <a:pt x="3691186" y="8641"/>
                    <a:pt x="3692403" y="218243"/>
                  </a:cubicBezTo>
                  <a:cubicBezTo>
                    <a:pt x="3671400" y="218166"/>
                    <a:pt x="3518381" y="217538"/>
                    <a:pt x="3487985" y="217641"/>
                  </a:cubicBezTo>
                  <a:cubicBezTo>
                    <a:pt x="3483064" y="-2043"/>
                    <a:pt x="3493905" y="20017"/>
                    <a:pt x="3475785" y="19082"/>
                  </a:cubicBezTo>
                  <a:cubicBezTo>
                    <a:pt x="3478105" y="254280"/>
                    <a:pt x="3490433" y="217359"/>
                    <a:pt x="3434881" y="218140"/>
                  </a:cubicBezTo>
                  <a:cubicBezTo>
                    <a:pt x="3377421" y="218947"/>
                    <a:pt x="3376267" y="218537"/>
                    <a:pt x="3281221" y="218781"/>
                  </a:cubicBezTo>
                  <a:cubicBezTo>
                    <a:pt x="3273661" y="218794"/>
                    <a:pt x="3275519" y="227159"/>
                    <a:pt x="3274519" y="163309"/>
                  </a:cubicBezTo>
                  <a:cubicBezTo>
                    <a:pt x="3271892" y="-10614"/>
                    <a:pt x="3276608" y="9858"/>
                    <a:pt x="3261692" y="9320"/>
                  </a:cubicBezTo>
                  <a:cubicBezTo>
                    <a:pt x="3263576" y="134125"/>
                    <a:pt x="3264178" y="176953"/>
                    <a:pt x="3264972" y="218819"/>
                  </a:cubicBezTo>
                  <a:cubicBezTo>
                    <a:pt x="3217161" y="218909"/>
                    <a:pt x="3205564" y="218871"/>
                    <a:pt x="3061784" y="218768"/>
                  </a:cubicBezTo>
                  <a:cubicBezTo>
                    <a:pt x="3056556" y="-20517"/>
                    <a:pt x="3064706" y="3824"/>
                    <a:pt x="3048021" y="3478"/>
                  </a:cubicBezTo>
                  <a:cubicBezTo>
                    <a:pt x="3051571" y="236178"/>
                    <a:pt x="3051481" y="218755"/>
                    <a:pt x="3050571" y="218755"/>
                  </a:cubicBezTo>
                  <a:cubicBezTo>
                    <a:pt x="2972992" y="218755"/>
                    <a:pt x="2973837" y="217602"/>
                    <a:pt x="2896822" y="217602"/>
                  </a:cubicBezTo>
                  <a:cubicBezTo>
                    <a:pt x="2832518" y="217602"/>
                    <a:pt x="2849510" y="259418"/>
                    <a:pt x="2845589" y="954"/>
                  </a:cubicBezTo>
                  <a:cubicBezTo>
                    <a:pt x="2831314" y="865"/>
                    <a:pt x="2834043" y="-26487"/>
                    <a:pt x="2838003" y="218127"/>
                  </a:cubicBezTo>
                  <a:cubicBezTo>
                    <a:pt x="2730014" y="220331"/>
                    <a:pt x="2738664" y="219447"/>
                    <a:pt x="2634968" y="218640"/>
                  </a:cubicBezTo>
                  <a:cubicBezTo>
                    <a:pt x="2629996" y="-25167"/>
                    <a:pt x="2635788" y="954"/>
                    <a:pt x="2620321" y="1095"/>
                  </a:cubicBezTo>
                  <a:cubicBezTo>
                    <a:pt x="2624537" y="255587"/>
                    <a:pt x="2637377" y="218486"/>
                    <a:pt x="2589374" y="218486"/>
                  </a:cubicBezTo>
                  <a:cubicBezTo>
                    <a:pt x="2391068" y="218486"/>
                    <a:pt x="2421618" y="235948"/>
                    <a:pt x="2420478" y="163283"/>
                  </a:cubicBezTo>
                  <a:cubicBezTo>
                    <a:pt x="2419145" y="77667"/>
                    <a:pt x="2418671" y="80601"/>
                    <a:pt x="2417402" y="4349"/>
                  </a:cubicBezTo>
                  <a:cubicBezTo>
                    <a:pt x="2402383" y="4682"/>
                    <a:pt x="2406317" y="-22515"/>
                    <a:pt x="2410931" y="219063"/>
                  </a:cubicBezTo>
                  <a:cubicBezTo>
                    <a:pt x="2359339" y="218806"/>
                    <a:pt x="2301673" y="216449"/>
                    <a:pt x="2207858" y="218461"/>
                  </a:cubicBezTo>
                  <a:cubicBezTo>
                    <a:pt x="2207243" y="147705"/>
                    <a:pt x="2205128" y="57272"/>
                    <a:pt x="2204347" y="9948"/>
                  </a:cubicBezTo>
                  <a:cubicBezTo>
                    <a:pt x="2187175" y="10473"/>
                    <a:pt x="2195479" y="-12946"/>
                    <a:pt x="2197363" y="218678"/>
                  </a:cubicBezTo>
                  <a:cubicBezTo>
                    <a:pt x="2105828" y="220574"/>
                    <a:pt x="2060080" y="218281"/>
                    <a:pt x="1992995" y="218051"/>
                  </a:cubicBezTo>
                  <a:cubicBezTo>
                    <a:pt x="1990548" y="108939"/>
                    <a:pt x="1991650" y="90619"/>
                    <a:pt x="1990753" y="16943"/>
                  </a:cubicBezTo>
                  <a:cubicBezTo>
                    <a:pt x="1976541" y="17429"/>
                    <a:pt x="1980450" y="6835"/>
                    <a:pt x="1980668" y="75989"/>
                  </a:cubicBezTo>
                  <a:cubicBezTo>
                    <a:pt x="1980821" y="125234"/>
                    <a:pt x="1981539" y="174736"/>
                    <a:pt x="1982500" y="218038"/>
                  </a:cubicBezTo>
                  <a:cubicBezTo>
                    <a:pt x="1973145" y="218025"/>
                    <a:pt x="1827085" y="217948"/>
                    <a:pt x="1820805" y="217935"/>
                  </a:cubicBezTo>
                  <a:cubicBezTo>
                    <a:pt x="1765728" y="217935"/>
                    <a:pt x="1780183" y="251628"/>
                    <a:pt x="1778146" y="24668"/>
                  </a:cubicBezTo>
                  <a:cubicBezTo>
                    <a:pt x="1763973" y="25206"/>
                    <a:pt x="1767907" y="15905"/>
                    <a:pt x="1767779" y="75950"/>
                  </a:cubicBezTo>
                  <a:cubicBezTo>
                    <a:pt x="1767676" y="124005"/>
                    <a:pt x="1768304" y="171316"/>
                    <a:pt x="1769419" y="218102"/>
                  </a:cubicBezTo>
                  <a:cubicBezTo>
                    <a:pt x="1571421" y="219614"/>
                    <a:pt x="1764921" y="218012"/>
                    <a:pt x="1566923" y="219293"/>
                  </a:cubicBezTo>
                  <a:cubicBezTo>
                    <a:pt x="1566500" y="178810"/>
                    <a:pt x="1565795" y="140159"/>
                    <a:pt x="1564052" y="33136"/>
                  </a:cubicBezTo>
                  <a:cubicBezTo>
                    <a:pt x="1549367" y="33738"/>
                    <a:pt x="1553249" y="14239"/>
                    <a:pt x="1555684" y="163475"/>
                  </a:cubicBezTo>
                  <a:cubicBezTo>
                    <a:pt x="1556812" y="235038"/>
                    <a:pt x="1596870" y="219626"/>
                    <a:pt x="1359672" y="219626"/>
                  </a:cubicBezTo>
                  <a:cubicBezTo>
                    <a:pt x="1351022" y="219626"/>
                    <a:pt x="1355533" y="240841"/>
                    <a:pt x="1350023" y="42206"/>
                  </a:cubicBezTo>
                  <a:cubicBezTo>
                    <a:pt x="1332723" y="42949"/>
                    <a:pt x="1342091" y="16827"/>
                    <a:pt x="1343475" y="219588"/>
                  </a:cubicBezTo>
                  <a:cubicBezTo>
                    <a:pt x="1278133" y="219255"/>
                    <a:pt x="1235447" y="215476"/>
                    <a:pt x="1139133" y="218076"/>
                  </a:cubicBezTo>
                  <a:cubicBezTo>
                    <a:pt x="1138326" y="180284"/>
                    <a:pt x="1138300" y="166601"/>
                    <a:pt x="1136173" y="51776"/>
                  </a:cubicBezTo>
                  <a:cubicBezTo>
                    <a:pt x="1122371" y="52416"/>
                    <a:pt x="1124576" y="26320"/>
                    <a:pt x="1128625" y="218371"/>
                  </a:cubicBezTo>
                  <a:cubicBezTo>
                    <a:pt x="1078571" y="219818"/>
                    <a:pt x="1026287" y="219626"/>
                    <a:pt x="975529" y="218999"/>
                  </a:cubicBezTo>
                  <a:cubicBezTo>
                    <a:pt x="911007" y="218268"/>
                    <a:pt x="924680" y="248836"/>
                    <a:pt x="923873" y="61704"/>
                  </a:cubicBezTo>
                  <a:cubicBezTo>
                    <a:pt x="911276" y="62307"/>
                    <a:pt x="911276" y="37850"/>
                    <a:pt x="915249" y="218563"/>
                  </a:cubicBezTo>
                  <a:cubicBezTo>
                    <a:pt x="904036" y="218537"/>
                    <a:pt x="910546" y="218550"/>
                    <a:pt x="744969" y="218512"/>
                  </a:cubicBezTo>
                  <a:cubicBezTo>
                    <a:pt x="700733" y="218512"/>
                    <a:pt x="711740" y="244582"/>
                    <a:pt x="709293" y="71953"/>
                  </a:cubicBezTo>
                  <a:cubicBezTo>
                    <a:pt x="694031" y="72632"/>
                    <a:pt x="698106" y="50264"/>
                    <a:pt x="701027" y="218397"/>
                  </a:cubicBezTo>
                  <a:cubicBezTo>
                    <a:pt x="646437" y="218076"/>
                    <a:pt x="638684" y="217333"/>
                    <a:pt x="498364" y="218051"/>
                  </a:cubicBezTo>
                  <a:cubicBezTo>
                    <a:pt x="497339" y="182474"/>
                    <a:pt x="496494" y="130705"/>
                    <a:pt x="496545" y="76117"/>
                  </a:cubicBezTo>
                  <a:cubicBezTo>
                    <a:pt x="483256" y="76142"/>
                    <a:pt x="485114" y="62986"/>
                    <a:pt x="486690" y="163488"/>
                  </a:cubicBezTo>
                  <a:cubicBezTo>
                    <a:pt x="487754" y="232130"/>
                    <a:pt x="498390" y="218179"/>
                    <a:pt x="437636" y="218179"/>
                  </a:cubicBezTo>
                  <a:cubicBezTo>
                    <a:pt x="361505" y="218179"/>
                    <a:pt x="360954" y="219332"/>
                    <a:pt x="285540" y="219345"/>
                  </a:cubicBezTo>
                  <a:cubicBezTo>
                    <a:pt x="284322" y="156942"/>
                    <a:pt x="284463" y="142388"/>
                    <a:pt x="282810" y="76078"/>
                  </a:cubicBezTo>
                  <a:cubicBezTo>
                    <a:pt x="268291" y="76142"/>
                    <a:pt x="271918" y="57643"/>
                    <a:pt x="275032" y="219332"/>
                  </a:cubicBezTo>
                  <a:cubicBezTo>
                    <a:pt x="274109" y="219332"/>
                    <a:pt x="72087" y="217884"/>
                    <a:pt x="71164" y="217871"/>
                  </a:cubicBezTo>
                  <a:cubicBezTo>
                    <a:pt x="70139" y="182731"/>
                    <a:pt x="69537" y="137520"/>
                    <a:pt x="68781" y="81818"/>
                  </a:cubicBezTo>
                  <a:cubicBezTo>
                    <a:pt x="54813" y="82625"/>
                    <a:pt x="58029" y="70723"/>
                    <a:pt x="59490" y="163475"/>
                  </a:cubicBezTo>
                  <a:cubicBezTo>
                    <a:pt x="60464" y="225865"/>
                    <a:pt x="63296" y="217769"/>
                    <a:pt x="53634" y="217615"/>
                  </a:cubicBezTo>
                  <a:cubicBezTo>
                    <a:pt x="-9286" y="216680"/>
                    <a:pt x="402" y="213387"/>
                    <a:pt x="710" y="229017"/>
                  </a:cubicBezTo>
                  <a:cubicBezTo>
                    <a:pt x="27864" y="229119"/>
                    <a:pt x="42831" y="229388"/>
                    <a:pt x="61028" y="229645"/>
                  </a:cubicBezTo>
                  <a:cubicBezTo>
                    <a:pt x="65474" y="366172"/>
                    <a:pt x="64347" y="372514"/>
                    <a:pt x="65269" y="463690"/>
                  </a:cubicBezTo>
                  <a:cubicBezTo>
                    <a:pt x="46560" y="463869"/>
                    <a:pt x="31516" y="464061"/>
                    <a:pt x="4490" y="464151"/>
                  </a:cubicBezTo>
                  <a:cubicBezTo>
                    <a:pt x="4682" y="479716"/>
                    <a:pt x="-4442" y="476322"/>
                    <a:pt x="53608" y="475707"/>
                  </a:cubicBezTo>
                  <a:cubicBezTo>
                    <a:pt x="70767" y="475540"/>
                    <a:pt x="64321" y="443256"/>
                    <a:pt x="68204" y="687973"/>
                  </a:cubicBezTo>
                  <a:cubicBezTo>
                    <a:pt x="68614" y="714031"/>
                    <a:pt x="80045" y="707523"/>
                    <a:pt x="6796" y="707484"/>
                  </a:cubicBezTo>
                  <a:cubicBezTo>
                    <a:pt x="6899" y="723344"/>
                    <a:pt x="-4327" y="719373"/>
                    <a:pt x="68729" y="719411"/>
                  </a:cubicBezTo>
                  <a:cubicBezTo>
                    <a:pt x="69767" y="777586"/>
                    <a:pt x="72266" y="860179"/>
                    <a:pt x="72407" y="952714"/>
                  </a:cubicBezTo>
                  <a:cubicBezTo>
                    <a:pt x="51020" y="952803"/>
                    <a:pt x="34463" y="952944"/>
                    <a:pt x="8027" y="953008"/>
                  </a:cubicBezTo>
                  <a:cubicBezTo>
                    <a:pt x="8078" y="968535"/>
                    <a:pt x="-508" y="965025"/>
                    <a:pt x="53583" y="964730"/>
                  </a:cubicBezTo>
                  <a:cubicBezTo>
                    <a:pt x="80019" y="964589"/>
                    <a:pt x="71690" y="928488"/>
                    <a:pt x="76008" y="1197379"/>
                  </a:cubicBezTo>
                  <a:cubicBezTo>
                    <a:pt x="52839" y="1197494"/>
                    <a:pt x="35950" y="1197674"/>
                    <a:pt x="8770" y="1197764"/>
                  </a:cubicBezTo>
                  <a:cubicBezTo>
                    <a:pt x="8808" y="1213560"/>
                    <a:pt x="697" y="1209793"/>
                    <a:pt x="53583" y="1209447"/>
                  </a:cubicBezTo>
                  <a:cubicBezTo>
                    <a:pt x="85529" y="1209229"/>
                    <a:pt x="76162" y="1181865"/>
                    <a:pt x="79378" y="1387008"/>
                  </a:cubicBezTo>
                  <a:cubicBezTo>
                    <a:pt x="80403" y="1452396"/>
                    <a:pt x="87592" y="1441212"/>
                    <a:pt x="53467" y="1441853"/>
                  </a:cubicBezTo>
                  <a:cubicBezTo>
                    <a:pt x="1542" y="1442826"/>
                    <a:pt x="9552" y="1438368"/>
                    <a:pt x="9628" y="1454382"/>
                  </a:cubicBezTo>
                  <a:cubicBezTo>
                    <a:pt x="41140" y="1454151"/>
                    <a:pt x="54300" y="1453664"/>
                    <a:pt x="80788" y="1453318"/>
                  </a:cubicBezTo>
                  <a:cubicBezTo>
                    <a:pt x="83825" y="1560035"/>
                    <a:pt x="82749" y="1511160"/>
                    <a:pt x="85171" y="1686544"/>
                  </a:cubicBezTo>
                  <a:cubicBezTo>
                    <a:pt x="59734" y="1686915"/>
                    <a:pt x="42690" y="1687671"/>
                    <a:pt x="11243" y="1688004"/>
                  </a:cubicBezTo>
                  <a:cubicBezTo>
                    <a:pt x="11371" y="1702634"/>
                    <a:pt x="2773" y="1700405"/>
                    <a:pt x="53659" y="1699111"/>
                  </a:cubicBezTo>
                  <a:cubicBezTo>
                    <a:pt x="96832" y="1698061"/>
                    <a:pt x="85196" y="1662523"/>
                    <a:pt x="88989" y="1931453"/>
                  </a:cubicBezTo>
                  <a:cubicBezTo>
                    <a:pt x="57478" y="1931299"/>
                    <a:pt x="48124" y="1931043"/>
                    <a:pt x="14344" y="1930915"/>
                  </a:cubicBezTo>
                  <a:cubicBezTo>
                    <a:pt x="14588" y="1946660"/>
                    <a:pt x="7271" y="1942663"/>
                    <a:pt x="53493" y="1943111"/>
                  </a:cubicBezTo>
                  <a:cubicBezTo>
                    <a:pt x="98241" y="1943521"/>
                    <a:pt x="89182" y="1932196"/>
                    <a:pt x="89668" y="1998698"/>
                  </a:cubicBezTo>
                  <a:cubicBezTo>
                    <a:pt x="91232" y="2212515"/>
                    <a:pt x="109006" y="2176785"/>
                    <a:pt x="53544" y="2176926"/>
                  </a:cubicBezTo>
                  <a:cubicBezTo>
                    <a:pt x="13204" y="2176990"/>
                    <a:pt x="19316" y="2173031"/>
                    <a:pt x="19714" y="2188878"/>
                  </a:cubicBezTo>
                  <a:cubicBezTo>
                    <a:pt x="40166" y="2188853"/>
                    <a:pt x="58798" y="2188801"/>
                    <a:pt x="92667" y="2188763"/>
                  </a:cubicBezTo>
                  <a:cubicBezTo>
                    <a:pt x="98741" y="2468454"/>
                    <a:pt x="104316" y="2422321"/>
                    <a:pt x="53595" y="2421847"/>
                  </a:cubicBezTo>
                  <a:cubicBezTo>
                    <a:pt x="20457" y="2421540"/>
                    <a:pt x="25903" y="2418581"/>
                    <a:pt x="26339" y="2433518"/>
                  </a:cubicBezTo>
                  <a:cubicBezTo>
                    <a:pt x="52224" y="2433685"/>
                    <a:pt x="66090" y="2433928"/>
                    <a:pt x="95268" y="2434044"/>
                  </a:cubicBezTo>
                  <a:cubicBezTo>
                    <a:pt x="95281" y="2434530"/>
                    <a:pt x="98062" y="2548613"/>
                    <a:pt x="100407" y="2667307"/>
                  </a:cubicBezTo>
                  <a:cubicBezTo>
                    <a:pt x="69370" y="2667064"/>
                    <a:pt x="56030" y="2666500"/>
                    <a:pt x="31875" y="2666090"/>
                  </a:cubicBezTo>
                  <a:cubicBezTo>
                    <a:pt x="32144" y="2681143"/>
                    <a:pt x="27735" y="2677876"/>
                    <a:pt x="53442" y="2678453"/>
                  </a:cubicBezTo>
                  <a:cubicBezTo>
                    <a:pt x="113709" y="2679836"/>
                    <a:pt x="100369" y="2636356"/>
                    <a:pt x="104726" y="2912306"/>
                  </a:cubicBezTo>
                  <a:cubicBezTo>
                    <a:pt x="75021" y="2912242"/>
                    <a:pt x="63552" y="2912088"/>
                    <a:pt x="35373" y="2911934"/>
                  </a:cubicBezTo>
                  <a:cubicBezTo>
                    <a:pt x="35540" y="2926949"/>
                    <a:pt x="31887" y="2923823"/>
                    <a:pt x="53506" y="2923964"/>
                  </a:cubicBezTo>
                  <a:cubicBezTo>
                    <a:pt x="124768" y="2924451"/>
                    <a:pt x="102009" y="2888400"/>
                    <a:pt x="105981" y="3135167"/>
                  </a:cubicBezTo>
                  <a:cubicBezTo>
                    <a:pt x="106391" y="3161891"/>
                    <a:pt x="119155" y="3155204"/>
                    <a:pt x="37359" y="3155229"/>
                  </a:cubicBezTo>
                  <a:cubicBezTo>
                    <a:pt x="37449" y="3171089"/>
                    <a:pt x="24916" y="3167118"/>
                    <a:pt x="106481" y="3167105"/>
                  </a:cubicBezTo>
                  <a:cubicBezTo>
                    <a:pt x="106507" y="3168348"/>
                    <a:pt x="109249" y="3339785"/>
                    <a:pt x="110723" y="3402137"/>
                  </a:cubicBezTo>
                  <a:cubicBezTo>
                    <a:pt x="76380" y="3401957"/>
                    <a:pt x="58670" y="3401304"/>
                    <a:pt x="38320" y="3400868"/>
                  </a:cubicBezTo>
                  <a:cubicBezTo>
                    <a:pt x="38359" y="3415178"/>
                    <a:pt x="23763" y="3413603"/>
                    <a:pt x="111005" y="3414038"/>
                  </a:cubicBezTo>
                  <a:cubicBezTo>
                    <a:pt x="111030" y="3415178"/>
                    <a:pt x="115580" y="3645214"/>
                    <a:pt x="115592" y="3646149"/>
                  </a:cubicBezTo>
                  <a:cubicBezTo>
                    <a:pt x="77866" y="3646213"/>
                    <a:pt x="61092" y="3646495"/>
                    <a:pt x="38859" y="3646700"/>
                  </a:cubicBezTo>
                  <a:cubicBezTo>
                    <a:pt x="38884" y="3661663"/>
                    <a:pt x="35886" y="3658640"/>
                    <a:pt x="53608" y="3658448"/>
                  </a:cubicBezTo>
                  <a:cubicBezTo>
                    <a:pt x="122602" y="3657704"/>
                    <a:pt x="115785" y="3657513"/>
                    <a:pt x="115823" y="3659767"/>
                  </a:cubicBezTo>
                  <a:cubicBezTo>
                    <a:pt x="117079" y="3739759"/>
                    <a:pt x="119475" y="3821084"/>
                    <a:pt x="119757" y="3890033"/>
                  </a:cubicBezTo>
                  <a:cubicBezTo>
                    <a:pt x="23725" y="3890123"/>
                    <a:pt x="39474" y="3887650"/>
                    <a:pt x="39525" y="3902472"/>
                  </a:cubicBezTo>
                  <a:cubicBezTo>
                    <a:pt x="62463" y="3902268"/>
                    <a:pt x="79071" y="3901973"/>
                    <a:pt x="119796" y="3901922"/>
                  </a:cubicBezTo>
                  <a:cubicBezTo>
                    <a:pt x="119988" y="4048186"/>
                    <a:pt x="121820" y="4066288"/>
                    <a:pt x="123422" y="4134071"/>
                  </a:cubicBezTo>
                  <a:cubicBezTo>
                    <a:pt x="82403" y="4134109"/>
                    <a:pt x="65500" y="4134481"/>
                    <a:pt x="40858" y="4134814"/>
                  </a:cubicBezTo>
                  <a:cubicBezTo>
                    <a:pt x="40973" y="4149111"/>
                    <a:pt x="37731" y="4146766"/>
                    <a:pt x="53621" y="4146536"/>
                  </a:cubicBezTo>
                  <a:cubicBezTo>
                    <a:pt x="145181" y="4145178"/>
                    <a:pt x="121641" y="4103081"/>
                    <a:pt x="125639" y="4359417"/>
                  </a:cubicBezTo>
                  <a:cubicBezTo>
                    <a:pt x="126075" y="4387422"/>
                    <a:pt x="139774" y="4380428"/>
                    <a:pt x="53531" y="4380671"/>
                  </a:cubicBezTo>
                  <a:cubicBezTo>
                    <a:pt x="41345" y="4380697"/>
                    <a:pt x="43433" y="4377635"/>
                    <a:pt x="43651" y="4392611"/>
                  </a:cubicBezTo>
                  <a:cubicBezTo>
                    <a:pt x="65128" y="4392572"/>
                    <a:pt x="80250" y="4392483"/>
                    <a:pt x="126139" y="4392483"/>
                  </a:cubicBezTo>
                  <a:cubicBezTo>
                    <a:pt x="126792" y="4439705"/>
                    <a:pt x="127484" y="4529138"/>
                    <a:pt x="129637" y="4623825"/>
                  </a:cubicBezTo>
                  <a:cubicBezTo>
                    <a:pt x="89412" y="4623838"/>
                    <a:pt x="73509" y="4624222"/>
                    <a:pt x="48021" y="4624735"/>
                  </a:cubicBezTo>
                  <a:cubicBezTo>
                    <a:pt x="48418" y="4641517"/>
                    <a:pt x="35437" y="4635727"/>
                    <a:pt x="129881" y="4635714"/>
                  </a:cubicBezTo>
                  <a:cubicBezTo>
                    <a:pt x="129906" y="4636675"/>
                    <a:pt x="134443" y="4869298"/>
                    <a:pt x="134468" y="4870361"/>
                  </a:cubicBezTo>
                  <a:cubicBezTo>
                    <a:pt x="100394" y="4870399"/>
                    <a:pt x="81326" y="4870092"/>
                    <a:pt x="54992" y="4869490"/>
                  </a:cubicBezTo>
                  <a:cubicBezTo>
                    <a:pt x="55479" y="4884286"/>
                    <a:pt x="42357" y="4882262"/>
                    <a:pt x="130406" y="4882262"/>
                  </a:cubicBezTo>
                  <a:cubicBezTo>
                    <a:pt x="135442" y="4882262"/>
                    <a:pt x="134661" y="4881737"/>
                    <a:pt x="134686" y="4883915"/>
                  </a:cubicBezTo>
                  <a:cubicBezTo>
                    <a:pt x="138684" y="5143313"/>
                    <a:pt x="141068" y="5115411"/>
                    <a:pt x="130406" y="5115411"/>
                  </a:cubicBezTo>
                  <a:cubicBezTo>
                    <a:pt x="51596" y="5115411"/>
                    <a:pt x="63040" y="5112029"/>
                    <a:pt x="63552" y="5127389"/>
                  </a:cubicBezTo>
                  <a:cubicBezTo>
                    <a:pt x="83402" y="5127338"/>
                    <a:pt x="101278" y="5127312"/>
                    <a:pt x="138454" y="5127312"/>
                  </a:cubicBezTo>
                  <a:cubicBezTo>
                    <a:pt x="142208" y="5290346"/>
                    <a:pt x="141158" y="5291794"/>
                    <a:pt x="141785" y="5358398"/>
                  </a:cubicBezTo>
                  <a:cubicBezTo>
                    <a:pt x="111351" y="5358308"/>
                    <a:pt x="89284" y="5358526"/>
                    <a:pt x="71241" y="5358846"/>
                  </a:cubicBezTo>
                  <a:cubicBezTo>
                    <a:pt x="71766" y="5374502"/>
                    <a:pt x="61361" y="5370274"/>
                    <a:pt x="130419" y="5370274"/>
                  </a:cubicBezTo>
                  <a:cubicBezTo>
                    <a:pt x="146206" y="5370274"/>
                    <a:pt x="141619" y="5343435"/>
                    <a:pt x="145374" y="5583629"/>
                  </a:cubicBezTo>
                  <a:cubicBezTo>
                    <a:pt x="145784" y="5609046"/>
                    <a:pt x="149679" y="5604704"/>
                    <a:pt x="130419" y="5604704"/>
                  </a:cubicBezTo>
                  <a:cubicBezTo>
                    <a:pt x="69242" y="5604704"/>
                    <a:pt x="79250" y="5600066"/>
                    <a:pt x="79788" y="5616272"/>
                  </a:cubicBezTo>
                  <a:cubicBezTo>
                    <a:pt x="101445" y="5616592"/>
                    <a:pt x="124050" y="5616644"/>
                    <a:pt x="145925" y="5616579"/>
                  </a:cubicBezTo>
                  <a:cubicBezTo>
                    <a:pt x="150346" y="5886098"/>
                    <a:pt x="156638" y="5850125"/>
                    <a:pt x="130419" y="5850125"/>
                  </a:cubicBezTo>
                  <a:cubicBezTo>
                    <a:pt x="79494" y="5850125"/>
                    <a:pt x="87426" y="5846256"/>
                    <a:pt x="87938" y="5862039"/>
                  </a:cubicBezTo>
                  <a:cubicBezTo>
                    <a:pt x="109505" y="5862001"/>
                    <a:pt x="128407" y="5862014"/>
                    <a:pt x="149090" y="5862014"/>
                  </a:cubicBezTo>
                  <a:cubicBezTo>
                    <a:pt x="149256" y="5903803"/>
                    <a:pt x="150128" y="5954702"/>
                    <a:pt x="151127" y="6011634"/>
                  </a:cubicBezTo>
                  <a:cubicBezTo>
                    <a:pt x="167389" y="6011506"/>
                    <a:pt x="160277" y="6030889"/>
                    <a:pt x="159585" y="5862014"/>
                  </a:cubicBezTo>
                  <a:lnTo>
                    <a:pt x="362440" y="5862026"/>
                  </a:lnTo>
                  <a:cubicBezTo>
                    <a:pt x="363311" y="5924006"/>
                    <a:pt x="363862" y="5966245"/>
                    <a:pt x="365387" y="6009930"/>
                  </a:cubicBezTo>
                  <a:cubicBezTo>
                    <a:pt x="380765" y="6009802"/>
                    <a:pt x="375267" y="6029967"/>
                    <a:pt x="372948" y="5862026"/>
                  </a:cubicBezTo>
                  <a:cubicBezTo>
                    <a:pt x="545727" y="5862039"/>
                    <a:pt x="498813" y="5860502"/>
                    <a:pt x="576649" y="5860220"/>
                  </a:cubicBezTo>
                  <a:cubicBezTo>
                    <a:pt x="578007" y="5916602"/>
                    <a:pt x="578148" y="5947374"/>
                    <a:pt x="579430" y="6008239"/>
                  </a:cubicBezTo>
                  <a:cubicBezTo>
                    <a:pt x="593487" y="6008124"/>
                    <a:pt x="589938" y="6019897"/>
                    <a:pt x="588579" y="5933576"/>
                  </a:cubicBezTo>
                  <a:cubicBezTo>
                    <a:pt x="587285" y="5851547"/>
                    <a:pt x="585517" y="5860194"/>
                    <a:pt x="591322" y="5860194"/>
                  </a:cubicBezTo>
                  <a:cubicBezTo>
                    <a:pt x="666005" y="5860194"/>
                    <a:pt x="667504" y="5861463"/>
                    <a:pt x="744943" y="5861463"/>
                  </a:cubicBezTo>
                  <a:cubicBezTo>
                    <a:pt x="802352" y="5861476"/>
                    <a:pt x="789358" y="5846922"/>
                    <a:pt x="790717" y="5933807"/>
                  </a:cubicBezTo>
                  <a:cubicBezTo>
                    <a:pt x="792024" y="6017629"/>
                    <a:pt x="789499" y="6006612"/>
                    <a:pt x="802955" y="6006497"/>
                  </a:cubicBezTo>
                  <a:cubicBezTo>
                    <a:pt x="801404" y="5961120"/>
                    <a:pt x="800584" y="5903278"/>
                    <a:pt x="800571" y="5861476"/>
                  </a:cubicBezTo>
                  <a:cubicBezTo>
                    <a:pt x="886121" y="5861501"/>
                    <a:pt x="926500" y="5861617"/>
                    <a:pt x="975516" y="5861219"/>
                  </a:cubicBezTo>
                  <a:cubicBezTo>
                    <a:pt x="1010256" y="5860938"/>
                    <a:pt x="1002798" y="5846525"/>
                    <a:pt x="1004157" y="5933794"/>
                  </a:cubicBezTo>
                  <a:cubicBezTo>
                    <a:pt x="1005438" y="6015708"/>
                    <a:pt x="1001901" y="6004934"/>
                    <a:pt x="1015844" y="6004831"/>
                  </a:cubicBezTo>
                  <a:cubicBezTo>
                    <a:pt x="1014947" y="5954215"/>
                    <a:pt x="1014152" y="5903060"/>
                    <a:pt x="1013575" y="5860976"/>
                  </a:cubicBezTo>
                  <a:cubicBezTo>
                    <a:pt x="1074829" y="5860745"/>
                    <a:pt x="1123986" y="5861130"/>
                    <a:pt x="1217494" y="5861091"/>
                  </a:cubicBezTo>
                  <a:cubicBezTo>
                    <a:pt x="1217686" y="5905661"/>
                    <a:pt x="1218647" y="5963567"/>
                    <a:pt x="1219609" y="6003256"/>
                  </a:cubicBezTo>
                  <a:cubicBezTo>
                    <a:pt x="1235960" y="6003140"/>
                    <a:pt x="1228643" y="6021678"/>
                    <a:pt x="1228002" y="5861066"/>
                  </a:cubicBezTo>
                  <a:cubicBezTo>
                    <a:pt x="1228950" y="5861066"/>
                    <a:pt x="1429384" y="5860182"/>
                    <a:pt x="1430409" y="5860169"/>
                  </a:cubicBezTo>
                  <a:cubicBezTo>
                    <a:pt x="1431729" y="5930310"/>
                    <a:pt x="1431818" y="5952255"/>
                    <a:pt x="1432946" y="6001590"/>
                  </a:cubicBezTo>
                  <a:cubicBezTo>
                    <a:pt x="1447567" y="6001488"/>
                    <a:pt x="1443890" y="6021909"/>
                    <a:pt x="1440929" y="5860105"/>
                  </a:cubicBezTo>
                  <a:cubicBezTo>
                    <a:pt x="1584081" y="5859131"/>
                    <a:pt x="1572369" y="5861002"/>
                    <a:pt x="1645143" y="5861347"/>
                  </a:cubicBezTo>
                  <a:cubicBezTo>
                    <a:pt x="1646578" y="5905136"/>
                    <a:pt x="1647373" y="5958801"/>
                    <a:pt x="1647578" y="5999938"/>
                  </a:cubicBezTo>
                  <a:cubicBezTo>
                    <a:pt x="1661225" y="5999835"/>
                    <a:pt x="1658560" y="6010865"/>
                    <a:pt x="1657355" y="5933576"/>
                  </a:cubicBezTo>
                  <a:cubicBezTo>
                    <a:pt x="1656048" y="5850420"/>
                    <a:pt x="1651332" y="5861411"/>
                    <a:pt x="1667094" y="5861411"/>
                  </a:cubicBezTo>
                  <a:cubicBezTo>
                    <a:pt x="1805223" y="5861527"/>
                    <a:pt x="1828738" y="5861591"/>
                    <a:pt x="1858583" y="5861463"/>
                  </a:cubicBezTo>
                  <a:cubicBezTo>
                    <a:pt x="1859506" y="5919510"/>
                    <a:pt x="1860198" y="5958507"/>
                    <a:pt x="1860569" y="5998310"/>
                  </a:cubicBezTo>
                  <a:cubicBezTo>
                    <a:pt x="1874217" y="5998208"/>
                    <a:pt x="1871410" y="6009110"/>
                    <a:pt x="1870231" y="5933576"/>
                  </a:cubicBezTo>
                  <a:cubicBezTo>
                    <a:pt x="1868886" y="5848895"/>
                    <a:pt x="1859531" y="5861540"/>
                    <a:pt x="1897732" y="5861181"/>
                  </a:cubicBezTo>
                  <a:cubicBezTo>
                    <a:pt x="1971121" y="5860489"/>
                    <a:pt x="2013101" y="5860796"/>
                    <a:pt x="2051366" y="5861360"/>
                  </a:cubicBezTo>
                  <a:cubicBezTo>
                    <a:pt x="2078123" y="5861757"/>
                    <a:pt x="2071075" y="5848075"/>
                    <a:pt x="2072420" y="5933807"/>
                  </a:cubicBezTo>
                  <a:cubicBezTo>
                    <a:pt x="2073573" y="6007470"/>
                    <a:pt x="2070729" y="5996696"/>
                    <a:pt x="2084184" y="5996594"/>
                  </a:cubicBezTo>
                  <a:cubicBezTo>
                    <a:pt x="2083236" y="5960210"/>
                    <a:pt x="2082287" y="5905379"/>
                    <a:pt x="2082313" y="5861745"/>
                  </a:cubicBezTo>
                  <a:cubicBezTo>
                    <a:pt x="2200861" y="5862808"/>
                    <a:pt x="2191942" y="5859887"/>
                    <a:pt x="2284758" y="5859887"/>
                  </a:cubicBezTo>
                  <a:cubicBezTo>
                    <a:pt x="2284938" y="5902868"/>
                    <a:pt x="2285834" y="5958276"/>
                    <a:pt x="2286693" y="5995044"/>
                  </a:cubicBezTo>
                  <a:cubicBezTo>
                    <a:pt x="2302763" y="5994916"/>
                    <a:pt x="2295894" y="6013658"/>
                    <a:pt x="2295266" y="5859900"/>
                  </a:cubicBezTo>
                  <a:cubicBezTo>
                    <a:pt x="2315206" y="5859925"/>
                    <a:pt x="2231885" y="5859567"/>
                    <a:pt x="2499428" y="5860861"/>
                  </a:cubicBezTo>
                  <a:cubicBezTo>
                    <a:pt x="2500197" y="5898692"/>
                    <a:pt x="2501158" y="5954817"/>
                    <a:pt x="2501440" y="5993404"/>
                  </a:cubicBezTo>
                  <a:cubicBezTo>
                    <a:pt x="2515164" y="5993301"/>
                    <a:pt x="2512307" y="6003678"/>
                    <a:pt x="2511218" y="5933589"/>
                  </a:cubicBezTo>
                  <a:cubicBezTo>
                    <a:pt x="2509962" y="5852854"/>
                    <a:pt x="2508744" y="5860912"/>
                    <a:pt x="2512538" y="5860925"/>
                  </a:cubicBezTo>
                  <a:cubicBezTo>
                    <a:pt x="2753926" y="5862219"/>
                    <a:pt x="2712497" y="5838492"/>
                    <a:pt x="2714022" y="5933794"/>
                  </a:cubicBezTo>
                  <a:cubicBezTo>
                    <a:pt x="2715072" y="6001449"/>
                    <a:pt x="2711779" y="5991790"/>
                    <a:pt x="2725529" y="5991687"/>
                  </a:cubicBezTo>
                  <a:cubicBezTo>
                    <a:pt x="2724440" y="5935498"/>
                    <a:pt x="2724350" y="5914898"/>
                    <a:pt x="2723171" y="5860233"/>
                  </a:cubicBezTo>
                  <a:cubicBezTo>
                    <a:pt x="2819921" y="5859990"/>
                    <a:pt x="2815167" y="5861719"/>
                    <a:pt x="2926154" y="5861463"/>
                  </a:cubicBezTo>
                  <a:cubicBezTo>
                    <a:pt x="2927410" y="5918216"/>
                    <a:pt x="2927436" y="5938470"/>
                    <a:pt x="2928499" y="5990124"/>
                  </a:cubicBezTo>
                  <a:cubicBezTo>
                    <a:pt x="2942352" y="5990022"/>
                    <a:pt x="2939059" y="5999502"/>
                    <a:pt x="2937995" y="5933589"/>
                  </a:cubicBezTo>
                  <a:cubicBezTo>
                    <a:pt x="2936650" y="5846948"/>
                    <a:pt x="2926846" y="5861553"/>
                    <a:pt x="2973709" y="5861245"/>
                  </a:cubicBezTo>
                  <a:cubicBezTo>
                    <a:pt x="3019176" y="5860938"/>
                    <a:pt x="3056338" y="5860809"/>
                    <a:pt x="3127421" y="5861194"/>
                  </a:cubicBezTo>
                  <a:cubicBezTo>
                    <a:pt x="3144579" y="5861284"/>
                    <a:pt x="3139787" y="5848344"/>
                    <a:pt x="3141145" y="5933807"/>
                  </a:cubicBezTo>
                  <a:cubicBezTo>
                    <a:pt x="3142209" y="5999425"/>
                    <a:pt x="3138531" y="5988523"/>
                    <a:pt x="3152524" y="5988420"/>
                  </a:cubicBezTo>
                  <a:cubicBezTo>
                    <a:pt x="3151794" y="5943556"/>
                    <a:pt x="3151115" y="5904572"/>
                    <a:pt x="3150666" y="5861309"/>
                  </a:cubicBezTo>
                  <a:cubicBezTo>
                    <a:pt x="3298662" y="5861886"/>
                    <a:pt x="3258322" y="5860143"/>
                    <a:pt x="3353227" y="5860067"/>
                  </a:cubicBezTo>
                  <a:cubicBezTo>
                    <a:pt x="3355123" y="6006561"/>
                    <a:pt x="3351150" y="5986883"/>
                    <a:pt x="3365759" y="5986768"/>
                  </a:cubicBezTo>
                  <a:cubicBezTo>
                    <a:pt x="3364952" y="5949257"/>
                    <a:pt x="3364234" y="5898025"/>
                    <a:pt x="3363747" y="5860067"/>
                  </a:cubicBezTo>
                  <a:cubicBezTo>
                    <a:pt x="3430947" y="5860092"/>
                    <a:pt x="3417914" y="5860643"/>
                    <a:pt x="3566948" y="5860592"/>
                  </a:cubicBezTo>
                  <a:cubicBezTo>
                    <a:pt x="3569127" y="6004357"/>
                    <a:pt x="3564513" y="5985153"/>
                    <a:pt x="3579430" y="5985026"/>
                  </a:cubicBezTo>
                  <a:cubicBezTo>
                    <a:pt x="3578700" y="5946579"/>
                    <a:pt x="3578238" y="5913655"/>
                    <a:pt x="3577443" y="5860579"/>
                  </a:cubicBezTo>
                  <a:cubicBezTo>
                    <a:pt x="3678166" y="5860540"/>
                    <a:pt x="3701245" y="5860592"/>
                    <a:pt x="3742649" y="5860374"/>
                  </a:cubicBezTo>
                  <a:cubicBezTo>
                    <a:pt x="3790294" y="5860118"/>
                    <a:pt x="3779133" y="5845500"/>
                    <a:pt x="3780504" y="5933833"/>
                  </a:cubicBezTo>
                  <a:cubicBezTo>
                    <a:pt x="3781414" y="5992405"/>
                    <a:pt x="3778095" y="5983347"/>
                    <a:pt x="3791909" y="5983232"/>
                  </a:cubicBezTo>
                  <a:cubicBezTo>
                    <a:pt x="3788820" y="5840850"/>
                    <a:pt x="3781824" y="5860207"/>
                    <a:pt x="3819601" y="5860207"/>
                  </a:cubicBezTo>
                  <a:close/>
                  <a:moveTo>
                    <a:pt x="3766216" y="4883966"/>
                  </a:moveTo>
                  <a:cubicBezTo>
                    <a:pt x="3770303" y="5151538"/>
                    <a:pt x="3778005" y="5114988"/>
                    <a:pt x="3742662" y="5114745"/>
                  </a:cubicBezTo>
                  <a:cubicBezTo>
                    <a:pt x="3529030" y="5113297"/>
                    <a:pt x="3565488" y="5128926"/>
                    <a:pt x="3564398" y="5058709"/>
                  </a:cubicBezTo>
                  <a:cubicBezTo>
                    <a:pt x="3561079" y="4846263"/>
                    <a:pt x="3551699" y="4881225"/>
                    <a:pt x="3588644" y="4881929"/>
                  </a:cubicBezTo>
                  <a:cubicBezTo>
                    <a:pt x="3719852" y="4884402"/>
                    <a:pt x="3766151" y="4880354"/>
                    <a:pt x="3766216" y="4883966"/>
                  </a:cubicBezTo>
                  <a:close/>
                  <a:moveTo>
                    <a:pt x="3765985" y="4870528"/>
                  </a:moveTo>
                  <a:cubicBezTo>
                    <a:pt x="3591066" y="4870950"/>
                    <a:pt x="3655523" y="4870797"/>
                    <a:pt x="3561861" y="4869592"/>
                  </a:cubicBezTo>
                  <a:cubicBezTo>
                    <a:pt x="3560913" y="4802411"/>
                    <a:pt x="3561605" y="4717794"/>
                    <a:pt x="3558568" y="4635765"/>
                  </a:cubicBezTo>
                  <a:cubicBezTo>
                    <a:pt x="3736332" y="4635854"/>
                    <a:pt x="3684394" y="4635714"/>
                    <a:pt x="3761500" y="4636828"/>
                  </a:cubicBezTo>
                  <a:cubicBezTo>
                    <a:pt x="3761999" y="4749104"/>
                    <a:pt x="3764690" y="4796210"/>
                    <a:pt x="3765985" y="4870528"/>
                  </a:cubicBezTo>
                  <a:close/>
                  <a:moveTo>
                    <a:pt x="3761461" y="4624901"/>
                  </a:moveTo>
                  <a:cubicBezTo>
                    <a:pt x="3549674" y="4621724"/>
                    <a:pt x="3558234" y="4626938"/>
                    <a:pt x="3558030" y="4621275"/>
                  </a:cubicBezTo>
                  <a:cubicBezTo>
                    <a:pt x="3555671" y="4561384"/>
                    <a:pt x="3555031" y="4508500"/>
                    <a:pt x="3554762" y="4446712"/>
                  </a:cubicBezTo>
                  <a:cubicBezTo>
                    <a:pt x="3554480" y="4380607"/>
                    <a:pt x="3545228" y="4391727"/>
                    <a:pt x="3588720" y="4391612"/>
                  </a:cubicBezTo>
                  <a:cubicBezTo>
                    <a:pt x="3650384" y="4391445"/>
                    <a:pt x="3693736" y="4391343"/>
                    <a:pt x="3742560" y="4392124"/>
                  </a:cubicBezTo>
                  <a:cubicBezTo>
                    <a:pt x="3763460" y="4392470"/>
                    <a:pt x="3760385" y="4359687"/>
                    <a:pt x="3761461" y="4624901"/>
                  </a:cubicBezTo>
                  <a:close/>
                  <a:moveTo>
                    <a:pt x="1640927" y="4883761"/>
                  </a:moveTo>
                  <a:cubicBezTo>
                    <a:pt x="1640863" y="4880174"/>
                    <a:pt x="1617361" y="4879367"/>
                    <a:pt x="1843654" y="4880674"/>
                  </a:cubicBezTo>
                  <a:cubicBezTo>
                    <a:pt x="1845205" y="4970390"/>
                    <a:pt x="1843821" y="5010129"/>
                    <a:pt x="1846486" y="5114681"/>
                  </a:cubicBezTo>
                  <a:cubicBezTo>
                    <a:pt x="1732385" y="5114783"/>
                    <a:pt x="1706205" y="5116320"/>
                    <a:pt x="1642695" y="5115744"/>
                  </a:cubicBezTo>
                  <a:cubicBezTo>
                    <a:pt x="1639838" y="4955555"/>
                    <a:pt x="1642452" y="4981586"/>
                    <a:pt x="1640927" y="4883761"/>
                  </a:cubicBezTo>
                  <a:close/>
                  <a:moveTo>
                    <a:pt x="354982" y="4637417"/>
                  </a:moveTo>
                  <a:cubicBezTo>
                    <a:pt x="562719" y="4637417"/>
                    <a:pt x="468750" y="4636828"/>
                    <a:pt x="557465" y="4636187"/>
                  </a:cubicBezTo>
                  <a:cubicBezTo>
                    <a:pt x="557645" y="4686228"/>
                    <a:pt x="558414" y="4709403"/>
                    <a:pt x="559413" y="4796543"/>
                  </a:cubicBezTo>
                  <a:cubicBezTo>
                    <a:pt x="560528" y="4893677"/>
                    <a:pt x="601612" y="4867632"/>
                    <a:pt x="360825" y="4868939"/>
                  </a:cubicBezTo>
                  <a:cubicBezTo>
                    <a:pt x="351830" y="4868990"/>
                    <a:pt x="361710" y="4860996"/>
                    <a:pt x="354982" y="4637417"/>
                  </a:cubicBezTo>
                  <a:close/>
                  <a:moveTo>
                    <a:pt x="343910" y="3902076"/>
                  </a:moveTo>
                  <a:cubicBezTo>
                    <a:pt x="431754" y="3903382"/>
                    <a:pt x="407163" y="3903139"/>
                    <a:pt x="545420" y="3902703"/>
                  </a:cubicBezTo>
                  <a:cubicBezTo>
                    <a:pt x="550430" y="4144345"/>
                    <a:pt x="543920" y="3861413"/>
                    <a:pt x="550430" y="4134430"/>
                  </a:cubicBezTo>
                  <a:cubicBezTo>
                    <a:pt x="477515" y="4135390"/>
                    <a:pt x="522187" y="4136684"/>
                    <a:pt x="346319" y="4135839"/>
                  </a:cubicBezTo>
                  <a:cubicBezTo>
                    <a:pt x="345858" y="4047314"/>
                    <a:pt x="347767" y="4113817"/>
                    <a:pt x="343910" y="3902076"/>
                  </a:cubicBezTo>
                  <a:close/>
                  <a:moveTo>
                    <a:pt x="329519" y="2960168"/>
                  </a:moveTo>
                  <a:cubicBezTo>
                    <a:pt x="328750" y="2910564"/>
                    <a:pt x="295971" y="2924643"/>
                    <a:pt x="514511" y="2923170"/>
                  </a:cubicBezTo>
                  <a:cubicBezTo>
                    <a:pt x="538730" y="2923016"/>
                    <a:pt x="529440" y="2891244"/>
                    <a:pt x="533259" y="3135257"/>
                  </a:cubicBezTo>
                  <a:cubicBezTo>
                    <a:pt x="533669" y="3160648"/>
                    <a:pt x="561656" y="3157548"/>
                    <a:pt x="360877" y="3155396"/>
                  </a:cubicBezTo>
                  <a:cubicBezTo>
                    <a:pt x="318294" y="3154922"/>
                    <a:pt x="333056" y="3186258"/>
                    <a:pt x="329519" y="2960168"/>
                  </a:cubicBezTo>
                  <a:close/>
                  <a:moveTo>
                    <a:pt x="309618" y="1736469"/>
                  </a:moveTo>
                  <a:cubicBezTo>
                    <a:pt x="308888" y="1689734"/>
                    <a:pt x="271456" y="1697728"/>
                    <a:pt x="511961" y="1699649"/>
                  </a:cubicBezTo>
                  <a:cubicBezTo>
                    <a:pt x="516164" y="1949542"/>
                    <a:pt x="515741" y="1932567"/>
                    <a:pt x="514588" y="1932542"/>
                  </a:cubicBezTo>
                  <a:cubicBezTo>
                    <a:pt x="282695" y="1927866"/>
                    <a:pt x="311476" y="1946736"/>
                    <a:pt x="310913" y="1911263"/>
                  </a:cubicBezTo>
                  <a:cubicBezTo>
                    <a:pt x="309567" y="1822418"/>
                    <a:pt x="311002" y="1822918"/>
                    <a:pt x="309618" y="1736469"/>
                  </a:cubicBezTo>
                  <a:close/>
                  <a:moveTo>
                    <a:pt x="504900" y="1209422"/>
                  </a:moveTo>
                  <a:cubicBezTo>
                    <a:pt x="505169" y="1226140"/>
                    <a:pt x="508129" y="1441712"/>
                    <a:pt x="508129" y="1442621"/>
                  </a:cubicBezTo>
                  <a:cubicBezTo>
                    <a:pt x="265459" y="1438227"/>
                    <a:pt x="305838" y="1462043"/>
                    <a:pt x="304672" y="1386868"/>
                  </a:cubicBezTo>
                  <a:cubicBezTo>
                    <a:pt x="303301" y="1299240"/>
                    <a:pt x="301942" y="1299471"/>
                    <a:pt x="300571" y="1212202"/>
                  </a:cubicBezTo>
                  <a:cubicBezTo>
                    <a:pt x="300456" y="1205117"/>
                    <a:pt x="289935" y="1210959"/>
                    <a:pt x="504900" y="1209422"/>
                  </a:cubicBezTo>
                  <a:close/>
                  <a:moveTo>
                    <a:pt x="300328" y="1196918"/>
                  </a:moveTo>
                  <a:cubicBezTo>
                    <a:pt x="298521" y="1083668"/>
                    <a:pt x="296957" y="1025301"/>
                    <a:pt x="297047" y="965384"/>
                  </a:cubicBezTo>
                  <a:cubicBezTo>
                    <a:pt x="373448" y="965448"/>
                    <a:pt x="369437" y="966101"/>
                    <a:pt x="500082" y="965858"/>
                  </a:cubicBezTo>
                  <a:cubicBezTo>
                    <a:pt x="500274" y="1081080"/>
                    <a:pt x="503196" y="1113095"/>
                    <a:pt x="504708" y="1197507"/>
                  </a:cubicBezTo>
                  <a:cubicBezTo>
                    <a:pt x="395104" y="1198327"/>
                    <a:pt x="369193" y="1197046"/>
                    <a:pt x="300328" y="1196918"/>
                  </a:cubicBezTo>
                  <a:close/>
                  <a:moveTo>
                    <a:pt x="508257" y="1454523"/>
                  </a:moveTo>
                  <a:cubicBezTo>
                    <a:pt x="509513" y="1574947"/>
                    <a:pt x="510282" y="1602516"/>
                    <a:pt x="511756" y="1687761"/>
                  </a:cubicBezTo>
                  <a:cubicBezTo>
                    <a:pt x="461151" y="1687364"/>
                    <a:pt x="410969" y="1687415"/>
                    <a:pt x="360813" y="1687684"/>
                  </a:cubicBezTo>
                  <a:cubicBezTo>
                    <a:pt x="295022" y="1688043"/>
                    <a:pt x="308772" y="1728628"/>
                    <a:pt x="305851" y="1474290"/>
                  </a:cubicBezTo>
                  <a:cubicBezTo>
                    <a:pt x="305543" y="1447259"/>
                    <a:pt x="273084" y="1450423"/>
                    <a:pt x="508257" y="1454523"/>
                  </a:cubicBezTo>
                  <a:close/>
                  <a:moveTo>
                    <a:pt x="2214534" y="1387085"/>
                  </a:moveTo>
                  <a:cubicBezTo>
                    <a:pt x="2215675" y="1459955"/>
                    <a:pt x="2249672" y="1439444"/>
                    <a:pt x="2051378" y="1441827"/>
                  </a:cubicBezTo>
                  <a:cubicBezTo>
                    <a:pt x="2003811" y="1442403"/>
                    <a:pt x="2014101" y="1453101"/>
                    <a:pt x="2013063" y="1386855"/>
                  </a:cubicBezTo>
                  <a:cubicBezTo>
                    <a:pt x="2011692" y="1299381"/>
                    <a:pt x="2010141" y="1299317"/>
                    <a:pt x="2008783" y="1212189"/>
                  </a:cubicBezTo>
                  <a:cubicBezTo>
                    <a:pt x="2008680" y="1205681"/>
                    <a:pt x="1996212" y="1211907"/>
                    <a:pt x="2205180" y="1209652"/>
                  </a:cubicBezTo>
                  <a:cubicBezTo>
                    <a:pt x="2219891" y="1209498"/>
                    <a:pt x="2211446" y="1189782"/>
                    <a:pt x="2214534" y="1387085"/>
                  </a:cubicBezTo>
                  <a:close/>
                  <a:moveTo>
                    <a:pt x="2428961" y="1441929"/>
                  </a:moveTo>
                  <a:cubicBezTo>
                    <a:pt x="2366349" y="1441904"/>
                    <a:pt x="2443903" y="1441840"/>
                    <a:pt x="2226106" y="1441494"/>
                  </a:cubicBezTo>
                  <a:cubicBezTo>
                    <a:pt x="2223030" y="1319635"/>
                    <a:pt x="2225657" y="1309860"/>
                    <a:pt x="2224068" y="1209460"/>
                  </a:cubicBezTo>
                  <a:cubicBezTo>
                    <a:pt x="2345269" y="1208320"/>
                    <a:pt x="2427179" y="1211215"/>
                    <a:pt x="2427192" y="1212342"/>
                  </a:cubicBezTo>
                  <a:cubicBezTo>
                    <a:pt x="2428704" y="1308669"/>
                    <a:pt x="2425642" y="1323517"/>
                    <a:pt x="2428961" y="1441929"/>
                  </a:cubicBezTo>
                  <a:close/>
                  <a:moveTo>
                    <a:pt x="3279491" y="1197712"/>
                  </a:moveTo>
                  <a:cubicBezTo>
                    <a:pt x="3034912" y="1197802"/>
                    <a:pt x="3077303" y="1211433"/>
                    <a:pt x="3076572" y="1124843"/>
                  </a:cubicBezTo>
                  <a:cubicBezTo>
                    <a:pt x="3076188" y="1072535"/>
                    <a:pt x="3075265" y="1013669"/>
                    <a:pt x="3074201" y="964987"/>
                  </a:cubicBezTo>
                  <a:cubicBezTo>
                    <a:pt x="3129612" y="964705"/>
                    <a:pt x="3191494" y="961950"/>
                    <a:pt x="3276903" y="964487"/>
                  </a:cubicBezTo>
                  <a:cubicBezTo>
                    <a:pt x="3280529" y="1059186"/>
                    <a:pt x="3278659" y="1133093"/>
                    <a:pt x="3279491" y="1197712"/>
                  </a:cubicBezTo>
                  <a:close/>
                  <a:moveTo>
                    <a:pt x="3285540" y="1561879"/>
                  </a:moveTo>
                  <a:cubicBezTo>
                    <a:pt x="3287744" y="1704748"/>
                    <a:pt x="3290102" y="1687236"/>
                    <a:pt x="3281119" y="1687440"/>
                  </a:cubicBezTo>
                  <a:cubicBezTo>
                    <a:pt x="3227541" y="1688594"/>
                    <a:pt x="3181639" y="1688606"/>
                    <a:pt x="3127523" y="1687440"/>
                  </a:cubicBezTo>
                  <a:cubicBezTo>
                    <a:pt x="3068499" y="1686172"/>
                    <a:pt x="3088772" y="1724324"/>
                    <a:pt x="3081455" y="1474175"/>
                  </a:cubicBezTo>
                  <a:cubicBezTo>
                    <a:pt x="3080801" y="1451807"/>
                    <a:pt x="3048085" y="1451461"/>
                    <a:pt x="3281157" y="1454292"/>
                  </a:cubicBezTo>
                  <a:cubicBezTo>
                    <a:pt x="3287590" y="1454369"/>
                    <a:pt x="3283656" y="1441494"/>
                    <a:pt x="3285540" y="1561879"/>
                  </a:cubicBezTo>
                  <a:close/>
                  <a:moveTo>
                    <a:pt x="3511820" y="4135045"/>
                  </a:moveTo>
                  <a:cubicBezTo>
                    <a:pt x="3302429" y="4135045"/>
                    <a:pt x="3335952" y="4144602"/>
                    <a:pt x="3335555" y="4096957"/>
                  </a:cubicBezTo>
                  <a:cubicBezTo>
                    <a:pt x="3333684" y="3872495"/>
                    <a:pt x="3324496" y="3903446"/>
                    <a:pt x="3358083" y="3903446"/>
                  </a:cubicBezTo>
                  <a:cubicBezTo>
                    <a:pt x="3562015" y="3903446"/>
                    <a:pt x="3536514" y="3891160"/>
                    <a:pt x="3536719" y="3922137"/>
                  </a:cubicBezTo>
                  <a:cubicBezTo>
                    <a:pt x="3537988" y="4167136"/>
                    <a:pt x="3553045" y="4135045"/>
                    <a:pt x="3511820" y="4135045"/>
                  </a:cubicBezTo>
                  <a:close/>
                  <a:moveTo>
                    <a:pt x="3539781" y="4146895"/>
                  </a:moveTo>
                  <a:cubicBezTo>
                    <a:pt x="3541703" y="4270291"/>
                    <a:pt x="3542870" y="4318858"/>
                    <a:pt x="3543690" y="4379800"/>
                  </a:cubicBezTo>
                  <a:cubicBezTo>
                    <a:pt x="3415480" y="4379941"/>
                    <a:pt x="3423643" y="4380812"/>
                    <a:pt x="3340489" y="4380620"/>
                  </a:cubicBezTo>
                  <a:cubicBezTo>
                    <a:pt x="3337695" y="4224683"/>
                    <a:pt x="3337349" y="4248217"/>
                    <a:pt x="3336055" y="4146779"/>
                  </a:cubicBezTo>
                  <a:cubicBezTo>
                    <a:pt x="3399192" y="4146639"/>
                    <a:pt x="3480604" y="4147100"/>
                    <a:pt x="3539781" y="4146895"/>
                  </a:cubicBezTo>
                  <a:close/>
                  <a:moveTo>
                    <a:pt x="3511820" y="3889867"/>
                  </a:moveTo>
                  <a:cubicBezTo>
                    <a:pt x="3296945" y="3889867"/>
                    <a:pt x="3333954" y="3910134"/>
                    <a:pt x="3332774" y="3834536"/>
                  </a:cubicBezTo>
                  <a:cubicBezTo>
                    <a:pt x="3329455" y="3622512"/>
                    <a:pt x="3318909" y="3658012"/>
                    <a:pt x="3358083" y="3658012"/>
                  </a:cubicBezTo>
                  <a:cubicBezTo>
                    <a:pt x="3546881" y="3658012"/>
                    <a:pt x="3532452" y="3654988"/>
                    <a:pt x="3532516" y="3659844"/>
                  </a:cubicBezTo>
                  <a:cubicBezTo>
                    <a:pt x="3536642" y="3925789"/>
                    <a:pt x="3546355" y="3889867"/>
                    <a:pt x="3511820" y="3889867"/>
                  </a:cubicBezTo>
                  <a:close/>
                  <a:moveTo>
                    <a:pt x="3328251" y="3572152"/>
                  </a:moveTo>
                  <a:cubicBezTo>
                    <a:pt x="3326969" y="3510800"/>
                    <a:pt x="3326111" y="3453624"/>
                    <a:pt x="3325714" y="3412552"/>
                  </a:cubicBezTo>
                  <a:cubicBezTo>
                    <a:pt x="3368886" y="3412526"/>
                    <a:pt x="3335107" y="3412526"/>
                    <a:pt x="3511820" y="3412591"/>
                  </a:cubicBezTo>
                  <a:cubicBezTo>
                    <a:pt x="3534771" y="3412591"/>
                    <a:pt x="3527800" y="3376553"/>
                    <a:pt x="3532298" y="3645342"/>
                  </a:cubicBezTo>
                  <a:cubicBezTo>
                    <a:pt x="3289243" y="3644599"/>
                    <a:pt x="3330301" y="3669978"/>
                    <a:pt x="3328251" y="3572152"/>
                  </a:cubicBezTo>
                  <a:close/>
                  <a:moveTo>
                    <a:pt x="3511820" y="3400689"/>
                  </a:moveTo>
                  <a:cubicBezTo>
                    <a:pt x="3333761" y="3400625"/>
                    <a:pt x="3368437" y="3400638"/>
                    <a:pt x="3325598" y="3400651"/>
                  </a:cubicBezTo>
                  <a:cubicBezTo>
                    <a:pt x="3324624" y="3283621"/>
                    <a:pt x="3322369" y="3213609"/>
                    <a:pt x="3321510" y="3168668"/>
                  </a:cubicBezTo>
                  <a:cubicBezTo>
                    <a:pt x="3471915" y="3168207"/>
                    <a:pt x="3439866" y="3166606"/>
                    <a:pt x="3524237" y="3166862"/>
                  </a:cubicBezTo>
                  <a:cubicBezTo>
                    <a:pt x="3529568" y="3428527"/>
                    <a:pt x="3536129" y="3400689"/>
                    <a:pt x="3511820" y="3400689"/>
                  </a:cubicBezTo>
                  <a:close/>
                  <a:moveTo>
                    <a:pt x="2693185" y="3902780"/>
                  </a:moveTo>
                  <a:cubicBezTo>
                    <a:pt x="2924232" y="3904471"/>
                    <a:pt x="2894541" y="3890712"/>
                    <a:pt x="2895425" y="3921971"/>
                  </a:cubicBezTo>
                  <a:cubicBezTo>
                    <a:pt x="2897873" y="4009009"/>
                    <a:pt x="2899321" y="4135211"/>
                    <a:pt x="2896796" y="4135211"/>
                  </a:cubicBezTo>
                  <a:cubicBezTo>
                    <a:pt x="2820421" y="4135211"/>
                    <a:pt x="2818435" y="4136300"/>
                    <a:pt x="2743047" y="4136300"/>
                  </a:cubicBezTo>
                  <a:cubicBezTo>
                    <a:pt x="2676744" y="4136313"/>
                    <a:pt x="2698977" y="4178359"/>
                    <a:pt x="2693185" y="3902780"/>
                  </a:cubicBezTo>
                  <a:close/>
                  <a:moveTo>
                    <a:pt x="1838720" y="3901691"/>
                  </a:moveTo>
                  <a:cubicBezTo>
                    <a:pt x="2073766" y="3902678"/>
                    <a:pt x="2040691" y="3897117"/>
                    <a:pt x="2041498" y="3922317"/>
                  </a:cubicBezTo>
                  <a:cubicBezTo>
                    <a:pt x="2042844" y="3965093"/>
                    <a:pt x="2043972" y="4010841"/>
                    <a:pt x="2044510" y="4097034"/>
                  </a:cubicBezTo>
                  <a:cubicBezTo>
                    <a:pt x="2044856" y="4151840"/>
                    <a:pt x="2076329" y="4135787"/>
                    <a:pt x="1841642" y="4134455"/>
                  </a:cubicBezTo>
                  <a:cubicBezTo>
                    <a:pt x="1841258" y="4066211"/>
                    <a:pt x="1842718" y="4075422"/>
                    <a:pt x="1838720" y="3901691"/>
                  </a:cubicBezTo>
                  <a:close/>
                  <a:moveTo>
                    <a:pt x="553864" y="3659601"/>
                  </a:moveTo>
                  <a:cubicBezTo>
                    <a:pt x="553839" y="3658204"/>
                    <a:pt x="537769" y="3656756"/>
                    <a:pt x="744969" y="3656756"/>
                  </a:cubicBezTo>
                  <a:cubicBezTo>
                    <a:pt x="758770" y="3656756"/>
                    <a:pt x="755118" y="3629456"/>
                    <a:pt x="758334" y="3834753"/>
                  </a:cubicBezTo>
                  <a:cubicBezTo>
                    <a:pt x="759462" y="3907802"/>
                    <a:pt x="794343" y="3890738"/>
                    <a:pt x="591347" y="3890738"/>
                  </a:cubicBezTo>
                  <a:cubicBezTo>
                    <a:pt x="539166" y="3890738"/>
                    <a:pt x="558029" y="3925917"/>
                    <a:pt x="553864" y="3659601"/>
                  </a:cubicBezTo>
                  <a:close/>
                  <a:moveTo>
                    <a:pt x="730091" y="1943841"/>
                  </a:moveTo>
                  <a:cubicBezTo>
                    <a:pt x="730629" y="2007410"/>
                    <a:pt x="731859" y="2174017"/>
                    <a:pt x="731898" y="2176913"/>
                  </a:cubicBezTo>
                  <a:cubicBezTo>
                    <a:pt x="565859" y="2177054"/>
                    <a:pt x="557107" y="2177015"/>
                    <a:pt x="529030" y="2177400"/>
                  </a:cubicBezTo>
                  <a:cubicBezTo>
                    <a:pt x="525583" y="2000556"/>
                    <a:pt x="527159" y="2028548"/>
                    <a:pt x="526172" y="1944674"/>
                  </a:cubicBezTo>
                  <a:cubicBezTo>
                    <a:pt x="613888" y="1946301"/>
                    <a:pt x="673438" y="1943995"/>
                    <a:pt x="730091" y="1943841"/>
                  </a:cubicBezTo>
                  <a:close/>
                  <a:moveTo>
                    <a:pt x="526031" y="1932772"/>
                  </a:moveTo>
                  <a:cubicBezTo>
                    <a:pt x="522302" y="1651582"/>
                    <a:pt x="502542" y="1699995"/>
                    <a:pt x="591360" y="1699995"/>
                  </a:cubicBezTo>
                  <a:cubicBezTo>
                    <a:pt x="663647" y="1699995"/>
                    <a:pt x="666133" y="1699227"/>
                    <a:pt x="725119" y="1699073"/>
                  </a:cubicBezTo>
                  <a:cubicBezTo>
                    <a:pt x="729565" y="1914875"/>
                    <a:pt x="729232" y="1867820"/>
                    <a:pt x="729963" y="1931965"/>
                  </a:cubicBezTo>
                  <a:cubicBezTo>
                    <a:pt x="667684" y="1932106"/>
                    <a:pt x="613042" y="1934399"/>
                    <a:pt x="526031" y="1932772"/>
                  </a:cubicBezTo>
                  <a:close/>
                  <a:moveTo>
                    <a:pt x="732064" y="2188801"/>
                  </a:moveTo>
                  <a:cubicBezTo>
                    <a:pt x="734576" y="2366657"/>
                    <a:pt x="734884" y="2323817"/>
                    <a:pt x="736588" y="2420681"/>
                  </a:cubicBezTo>
                  <a:cubicBezTo>
                    <a:pt x="735678" y="2420681"/>
                    <a:pt x="547342" y="2421668"/>
                    <a:pt x="533976" y="2421860"/>
                  </a:cubicBezTo>
                  <a:cubicBezTo>
                    <a:pt x="532874" y="2356344"/>
                    <a:pt x="534284" y="2449993"/>
                    <a:pt x="529273" y="2189288"/>
                  </a:cubicBezTo>
                  <a:cubicBezTo>
                    <a:pt x="561925" y="2188866"/>
                    <a:pt x="567961" y="2188942"/>
                    <a:pt x="732064" y="2188801"/>
                  </a:cubicBezTo>
                  <a:close/>
                  <a:moveTo>
                    <a:pt x="1154690" y="1911468"/>
                  </a:moveTo>
                  <a:cubicBezTo>
                    <a:pt x="1155049" y="1934630"/>
                    <a:pt x="1184087" y="1937781"/>
                    <a:pt x="975619" y="1932081"/>
                  </a:cubicBezTo>
                  <a:cubicBezTo>
                    <a:pt x="945773" y="1931222"/>
                    <a:pt x="953039" y="1964877"/>
                    <a:pt x="949464" y="1736494"/>
                  </a:cubicBezTo>
                  <a:cubicBezTo>
                    <a:pt x="948695" y="1687005"/>
                    <a:pt x="916889" y="1700367"/>
                    <a:pt x="1129176" y="1699521"/>
                  </a:cubicBezTo>
                  <a:cubicBezTo>
                    <a:pt x="1164903" y="1699419"/>
                    <a:pt x="1150897" y="1668762"/>
                    <a:pt x="1154690" y="1911468"/>
                  </a:cubicBezTo>
                  <a:close/>
                  <a:moveTo>
                    <a:pt x="1587131" y="2177374"/>
                  </a:moveTo>
                  <a:cubicBezTo>
                    <a:pt x="1384943" y="2173569"/>
                    <a:pt x="1384468" y="2183690"/>
                    <a:pt x="1384097" y="2173479"/>
                  </a:cubicBezTo>
                  <a:cubicBezTo>
                    <a:pt x="1381905" y="2114485"/>
                    <a:pt x="1381175" y="2058052"/>
                    <a:pt x="1380855" y="1998711"/>
                  </a:cubicBezTo>
                  <a:cubicBezTo>
                    <a:pt x="1380496" y="1928084"/>
                    <a:pt x="1340232" y="1943213"/>
                    <a:pt x="1584004" y="1943008"/>
                  </a:cubicBezTo>
                  <a:cubicBezTo>
                    <a:pt x="1584581" y="2007883"/>
                    <a:pt x="1582390" y="2063868"/>
                    <a:pt x="1587131" y="2177374"/>
                  </a:cubicBezTo>
                  <a:close/>
                  <a:moveTo>
                    <a:pt x="1799866" y="2178143"/>
                  </a:moveTo>
                  <a:cubicBezTo>
                    <a:pt x="1660585" y="2178194"/>
                    <a:pt x="1641324" y="2178386"/>
                    <a:pt x="1597652" y="2177579"/>
                  </a:cubicBezTo>
                  <a:cubicBezTo>
                    <a:pt x="1592885" y="2063765"/>
                    <a:pt x="1595051" y="2004527"/>
                    <a:pt x="1594500" y="1943008"/>
                  </a:cubicBezTo>
                  <a:cubicBezTo>
                    <a:pt x="1839976" y="1942803"/>
                    <a:pt x="1798226" y="1931235"/>
                    <a:pt x="1797867" y="1998698"/>
                  </a:cubicBezTo>
                  <a:cubicBezTo>
                    <a:pt x="1797637" y="2043024"/>
                    <a:pt x="1797765" y="2056847"/>
                    <a:pt x="1799866" y="2178143"/>
                  </a:cubicBezTo>
                  <a:close/>
                  <a:moveTo>
                    <a:pt x="3281183" y="3156984"/>
                  </a:moveTo>
                  <a:cubicBezTo>
                    <a:pt x="3079801" y="3158342"/>
                    <a:pt x="3107250" y="3162813"/>
                    <a:pt x="3106815" y="3135026"/>
                  </a:cubicBezTo>
                  <a:cubicBezTo>
                    <a:pt x="3102983" y="2890489"/>
                    <a:pt x="3096076" y="2923887"/>
                    <a:pt x="3127548" y="2923016"/>
                  </a:cubicBezTo>
                  <a:cubicBezTo>
                    <a:pt x="3174899" y="2921786"/>
                    <a:pt x="3220083" y="2921491"/>
                    <a:pt x="3281093" y="2922888"/>
                  </a:cubicBezTo>
                  <a:cubicBezTo>
                    <a:pt x="3313911" y="2923644"/>
                    <a:pt x="3307401" y="2915919"/>
                    <a:pt x="3308094" y="2960360"/>
                  </a:cubicBezTo>
                  <a:cubicBezTo>
                    <a:pt x="3311695" y="3190857"/>
                    <a:pt x="3320331" y="3156728"/>
                    <a:pt x="3281183" y="3156984"/>
                  </a:cubicBezTo>
                  <a:close/>
                  <a:moveTo>
                    <a:pt x="3311015" y="3168719"/>
                  </a:moveTo>
                  <a:cubicBezTo>
                    <a:pt x="3312335" y="3240000"/>
                    <a:pt x="3313668" y="3256257"/>
                    <a:pt x="3315103" y="3400676"/>
                  </a:cubicBezTo>
                  <a:cubicBezTo>
                    <a:pt x="3088733" y="3400792"/>
                    <a:pt x="3111800" y="3402956"/>
                    <a:pt x="3111736" y="3397371"/>
                  </a:cubicBezTo>
                  <a:cubicBezTo>
                    <a:pt x="3108993" y="3134667"/>
                    <a:pt x="3097242" y="3168630"/>
                    <a:pt x="3127382" y="3168873"/>
                  </a:cubicBezTo>
                  <a:cubicBezTo>
                    <a:pt x="3211061" y="3169526"/>
                    <a:pt x="3280157" y="3168847"/>
                    <a:pt x="3311015" y="3168719"/>
                  </a:cubicBezTo>
                  <a:close/>
                  <a:moveTo>
                    <a:pt x="2681332" y="3168130"/>
                  </a:moveTo>
                  <a:cubicBezTo>
                    <a:pt x="2922900" y="3167925"/>
                    <a:pt x="2883661" y="3153846"/>
                    <a:pt x="2885455" y="3222718"/>
                  </a:cubicBezTo>
                  <a:cubicBezTo>
                    <a:pt x="2887019" y="3284723"/>
                    <a:pt x="2888056" y="3339337"/>
                    <a:pt x="2887621" y="3397563"/>
                  </a:cubicBezTo>
                  <a:cubicBezTo>
                    <a:pt x="2887570" y="3403559"/>
                    <a:pt x="2909611" y="3401739"/>
                    <a:pt x="2683600" y="3401868"/>
                  </a:cubicBezTo>
                  <a:cubicBezTo>
                    <a:pt x="2679845" y="3157048"/>
                    <a:pt x="2682434" y="3273834"/>
                    <a:pt x="2681332" y="3168130"/>
                  </a:cubicBezTo>
                  <a:close/>
                  <a:moveTo>
                    <a:pt x="2040589" y="3168053"/>
                  </a:moveTo>
                  <a:cubicBezTo>
                    <a:pt x="2148629" y="3169578"/>
                    <a:pt x="2192313" y="3168309"/>
                    <a:pt x="2243854" y="3168028"/>
                  </a:cubicBezTo>
                  <a:cubicBezTo>
                    <a:pt x="2247045" y="3387609"/>
                    <a:pt x="2247147" y="3400522"/>
                    <a:pt x="2247160" y="3402085"/>
                  </a:cubicBezTo>
                  <a:cubicBezTo>
                    <a:pt x="2019880" y="3402047"/>
                    <a:pt x="2043241" y="3404430"/>
                    <a:pt x="2043062" y="3397281"/>
                  </a:cubicBezTo>
                  <a:cubicBezTo>
                    <a:pt x="2039538" y="3250569"/>
                    <a:pt x="2041242" y="3235657"/>
                    <a:pt x="2040589" y="3168053"/>
                  </a:cubicBezTo>
                  <a:close/>
                  <a:moveTo>
                    <a:pt x="976913" y="3413462"/>
                  </a:moveTo>
                  <a:cubicBezTo>
                    <a:pt x="1106686" y="3414858"/>
                    <a:pt x="1113235" y="3412706"/>
                    <a:pt x="1178346" y="3412245"/>
                  </a:cubicBezTo>
                  <a:cubicBezTo>
                    <a:pt x="1182421" y="3631416"/>
                    <a:pt x="1182331" y="3563415"/>
                    <a:pt x="1183817" y="3646597"/>
                  </a:cubicBezTo>
                  <a:cubicBezTo>
                    <a:pt x="1089668" y="3646354"/>
                    <a:pt x="1173822" y="3645764"/>
                    <a:pt x="978848" y="3645906"/>
                  </a:cubicBezTo>
                  <a:cubicBezTo>
                    <a:pt x="977643" y="3551949"/>
                    <a:pt x="980603" y="3567054"/>
                    <a:pt x="976913" y="3413462"/>
                  </a:cubicBezTo>
                  <a:close/>
                  <a:moveTo>
                    <a:pt x="1165659" y="2610759"/>
                  </a:moveTo>
                  <a:cubicBezTo>
                    <a:pt x="1166723" y="2678594"/>
                    <a:pt x="1176782" y="2667089"/>
                    <a:pt x="1129099" y="2667461"/>
                  </a:cubicBezTo>
                  <a:cubicBezTo>
                    <a:pt x="1060913" y="2668012"/>
                    <a:pt x="1016920" y="2667832"/>
                    <a:pt x="975529" y="2667384"/>
                  </a:cubicBezTo>
                  <a:cubicBezTo>
                    <a:pt x="959998" y="2667217"/>
                    <a:pt x="965790" y="2695146"/>
                    <a:pt x="961599" y="2435658"/>
                  </a:cubicBezTo>
                  <a:cubicBezTo>
                    <a:pt x="961587" y="2434748"/>
                    <a:pt x="944992" y="2429419"/>
                    <a:pt x="1129035" y="2433877"/>
                  </a:cubicBezTo>
                  <a:cubicBezTo>
                    <a:pt x="1179819" y="2435094"/>
                    <a:pt x="1162353" y="2398890"/>
                    <a:pt x="1165659" y="2610759"/>
                  </a:cubicBezTo>
                  <a:close/>
                  <a:moveTo>
                    <a:pt x="975439" y="2679273"/>
                  </a:moveTo>
                  <a:cubicBezTo>
                    <a:pt x="1196760" y="2681656"/>
                    <a:pt x="1166864" y="2669831"/>
                    <a:pt x="1167786" y="2698015"/>
                  </a:cubicBezTo>
                  <a:cubicBezTo>
                    <a:pt x="1169606" y="2752462"/>
                    <a:pt x="1169516" y="2759803"/>
                    <a:pt x="1171951" y="2912267"/>
                  </a:cubicBezTo>
                  <a:cubicBezTo>
                    <a:pt x="996801" y="2911986"/>
                    <a:pt x="1009116" y="2911845"/>
                    <a:pt x="968532" y="2911230"/>
                  </a:cubicBezTo>
                  <a:cubicBezTo>
                    <a:pt x="965559" y="2650166"/>
                    <a:pt x="960433" y="2679119"/>
                    <a:pt x="975439" y="2679273"/>
                  </a:cubicBezTo>
                  <a:close/>
                  <a:moveTo>
                    <a:pt x="975414" y="2923272"/>
                  </a:moveTo>
                  <a:cubicBezTo>
                    <a:pt x="1206717" y="2927000"/>
                    <a:pt x="1171874" y="2908270"/>
                    <a:pt x="1172707" y="2960373"/>
                  </a:cubicBezTo>
                  <a:cubicBezTo>
                    <a:pt x="1176385" y="3195328"/>
                    <a:pt x="1186329" y="3155460"/>
                    <a:pt x="1129150" y="3155383"/>
                  </a:cubicBezTo>
                  <a:cubicBezTo>
                    <a:pt x="939776" y="3154858"/>
                    <a:pt x="971428" y="3166183"/>
                    <a:pt x="970928" y="3135039"/>
                  </a:cubicBezTo>
                  <a:cubicBezTo>
                    <a:pt x="967199" y="2896869"/>
                    <a:pt x="966905" y="2923131"/>
                    <a:pt x="975414" y="2923272"/>
                  </a:cubicBezTo>
                  <a:close/>
                  <a:moveTo>
                    <a:pt x="975606" y="3168181"/>
                  </a:moveTo>
                  <a:cubicBezTo>
                    <a:pt x="1022046" y="3166990"/>
                    <a:pt x="1036257" y="3167156"/>
                    <a:pt x="1129150" y="3167271"/>
                  </a:cubicBezTo>
                  <a:cubicBezTo>
                    <a:pt x="1189712" y="3167438"/>
                    <a:pt x="1172912" y="3123176"/>
                    <a:pt x="1178064" y="3397550"/>
                  </a:cubicBezTo>
                  <a:cubicBezTo>
                    <a:pt x="1178076" y="3398498"/>
                    <a:pt x="1201437" y="3403982"/>
                    <a:pt x="976618" y="3401547"/>
                  </a:cubicBezTo>
                  <a:cubicBezTo>
                    <a:pt x="976605" y="3400651"/>
                    <a:pt x="970390" y="3168309"/>
                    <a:pt x="975606" y="3168181"/>
                  </a:cubicBezTo>
                  <a:close/>
                  <a:moveTo>
                    <a:pt x="1359672" y="2666346"/>
                  </a:moveTo>
                  <a:cubicBezTo>
                    <a:pt x="1140363" y="2666346"/>
                    <a:pt x="1177359" y="2684397"/>
                    <a:pt x="1176154" y="2610541"/>
                  </a:cubicBezTo>
                  <a:cubicBezTo>
                    <a:pt x="1174822" y="2525361"/>
                    <a:pt x="1176628" y="2522632"/>
                    <a:pt x="1175270" y="2435645"/>
                  </a:cubicBezTo>
                  <a:cubicBezTo>
                    <a:pt x="1175257" y="2434735"/>
                    <a:pt x="1378638" y="2432160"/>
                    <a:pt x="1378689" y="2435824"/>
                  </a:cubicBezTo>
                  <a:cubicBezTo>
                    <a:pt x="1382879" y="2703242"/>
                    <a:pt x="1387992" y="2666346"/>
                    <a:pt x="1359672" y="2666346"/>
                  </a:cubicBezTo>
                  <a:close/>
                  <a:moveTo>
                    <a:pt x="1381419" y="2678274"/>
                  </a:moveTo>
                  <a:cubicBezTo>
                    <a:pt x="1385660" y="2947165"/>
                    <a:pt x="1393644" y="2910858"/>
                    <a:pt x="1359672" y="2910858"/>
                  </a:cubicBezTo>
                  <a:cubicBezTo>
                    <a:pt x="1282669" y="2910858"/>
                    <a:pt x="1282874" y="2912306"/>
                    <a:pt x="1206012" y="2912306"/>
                  </a:cubicBezTo>
                  <a:cubicBezTo>
                    <a:pt x="1170234" y="2912306"/>
                    <a:pt x="1185957" y="2947716"/>
                    <a:pt x="1177705" y="2679093"/>
                  </a:cubicBezTo>
                  <a:cubicBezTo>
                    <a:pt x="1343500" y="2678607"/>
                    <a:pt x="1293767" y="2678068"/>
                    <a:pt x="1381419" y="2678274"/>
                  </a:cubicBezTo>
                  <a:close/>
                  <a:moveTo>
                    <a:pt x="1206012" y="2924195"/>
                  </a:moveTo>
                  <a:cubicBezTo>
                    <a:pt x="1283002" y="2924195"/>
                    <a:pt x="1282810" y="2922747"/>
                    <a:pt x="1359672" y="2922747"/>
                  </a:cubicBezTo>
                  <a:cubicBezTo>
                    <a:pt x="1392606" y="2922747"/>
                    <a:pt x="1383905" y="2885659"/>
                    <a:pt x="1388518" y="3157266"/>
                  </a:cubicBezTo>
                  <a:cubicBezTo>
                    <a:pt x="1301635" y="3158124"/>
                    <a:pt x="1300136" y="3155524"/>
                    <a:pt x="1185740" y="3155460"/>
                  </a:cubicBezTo>
                  <a:cubicBezTo>
                    <a:pt x="1182139" y="2887260"/>
                    <a:pt x="1175475" y="2924195"/>
                    <a:pt x="1206012" y="2924195"/>
                  </a:cubicBezTo>
                  <a:close/>
                  <a:moveTo>
                    <a:pt x="1206012" y="3167361"/>
                  </a:moveTo>
                  <a:cubicBezTo>
                    <a:pt x="1282336" y="3167361"/>
                    <a:pt x="1281618" y="3169296"/>
                    <a:pt x="1359672" y="3169296"/>
                  </a:cubicBezTo>
                  <a:cubicBezTo>
                    <a:pt x="1397629" y="3169296"/>
                    <a:pt x="1389684" y="3132374"/>
                    <a:pt x="1392721" y="3397486"/>
                  </a:cubicBezTo>
                  <a:cubicBezTo>
                    <a:pt x="1392772" y="3401881"/>
                    <a:pt x="1188649" y="3401727"/>
                    <a:pt x="1188572" y="3397307"/>
                  </a:cubicBezTo>
                  <a:cubicBezTo>
                    <a:pt x="1183535" y="3130606"/>
                    <a:pt x="1180216" y="3167361"/>
                    <a:pt x="1206012" y="3167361"/>
                  </a:cubicBezTo>
                  <a:close/>
                  <a:moveTo>
                    <a:pt x="1389133" y="2433006"/>
                  </a:moveTo>
                  <a:cubicBezTo>
                    <a:pt x="1429806" y="2433352"/>
                    <a:pt x="1501350" y="2436401"/>
                    <a:pt x="1590540" y="2433736"/>
                  </a:cubicBezTo>
                  <a:cubicBezTo>
                    <a:pt x="1591988" y="2523977"/>
                    <a:pt x="1594448" y="2583049"/>
                    <a:pt x="1594846" y="2666961"/>
                  </a:cubicBezTo>
                  <a:cubicBezTo>
                    <a:pt x="1425616" y="2667333"/>
                    <a:pt x="1468545" y="2666641"/>
                    <a:pt x="1391721" y="2666398"/>
                  </a:cubicBezTo>
                  <a:cubicBezTo>
                    <a:pt x="1389466" y="2523093"/>
                    <a:pt x="1390466" y="2515202"/>
                    <a:pt x="1389133" y="2433006"/>
                  </a:cubicBezTo>
                  <a:close/>
                  <a:moveTo>
                    <a:pt x="1391914" y="2678299"/>
                  </a:moveTo>
                  <a:cubicBezTo>
                    <a:pt x="1466354" y="2678568"/>
                    <a:pt x="1433190" y="2679209"/>
                    <a:pt x="1594897" y="2678863"/>
                  </a:cubicBezTo>
                  <a:cubicBezTo>
                    <a:pt x="1595217" y="2839642"/>
                    <a:pt x="1597396" y="2846880"/>
                    <a:pt x="1599177" y="2911614"/>
                  </a:cubicBezTo>
                  <a:cubicBezTo>
                    <a:pt x="1426616" y="2912011"/>
                    <a:pt x="1466021" y="2911281"/>
                    <a:pt x="1395105" y="2910935"/>
                  </a:cubicBezTo>
                  <a:cubicBezTo>
                    <a:pt x="1393913" y="2813725"/>
                    <a:pt x="1395579" y="2910384"/>
                    <a:pt x="1391914" y="2678299"/>
                  </a:cubicBezTo>
                  <a:close/>
                  <a:moveTo>
                    <a:pt x="1600202" y="2960373"/>
                  </a:moveTo>
                  <a:cubicBezTo>
                    <a:pt x="1603649" y="3185989"/>
                    <a:pt x="1608596" y="3156023"/>
                    <a:pt x="1590309" y="3155754"/>
                  </a:cubicBezTo>
                  <a:cubicBezTo>
                    <a:pt x="1371013" y="3152219"/>
                    <a:pt x="1399192" y="3169654"/>
                    <a:pt x="1398654" y="3135013"/>
                  </a:cubicBezTo>
                  <a:cubicBezTo>
                    <a:pt x="1396066" y="2976092"/>
                    <a:pt x="1395681" y="2954723"/>
                    <a:pt x="1395258" y="2922837"/>
                  </a:cubicBezTo>
                  <a:cubicBezTo>
                    <a:pt x="1635545" y="2924041"/>
                    <a:pt x="1599408" y="2910205"/>
                    <a:pt x="1600202" y="2960373"/>
                  </a:cubicBezTo>
                  <a:close/>
                  <a:moveTo>
                    <a:pt x="1601035" y="2433441"/>
                  </a:moveTo>
                  <a:cubicBezTo>
                    <a:pt x="1683676" y="2431238"/>
                    <a:pt x="1803967" y="2434236"/>
                    <a:pt x="1803993" y="2435888"/>
                  </a:cubicBezTo>
                  <a:cubicBezTo>
                    <a:pt x="1804697" y="2481278"/>
                    <a:pt x="1805787" y="2539888"/>
                    <a:pt x="1807850" y="2667461"/>
                  </a:cubicBezTo>
                  <a:cubicBezTo>
                    <a:pt x="1728079" y="2667384"/>
                    <a:pt x="1742854" y="2666680"/>
                    <a:pt x="1605366" y="2666936"/>
                  </a:cubicBezTo>
                  <a:cubicBezTo>
                    <a:pt x="1604854" y="2568547"/>
                    <a:pt x="1602124" y="2514164"/>
                    <a:pt x="1601035" y="2433441"/>
                  </a:cubicBezTo>
                  <a:close/>
                  <a:moveTo>
                    <a:pt x="1436688" y="3168181"/>
                  </a:moveTo>
                  <a:cubicBezTo>
                    <a:pt x="1488959" y="3166606"/>
                    <a:pt x="1537923" y="3166862"/>
                    <a:pt x="1590168" y="3167643"/>
                  </a:cubicBezTo>
                  <a:cubicBezTo>
                    <a:pt x="1607622" y="3167925"/>
                    <a:pt x="1604059" y="3157971"/>
                    <a:pt x="1603444" y="3222487"/>
                  </a:cubicBezTo>
                  <a:cubicBezTo>
                    <a:pt x="1601266" y="3427746"/>
                    <a:pt x="1616592" y="3400792"/>
                    <a:pt x="1590284" y="3400535"/>
                  </a:cubicBezTo>
                  <a:cubicBezTo>
                    <a:pt x="1387223" y="3398639"/>
                    <a:pt x="1403267" y="3402483"/>
                    <a:pt x="1403203" y="3397332"/>
                  </a:cubicBezTo>
                  <a:cubicBezTo>
                    <a:pt x="1400128" y="3128736"/>
                    <a:pt x="1385583" y="3169654"/>
                    <a:pt x="1436688" y="3168181"/>
                  </a:cubicBezTo>
                  <a:close/>
                  <a:moveTo>
                    <a:pt x="1605418" y="2698028"/>
                  </a:moveTo>
                  <a:cubicBezTo>
                    <a:pt x="1605418" y="2670420"/>
                    <a:pt x="1574445" y="2679157"/>
                    <a:pt x="1808042" y="2679350"/>
                  </a:cubicBezTo>
                  <a:cubicBezTo>
                    <a:pt x="1810374" y="2823999"/>
                    <a:pt x="1810374" y="2825998"/>
                    <a:pt x="1811400" y="2873002"/>
                  </a:cubicBezTo>
                  <a:cubicBezTo>
                    <a:pt x="1812450" y="2920787"/>
                    <a:pt x="1850548" y="2911063"/>
                    <a:pt x="1609672" y="2911588"/>
                  </a:cubicBezTo>
                  <a:cubicBezTo>
                    <a:pt x="1608468" y="2867634"/>
                    <a:pt x="1605418" y="2817466"/>
                    <a:pt x="1605418" y="2698028"/>
                  </a:cubicBezTo>
                  <a:close/>
                  <a:moveTo>
                    <a:pt x="1667081" y="2923426"/>
                  </a:moveTo>
                  <a:cubicBezTo>
                    <a:pt x="1744751" y="2923426"/>
                    <a:pt x="1742047" y="2922273"/>
                    <a:pt x="1812412" y="2922170"/>
                  </a:cubicBezTo>
                  <a:cubicBezTo>
                    <a:pt x="1812937" y="2950444"/>
                    <a:pt x="1813040" y="2959425"/>
                    <a:pt x="1815769" y="3135218"/>
                  </a:cubicBezTo>
                  <a:cubicBezTo>
                    <a:pt x="1816231" y="3164619"/>
                    <a:pt x="1838720" y="3156203"/>
                    <a:pt x="1667081" y="3156344"/>
                  </a:cubicBezTo>
                  <a:cubicBezTo>
                    <a:pt x="1603188" y="3156344"/>
                    <a:pt x="1614080" y="3161212"/>
                    <a:pt x="1613670" y="3134988"/>
                  </a:cubicBezTo>
                  <a:cubicBezTo>
                    <a:pt x="1609723" y="2880317"/>
                    <a:pt x="1594243" y="2923426"/>
                    <a:pt x="1667081" y="2923426"/>
                  </a:cubicBezTo>
                  <a:close/>
                  <a:moveTo>
                    <a:pt x="1814449" y="2434325"/>
                  </a:moveTo>
                  <a:cubicBezTo>
                    <a:pt x="2034181" y="2434684"/>
                    <a:pt x="2017497" y="2432737"/>
                    <a:pt x="2017548" y="2435888"/>
                  </a:cubicBezTo>
                  <a:cubicBezTo>
                    <a:pt x="2021738" y="2703665"/>
                    <a:pt x="2041627" y="2666013"/>
                    <a:pt x="1974542" y="2666013"/>
                  </a:cubicBezTo>
                  <a:cubicBezTo>
                    <a:pt x="1897680" y="2666013"/>
                    <a:pt x="1897565" y="2667461"/>
                    <a:pt x="1820793" y="2667461"/>
                  </a:cubicBezTo>
                  <a:cubicBezTo>
                    <a:pt x="1817474" y="2667461"/>
                    <a:pt x="1818499" y="2693442"/>
                    <a:pt x="1814449" y="2434325"/>
                  </a:cubicBezTo>
                  <a:close/>
                  <a:moveTo>
                    <a:pt x="1613927" y="3222641"/>
                  </a:moveTo>
                  <a:cubicBezTo>
                    <a:pt x="1614683" y="3151206"/>
                    <a:pt x="1571023" y="3168322"/>
                    <a:pt x="1816346" y="3168117"/>
                  </a:cubicBezTo>
                  <a:cubicBezTo>
                    <a:pt x="1817499" y="3228624"/>
                    <a:pt x="1820370" y="3301352"/>
                    <a:pt x="1819972" y="3397384"/>
                  </a:cubicBezTo>
                  <a:cubicBezTo>
                    <a:pt x="1819972" y="3398293"/>
                    <a:pt x="1844013" y="3402278"/>
                    <a:pt x="1616220" y="3400753"/>
                  </a:cubicBezTo>
                  <a:cubicBezTo>
                    <a:pt x="1614478" y="3341143"/>
                    <a:pt x="1613350" y="3282533"/>
                    <a:pt x="1613927" y="3222641"/>
                  </a:cubicBezTo>
                  <a:close/>
                  <a:moveTo>
                    <a:pt x="1818537" y="2679350"/>
                  </a:moveTo>
                  <a:cubicBezTo>
                    <a:pt x="1871269" y="2679350"/>
                    <a:pt x="1891593" y="2678043"/>
                    <a:pt x="2022546" y="2677876"/>
                  </a:cubicBezTo>
                  <a:cubicBezTo>
                    <a:pt x="2022161" y="2830251"/>
                    <a:pt x="2024570" y="2845394"/>
                    <a:pt x="2026288" y="2911691"/>
                  </a:cubicBezTo>
                  <a:cubicBezTo>
                    <a:pt x="1784092" y="2910999"/>
                    <a:pt x="1822971" y="2920838"/>
                    <a:pt x="1821907" y="2872707"/>
                  </a:cubicBezTo>
                  <a:cubicBezTo>
                    <a:pt x="1820664" y="2815711"/>
                    <a:pt x="1820793" y="2819349"/>
                    <a:pt x="1818537" y="2679350"/>
                  </a:cubicBezTo>
                  <a:close/>
                  <a:moveTo>
                    <a:pt x="2026582" y="2923592"/>
                  </a:moveTo>
                  <a:cubicBezTo>
                    <a:pt x="2027377" y="2958349"/>
                    <a:pt x="2029952" y="3155011"/>
                    <a:pt x="2029965" y="3155998"/>
                  </a:cubicBezTo>
                  <a:cubicBezTo>
                    <a:pt x="1796855" y="3153359"/>
                    <a:pt x="1826803" y="3168232"/>
                    <a:pt x="1826277" y="3135013"/>
                  </a:cubicBezTo>
                  <a:cubicBezTo>
                    <a:pt x="1823817" y="2976425"/>
                    <a:pt x="1823471" y="2952610"/>
                    <a:pt x="1822920" y="2922158"/>
                  </a:cubicBezTo>
                  <a:cubicBezTo>
                    <a:pt x="1895130" y="2922183"/>
                    <a:pt x="1852342" y="2923118"/>
                    <a:pt x="2026582" y="2923592"/>
                  </a:cubicBezTo>
                  <a:close/>
                  <a:moveTo>
                    <a:pt x="2030081" y="3167912"/>
                  </a:moveTo>
                  <a:cubicBezTo>
                    <a:pt x="2030709" y="3233991"/>
                    <a:pt x="2029004" y="3254336"/>
                    <a:pt x="2032669" y="3402162"/>
                  </a:cubicBezTo>
                  <a:cubicBezTo>
                    <a:pt x="1940917" y="3402303"/>
                    <a:pt x="1830442" y="3400728"/>
                    <a:pt x="1830455" y="3397448"/>
                  </a:cubicBezTo>
                  <a:cubicBezTo>
                    <a:pt x="1830852" y="3302044"/>
                    <a:pt x="1828071" y="3231724"/>
                    <a:pt x="1826841" y="3168092"/>
                  </a:cubicBezTo>
                  <a:cubicBezTo>
                    <a:pt x="1901281" y="3168079"/>
                    <a:pt x="1965803" y="3167131"/>
                    <a:pt x="2030081" y="3167912"/>
                  </a:cubicBezTo>
                  <a:close/>
                  <a:moveTo>
                    <a:pt x="1830416" y="3411578"/>
                  </a:moveTo>
                  <a:cubicBezTo>
                    <a:pt x="1910200" y="3411847"/>
                    <a:pt x="1873025" y="3414346"/>
                    <a:pt x="2032964" y="3414077"/>
                  </a:cubicBezTo>
                  <a:cubicBezTo>
                    <a:pt x="2033092" y="3419829"/>
                    <a:pt x="2037359" y="3644970"/>
                    <a:pt x="2037385" y="3646495"/>
                  </a:cubicBezTo>
                  <a:cubicBezTo>
                    <a:pt x="1894169" y="3647174"/>
                    <a:pt x="1915441" y="3645329"/>
                    <a:pt x="1834812" y="3645124"/>
                  </a:cubicBezTo>
                  <a:cubicBezTo>
                    <a:pt x="1833505" y="3570730"/>
                    <a:pt x="1830173" y="3508046"/>
                    <a:pt x="1830416" y="3411578"/>
                  </a:cubicBezTo>
                  <a:close/>
                  <a:moveTo>
                    <a:pt x="2037077" y="2923631"/>
                  </a:moveTo>
                  <a:cubicBezTo>
                    <a:pt x="2201130" y="2924195"/>
                    <a:pt x="2174732" y="2923439"/>
                    <a:pt x="2238895" y="2922952"/>
                  </a:cubicBezTo>
                  <a:cubicBezTo>
                    <a:pt x="2239984" y="3029425"/>
                    <a:pt x="2241996" y="3043120"/>
                    <a:pt x="2243675" y="3156126"/>
                  </a:cubicBezTo>
                  <a:cubicBezTo>
                    <a:pt x="2183382" y="3156434"/>
                    <a:pt x="2153639" y="3157689"/>
                    <a:pt x="2040448" y="3156139"/>
                  </a:cubicBezTo>
                  <a:cubicBezTo>
                    <a:pt x="2040435" y="3155127"/>
                    <a:pt x="2037949" y="2962423"/>
                    <a:pt x="2037077" y="2923631"/>
                  </a:cubicBezTo>
                  <a:close/>
                  <a:moveTo>
                    <a:pt x="2246250" y="2697823"/>
                  </a:moveTo>
                  <a:cubicBezTo>
                    <a:pt x="2245289" y="2668973"/>
                    <a:pt x="2216520" y="2678555"/>
                    <a:pt x="2435740" y="2678555"/>
                  </a:cubicBezTo>
                  <a:cubicBezTo>
                    <a:pt x="2457717" y="2678555"/>
                    <a:pt x="2445005" y="2650307"/>
                    <a:pt x="2451745" y="2873053"/>
                  </a:cubicBezTo>
                  <a:cubicBezTo>
                    <a:pt x="2453104" y="2918032"/>
                    <a:pt x="2487741" y="2910909"/>
                    <a:pt x="2282003" y="2910909"/>
                  </a:cubicBezTo>
                  <a:cubicBezTo>
                    <a:pt x="2234435" y="2910909"/>
                    <a:pt x="2254567" y="2946973"/>
                    <a:pt x="2246250" y="2697823"/>
                  </a:cubicBezTo>
                  <a:close/>
                  <a:moveTo>
                    <a:pt x="2282016" y="2922798"/>
                  </a:moveTo>
                  <a:cubicBezTo>
                    <a:pt x="2483641" y="2922798"/>
                    <a:pt x="2452988" y="2910640"/>
                    <a:pt x="2453770" y="2960373"/>
                  </a:cubicBezTo>
                  <a:cubicBezTo>
                    <a:pt x="2457307" y="3185835"/>
                    <a:pt x="2462086" y="3155178"/>
                    <a:pt x="2435753" y="3155178"/>
                  </a:cubicBezTo>
                  <a:cubicBezTo>
                    <a:pt x="2225798" y="3155178"/>
                    <a:pt x="2254323" y="3164030"/>
                    <a:pt x="2253862" y="3135013"/>
                  </a:cubicBezTo>
                  <a:cubicBezTo>
                    <a:pt x="2249954" y="2887632"/>
                    <a:pt x="2236626" y="2922798"/>
                    <a:pt x="2282016" y="2922798"/>
                  </a:cubicBezTo>
                  <a:close/>
                  <a:moveTo>
                    <a:pt x="2282016" y="3167925"/>
                  </a:moveTo>
                  <a:cubicBezTo>
                    <a:pt x="2358327" y="3167925"/>
                    <a:pt x="2362389" y="3167067"/>
                    <a:pt x="2435753" y="3167067"/>
                  </a:cubicBezTo>
                  <a:cubicBezTo>
                    <a:pt x="2464342" y="3167067"/>
                    <a:pt x="2455743" y="3134117"/>
                    <a:pt x="2459665" y="3400113"/>
                  </a:cubicBezTo>
                  <a:cubicBezTo>
                    <a:pt x="2375357" y="3399587"/>
                    <a:pt x="2361402" y="3402098"/>
                    <a:pt x="2257681" y="3402085"/>
                  </a:cubicBezTo>
                  <a:cubicBezTo>
                    <a:pt x="2254016" y="3135270"/>
                    <a:pt x="2243213" y="3167925"/>
                    <a:pt x="2282016" y="3167925"/>
                  </a:cubicBezTo>
                  <a:close/>
                  <a:moveTo>
                    <a:pt x="2455449" y="2435645"/>
                  </a:moveTo>
                  <a:cubicBezTo>
                    <a:pt x="2455410" y="2432865"/>
                    <a:pt x="2659534" y="2432468"/>
                    <a:pt x="2659585" y="2435850"/>
                  </a:cubicBezTo>
                  <a:cubicBezTo>
                    <a:pt x="2661110" y="2533329"/>
                    <a:pt x="2659418" y="2498662"/>
                    <a:pt x="2662186" y="2666141"/>
                  </a:cubicBezTo>
                  <a:cubicBezTo>
                    <a:pt x="2568050" y="2664643"/>
                    <a:pt x="2514703" y="2666385"/>
                    <a:pt x="2459985" y="2666603"/>
                  </a:cubicBezTo>
                  <a:cubicBezTo>
                    <a:pt x="2459895" y="2579936"/>
                    <a:pt x="2456743" y="2518340"/>
                    <a:pt x="2455449" y="2435645"/>
                  </a:cubicBezTo>
                  <a:close/>
                  <a:moveTo>
                    <a:pt x="2459844" y="2698079"/>
                  </a:moveTo>
                  <a:cubicBezTo>
                    <a:pt x="2460010" y="2675967"/>
                    <a:pt x="2429409" y="2674302"/>
                    <a:pt x="2662366" y="2678081"/>
                  </a:cubicBezTo>
                  <a:cubicBezTo>
                    <a:pt x="2666031" y="2893743"/>
                    <a:pt x="2664532" y="2822475"/>
                    <a:pt x="2665582" y="2911524"/>
                  </a:cubicBezTo>
                  <a:cubicBezTo>
                    <a:pt x="2430588" y="2907387"/>
                    <a:pt x="2463855" y="2926424"/>
                    <a:pt x="2462227" y="2872668"/>
                  </a:cubicBezTo>
                  <a:cubicBezTo>
                    <a:pt x="2459959" y="2797455"/>
                    <a:pt x="2459549" y="2745365"/>
                    <a:pt x="2459844" y="2698079"/>
                  </a:cubicBezTo>
                  <a:close/>
                  <a:moveTo>
                    <a:pt x="2665736" y="2923413"/>
                  </a:moveTo>
                  <a:cubicBezTo>
                    <a:pt x="2667300" y="3042876"/>
                    <a:pt x="2669491" y="3058352"/>
                    <a:pt x="2670695" y="3156254"/>
                  </a:cubicBezTo>
                  <a:cubicBezTo>
                    <a:pt x="2589925" y="3156318"/>
                    <a:pt x="2564296" y="3156523"/>
                    <a:pt x="2512615" y="3155754"/>
                  </a:cubicBezTo>
                  <a:cubicBezTo>
                    <a:pt x="2453065" y="3154870"/>
                    <a:pt x="2467853" y="3191267"/>
                    <a:pt x="2464239" y="2960168"/>
                  </a:cubicBezTo>
                  <a:cubicBezTo>
                    <a:pt x="2463496" y="2912178"/>
                    <a:pt x="2425116" y="2919518"/>
                    <a:pt x="2665736" y="2923413"/>
                  </a:cubicBezTo>
                  <a:close/>
                  <a:moveTo>
                    <a:pt x="2670836" y="3168143"/>
                  </a:moveTo>
                  <a:cubicBezTo>
                    <a:pt x="2672195" y="3302287"/>
                    <a:pt x="2669119" y="3142533"/>
                    <a:pt x="2673117" y="3401868"/>
                  </a:cubicBezTo>
                  <a:cubicBezTo>
                    <a:pt x="2453501" y="3401983"/>
                    <a:pt x="2572753" y="3401227"/>
                    <a:pt x="2470172" y="3400202"/>
                  </a:cubicBezTo>
                  <a:cubicBezTo>
                    <a:pt x="2469545" y="3349855"/>
                    <a:pt x="2469865" y="3374132"/>
                    <a:pt x="2466687" y="3167144"/>
                  </a:cubicBezTo>
                  <a:cubicBezTo>
                    <a:pt x="2552865" y="3167604"/>
                    <a:pt x="2473235" y="3168309"/>
                    <a:pt x="2670836" y="3168143"/>
                  </a:cubicBezTo>
                  <a:close/>
                  <a:moveTo>
                    <a:pt x="2672887" y="2678248"/>
                  </a:moveTo>
                  <a:cubicBezTo>
                    <a:pt x="2904216" y="2681912"/>
                    <a:pt x="2875537" y="2665642"/>
                    <a:pt x="2876152" y="2698156"/>
                  </a:cubicBezTo>
                  <a:cubicBezTo>
                    <a:pt x="2877356" y="2761930"/>
                    <a:pt x="2878202" y="2811278"/>
                    <a:pt x="2878779" y="2872950"/>
                  </a:cubicBezTo>
                  <a:cubicBezTo>
                    <a:pt x="2879176" y="2915996"/>
                    <a:pt x="2920554" y="2915509"/>
                    <a:pt x="2676103" y="2911691"/>
                  </a:cubicBezTo>
                  <a:cubicBezTo>
                    <a:pt x="2675283" y="2841448"/>
                    <a:pt x="2676167" y="2866737"/>
                    <a:pt x="2672887" y="2678248"/>
                  </a:cubicBezTo>
                  <a:close/>
                  <a:moveTo>
                    <a:pt x="2673310" y="3413756"/>
                  </a:moveTo>
                  <a:cubicBezTo>
                    <a:pt x="2674565" y="3495183"/>
                    <a:pt x="2674924" y="3522599"/>
                    <a:pt x="2676065" y="3572460"/>
                  </a:cubicBezTo>
                  <a:cubicBezTo>
                    <a:pt x="2678230" y="3670900"/>
                    <a:pt x="2713599" y="3641704"/>
                    <a:pt x="2512461" y="3646021"/>
                  </a:cubicBezTo>
                  <a:cubicBezTo>
                    <a:pt x="2464521" y="3646994"/>
                    <a:pt x="2473940" y="3691103"/>
                    <a:pt x="2470326" y="3412091"/>
                  </a:cubicBezTo>
                  <a:cubicBezTo>
                    <a:pt x="2549418" y="3412898"/>
                    <a:pt x="2473773" y="3413859"/>
                    <a:pt x="2673310" y="3413756"/>
                  </a:cubicBezTo>
                  <a:close/>
                  <a:moveTo>
                    <a:pt x="2676769" y="2960194"/>
                  </a:moveTo>
                  <a:cubicBezTo>
                    <a:pt x="2676039" y="2913408"/>
                    <a:pt x="2636839" y="2923426"/>
                    <a:pt x="2879343" y="2922427"/>
                  </a:cubicBezTo>
                  <a:cubicBezTo>
                    <a:pt x="2880970" y="3042607"/>
                    <a:pt x="2881547" y="3015384"/>
                    <a:pt x="2884033" y="3157164"/>
                  </a:cubicBezTo>
                  <a:cubicBezTo>
                    <a:pt x="2648795" y="3156767"/>
                    <a:pt x="2681357" y="3164043"/>
                    <a:pt x="2680909" y="3135013"/>
                  </a:cubicBezTo>
                  <a:cubicBezTo>
                    <a:pt x="2679537" y="3047578"/>
                    <a:pt x="2678115" y="3045438"/>
                    <a:pt x="2676769" y="2960194"/>
                  </a:cubicBezTo>
                  <a:close/>
                  <a:moveTo>
                    <a:pt x="2896796" y="2666039"/>
                  </a:moveTo>
                  <a:cubicBezTo>
                    <a:pt x="2882559" y="2666039"/>
                    <a:pt x="2886147" y="2674494"/>
                    <a:pt x="2885148" y="2610529"/>
                  </a:cubicBezTo>
                  <a:cubicBezTo>
                    <a:pt x="2881918" y="2407345"/>
                    <a:pt x="2876562" y="2434082"/>
                    <a:pt x="2896796" y="2434082"/>
                  </a:cubicBezTo>
                  <a:cubicBezTo>
                    <a:pt x="2973812" y="2434082"/>
                    <a:pt x="2973363" y="2433672"/>
                    <a:pt x="3050546" y="2433672"/>
                  </a:cubicBezTo>
                  <a:cubicBezTo>
                    <a:pt x="3101753" y="2433672"/>
                    <a:pt x="3086157" y="2398800"/>
                    <a:pt x="3089476" y="2610721"/>
                  </a:cubicBezTo>
                  <a:cubicBezTo>
                    <a:pt x="3090643" y="2685256"/>
                    <a:pt x="3129022" y="2666039"/>
                    <a:pt x="2896796" y="2666039"/>
                  </a:cubicBezTo>
                  <a:close/>
                  <a:moveTo>
                    <a:pt x="3090156" y="2678927"/>
                  </a:moveTo>
                  <a:cubicBezTo>
                    <a:pt x="3090437" y="2802707"/>
                    <a:pt x="3091796" y="2831353"/>
                    <a:pt x="3093385" y="2911883"/>
                  </a:cubicBezTo>
                  <a:cubicBezTo>
                    <a:pt x="3010949" y="2913126"/>
                    <a:pt x="2974837" y="2910435"/>
                    <a:pt x="2889697" y="2910500"/>
                  </a:cubicBezTo>
                  <a:cubicBezTo>
                    <a:pt x="2889030" y="2855297"/>
                    <a:pt x="2889300" y="2837976"/>
                    <a:pt x="2886301" y="2677940"/>
                  </a:cubicBezTo>
                  <a:cubicBezTo>
                    <a:pt x="2976323" y="2677851"/>
                    <a:pt x="2950720" y="2678991"/>
                    <a:pt x="3090156" y="2678927"/>
                  </a:cubicBezTo>
                  <a:close/>
                  <a:moveTo>
                    <a:pt x="2887531" y="3413654"/>
                  </a:moveTo>
                  <a:cubicBezTo>
                    <a:pt x="2887044" y="3515719"/>
                    <a:pt x="2890837" y="3567873"/>
                    <a:pt x="2892247" y="3644458"/>
                  </a:cubicBezTo>
                  <a:cubicBezTo>
                    <a:pt x="2801404" y="3644535"/>
                    <a:pt x="2809977" y="3646943"/>
                    <a:pt x="2687995" y="3645867"/>
                  </a:cubicBezTo>
                  <a:cubicBezTo>
                    <a:pt x="2686547" y="3557535"/>
                    <a:pt x="2686662" y="3599939"/>
                    <a:pt x="2683792" y="3413756"/>
                  </a:cubicBezTo>
                  <a:lnTo>
                    <a:pt x="2887531" y="3413654"/>
                  </a:lnTo>
                  <a:close/>
                  <a:moveTo>
                    <a:pt x="2890389" y="2960194"/>
                  </a:moveTo>
                  <a:cubicBezTo>
                    <a:pt x="2889556" y="2907079"/>
                    <a:pt x="2857840" y="2924067"/>
                    <a:pt x="3050546" y="2924067"/>
                  </a:cubicBezTo>
                  <a:cubicBezTo>
                    <a:pt x="3106802" y="2924067"/>
                    <a:pt x="3092398" y="2884698"/>
                    <a:pt x="3096320" y="3135244"/>
                  </a:cubicBezTo>
                  <a:cubicBezTo>
                    <a:pt x="3096768" y="3163838"/>
                    <a:pt x="3128561" y="3157176"/>
                    <a:pt x="2896796" y="3157176"/>
                  </a:cubicBezTo>
                  <a:cubicBezTo>
                    <a:pt x="2894874" y="3157176"/>
                    <a:pt x="2893823" y="3179967"/>
                    <a:pt x="2890389" y="2960194"/>
                  </a:cubicBezTo>
                  <a:close/>
                  <a:moveTo>
                    <a:pt x="2896796" y="3169065"/>
                  </a:moveTo>
                  <a:cubicBezTo>
                    <a:pt x="3136160" y="3169065"/>
                    <a:pt x="3096217" y="3151873"/>
                    <a:pt x="3098216" y="3222743"/>
                  </a:cubicBezTo>
                  <a:cubicBezTo>
                    <a:pt x="3099933" y="3285928"/>
                    <a:pt x="3100561" y="3333905"/>
                    <a:pt x="3101227" y="3397486"/>
                  </a:cubicBezTo>
                  <a:cubicBezTo>
                    <a:pt x="3101292" y="3403225"/>
                    <a:pt x="3120693" y="3401752"/>
                    <a:pt x="2898116" y="3401752"/>
                  </a:cubicBezTo>
                  <a:cubicBezTo>
                    <a:pt x="2899461" y="3228227"/>
                    <a:pt x="2891260" y="3169065"/>
                    <a:pt x="2896796" y="3169065"/>
                  </a:cubicBezTo>
                  <a:close/>
                  <a:moveTo>
                    <a:pt x="2898039" y="3413654"/>
                  </a:moveTo>
                  <a:cubicBezTo>
                    <a:pt x="2905151" y="3413654"/>
                    <a:pt x="3073522" y="3413487"/>
                    <a:pt x="3101394" y="3413282"/>
                  </a:cubicBezTo>
                  <a:cubicBezTo>
                    <a:pt x="3102740" y="3536986"/>
                    <a:pt x="3104226" y="3565695"/>
                    <a:pt x="3105559" y="3645637"/>
                  </a:cubicBezTo>
                  <a:cubicBezTo>
                    <a:pt x="2986767" y="3646559"/>
                    <a:pt x="2988113" y="3644547"/>
                    <a:pt x="2902742" y="3644471"/>
                  </a:cubicBezTo>
                  <a:cubicBezTo>
                    <a:pt x="2901256" y="3563185"/>
                    <a:pt x="2897552" y="3514029"/>
                    <a:pt x="2898039" y="3413654"/>
                  </a:cubicBezTo>
                  <a:close/>
                  <a:moveTo>
                    <a:pt x="3281324" y="2910986"/>
                  </a:moveTo>
                  <a:cubicBezTo>
                    <a:pt x="3074650" y="2906272"/>
                    <a:pt x="3104342" y="2928742"/>
                    <a:pt x="3103060" y="2872694"/>
                  </a:cubicBezTo>
                  <a:cubicBezTo>
                    <a:pt x="3101714" y="2814250"/>
                    <a:pt x="3100689" y="2756011"/>
                    <a:pt x="3100689" y="2698028"/>
                  </a:cubicBezTo>
                  <a:cubicBezTo>
                    <a:pt x="3100689" y="2669357"/>
                    <a:pt x="3070652" y="2680913"/>
                    <a:pt x="3303544" y="2677838"/>
                  </a:cubicBezTo>
                  <a:cubicBezTo>
                    <a:pt x="3306915" y="2948202"/>
                    <a:pt x="3317845" y="2911819"/>
                    <a:pt x="3281324" y="2910986"/>
                  </a:cubicBezTo>
                  <a:close/>
                  <a:moveTo>
                    <a:pt x="3281145" y="2666295"/>
                  </a:moveTo>
                  <a:cubicBezTo>
                    <a:pt x="3234692" y="2667115"/>
                    <a:pt x="3229578" y="2666961"/>
                    <a:pt x="3100612" y="2667025"/>
                  </a:cubicBezTo>
                  <a:cubicBezTo>
                    <a:pt x="3100510" y="2648398"/>
                    <a:pt x="3098037" y="2458641"/>
                    <a:pt x="3097665" y="2433621"/>
                  </a:cubicBezTo>
                  <a:cubicBezTo>
                    <a:pt x="3098972" y="2433621"/>
                    <a:pt x="3244303" y="2433326"/>
                    <a:pt x="3299725" y="2433070"/>
                  </a:cubicBezTo>
                  <a:cubicBezTo>
                    <a:pt x="3303942" y="2702140"/>
                    <a:pt x="3312104" y="2665757"/>
                    <a:pt x="3281145" y="2666295"/>
                  </a:cubicBezTo>
                  <a:close/>
                  <a:moveTo>
                    <a:pt x="3281183" y="2421271"/>
                  </a:moveTo>
                  <a:cubicBezTo>
                    <a:pt x="3210561" y="2421655"/>
                    <a:pt x="3196350" y="2421335"/>
                    <a:pt x="3127408" y="2421604"/>
                  </a:cubicBezTo>
                  <a:cubicBezTo>
                    <a:pt x="3086401" y="2421770"/>
                    <a:pt x="3097921" y="2458948"/>
                    <a:pt x="3093180" y="2188801"/>
                  </a:cubicBezTo>
                  <a:cubicBezTo>
                    <a:pt x="3155433" y="2189045"/>
                    <a:pt x="3144092" y="2189455"/>
                    <a:pt x="3295087" y="2189135"/>
                  </a:cubicBezTo>
                  <a:cubicBezTo>
                    <a:pt x="3296471" y="2453119"/>
                    <a:pt x="3310874" y="2421104"/>
                    <a:pt x="3281183" y="2421271"/>
                  </a:cubicBezTo>
                  <a:close/>
                  <a:moveTo>
                    <a:pt x="3281208" y="2177259"/>
                  </a:moveTo>
                  <a:cubicBezTo>
                    <a:pt x="3070806" y="2177835"/>
                    <a:pt x="3092975" y="2177681"/>
                    <a:pt x="3092898" y="2173403"/>
                  </a:cubicBezTo>
                  <a:cubicBezTo>
                    <a:pt x="3088067" y="1901475"/>
                    <a:pt x="3076316" y="1942457"/>
                    <a:pt x="3127331" y="1943354"/>
                  </a:cubicBezTo>
                  <a:cubicBezTo>
                    <a:pt x="3320447" y="1946724"/>
                    <a:pt x="3292985" y="1925099"/>
                    <a:pt x="3293280" y="1999108"/>
                  </a:cubicBezTo>
                  <a:cubicBezTo>
                    <a:pt x="3293933" y="2204457"/>
                    <a:pt x="3302852" y="2177195"/>
                    <a:pt x="3281208" y="2177259"/>
                  </a:cubicBezTo>
                  <a:close/>
                  <a:moveTo>
                    <a:pt x="3281247" y="1932516"/>
                  </a:moveTo>
                  <a:cubicBezTo>
                    <a:pt x="3058811" y="1930120"/>
                    <a:pt x="3088656" y="1939203"/>
                    <a:pt x="3088221" y="1911237"/>
                  </a:cubicBezTo>
                  <a:cubicBezTo>
                    <a:pt x="3084312" y="1660089"/>
                    <a:pt x="3071895" y="1698163"/>
                    <a:pt x="3127331" y="1699368"/>
                  </a:cubicBezTo>
                  <a:cubicBezTo>
                    <a:pt x="3320062" y="1703506"/>
                    <a:pt x="3287385" y="1682098"/>
                    <a:pt x="3288218" y="1736699"/>
                  </a:cubicBezTo>
                  <a:cubicBezTo>
                    <a:pt x="3291652" y="1955615"/>
                    <a:pt x="3299674" y="1932696"/>
                    <a:pt x="3281247" y="1932516"/>
                  </a:cubicBezTo>
                  <a:close/>
                  <a:moveTo>
                    <a:pt x="3050558" y="2421770"/>
                  </a:moveTo>
                  <a:cubicBezTo>
                    <a:pt x="2973543" y="2421770"/>
                    <a:pt x="2973991" y="2422180"/>
                    <a:pt x="2896809" y="2422180"/>
                  </a:cubicBezTo>
                  <a:cubicBezTo>
                    <a:pt x="2876280" y="2422180"/>
                    <a:pt x="2882546" y="2446573"/>
                    <a:pt x="2879586" y="2260876"/>
                  </a:cubicBezTo>
                  <a:cubicBezTo>
                    <a:pt x="2878253" y="2175798"/>
                    <a:pt x="2872794" y="2188814"/>
                    <a:pt x="2896809" y="2188814"/>
                  </a:cubicBezTo>
                  <a:cubicBezTo>
                    <a:pt x="3053544" y="2188737"/>
                    <a:pt x="3057581" y="2188712"/>
                    <a:pt x="3082672" y="2188776"/>
                  </a:cubicBezTo>
                  <a:cubicBezTo>
                    <a:pt x="3087541" y="2462074"/>
                    <a:pt x="3099254" y="2421770"/>
                    <a:pt x="3050558" y="2421770"/>
                  </a:cubicBezTo>
                  <a:close/>
                  <a:moveTo>
                    <a:pt x="3050558" y="2176849"/>
                  </a:moveTo>
                  <a:cubicBezTo>
                    <a:pt x="2877741" y="2176938"/>
                    <a:pt x="2896386" y="2176938"/>
                    <a:pt x="2878523" y="2176913"/>
                  </a:cubicBezTo>
                  <a:cubicBezTo>
                    <a:pt x="2878087" y="2135840"/>
                    <a:pt x="2875447" y="1943956"/>
                    <a:pt x="2875434" y="1943034"/>
                  </a:cubicBezTo>
                  <a:cubicBezTo>
                    <a:pt x="2876370" y="1943034"/>
                    <a:pt x="3048418" y="1942598"/>
                    <a:pt x="3078251" y="1942752"/>
                  </a:cubicBezTo>
                  <a:cubicBezTo>
                    <a:pt x="3082954" y="2214359"/>
                    <a:pt x="3096166" y="2176849"/>
                    <a:pt x="3050558" y="2176849"/>
                  </a:cubicBezTo>
                  <a:close/>
                  <a:moveTo>
                    <a:pt x="2875575" y="2666065"/>
                  </a:moveTo>
                  <a:cubicBezTo>
                    <a:pt x="2820267" y="2666193"/>
                    <a:pt x="2755938" y="2667666"/>
                    <a:pt x="2672694" y="2666321"/>
                  </a:cubicBezTo>
                  <a:cubicBezTo>
                    <a:pt x="2669965" y="2506016"/>
                    <a:pt x="2671682" y="2538249"/>
                    <a:pt x="2670080" y="2435645"/>
                  </a:cubicBezTo>
                  <a:cubicBezTo>
                    <a:pt x="2670016" y="2431981"/>
                    <a:pt x="2654793" y="2433480"/>
                    <a:pt x="2871859" y="2434044"/>
                  </a:cubicBezTo>
                  <a:cubicBezTo>
                    <a:pt x="2875178" y="2643850"/>
                    <a:pt x="2875088" y="2639072"/>
                    <a:pt x="2875575" y="2666065"/>
                  </a:cubicBezTo>
                  <a:close/>
                  <a:moveTo>
                    <a:pt x="2669850" y="2421642"/>
                  </a:moveTo>
                  <a:cubicBezTo>
                    <a:pt x="2665967" y="2175363"/>
                    <a:pt x="2665262" y="2188020"/>
                    <a:pt x="2666172" y="2188020"/>
                  </a:cubicBezTo>
                  <a:cubicBezTo>
                    <a:pt x="2746160" y="2188353"/>
                    <a:pt x="2749595" y="2187943"/>
                    <a:pt x="2819883" y="2188507"/>
                  </a:cubicBezTo>
                  <a:cubicBezTo>
                    <a:pt x="2883738" y="2189019"/>
                    <a:pt x="2867271" y="2146282"/>
                    <a:pt x="2871654" y="2422142"/>
                  </a:cubicBezTo>
                  <a:cubicBezTo>
                    <a:pt x="2824189" y="2422001"/>
                    <a:pt x="2772456" y="2420963"/>
                    <a:pt x="2669850" y="2421642"/>
                  </a:cubicBezTo>
                  <a:close/>
                  <a:moveTo>
                    <a:pt x="2665467" y="2173377"/>
                  </a:moveTo>
                  <a:cubicBezTo>
                    <a:pt x="2659713" y="1923420"/>
                    <a:pt x="2663545" y="1943944"/>
                    <a:pt x="2666172" y="1943944"/>
                  </a:cubicBezTo>
                  <a:cubicBezTo>
                    <a:pt x="2905292" y="1944930"/>
                    <a:pt x="2864734" y="1924266"/>
                    <a:pt x="2865669" y="1998813"/>
                  </a:cubicBezTo>
                  <a:cubicBezTo>
                    <a:pt x="2866592" y="2079356"/>
                    <a:pt x="2867246" y="2096049"/>
                    <a:pt x="2867976" y="2173633"/>
                  </a:cubicBezTo>
                  <a:cubicBezTo>
                    <a:pt x="2868015" y="2178424"/>
                    <a:pt x="2665557" y="2177681"/>
                    <a:pt x="2665467" y="2173377"/>
                  </a:cubicBezTo>
                  <a:close/>
                  <a:moveTo>
                    <a:pt x="2819857" y="1931645"/>
                  </a:moveTo>
                  <a:cubicBezTo>
                    <a:pt x="2633674" y="1934399"/>
                    <a:pt x="2662673" y="1939088"/>
                    <a:pt x="2662225" y="1911224"/>
                  </a:cubicBezTo>
                  <a:cubicBezTo>
                    <a:pt x="2658586" y="1673131"/>
                    <a:pt x="2655177" y="1699073"/>
                    <a:pt x="2666172" y="1699137"/>
                  </a:cubicBezTo>
                  <a:cubicBezTo>
                    <a:pt x="2897821" y="1700687"/>
                    <a:pt x="2861799" y="1687517"/>
                    <a:pt x="2862568" y="1736686"/>
                  </a:cubicBezTo>
                  <a:cubicBezTo>
                    <a:pt x="2863875" y="1820202"/>
                    <a:pt x="2863094" y="1824173"/>
                    <a:pt x="2864465" y="1911455"/>
                  </a:cubicBezTo>
                  <a:cubicBezTo>
                    <a:pt x="2864849" y="1936539"/>
                    <a:pt x="2873730" y="1930838"/>
                    <a:pt x="2819857" y="1931645"/>
                  </a:cubicBezTo>
                  <a:close/>
                  <a:moveTo>
                    <a:pt x="2659354" y="2421706"/>
                  </a:moveTo>
                  <a:cubicBezTo>
                    <a:pt x="2618617" y="2421924"/>
                    <a:pt x="2621897" y="2421886"/>
                    <a:pt x="2455243" y="2421963"/>
                  </a:cubicBezTo>
                  <a:cubicBezTo>
                    <a:pt x="2453872" y="2326136"/>
                    <a:pt x="2455525" y="2357805"/>
                    <a:pt x="2452488" y="2189749"/>
                  </a:cubicBezTo>
                  <a:cubicBezTo>
                    <a:pt x="2535194" y="2189403"/>
                    <a:pt x="2498160" y="2187315"/>
                    <a:pt x="2655305" y="2187982"/>
                  </a:cubicBezTo>
                  <a:cubicBezTo>
                    <a:pt x="2656061" y="2221252"/>
                    <a:pt x="2659239" y="2414340"/>
                    <a:pt x="2659354" y="2421706"/>
                  </a:cubicBezTo>
                  <a:close/>
                  <a:moveTo>
                    <a:pt x="2452271" y="2177835"/>
                  </a:moveTo>
                  <a:cubicBezTo>
                    <a:pt x="2448170" y="1941894"/>
                    <a:pt x="2449041" y="2004271"/>
                    <a:pt x="2447978" y="1944482"/>
                  </a:cubicBezTo>
                  <a:cubicBezTo>
                    <a:pt x="2530939" y="1944392"/>
                    <a:pt x="2525877" y="1943367"/>
                    <a:pt x="2652178" y="1943892"/>
                  </a:cubicBezTo>
                  <a:cubicBezTo>
                    <a:pt x="2652806" y="2000607"/>
                    <a:pt x="2651922" y="2046355"/>
                    <a:pt x="2654985" y="2173697"/>
                  </a:cubicBezTo>
                  <a:cubicBezTo>
                    <a:pt x="2655023" y="2176093"/>
                    <a:pt x="2672861" y="2176887"/>
                    <a:pt x="2452271" y="2177835"/>
                  </a:cubicBezTo>
                  <a:close/>
                  <a:moveTo>
                    <a:pt x="2447760" y="1932593"/>
                  </a:moveTo>
                  <a:cubicBezTo>
                    <a:pt x="2446107" y="1834191"/>
                    <a:pt x="2446991" y="1835780"/>
                    <a:pt x="2444864" y="1699060"/>
                  </a:cubicBezTo>
                  <a:cubicBezTo>
                    <a:pt x="2684586" y="1699022"/>
                    <a:pt x="2647924" y="1686288"/>
                    <a:pt x="2648705" y="1736686"/>
                  </a:cubicBezTo>
                  <a:cubicBezTo>
                    <a:pt x="2649910" y="1814257"/>
                    <a:pt x="2650282" y="1821201"/>
                    <a:pt x="2651717" y="1911429"/>
                  </a:cubicBezTo>
                  <a:cubicBezTo>
                    <a:pt x="2652165" y="1939152"/>
                    <a:pt x="2684727" y="1932337"/>
                    <a:pt x="2447760" y="1932593"/>
                  </a:cubicBezTo>
                  <a:close/>
                  <a:moveTo>
                    <a:pt x="2444928" y="2433851"/>
                  </a:moveTo>
                  <a:cubicBezTo>
                    <a:pt x="2446222" y="2519762"/>
                    <a:pt x="2449413" y="2578706"/>
                    <a:pt x="2449477" y="2666641"/>
                  </a:cubicBezTo>
                  <a:cubicBezTo>
                    <a:pt x="2382111" y="2666769"/>
                    <a:pt x="2355443" y="2665847"/>
                    <a:pt x="2245263" y="2665847"/>
                  </a:cubicBezTo>
                  <a:cubicBezTo>
                    <a:pt x="2242649" y="2570187"/>
                    <a:pt x="2243982" y="2519788"/>
                    <a:pt x="2242573" y="2433800"/>
                  </a:cubicBezTo>
                  <a:cubicBezTo>
                    <a:pt x="2268830" y="2433967"/>
                    <a:pt x="2274378" y="2433928"/>
                    <a:pt x="2444928" y="2433851"/>
                  </a:cubicBezTo>
                  <a:close/>
                  <a:moveTo>
                    <a:pt x="2282016" y="2422027"/>
                  </a:moveTo>
                  <a:cubicBezTo>
                    <a:pt x="2231513" y="2422027"/>
                    <a:pt x="2243290" y="2436478"/>
                    <a:pt x="2240625" y="2348158"/>
                  </a:cubicBezTo>
                  <a:cubicBezTo>
                    <a:pt x="2239048" y="2296068"/>
                    <a:pt x="2237908" y="2237547"/>
                    <a:pt x="2238177" y="2189403"/>
                  </a:cubicBezTo>
                  <a:cubicBezTo>
                    <a:pt x="2245212" y="2189442"/>
                    <a:pt x="2416159" y="2189813"/>
                    <a:pt x="2441980" y="2189775"/>
                  </a:cubicBezTo>
                  <a:cubicBezTo>
                    <a:pt x="2444992" y="2356959"/>
                    <a:pt x="2443428" y="2330043"/>
                    <a:pt x="2444748" y="2421963"/>
                  </a:cubicBezTo>
                  <a:lnTo>
                    <a:pt x="2282016" y="2422027"/>
                  </a:lnTo>
                  <a:close/>
                  <a:moveTo>
                    <a:pt x="2238638" y="2872874"/>
                  </a:moveTo>
                  <a:cubicBezTo>
                    <a:pt x="2238690" y="2919916"/>
                    <a:pt x="2275314" y="2912690"/>
                    <a:pt x="2051455" y="2911793"/>
                  </a:cubicBezTo>
                  <a:cubicBezTo>
                    <a:pt x="2036501" y="2911729"/>
                    <a:pt x="2031375" y="2945743"/>
                    <a:pt x="2032964" y="2698259"/>
                  </a:cubicBezTo>
                  <a:cubicBezTo>
                    <a:pt x="2033131" y="2670984"/>
                    <a:pt x="2000774" y="2677748"/>
                    <a:pt x="2235114" y="2677748"/>
                  </a:cubicBezTo>
                  <a:cubicBezTo>
                    <a:pt x="2236883" y="2736436"/>
                    <a:pt x="2238536" y="2780108"/>
                    <a:pt x="2238638" y="2872874"/>
                  </a:cubicBezTo>
                  <a:close/>
                  <a:moveTo>
                    <a:pt x="2033054" y="2665962"/>
                  </a:moveTo>
                  <a:cubicBezTo>
                    <a:pt x="2032887" y="2556812"/>
                    <a:pt x="2029107" y="2519878"/>
                    <a:pt x="2028017" y="2433967"/>
                  </a:cubicBezTo>
                  <a:cubicBezTo>
                    <a:pt x="2123960" y="2432762"/>
                    <a:pt x="2083902" y="2432468"/>
                    <a:pt x="2232064" y="2433723"/>
                  </a:cubicBezTo>
                  <a:cubicBezTo>
                    <a:pt x="2233564" y="2525630"/>
                    <a:pt x="2232052" y="2566446"/>
                    <a:pt x="2234743" y="2665847"/>
                  </a:cubicBezTo>
                  <a:cubicBezTo>
                    <a:pt x="2052788" y="2665859"/>
                    <a:pt x="2107289" y="2665847"/>
                    <a:pt x="2033054" y="2665962"/>
                  </a:cubicBezTo>
                  <a:close/>
                  <a:moveTo>
                    <a:pt x="2205205" y="2421527"/>
                  </a:moveTo>
                  <a:cubicBezTo>
                    <a:pt x="2155946" y="2420861"/>
                    <a:pt x="2101830" y="2420797"/>
                    <a:pt x="2051366" y="2421681"/>
                  </a:cubicBezTo>
                  <a:cubicBezTo>
                    <a:pt x="2012589" y="2422360"/>
                    <a:pt x="2033989" y="2451684"/>
                    <a:pt x="2025314" y="2188814"/>
                  </a:cubicBezTo>
                  <a:cubicBezTo>
                    <a:pt x="2197837" y="2188417"/>
                    <a:pt x="2147834" y="2188635"/>
                    <a:pt x="2227682" y="2189314"/>
                  </a:cubicBezTo>
                  <a:cubicBezTo>
                    <a:pt x="2226247" y="2451466"/>
                    <a:pt x="2249556" y="2422065"/>
                    <a:pt x="2205205" y="2421527"/>
                  </a:cubicBezTo>
                  <a:close/>
                  <a:moveTo>
                    <a:pt x="2227784" y="2173479"/>
                  </a:moveTo>
                  <a:cubicBezTo>
                    <a:pt x="2227733" y="2179975"/>
                    <a:pt x="2248441" y="2176054"/>
                    <a:pt x="2051404" y="2176836"/>
                  </a:cubicBezTo>
                  <a:cubicBezTo>
                    <a:pt x="2015126" y="2176938"/>
                    <a:pt x="2024109" y="2212860"/>
                    <a:pt x="2021251" y="1997148"/>
                  </a:cubicBezTo>
                  <a:cubicBezTo>
                    <a:pt x="2020444" y="1933413"/>
                    <a:pt x="2012525" y="1943777"/>
                    <a:pt x="2051353" y="1944353"/>
                  </a:cubicBezTo>
                  <a:cubicBezTo>
                    <a:pt x="2099369" y="1945122"/>
                    <a:pt x="2117258" y="1944943"/>
                    <a:pt x="2225221" y="1944968"/>
                  </a:cubicBezTo>
                  <a:cubicBezTo>
                    <a:pt x="2227900" y="2114369"/>
                    <a:pt x="2228233" y="2119699"/>
                    <a:pt x="2227784" y="2173479"/>
                  </a:cubicBezTo>
                  <a:close/>
                  <a:moveTo>
                    <a:pt x="2020342" y="1932055"/>
                  </a:moveTo>
                  <a:cubicBezTo>
                    <a:pt x="2018829" y="1833717"/>
                    <a:pt x="2018432" y="1820778"/>
                    <a:pt x="2016561" y="1698676"/>
                  </a:cubicBezTo>
                  <a:cubicBezTo>
                    <a:pt x="2073356" y="1698304"/>
                    <a:pt x="2091450" y="1697164"/>
                    <a:pt x="2220595" y="1698509"/>
                  </a:cubicBezTo>
                  <a:cubicBezTo>
                    <a:pt x="2223338" y="1877685"/>
                    <a:pt x="2222453" y="1770559"/>
                    <a:pt x="2225029" y="1933080"/>
                  </a:cubicBezTo>
                  <a:cubicBezTo>
                    <a:pt x="2016138" y="1933041"/>
                    <a:pt x="2105841" y="1932849"/>
                    <a:pt x="2020342" y="1932055"/>
                  </a:cubicBezTo>
                  <a:close/>
                  <a:moveTo>
                    <a:pt x="2017010" y="2348350"/>
                  </a:moveTo>
                  <a:cubicBezTo>
                    <a:pt x="2016702" y="2443152"/>
                    <a:pt x="2060144" y="2422808"/>
                    <a:pt x="1814270" y="2422424"/>
                  </a:cubicBezTo>
                  <a:cubicBezTo>
                    <a:pt x="1811771" y="2263170"/>
                    <a:pt x="1811182" y="2224493"/>
                    <a:pt x="1810592" y="2190031"/>
                  </a:cubicBezTo>
                  <a:cubicBezTo>
                    <a:pt x="1905202" y="2190006"/>
                    <a:pt x="1861735" y="2189096"/>
                    <a:pt x="2014780" y="2188840"/>
                  </a:cubicBezTo>
                  <a:cubicBezTo>
                    <a:pt x="2016190" y="2231001"/>
                    <a:pt x="2017202" y="2286639"/>
                    <a:pt x="2017010" y="2348350"/>
                  </a:cubicBezTo>
                  <a:close/>
                  <a:moveTo>
                    <a:pt x="1974542" y="2176977"/>
                  </a:moveTo>
                  <a:cubicBezTo>
                    <a:pt x="1792216" y="2176977"/>
                    <a:pt x="1810451" y="2181883"/>
                    <a:pt x="1810298" y="2173441"/>
                  </a:cubicBezTo>
                  <a:cubicBezTo>
                    <a:pt x="1805697" y="1913786"/>
                    <a:pt x="1805582" y="1944661"/>
                    <a:pt x="1820793" y="1944661"/>
                  </a:cubicBezTo>
                  <a:cubicBezTo>
                    <a:pt x="2048521" y="1944661"/>
                    <a:pt x="2009834" y="1927007"/>
                    <a:pt x="2010743" y="1997353"/>
                  </a:cubicBezTo>
                  <a:cubicBezTo>
                    <a:pt x="2011858" y="2081509"/>
                    <a:pt x="2012422" y="2121979"/>
                    <a:pt x="2014255" y="2173800"/>
                  </a:cubicBezTo>
                  <a:cubicBezTo>
                    <a:pt x="2014408" y="2177989"/>
                    <a:pt x="2020380" y="2176977"/>
                    <a:pt x="1974542" y="2176977"/>
                  </a:cubicBezTo>
                  <a:close/>
                  <a:moveTo>
                    <a:pt x="1974542" y="1931875"/>
                  </a:moveTo>
                  <a:cubicBezTo>
                    <a:pt x="1781439" y="1931875"/>
                    <a:pt x="1808388" y="1941125"/>
                    <a:pt x="1807901" y="1911211"/>
                  </a:cubicBezTo>
                  <a:cubicBezTo>
                    <a:pt x="1804082" y="1667276"/>
                    <a:pt x="1794228" y="1698714"/>
                    <a:pt x="1820780" y="1698714"/>
                  </a:cubicBezTo>
                  <a:cubicBezTo>
                    <a:pt x="1957678" y="1698778"/>
                    <a:pt x="1980450" y="1698843"/>
                    <a:pt x="2006066" y="1698727"/>
                  </a:cubicBezTo>
                  <a:cubicBezTo>
                    <a:pt x="2010218" y="1970539"/>
                    <a:pt x="2024545" y="1931875"/>
                    <a:pt x="1974542" y="1931875"/>
                  </a:cubicBezTo>
                  <a:close/>
                  <a:moveTo>
                    <a:pt x="1803775" y="2422398"/>
                  </a:moveTo>
                  <a:cubicBezTo>
                    <a:pt x="1745622" y="2422168"/>
                    <a:pt x="1683958" y="2419400"/>
                    <a:pt x="1600856" y="2421527"/>
                  </a:cubicBezTo>
                  <a:cubicBezTo>
                    <a:pt x="1599856" y="2345929"/>
                    <a:pt x="1601817" y="2284487"/>
                    <a:pt x="1598126" y="2189506"/>
                  </a:cubicBezTo>
                  <a:cubicBezTo>
                    <a:pt x="1642516" y="2190313"/>
                    <a:pt x="1666787" y="2190082"/>
                    <a:pt x="1800071" y="2190031"/>
                  </a:cubicBezTo>
                  <a:cubicBezTo>
                    <a:pt x="1800879" y="2235933"/>
                    <a:pt x="1801263" y="2261837"/>
                    <a:pt x="1803775" y="2422398"/>
                  </a:cubicBezTo>
                  <a:close/>
                  <a:moveTo>
                    <a:pt x="1594384" y="1931107"/>
                  </a:moveTo>
                  <a:cubicBezTo>
                    <a:pt x="1593359" y="1844235"/>
                    <a:pt x="1591360" y="1816435"/>
                    <a:pt x="1589835" y="1699047"/>
                  </a:cubicBezTo>
                  <a:cubicBezTo>
                    <a:pt x="1604047" y="1699047"/>
                    <a:pt x="1734922" y="1698894"/>
                    <a:pt x="1792703" y="1698740"/>
                  </a:cubicBezTo>
                  <a:cubicBezTo>
                    <a:pt x="1794664" y="1836177"/>
                    <a:pt x="1796548" y="1831975"/>
                    <a:pt x="1797713" y="1932670"/>
                  </a:cubicBezTo>
                  <a:cubicBezTo>
                    <a:pt x="1702270" y="1932145"/>
                    <a:pt x="1794164" y="1930940"/>
                    <a:pt x="1594384" y="1931107"/>
                  </a:cubicBezTo>
                  <a:close/>
                  <a:moveTo>
                    <a:pt x="1590091" y="2421822"/>
                  </a:moveTo>
                  <a:cubicBezTo>
                    <a:pt x="1494392" y="2424576"/>
                    <a:pt x="1443211" y="2421553"/>
                    <a:pt x="1388941" y="2421104"/>
                  </a:cubicBezTo>
                  <a:cubicBezTo>
                    <a:pt x="1384597" y="2145859"/>
                    <a:pt x="1368155" y="2190339"/>
                    <a:pt x="1436611" y="2189237"/>
                  </a:cubicBezTo>
                  <a:cubicBezTo>
                    <a:pt x="1487177" y="2188417"/>
                    <a:pt x="1535412" y="2188340"/>
                    <a:pt x="1587605" y="2189327"/>
                  </a:cubicBezTo>
                  <a:cubicBezTo>
                    <a:pt x="1589989" y="2250423"/>
                    <a:pt x="1591001" y="2421783"/>
                    <a:pt x="1590091" y="2421822"/>
                  </a:cubicBezTo>
                  <a:close/>
                  <a:moveTo>
                    <a:pt x="1513396" y="1931171"/>
                  </a:moveTo>
                  <a:cubicBezTo>
                    <a:pt x="1441967" y="1931171"/>
                    <a:pt x="1439789" y="1932004"/>
                    <a:pt x="1380227" y="1932170"/>
                  </a:cubicBezTo>
                  <a:cubicBezTo>
                    <a:pt x="1377971" y="1769278"/>
                    <a:pt x="1377549" y="1740594"/>
                    <a:pt x="1376831" y="1700136"/>
                  </a:cubicBezTo>
                  <a:cubicBezTo>
                    <a:pt x="1612350" y="1699419"/>
                    <a:pt x="1579045" y="1684046"/>
                    <a:pt x="1579878" y="1736699"/>
                  </a:cubicBezTo>
                  <a:cubicBezTo>
                    <a:pt x="1583569" y="1972282"/>
                    <a:pt x="1603239" y="1931094"/>
                    <a:pt x="1513396" y="1931171"/>
                  </a:cubicBezTo>
                  <a:close/>
                  <a:moveTo>
                    <a:pt x="1378458" y="2421040"/>
                  </a:moveTo>
                  <a:cubicBezTo>
                    <a:pt x="1280645" y="2420553"/>
                    <a:pt x="1274583" y="2423666"/>
                    <a:pt x="1175052" y="2422782"/>
                  </a:cubicBezTo>
                  <a:cubicBezTo>
                    <a:pt x="1170221" y="2152303"/>
                    <a:pt x="1154177" y="2188251"/>
                    <a:pt x="1206012" y="2188251"/>
                  </a:cubicBezTo>
                  <a:cubicBezTo>
                    <a:pt x="1281644" y="2188251"/>
                    <a:pt x="1283207" y="2189852"/>
                    <a:pt x="1359672" y="2189852"/>
                  </a:cubicBezTo>
                  <a:cubicBezTo>
                    <a:pt x="1380124" y="2189852"/>
                    <a:pt x="1374306" y="2158144"/>
                    <a:pt x="1378458" y="2421040"/>
                  </a:cubicBezTo>
                  <a:close/>
                  <a:moveTo>
                    <a:pt x="1359672" y="2177963"/>
                  </a:moveTo>
                  <a:cubicBezTo>
                    <a:pt x="1358532" y="2177963"/>
                    <a:pt x="1169965" y="2177361"/>
                    <a:pt x="1169952" y="2173569"/>
                  </a:cubicBezTo>
                  <a:cubicBezTo>
                    <a:pt x="1169401" y="1909149"/>
                    <a:pt x="1147078" y="1944789"/>
                    <a:pt x="1206012" y="1944789"/>
                  </a:cubicBezTo>
                  <a:cubicBezTo>
                    <a:pt x="1402716" y="1944789"/>
                    <a:pt x="1369975" y="1926328"/>
                    <a:pt x="1370347" y="1998775"/>
                  </a:cubicBezTo>
                  <a:cubicBezTo>
                    <a:pt x="1371423" y="2205225"/>
                    <a:pt x="1381739" y="2177963"/>
                    <a:pt x="1359672" y="2177963"/>
                  </a:cubicBezTo>
                  <a:close/>
                  <a:moveTo>
                    <a:pt x="1359672" y="1932209"/>
                  </a:moveTo>
                  <a:cubicBezTo>
                    <a:pt x="1135673" y="1932209"/>
                    <a:pt x="1165672" y="1942099"/>
                    <a:pt x="1165185" y="1911263"/>
                  </a:cubicBezTo>
                  <a:cubicBezTo>
                    <a:pt x="1163814" y="1823994"/>
                    <a:pt x="1165557" y="1823942"/>
                    <a:pt x="1164185" y="1736469"/>
                  </a:cubicBezTo>
                  <a:cubicBezTo>
                    <a:pt x="1163455" y="1689875"/>
                    <a:pt x="1155010" y="1699393"/>
                    <a:pt x="1206012" y="1699393"/>
                  </a:cubicBezTo>
                  <a:cubicBezTo>
                    <a:pt x="1398731" y="1699393"/>
                    <a:pt x="1366195" y="1688324"/>
                    <a:pt x="1366951" y="1736673"/>
                  </a:cubicBezTo>
                  <a:cubicBezTo>
                    <a:pt x="1370526" y="1962379"/>
                    <a:pt x="1372948" y="1932209"/>
                    <a:pt x="1359672" y="1932209"/>
                  </a:cubicBezTo>
                  <a:close/>
                  <a:moveTo>
                    <a:pt x="1164544" y="2422667"/>
                  </a:moveTo>
                  <a:cubicBezTo>
                    <a:pt x="1088451" y="2421694"/>
                    <a:pt x="1140914" y="2420592"/>
                    <a:pt x="961369" y="2421284"/>
                  </a:cubicBezTo>
                  <a:cubicBezTo>
                    <a:pt x="956832" y="2154135"/>
                    <a:pt x="947657" y="2188251"/>
                    <a:pt x="975542" y="2188020"/>
                  </a:cubicBezTo>
                  <a:cubicBezTo>
                    <a:pt x="1021969" y="2187648"/>
                    <a:pt x="1059939" y="2187508"/>
                    <a:pt x="1129112" y="2187969"/>
                  </a:cubicBezTo>
                  <a:cubicBezTo>
                    <a:pt x="1166953" y="2188263"/>
                    <a:pt x="1159585" y="2148882"/>
                    <a:pt x="1164544" y="2422667"/>
                  </a:cubicBezTo>
                  <a:close/>
                  <a:moveTo>
                    <a:pt x="954705" y="2679068"/>
                  </a:moveTo>
                  <a:cubicBezTo>
                    <a:pt x="958088" y="2859076"/>
                    <a:pt x="957242" y="2842358"/>
                    <a:pt x="958011" y="2911076"/>
                  </a:cubicBezTo>
                  <a:cubicBezTo>
                    <a:pt x="925232" y="2910628"/>
                    <a:pt x="915967" y="2910730"/>
                    <a:pt x="754695" y="2910692"/>
                  </a:cubicBezTo>
                  <a:cubicBezTo>
                    <a:pt x="753272" y="2846547"/>
                    <a:pt x="751914" y="2829162"/>
                    <a:pt x="750838" y="2678081"/>
                  </a:cubicBezTo>
                  <a:cubicBezTo>
                    <a:pt x="752260" y="2678094"/>
                    <a:pt x="953642" y="2679068"/>
                    <a:pt x="954705" y="2679068"/>
                  </a:cubicBezTo>
                  <a:close/>
                  <a:moveTo>
                    <a:pt x="750748" y="2666193"/>
                  </a:moveTo>
                  <a:cubicBezTo>
                    <a:pt x="750453" y="2634037"/>
                    <a:pt x="750133" y="2617280"/>
                    <a:pt x="747339" y="2435645"/>
                  </a:cubicBezTo>
                  <a:cubicBezTo>
                    <a:pt x="747250" y="2429662"/>
                    <a:pt x="736678" y="2433928"/>
                    <a:pt x="951066" y="2433224"/>
                  </a:cubicBezTo>
                  <a:cubicBezTo>
                    <a:pt x="952386" y="2512908"/>
                    <a:pt x="952450" y="2554262"/>
                    <a:pt x="954487" y="2667179"/>
                  </a:cubicBezTo>
                  <a:cubicBezTo>
                    <a:pt x="953437" y="2667166"/>
                    <a:pt x="751722" y="2666193"/>
                    <a:pt x="750748" y="2666193"/>
                  </a:cubicBezTo>
                  <a:close/>
                  <a:moveTo>
                    <a:pt x="898654" y="2922619"/>
                  </a:moveTo>
                  <a:cubicBezTo>
                    <a:pt x="976592" y="2922619"/>
                    <a:pt x="956448" y="2880278"/>
                    <a:pt x="960433" y="3135244"/>
                  </a:cubicBezTo>
                  <a:cubicBezTo>
                    <a:pt x="960946" y="3167835"/>
                    <a:pt x="987869" y="3155883"/>
                    <a:pt x="758091" y="3155050"/>
                  </a:cubicBezTo>
                  <a:cubicBezTo>
                    <a:pt x="756579" y="3076326"/>
                    <a:pt x="756835" y="3016050"/>
                    <a:pt x="754951" y="2922593"/>
                  </a:cubicBezTo>
                  <a:lnTo>
                    <a:pt x="898654" y="2922619"/>
                  </a:lnTo>
                  <a:close/>
                  <a:moveTo>
                    <a:pt x="1129176" y="2176067"/>
                  </a:moveTo>
                  <a:cubicBezTo>
                    <a:pt x="1082134" y="2175696"/>
                    <a:pt x="1029107" y="2175657"/>
                    <a:pt x="975439" y="2176093"/>
                  </a:cubicBezTo>
                  <a:cubicBezTo>
                    <a:pt x="948426" y="2176311"/>
                    <a:pt x="957050" y="2211682"/>
                    <a:pt x="953129" y="1943406"/>
                  </a:cubicBezTo>
                  <a:cubicBezTo>
                    <a:pt x="1032938" y="1945122"/>
                    <a:pt x="985588" y="1945314"/>
                    <a:pt x="1155292" y="1944840"/>
                  </a:cubicBezTo>
                  <a:cubicBezTo>
                    <a:pt x="1160700" y="2212681"/>
                    <a:pt x="1171054" y="2176349"/>
                    <a:pt x="1129176" y="2176067"/>
                  </a:cubicBezTo>
                  <a:close/>
                  <a:moveTo>
                    <a:pt x="950874" y="2421322"/>
                  </a:moveTo>
                  <a:cubicBezTo>
                    <a:pt x="827546" y="2421770"/>
                    <a:pt x="837016" y="2420694"/>
                    <a:pt x="747096" y="2420681"/>
                  </a:cubicBezTo>
                  <a:cubicBezTo>
                    <a:pt x="742841" y="2171942"/>
                    <a:pt x="740419" y="2188801"/>
                    <a:pt x="744969" y="2188789"/>
                  </a:cubicBezTo>
                  <a:cubicBezTo>
                    <a:pt x="746481" y="2188789"/>
                    <a:pt x="945145" y="2188225"/>
                    <a:pt x="946260" y="2188212"/>
                  </a:cubicBezTo>
                  <a:cubicBezTo>
                    <a:pt x="948259" y="2311634"/>
                    <a:pt x="950323" y="2389538"/>
                    <a:pt x="950874" y="2421322"/>
                  </a:cubicBezTo>
                  <a:close/>
                  <a:moveTo>
                    <a:pt x="742354" y="2173505"/>
                  </a:moveTo>
                  <a:cubicBezTo>
                    <a:pt x="741650" y="2121915"/>
                    <a:pt x="737536" y="1943815"/>
                    <a:pt x="744981" y="1943815"/>
                  </a:cubicBezTo>
                  <a:cubicBezTo>
                    <a:pt x="982321" y="1943815"/>
                    <a:pt x="942467" y="1925022"/>
                    <a:pt x="943390" y="1998813"/>
                  </a:cubicBezTo>
                  <a:cubicBezTo>
                    <a:pt x="944184" y="2062446"/>
                    <a:pt x="944671" y="2089093"/>
                    <a:pt x="946081" y="2176311"/>
                  </a:cubicBezTo>
                  <a:cubicBezTo>
                    <a:pt x="717084" y="2177617"/>
                    <a:pt x="742418" y="2178258"/>
                    <a:pt x="742354" y="2173505"/>
                  </a:cubicBezTo>
                  <a:close/>
                  <a:moveTo>
                    <a:pt x="898654" y="1930992"/>
                  </a:moveTo>
                  <a:cubicBezTo>
                    <a:pt x="710882" y="1930992"/>
                    <a:pt x="740650" y="1941356"/>
                    <a:pt x="740176" y="1911211"/>
                  </a:cubicBezTo>
                  <a:cubicBezTo>
                    <a:pt x="736460" y="1673425"/>
                    <a:pt x="729835" y="1699022"/>
                    <a:pt x="744969" y="1699022"/>
                  </a:cubicBezTo>
                  <a:cubicBezTo>
                    <a:pt x="974209" y="1699022"/>
                    <a:pt x="938200" y="1687517"/>
                    <a:pt x="938969" y="1736699"/>
                  </a:cubicBezTo>
                  <a:cubicBezTo>
                    <a:pt x="942595" y="1967746"/>
                    <a:pt x="954603" y="1930992"/>
                    <a:pt x="898654" y="1930992"/>
                  </a:cubicBezTo>
                  <a:close/>
                  <a:moveTo>
                    <a:pt x="736793" y="2432583"/>
                  </a:moveTo>
                  <a:cubicBezTo>
                    <a:pt x="736806" y="2433710"/>
                    <a:pt x="739907" y="2629284"/>
                    <a:pt x="740240" y="2666193"/>
                  </a:cubicBezTo>
                  <a:cubicBezTo>
                    <a:pt x="676616" y="2666167"/>
                    <a:pt x="752491" y="2666052"/>
                    <a:pt x="537731" y="2665488"/>
                  </a:cubicBezTo>
                  <a:cubicBezTo>
                    <a:pt x="537270" y="2629719"/>
                    <a:pt x="536744" y="2598128"/>
                    <a:pt x="534194" y="2435658"/>
                  </a:cubicBezTo>
                  <a:cubicBezTo>
                    <a:pt x="534168" y="2433288"/>
                    <a:pt x="516587" y="2432775"/>
                    <a:pt x="736793" y="2432583"/>
                  </a:cubicBezTo>
                  <a:close/>
                  <a:moveTo>
                    <a:pt x="740343" y="2678081"/>
                  </a:moveTo>
                  <a:cubicBezTo>
                    <a:pt x="741496" y="2835734"/>
                    <a:pt x="742790" y="2847431"/>
                    <a:pt x="744187" y="2910692"/>
                  </a:cubicBezTo>
                  <a:cubicBezTo>
                    <a:pt x="743085" y="2910692"/>
                    <a:pt x="542729" y="2911076"/>
                    <a:pt x="541216" y="2911089"/>
                  </a:cubicBezTo>
                  <a:cubicBezTo>
                    <a:pt x="537859" y="2693134"/>
                    <a:pt x="539012" y="2769053"/>
                    <a:pt x="537872" y="2677377"/>
                  </a:cubicBezTo>
                  <a:cubicBezTo>
                    <a:pt x="731078" y="2677825"/>
                    <a:pt x="668850" y="2678056"/>
                    <a:pt x="740343" y="2678081"/>
                  </a:cubicBezTo>
                  <a:close/>
                  <a:moveTo>
                    <a:pt x="744443" y="2922593"/>
                  </a:moveTo>
                  <a:cubicBezTo>
                    <a:pt x="746442" y="3021610"/>
                    <a:pt x="745866" y="3064296"/>
                    <a:pt x="747596" y="3155024"/>
                  </a:cubicBezTo>
                  <a:cubicBezTo>
                    <a:pt x="746314" y="3155024"/>
                    <a:pt x="724196" y="3154935"/>
                    <a:pt x="544087" y="3155460"/>
                  </a:cubicBezTo>
                  <a:cubicBezTo>
                    <a:pt x="542331" y="3047539"/>
                    <a:pt x="543562" y="3063387"/>
                    <a:pt x="541409" y="2922990"/>
                  </a:cubicBezTo>
                  <a:cubicBezTo>
                    <a:pt x="543933" y="2922990"/>
                    <a:pt x="732090" y="2922593"/>
                    <a:pt x="744443" y="2922593"/>
                  </a:cubicBezTo>
                  <a:close/>
                  <a:moveTo>
                    <a:pt x="744969" y="3166913"/>
                  </a:moveTo>
                  <a:cubicBezTo>
                    <a:pt x="749287" y="3166913"/>
                    <a:pt x="747301" y="3160738"/>
                    <a:pt x="749441" y="3222769"/>
                  </a:cubicBezTo>
                  <a:cubicBezTo>
                    <a:pt x="756297" y="3421891"/>
                    <a:pt x="754772" y="3401804"/>
                    <a:pt x="744969" y="3401804"/>
                  </a:cubicBezTo>
                  <a:cubicBezTo>
                    <a:pt x="743700" y="3401804"/>
                    <a:pt x="548675" y="3401842"/>
                    <a:pt x="548546" y="3397230"/>
                  </a:cubicBezTo>
                  <a:cubicBezTo>
                    <a:pt x="546945" y="3340580"/>
                    <a:pt x="547073" y="3338235"/>
                    <a:pt x="544292" y="3167374"/>
                  </a:cubicBezTo>
                  <a:cubicBezTo>
                    <a:pt x="545714" y="3167374"/>
                    <a:pt x="743828" y="3166913"/>
                    <a:pt x="744969" y="3166913"/>
                  </a:cubicBezTo>
                  <a:close/>
                  <a:moveTo>
                    <a:pt x="591360" y="3412257"/>
                  </a:moveTo>
                  <a:cubicBezTo>
                    <a:pt x="667850" y="3412257"/>
                    <a:pt x="668119" y="3413705"/>
                    <a:pt x="744981" y="3413705"/>
                  </a:cubicBezTo>
                  <a:cubicBezTo>
                    <a:pt x="757360" y="3413705"/>
                    <a:pt x="751222" y="3388044"/>
                    <a:pt x="754836" y="3644881"/>
                  </a:cubicBezTo>
                  <a:cubicBezTo>
                    <a:pt x="749838" y="3644868"/>
                    <a:pt x="554595" y="3645970"/>
                    <a:pt x="553647" y="3645982"/>
                  </a:cubicBezTo>
                  <a:cubicBezTo>
                    <a:pt x="549072" y="3370673"/>
                    <a:pt x="534476" y="3412257"/>
                    <a:pt x="591360" y="3412257"/>
                  </a:cubicBezTo>
                  <a:close/>
                  <a:moveTo>
                    <a:pt x="758334" y="3166938"/>
                  </a:moveTo>
                  <a:cubicBezTo>
                    <a:pt x="826610" y="3167208"/>
                    <a:pt x="822510" y="3169142"/>
                    <a:pt x="898654" y="3169142"/>
                  </a:cubicBezTo>
                  <a:cubicBezTo>
                    <a:pt x="980539" y="3169142"/>
                    <a:pt x="959075" y="3120601"/>
                    <a:pt x="965995" y="3397589"/>
                  </a:cubicBezTo>
                  <a:cubicBezTo>
                    <a:pt x="966123" y="3402752"/>
                    <a:pt x="991714" y="3401394"/>
                    <a:pt x="763050" y="3401791"/>
                  </a:cubicBezTo>
                  <a:cubicBezTo>
                    <a:pt x="762512" y="3268594"/>
                    <a:pt x="759462" y="3219387"/>
                    <a:pt x="758334" y="3166938"/>
                  </a:cubicBezTo>
                  <a:close/>
                  <a:moveTo>
                    <a:pt x="966392" y="3413346"/>
                  </a:moveTo>
                  <a:cubicBezTo>
                    <a:pt x="969788" y="3552436"/>
                    <a:pt x="967263" y="3561826"/>
                    <a:pt x="968353" y="3645906"/>
                  </a:cubicBezTo>
                  <a:cubicBezTo>
                    <a:pt x="779914" y="3646033"/>
                    <a:pt x="852906" y="3645149"/>
                    <a:pt x="765318" y="3644893"/>
                  </a:cubicBezTo>
                  <a:cubicBezTo>
                    <a:pt x="765305" y="3643881"/>
                    <a:pt x="763127" y="3414679"/>
                    <a:pt x="763114" y="3413679"/>
                  </a:cubicBezTo>
                  <a:cubicBezTo>
                    <a:pt x="820741" y="3413590"/>
                    <a:pt x="881303" y="3412475"/>
                    <a:pt x="966392" y="3413346"/>
                  </a:cubicBezTo>
                  <a:close/>
                  <a:moveTo>
                    <a:pt x="968532" y="3657794"/>
                  </a:moveTo>
                  <a:cubicBezTo>
                    <a:pt x="968545" y="3658742"/>
                    <a:pt x="971608" y="3854483"/>
                    <a:pt x="972517" y="3890853"/>
                  </a:cubicBezTo>
                  <a:cubicBezTo>
                    <a:pt x="862478" y="3890136"/>
                    <a:pt x="817576" y="3891263"/>
                    <a:pt x="769829" y="3891404"/>
                  </a:cubicBezTo>
                  <a:cubicBezTo>
                    <a:pt x="769816" y="3890494"/>
                    <a:pt x="765575" y="3660920"/>
                    <a:pt x="765510" y="3656795"/>
                  </a:cubicBezTo>
                  <a:cubicBezTo>
                    <a:pt x="861889" y="3657102"/>
                    <a:pt x="773673" y="3657935"/>
                    <a:pt x="968532" y="3657794"/>
                  </a:cubicBezTo>
                  <a:close/>
                  <a:moveTo>
                    <a:pt x="972812" y="3902767"/>
                  </a:moveTo>
                  <a:cubicBezTo>
                    <a:pt x="976849" y="4051158"/>
                    <a:pt x="975785" y="4066787"/>
                    <a:pt x="976451" y="4135506"/>
                  </a:cubicBezTo>
                  <a:cubicBezTo>
                    <a:pt x="898154" y="4134622"/>
                    <a:pt x="802096" y="4135570"/>
                    <a:pt x="773212" y="4135647"/>
                  </a:cubicBezTo>
                  <a:cubicBezTo>
                    <a:pt x="772558" y="4070221"/>
                    <a:pt x="773481" y="4073052"/>
                    <a:pt x="770047" y="3903293"/>
                  </a:cubicBezTo>
                  <a:cubicBezTo>
                    <a:pt x="833159" y="3903139"/>
                    <a:pt x="856597" y="3902011"/>
                    <a:pt x="972812" y="3902767"/>
                  </a:cubicBezTo>
                  <a:close/>
                  <a:moveTo>
                    <a:pt x="975439" y="4147433"/>
                  </a:moveTo>
                  <a:cubicBezTo>
                    <a:pt x="978041" y="4147446"/>
                    <a:pt x="975273" y="4133917"/>
                    <a:pt x="980104" y="4379582"/>
                  </a:cubicBezTo>
                  <a:cubicBezTo>
                    <a:pt x="863593" y="4378929"/>
                    <a:pt x="830916" y="4379633"/>
                    <a:pt x="778274" y="4379774"/>
                  </a:cubicBezTo>
                  <a:cubicBezTo>
                    <a:pt x="776454" y="4258594"/>
                    <a:pt x="774673" y="4264462"/>
                    <a:pt x="773327" y="4147561"/>
                  </a:cubicBezTo>
                  <a:cubicBezTo>
                    <a:pt x="837247" y="4147420"/>
                    <a:pt x="879894" y="4146523"/>
                    <a:pt x="975439" y="4147433"/>
                  </a:cubicBezTo>
                  <a:close/>
                  <a:moveTo>
                    <a:pt x="979040" y="3659652"/>
                  </a:moveTo>
                  <a:cubicBezTo>
                    <a:pt x="978989" y="3656308"/>
                    <a:pt x="962830" y="3657999"/>
                    <a:pt x="1184010" y="3658486"/>
                  </a:cubicBezTo>
                  <a:cubicBezTo>
                    <a:pt x="1184317" y="3677485"/>
                    <a:pt x="1186778" y="3885101"/>
                    <a:pt x="1186816" y="3890840"/>
                  </a:cubicBezTo>
                  <a:cubicBezTo>
                    <a:pt x="1125857" y="3890878"/>
                    <a:pt x="1060054" y="3891417"/>
                    <a:pt x="982987" y="3890917"/>
                  </a:cubicBezTo>
                  <a:cubicBezTo>
                    <a:pt x="982193" y="3858197"/>
                    <a:pt x="982013" y="3841659"/>
                    <a:pt x="979040" y="3659652"/>
                  </a:cubicBezTo>
                  <a:close/>
                  <a:moveTo>
                    <a:pt x="1186893" y="3902742"/>
                  </a:moveTo>
                  <a:cubicBezTo>
                    <a:pt x="1187367" y="4034247"/>
                    <a:pt x="1188777" y="4062765"/>
                    <a:pt x="1190225" y="4136005"/>
                  </a:cubicBezTo>
                  <a:cubicBezTo>
                    <a:pt x="1031375" y="4135877"/>
                    <a:pt x="1021943" y="4135929"/>
                    <a:pt x="986959" y="4135608"/>
                  </a:cubicBezTo>
                  <a:cubicBezTo>
                    <a:pt x="986357" y="4071066"/>
                    <a:pt x="987267" y="4049223"/>
                    <a:pt x="983320" y="3902831"/>
                  </a:cubicBezTo>
                  <a:cubicBezTo>
                    <a:pt x="1057735" y="3903293"/>
                    <a:pt x="1139825" y="3902780"/>
                    <a:pt x="1186893" y="3902742"/>
                  </a:cubicBezTo>
                  <a:close/>
                  <a:moveTo>
                    <a:pt x="1052314" y="4147792"/>
                  </a:moveTo>
                  <a:cubicBezTo>
                    <a:pt x="1216994" y="4147932"/>
                    <a:pt x="1190302" y="4135723"/>
                    <a:pt x="1191058" y="4184559"/>
                  </a:cubicBezTo>
                  <a:cubicBezTo>
                    <a:pt x="1192262" y="4261579"/>
                    <a:pt x="1192147" y="4273084"/>
                    <a:pt x="1193492" y="4359481"/>
                  </a:cubicBezTo>
                  <a:cubicBezTo>
                    <a:pt x="1193915" y="4386692"/>
                    <a:pt x="1226644" y="4380850"/>
                    <a:pt x="990586" y="4379633"/>
                  </a:cubicBezTo>
                  <a:cubicBezTo>
                    <a:pt x="990278" y="4364119"/>
                    <a:pt x="990483" y="4376828"/>
                    <a:pt x="987549" y="4184354"/>
                  </a:cubicBezTo>
                  <a:cubicBezTo>
                    <a:pt x="986844" y="4137671"/>
                    <a:pt x="974017" y="4147792"/>
                    <a:pt x="1052314" y="4147792"/>
                  </a:cubicBezTo>
                  <a:close/>
                  <a:moveTo>
                    <a:pt x="1188841" y="3412180"/>
                  </a:moveTo>
                  <a:cubicBezTo>
                    <a:pt x="1189751" y="3412180"/>
                    <a:pt x="1350676" y="3411822"/>
                    <a:pt x="1392888" y="3411886"/>
                  </a:cubicBezTo>
                  <a:cubicBezTo>
                    <a:pt x="1396142" y="3687695"/>
                    <a:pt x="1407137" y="3645431"/>
                    <a:pt x="1359672" y="3645431"/>
                  </a:cubicBezTo>
                  <a:cubicBezTo>
                    <a:pt x="1283169" y="3645431"/>
                    <a:pt x="1281490" y="3646623"/>
                    <a:pt x="1206012" y="3646623"/>
                  </a:cubicBezTo>
                  <a:cubicBezTo>
                    <a:pt x="1190724" y="3646623"/>
                    <a:pt x="1193749" y="3677728"/>
                    <a:pt x="1188841" y="3412180"/>
                  </a:cubicBezTo>
                  <a:close/>
                  <a:moveTo>
                    <a:pt x="1206012" y="3658511"/>
                  </a:moveTo>
                  <a:cubicBezTo>
                    <a:pt x="1411212" y="3658511"/>
                    <a:pt x="1395758" y="3654591"/>
                    <a:pt x="1395848" y="3659857"/>
                  </a:cubicBezTo>
                  <a:cubicBezTo>
                    <a:pt x="1400102" y="3930593"/>
                    <a:pt x="1416069" y="3891596"/>
                    <a:pt x="1359672" y="3891635"/>
                  </a:cubicBezTo>
                  <a:cubicBezTo>
                    <a:pt x="1284668" y="3891635"/>
                    <a:pt x="1284720" y="3890840"/>
                    <a:pt x="1206012" y="3890840"/>
                  </a:cubicBezTo>
                  <a:cubicBezTo>
                    <a:pt x="1194236" y="3890840"/>
                    <a:pt x="1197696" y="3899372"/>
                    <a:pt x="1196683" y="3834549"/>
                  </a:cubicBezTo>
                  <a:cubicBezTo>
                    <a:pt x="1193505" y="3631442"/>
                    <a:pt x="1190084" y="3658511"/>
                    <a:pt x="1206012" y="3658511"/>
                  </a:cubicBezTo>
                  <a:close/>
                  <a:moveTo>
                    <a:pt x="1206012" y="3902742"/>
                  </a:moveTo>
                  <a:cubicBezTo>
                    <a:pt x="1431575" y="3902742"/>
                    <a:pt x="1400563" y="3897502"/>
                    <a:pt x="1401179" y="3922266"/>
                  </a:cubicBezTo>
                  <a:cubicBezTo>
                    <a:pt x="1407278" y="4176450"/>
                    <a:pt x="1413647" y="4134686"/>
                    <a:pt x="1359672" y="4134686"/>
                  </a:cubicBezTo>
                  <a:cubicBezTo>
                    <a:pt x="1168440" y="4134686"/>
                    <a:pt x="1201143" y="4152237"/>
                    <a:pt x="1199874" y="4096855"/>
                  </a:cubicBezTo>
                  <a:cubicBezTo>
                    <a:pt x="1194864" y="3878862"/>
                    <a:pt x="1196107" y="3902742"/>
                    <a:pt x="1206012" y="3902742"/>
                  </a:cubicBezTo>
                  <a:close/>
                  <a:moveTo>
                    <a:pt x="1403370" y="3411911"/>
                  </a:moveTo>
                  <a:cubicBezTo>
                    <a:pt x="1609852" y="3412322"/>
                    <a:pt x="1516587" y="3411937"/>
                    <a:pt x="1606046" y="3412603"/>
                  </a:cubicBezTo>
                  <a:cubicBezTo>
                    <a:pt x="1613414" y="3683493"/>
                    <a:pt x="1612825" y="3646110"/>
                    <a:pt x="1590335" y="3645573"/>
                  </a:cubicBezTo>
                  <a:cubicBezTo>
                    <a:pt x="1367310" y="3640166"/>
                    <a:pt x="1405984" y="3671156"/>
                    <a:pt x="1405356" y="3572267"/>
                  </a:cubicBezTo>
                  <a:cubicBezTo>
                    <a:pt x="1404946" y="3505074"/>
                    <a:pt x="1404267" y="3486882"/>
                    <a:pt x="1403370" y="3411911"/>
                  </a:cubicBezTo>
                  <a:close/>
                  <a:moveTo>
                    <a:pt x="1436585" y="3656936"/>
                  </a:moveTo>
                  <a:cubicBezTo>
                    <a:pt x="1627625" y="3655130"/>
                    <a:pt x="1609134" y="3658922"/>
                    <a:pt x="1609160" y="3659857"/>
                  </a:cubicBezTo>
                  <a:cubicBezTo>
                    <a:pt x="1613311" y="3925212"/>
                    <a:pt x="1627036" y="3890827"/>
                    <a:pt x="1590181" y="3891173"/>
                  </a:cubicBezTo>
                  <a:cubicBezTo>
                    <a:pt x="1539076" y="3891583"/>
                    <a:pt x="1546150" y="3891481"/>
                    <a:pt x="1410956" y="3891596"/>
                  </a:cubicBezTo>
                  <a:cubicBezTo>
                    <a:pt x="1405061" y="3619707"/>
                    <a:pt x="1395105" y="3657384"/>
                    <a:pt x="1436585" y="3656936"/>
                  </a:cubicBezTo>
                  <a:close/>
                  <a:moveTo>
                    <a:pt x="1615029" y="3902883"/>
                  </a:moveTo>
                  <a:cubicBezTo>
                    <a:pt x="1618386" y="4081392"/>
                    <a:pt x="1617502" y="4065480"/>
                    <a:pt x="1618335" y="4136121"/>
                  </a:cubicBezTo>
                  <a:cubicBezTo>
                    <a:pt x="1400807" y="4134776"/>
                    <a:pt x="1576265" y="4136236"/>
                    <a:pt x="1414583" y="4134878"/>
                  </a:cubicBezTo>
                  <a:cubicBezTo>
                    <a:pt x="1413993" y="4072322"/>
                    <a:pt x="1414736" y="4054565"/>
                    <a:pt x="1411225" y="3903497"/>
                  </a:cubicBezTo>
                  <a:cubicBezTo>
                    <a:pt x="1606879" y="3903331"/>
                    <a:pt x="1528786" y="3903446"/>
                    <a:pt x="1615029" y="3902883"/>
                  </a:cubicBezTo>
                  <a:close/>
                  <a:moveTo>
                    <a:pt x="1616566" y="3412668"/>
                  </a:moveTo>
                  <a:cubicBezTo>
                    <a:pt x="1737113" y="3413385"/>
                    <a:pt x="1730924" y="3411578"/>
                    <a:pt x="1819934" y="3411553"/>
                  </a:cubicBezTo>
                  <a:cubicBezTo>
                    <a:pt x="1819473" y="3592676"/>
                    <a:pt x="1829327" y="3645098"/>
                    <a:pt x="1820805" y="3645098"/>
                  </a:cubicBezTo>
                  <a:cubicBezTo>
                    <a:pt x="1745545" y="3645098"/>
                    <a:pt x="1700130" y="3647417"/>
                    <a:pt x="1619463" y="3646175"/>
                  </a:cubicBezTo>
                  <a:cubicBezTo>
                    <a:pt x="1618424" y="3573408"/>
                    <a:pt x="1619347" y="3514310"/>
                    <a:pt x="1616566" y="3412668"/>
                  </a:cubicBezTo>
                  <a:close/>
                  <a:moveTo>
                    <a:pt x="1667081" y="3658384"/>
                  </a:moveTo>
                  <a:cubicBezTo>
                    <a:pt x="1836875" y="3658384"/>
                    <a:pt x="1824458" y="3653797"/>
                    <a:pt x="1824547" y="3659831"/>
                  </a:cubicBezTo>
                  <a:cubicBezTo>
                    <a:pt x="1828571" y="3917461"/>
                    <a:pt x="1830429" y="3889751"/>
                    <a:pt x="1820780" y="3889751"/>
                  </a:cubicBezTo>
                  <a:cubicBezTo>
                    <a:pt x="1585619" y="3889751"/>
                    <a:pt x="1625524" y="3909275"/>
                    <a:pt x="1624358" y="3834523"/>
                  </a:cubicBezTo>
                  <a:cubicBezTo>
                    <a:pt x="1621051" y="3622116"/>
                    <a:pt x="1600766" y="3658384"/>
                    <a:pt x="1667081" y="3658384"/>
                  </a:cubicBezTo>
                  <a:close/>
                  <a:moveTo>
                    <a:pt x="1667081" y="3902742"/>
                  </a:moveTo>
                  <a:cubicBezTo>
                    <a:pt x="1855636" y="3902742"/>
                    <a:pt x="1827982" y="3892544"/>
                    <a:pt x="1828699" y="3922752"/>
                  </a:cubicBezTo>
                  <a:cubicBezTo>
                    <a:pt x="1834773" y="4163408"/>
                    <a:pt x="1832249" y="4134391"/>
                    <a:pt x="1820780" y="4134391"/>
                  </a:cubicBezTo>
                  <a:cubicBezTo>
                    <a:pt x="1596960" y="4134391"/>
                    <a:pt x="1628933" y="4153377"/>
                    <a:pt x="1628458" y="4096919"/>
                  </a:cubicBezTo>
                  <a:cubicBezTo>
                    <a:pt x="1626575" y="3867985"/>
                    <a:pt x="1612760" y="3902742"/>
                    <a:pt x="1667081" y="3902742"/>
                  </a:cubicBezTo>
                  <a:close/>
                  <a:moveTo>
                    <a:pt x="1667081" y="4148150"/>
                  </a:moveTo>
                  <a:cubicBezTo>
                    <a:pt x="1859262" y="4148150"/>
                    <a:pt x="1830878" y="4131201"/>
                    <a:pt x="1831711" y="4184559"/>
                  </a:cubicBezTo>
                  <a:cubicBezTo>
                    <a:pt x="1835209" y="4407958"/>
                    <a:pt x="1844525" y="4380274"/>
                    <a:pt x="1820793" y="4380274"/>
                  </a:cubicBezTo>
                  <a:cubicBezTo>
                    <a:pt x="1602035" y="4380274"/>
                    <a:pt x="1631726" y="4386897"/>
                    <a:pt x="1631278" y="4359277"/>
                  </a:cubicBezTo>
                  <a:cubicBezTo>
                    <a:pt x="1627331" y="4107001"/>
                    <a:pt x="1619937" y="4148150"/>
                    <a:pt x="1667081" y="4148150"/>
                  </a:cubicBezTo>
                  <a:close/>
                  <a:moveTo>
                    <a:pt x="1835043" y="3659626"/>
                  </a:moveTo>
                  <a:cubicBezTo>
                    <a:pt x="1834953" y="3653490"/>
                    <a:pt x="1830814" y="3659319"/>
                    <a:pt x="2037577" y="3658396"/>
                  </a:cubicBezTo>
                  <a:cubicBezTo>
                    <a:pt x="2038859" y="3743936"/>
                    <a:pt x="2038397" y="3808568"/>
                    <a:pt x="2040576" y="3891173"/>
                  </a:cubicBezTo>
                  <a:cubicBezTo>
                    <a:pt x="1926052" y="3892454"/>
                    <a:pt x="1904639" y="3890071"/>
                    <a:pt x="1838451" y="3889790"/>
                  </a:cubicBezTo>
                  <a:cubicBezTo>
                    <a:pt x="1836888" y="3816715"/>
                    <a:pt x="1836375" y="3744909"/>
                    <a:pt x="1835043" y="3659626"/>
                  </a:cubicBezTo>
                  <a:close/>
                  <a:moveTo>
                    <a:pt x="2051430" y="3414038"/>
                  </a:moveTo>
                  <a:cubicBezTo>
                    <a:pt x="2120321" y="3413948"/>
                    <a:pt x="2070677" y="3413948"/>
                    <a:pt x="2247327" y="3413974"/>
                  </a:cubicBezTo>
                  <a:cubicBezTo>
                    <a:pt x="2249582" y="3577712"/>
                    <a:pt x="2250325" y="3558637"/>
                    <a:pt x="2251812" y="3646149"/>
                  </a:cubicBezTo>
                  <a:cubicBezTo>
                    <a:pt x="2089233" y="3646251"/>
                    <a:pt x="2083415" y="3646226"/>
                    <a:pt x="2047893" y="3646431"/>
                  </a:cubicBezTo>
                  <a:cubicBezTo>
                    <a:pt x="2043690" y="3387289"/>
                    <a:pt x="2039102" y="3414064"/>
                    <a:pt x="2051430" y="3414038"/>
                  </a:cubicBezTo>
                  <a:close/>
                  <a:moveTo>
                    <a:pt x="2051443" y="3658332"/>
                  </a:moveTo>
                  <a:cubicBezTo>
                    <a:pt x="2095704" y="3658102"/>
                    <a:pt x="2095012" y="3658153"/>
                    <a:pt x="2251991" y="3658038"/>
                  </a:cubicBezTo>
                  <a:cubicBezTo>
                    <a:pt x="2252004" y="3659101"/>
                    <a:pt x="2255054" y="3859645"/>
                    <a:pt x="2255259" y="3889469"/>
                  </a:cubicBezTo>
                  <a:cubicBezTo>
                    <a:pt x="2254285" y="3889469"/>
                    <a:pt x="2051994" y="3891032"/>
                    <a:pt x="2051071" y="3891045"/>
                  </a:cubicBezTo>
                  <a:cubicBezTo>
                    <a:pt x="2051058" y="3890136"/>
                    <a:pt x="2045586" y="3658371"/>
                    <a:pt x="2051443" y="3658332"/>
                  </a:cubicBezTo>
                  <a:close/>
                  <a:moveTo>
                    <a:pt x="2051494" y="3902947"/>
                  </a:moveTo>
                  <a:cubicBezTo>
                    <a:pt x="2287949" y="3900077"/>
                    <a:pt x="2255336" y="3895055"/>
                    <a:pt x="2255400" y="3922112"/>
                  </a:cubicBezTo>
                  <a:cubicBezTo>
                    <a:pt x="2255925" y="4174042"/>
                    <a:pt x="2275608" y="4136338"/>
                    <a:pt x="2205205" y="4135493"/>
                  </a:cubicBezTo>
                  <a:cubicBezTo>
                    <a:pt x="2156510" y="4134839"/>
                    <a:pt x="2103444" y="4134776"/>
                    <a:pt x="2055326" y="4135608"/>
                  </a:cubicBezTo>
                  <a:cubicBezTo>
                    <a:pt x="2054992" y="4103388"/>
                    <a:pt x="2053339" y="3902921"/>
                    <a:pt x="2051494" y="3902947"/>
                  </a:cubicBezTo>
                  <a:close/>
                  <a:moveTo>
                    <a:pt x="2258001" y="4147830"/>
                  </a:moveTo>
                  <a:cubicBezTo>
                    <a:pt x="2259321" y="4242247"/>
                    <a:pt x="2259911" y="4252624"/>
                    <a:pt x="2261987" y="4379403"/>
                  </a:cubicBezTo>
                  <a:cubicBezTo>
                    <a:pt x="2117784" y="4379428"/>
                    <a:pt x="2099664" y="4379198"/>
                    <a:pt x="2058324" y="4380210"/>
                  </a:cubicBezTo>
                  <a:cubicBezTo>
                    <a:pt x="2057812" y="4352769"/>
                    <a:pt x="2055466" y="4148483"/>
                    <a:pt x="2055454" y="4147523"/>
                  </a:cubicBezTo>
                  <a:cubicBezTo>
                    <a:pt x="2144400" y="4145960"/>
                    <a:pt x="2202604" y="4147650"/>
                    <a:pt x="2258001" y="4147830"/>
                  </a:cubicBezTo>
                  <a:close/>
                  <a:moveTo>
                    <a:pt x="2257835" y="3413987"/>
                  </a:moveTo>
                  <a:cubicBezTo>
                    <a:pt x="2376331" y="3414000"/>
                    <a:pt x="2364644" y="3411412"/>
                    <a:pt x="2459818" y="3412027"/>
                  </a:cubicBezTo>
                  <a:cubicBezTo>
                    <a:pt x="2460485" y="3463233"/>
                    <a:pt x="2461356" y="3521305"/>
                    <a:pt x="2462637" y="3572473"/>
                  </a:cubicBezTo>
                  <a:cubicBezTo>
                    <a:pt x="2464957" y="3668645"/>
                    <a:pt x="2502965" y="3646136"/>
                    <a:pt x="2282016" y="3646136"/>
                  </a:cubicBezTo>
                  <a:cubicBezTo>
                    <a:pt x="2255438" y="3646149"/>
                    <a:pt x="2261538" y="3684159"/>
                    <a:pt x="2257835" y="3413987"/>
                  </a:cubicBezTo>
                  <a:close/>
                  <a:moveTo>
                    <a:pt x="2282016" y="3658025"/>
                  </a:moveTo>
                  <a:cubicBezTo>
                    <a:pt x="2283156" y="3658025"/>
                    <a:pt x="2464368" y="3658217"/>
                    <a:pt x="2464393" y="3659831"/>
                  </a:cubicBezTo>
                  <a:cubicBezTo>
                    <a:pt x="2468583" y="3926903"/>
                    <a:pt x="2479079" y="3890482"/>
                    <a:pt x="2435753" y="3890482"/>
                  </a:cubicBezTo>
                  <a:cubicBezTo>
                    <a:pt x="2362722" y="3890482"/>
                    <a:pt x="2357801" y="3889418"/>
                    <a:pt x="2282016" y="3889418"/>
                  </a:cubicBezTo>
                  <a:cubicBezTo>
                    <a:pt x="2261320" y="3889418"/>
                    <a:pt x="2266151" y="3900461"/>
                    <a:pt x="2265113" y="3834523"/>
                  </a:cubicBezTo>
                  <a:cubicBezTo>
                    <a:pt x="2261820" y="3623819"/>
                    <a:pt x="2254349" y="3658050"/>
                    <a:pt x="2282016" y="3658025"/>
                  </a:cubicBezTo>
                  <a:close/>
                  <a:moveTo>
                    <a:pt x="2282016" y="3901319"/>
                  </a:moveTo>
                  <a:cubicBezTo>
                    <a:pt x="2497724" y="3901319"/>
                    <a:pt x="2467802" y="3898463"/>
                    <a:pt x="2467994" y="3922189"/>
                  </a:cubicBezTo>
                  <a:cubicBezTo>
                    <a:pt x="2468468" y="3978442"/>
                    <a:pt x="2468686" y="3987436"/>
                    <a:pt x="2471095" y="4136223"/>
                  </a:cubicBezTo>
                  <a:cubicBezTo>
                    <a:pt x="2428243" y="4136748"/>
                    <a:pt x="2397258" y="4136172"/>
                    <a:pt x="2268342" y="4135967"/>
                  </a:cubicBezTo>
                  <a:cubicBezTo>
                    <a:pt x="2264908" y="3871777"/>
                    <a:pt x="2259013" y="3901319"/>
                    <a:pt x="2282016" y="3901319"/>
                  </a:cubicBezTo>
                  <a:close/>
                  <a:moveTo>
                    <a:pt x="2282016" y="4147868"/>
                  </a:moveTo>
                  <a:cubicBezTo>
                    <a:pt x="2343346" y="4147868"/>
                    <a:pt x="2424066" y="4148688"/>
                    <a:pt x="2471287" y="4148112"/>
                  </a:cubicBezTo>
                  <a:cubicBezTo>
                    <a:pt x="2475760" y="4423486"/>
                    <a:pt x="2485781" y="4380710"/>
                    <a:pt x="2435740" y="4380710"/>
                  </a:cubicBezTo>
                  <a:cubicBezTo>
                    <a:pt x="2244841" y="4380710"/>
                    <a:pt x="2272546" y="4384514"/>
                    <a:pt x="2272161" y="4359277"/>
                  </a:cubicBezTo>
                  <a:cubicBezTo>
                    <a:pt x="2268342" y="4115226"/>
                    <a:pt x="2262589" y="4147868"/>
                    <a:pt x="2282016" y="4147868"/>
                  </a:cubicBezTo>
                  <a:close/>
                  <a:moveTo>
                    <a:pt x="2474875" y="3659626"/>
                  </a:moveTo>
                  <a:cubicBezTo>
                    <a:pt x="2474837" y="3657513"/>
                    <a:pt x="2581634" y="3656641"/>
                    <a:pt x="2666146" y="3657564"/>
                  </a:cubicBezTo>
                  <a:cubicBezTo>
                    <a:pt x="2681677" y="3657730"/>
                    <a:pt x="2678282" y="3631083"/>
                    <a:pt x="2681473" y="3834766"/>
                  </a:cubicBezTo>
                  <a:cubicBezTo>
                    <a:pt x="2682600" y="3906444"/>
                    <a:pt x="2717917" y="3889508"/>
                    <a:pt x="2512525" y="3890328"/>
                  </a:cubicBezTo>
                  <a:cubicBezTo>
                    <a:pt x="2465841" y="3890507"/>
                    <a:pt x="2479092" y="3928671"/>
                    <a:pt x="2474875" y="3659626"/>
                  </a:cubicBezTo>
                  <a:close/>
                  <a:moveTo>
                    <a:pt x="2512576" y="3902242"/>
                  </a:moveTo>
                  <a:cubicBezTo>
                    <a:pt x="2709114" y="3901448"/>
                    <a:pt x="2682562" y="3896990"/>
                    <a:pt x="2683113" y="3922202"/>
                  </a:cubicBezTo>
                  <a:cubicBezTo>
                    <a:pt x="2688533" y="4169622"/>
                    <a:pt x="2689930" y="4135877"/>
                    <a:pt x="2666300" y="4135262"/>
                  </a:cubicBezTo>
                  <a:cubicBezTo>
                    <a:pt x="2615990" y="4133879"/>
                    <a:pt x="2564770" y="4133815"/>
                    <a:pt x="2512409" y="4135314"/>
                  </a:cubicBezTo>
                  <a:cubicBezTo>
                    <a:pt x="2471287" y="4136441"/>
                    <a:pt x="2481923" y="4157553"/>
                    <a:pt x="2479527" y="4009471"/>
                  </a:cubicBezTo>
                  <a:cubicBezTo>
                    <a:pt x="2477515" y="3880643"/>
                    <a:pt x="2470467" y="3902421"/>
                    <a:pt x="2512576" y="3902242"/>
                  </a:cubicBezTo>
                  <a:close/>
                  <a:moveTo>
                    <a:pt x="2512691" y="4147215"/>
                  </a:moveTo>
                  <a:cubicBezTo>
                    <a:pt x="2567717" y="4145703"/>
                    <a:pt x="2613799" y="4145793"/>
                    <a:pt x="2666057" y="4147164"/>
                  </a:cubicBezTo>
                  <a:cubicBezTo>
                    <a:pt x="2690494" y="4147830"/>
                    <a:pt x="2685112" y="4140194"/>
                    <a:pt x="2685804" y="4184546"/>
                  </a:cubicBezTo>
                  <a:cubicBezTo>
                    <a:pt x="2689366" y="4411738"/>
                    <a:pt x="2696491" y="4381286"/>
                    <a:pt x="2666210" y="4381171"/>
                  </a:cubicBezTo>
                  <a:cubicBezTo>
                    <a:pt x="2456704" y="4380325"/>
                    <a:pt x="2485653" y="4387948"/>
                    <a:pt x="2485204" y="4359264"/>
                  </a:cubicBezTo>
                  <a:cubicBezTo>
                    <a:pt x="2481257" y="4115661"/>
                    <a:pt x="2469442" y="4148458"/>
                    <a:pt x="2512691" y="4147215"/>
                  </a:cubicBezTo>
                  <a:close/>
                  <a:moveTo>
                    <a:pt x="2688226" y="3659626"/>
                  </a:moveTo>
                  <a:cubicBezTo>
                    <a:pt x="2688200" y="3657769"/>
                    <a:pt x="2891504" y="3656347"/>
                    <a:pt x="2892452" y="3656347"/>
                  </a:cubicBezTo>
                  <a:cubicBezTo>
                    <a:pt x="2894169" y="3761333"/>
                    <a:pt x="2891440" y="3758271"/>
                    <a:pt x="2894579" y="3889969"/>
                  </a:cubicBezTo>
                  <a:cubicBezTo>
                    <a:pt x="2652255" y="3890020"/>
                    <a:pt x="2693134" y="3909544"/>
                    <a:pt x="2691955" y="3834549"/>
                  </a:cubicBezTo>
                  <a:cubicBezTo>
                    <a:pt x="2690596" y="3747049"/>
                    <a:pt x="2689584" y="3746613"/>
                    <a:pt x="2688226" y="3659626"/>
                  </a:cubicBezTo>
                  <a:close/>
                  <a:moveTo>
                    <a:pt x="2743047" y="4148201"/>
                  </a:moveTo>
                  <a:cubicBezTo>
                    <a:pt x="2929730" y="4148201"/>
                    <a:pt x="2898001" y="4132751"/>
                    <a:pt x="2898808" y="4184585"/>
                  </a:cubicBezTo>
                  <a:cubicBezTo>
                    <a:pt x="2902204" y="4402757"/>
                    <a:pt x="2908932" y="4380735"/>
                    <a:pt x="2896796" y="4380735"/>
                  </a:cubicBezTo>
                  <a:cubicBezTo>
                    <a:pt x="2668632" y="4380735"/>
                    <a:pt x="2699362" y="4390382"/>
                    <a:pt x="2698862" y="4359277"/>
                  </a:cubicBezTo>
                  <a:cubicBezTo>
                    <a:pt x="2694941" y="4108052"/>
                    <a:pt x="2682856" y="4148201"/>
                    <a:pt x="2743047" y="4148201"/>
                  </a:cubicBezTo>
                  <a:close/>
                  <a:moveTo>
                    <a:pt x="2902947" y="3656347"/>
                  </a:moveTo>
                  <a:cubicBezTo>
                    <a:pt x="2903857" y="3656347"/>
                    <a:pt x="3105751" y="3657205"/>
                    <a:pt x="3105789" y="3659831"/>
                  </a:cubicBezTo>
                  <a:cubicBezTo>
                    <a:pt x="3107840" y="3796333"/>
                    <a:pt x="3108468" y="3840877"/>
                    <a:pt x="3109339" y="3891596"/>
                  </a:cubicBezTo>
                  <a:cubicBezTo>
                    <a:pt x="2963881" y="3892659"/>
                    <a:pt x="2997993" y="3890136"/>
                    <a:pt x="2905100" y="3889969"/>
                  </a:cubicBezTo>
                  <a:cubicBezTo>
                    <a:pt x="2901858" y="3755888"/>
                    <a:pt x="2904677" y="3763972"/>
                    <a:pt x="2902947" y="3656347"/>
                  </a:cubicBezTo>
                  <a:close/>
                  <a:moveTo>
                    <a:pt x="3109544" y="3903523"/>
                  </a:moveTo>
                  <a:cubicBezTo>
                    <a:pt x="3112312" y="4060420"/>
                    <a:pt x="3108839" y="3865666"/>
                    <a:pt x="3113516" y="4135608"/>
                  </a:cubicBezTo>
                  <a:cubicBezTo>
                    <a:pt x="3072484" y="4135762"/>
                    <a:pt x="3022020" y="4135775"/>
                    <a:pt x="2973709" y="4135454"/>
                  </a:cubicBezTo>
                  <a:cubicBezTo>
                    <a:pt x="2885827" y="4134878"/>
                    <a:pt x="2913173" y="4178730"/>
                    <a:pt x="2905959" y="3921587"/>
                  </a:cubicBezTo>
                  <a:cubicBezTo>
                    <a:pt x="2905049" y="3890020"/>
                    <a:pt x="2876998" y="3905099"/>
                    <a:pt x="3109544" y="3903523"/>
                  </a:cubicBezTo>
                  <a:close/>
                  <a:moveTo>
                    <a:pt x="3112863" y="3484755"/>
                  </a:moveTo>
                  <a:cubicBezTo>
                    <a:pt x="3111543" y="3400330"/>
                    <a:pt x="3106930" y="3413244"/>
                    <a:pt x="3127485" y="3413026"/>
                  </a:cubicBezTo>
                  <a:cubicBezTo>
                    <a:pt x="3172963" y="3412539"/>
                    <a:pt x="3176231" y="3412629"/>
                    <a:pt x="3315231" y="3412552"/>
                  </a:cubicBezTo>
                  <a:cubicBezTo>
                    <a:pt x="3317935" y="3685146"/>
                    <a:pt x="3333799" y="3646290"/>
                    <a:pt x="3281285" y="3645585"/>
                  </a:cubicBezTo>
                  <a:cubicBezTo>
                    <a:pt x="3240163" y="3645034"/>
                    <a:pt x="3192762" y="3644816"/>
                    <a:pt x="3127395" y="3645431"/>
                  </a:cubicBezTo>
                  <a:cubicBezTo>
                    <a:pt x="3112210" y="3645585"/>
                    <a:pt x="3115721" y="3667428"/>
                    <a:pt x="3112863" y="3484755"/>
                  </a:cubicBezTo>
                  <a:close/>
                  <a:moveTo>
                    <a:pt x="3127472" y="3657358"/>
                  </a:moveTo>
                  <a:cubicBezTo>
                    <a:pt x="3336016" y="3655386"/>
                    <a:pt x="3319319" y="3658768"/>
                    <a:pt x="3319332" y="3659844"/>
                  </a:cubicBezTo>
                  <a:cubicBezTo>
                    <a:pt x="3323561" y="3930196"/>
                    <a:pt x="3338054" y="3891647"/>
                    <a:pt x="3281221" y="3891340"/>
                  </a:cubicBezTo>
                  <a:cubicBezTo>
                    <a:pt x="3238216" y="3891109"/>
                    <a:pt x="3180486" y="3891045"/>
                    <a:pt x="3127382" y="3891468"/>
                  </a:cubicBezTo>
                  <a:cubicBezTo>
                    <a:pt x="3117348" y="3891545"/>
                    <a:pt x="3119924" y="3900179"/>
                    <a:pt x="3118899" y="3834561"/>
                  </a:cubicBezTo>
                  <a:cubicBezTo>
                    <a:pt x="3115887" y="3633376"/>
                    <a:pt x="3111851" y="3657500"/>
                    <a:pt x="3127472" y="3657358"/>
                  </a:cubicBezTo>
                  <a:close/>
                  <a:moveTo>
                    <a:pt x="3511820" y="3154947"/>
                  </a:moveTo>
                  <a:cubicBezTo>
                    <a:pt x="3293036" y="3154947"/>
                    <a:pt x="3321446" y="3167707"/>
                    <a:pt x="3320934" y="3135013"/>
                  </a:cubicBezTo>
                  <a:cubicBezTo>
                    <a:pt x="3316987" y="2883033"/>
                    <a:pt x="3307466" y="2923785"/>
                    <a:pt x="3358083" y="2923785"/>
                  </a:cubicBezTo>
                  <a:cubicBezTo>
                    <a:pt x="3548470" y="2923785"/>
                    <a:pt x="3521521" y="2910115"/>
                    <a:pt x="3522302" y="2960373"/>
                  </a:cubicBezTo>
                  <a:cubicBezTo>
                    <a:pt x="3525814" y="3185105"/>
                    <a:pt x="3526467" y="3154947"/>
                    <a:pt x="3511820" y="3154947"/>
                  </a:cubicBezTo>
                  <a:close/>
                  <a:moveTo>
                    <a:pt x="3511820" y="2911422"/>
                  </a:moveTo>
                  <a:cubicBezTo>
                    <a:pt x="3283425" y="2911422"/>
                    <a:pt x="3318076" y="2924323"/>
                    <a:pt x="3317064" y="2872745"/>
                  </a:cubicBezTo>
                  <a:cubicBezTo>
                    <a:pt x="3312451" y="2640558"/>
                    <a:pt x="3303749" y="2677518"/>
                    <a:pt x="3358083" y="2677518"/>
                  </a:cubicBezTo>
                  <a:cubicBezTo>
                    <a:pt x="3541947" y="2677518"/>
                    <a:pt x="3517727" y="2668294"/>
                    <a:pt x="3517856" y="2698054"/>
                  </a:cubicBezTo>
                  <a:cubicBezTo>
                    <a:pt x="3518868" y="2936878"/>
                    <a:pt x="3528043" y="2911422"/>
                    <a:pt x="3511820" y="2911422"/>
                  </a:cubicBezTo>
                  <a:close/>
                  <a:moveTo>
                    <a:pt x="3511820" y="2665360"/>
                  </a:moveTo>
                  <a:cubicBezTo>
                    <a:pt x="3273084" y="2665360"/>
                    <a:pt x="3314193" y="2682463"/>
                    <a:pt x="3313066" y="2610516"/>
                  </a:cubicBezTo>
                  <a:cubicBezTo>
                    <a:pt x="3309170" y="2367388"/>
                    <a:pt x="3310490" y="2451108"/>
                    <a:pt x="3310221" y="2433031"/>
                  </a:cubicBezTo>
                  <a:cubicBezTo>
                    <a:pt x="3341322" y="2432916"/>
                    <a:pt x="3365567" y="2432955"/>
                    <a:pt x="3511820" y="2432980"/>
                  </a:cubicBezTo>
                  <a:cubicBezTo>
                    <a:pt x="3512717" y="2432980"/>
                    <a:pt x="3522520" y="2665360"/>
                    <a:pt x="3511820" y="2665360"/>
                  </a:cubicBezTo>
                  <a:close/>
                  <a:moveTo>
                    <a:pt x="3511820" y="2421092"/>
                  </a:moveTo>
                  <a:cubicBezTo>
                    <a:pt x="3369347" y="2421066"/>
                    <a:pt x="3341514" y="2421027"/>
                    <a:pt x="3310029" y="2421143"/>
                  </a:cubicBezTo>
                  <a:cubicBezTo>
                    <a:pt x="3308709" y="2344379"/>
                    <a:pt x="3306159" y="2297900"/>
                    <a:pt x="3305569" y="2189122"/>
                  </a:cubicBezTo>
                  <a:cubicBezTo>
                    <a:pt x="3306915" y="2189122"/>
                    <a:pt x="3507527" y="2188789"/>
                    <a:pt x="3509116" y="2188789"/>
                  </a:cubicBezTo>
                  <a:cubicBezTo>
                    <a:pt x="3510321" y="2246323"/>
                    <a:pt x="3512909" y="2421092"/>
                    <a:pt x="3511820" y="2421092"/>
                  </a:cubicBezTo>
                  <a:close/>
                  <a:moveTo>
                    <a:pt x="3305505" y="2177207"/>
                  </a:moveTo>
                  <a:cubicBezTo>
                    <a:pt x="3305505" y="2176054"/>
                    <a:pt x="3303403" y="1945596"/>
                    <a:pt x="3303391" y="1944623"/>
                  </a:cubicBezTo>
                  <a:cubicBezTo>
                    <a:pt x="3429832" y="1945583"/>
                    <a:pt x="3421541" y="1943149"/>
                    <a:pt x="3504452" y="1942996"/>
                  </a:cubicBezTo>
                  <a:cubicBezTo>
                    <a:pt x="3504465" y="1943905"/>
                    <a:pt x="3508783" y="2172365"/>
                    <a:pt x="3508809" y="2173710"/>
                  </a:cubicBezTo>
                  <a:cubicBezTo>
                    <a:pt x="3508898" y="2178501"/>
                    <a:pt x="3530183" y="2176926"/>
                    <a:pt x="3305505" y="2177207"/>
                  </a:cubicBezTo>
                  <a:close/>
                  <a:moveTo>
                    <a:pt x="3303237" y="1932721"/>
                  </a:moveTo>
                  <a:cubicBezTo>
                    <a:pt x="3301827" y="1831770"/>
                    <a:pt x="3300200" y="1832436"/>
                    <a:pt x="3298149" y="1698996"/>
                  </a:cubicBezTo>
                  <a:cubicBezTo>
                    <a:pt x="3332966" y="1698343"/>
                    <a:pt x="3379778" y="1698228"/>
                    <a:pt x="3434856" y="1699188"/>
                  </a:cubicBezTo>
                  <a:cubicBezTo>
                    <a:pt x="3521597" y="1700700"/>
                    <a:pt x="3499813" y="1655631"/>
                    <a:pt x="3503939" y="1911480"/>
                  </a:cubicBezTo>
                  <a:cubicBezTo>
                    <a:pt x="3504259" y="1932952"/>
                    <a:pt x="3538090" y="1934553"/>
                    <a:pt x="3303237" y="1932721"/>
                  </a:cubicBezTo>
                  <a:close/>
                  <a:moveTo>
                    <a:pt x="3297957" y="1687082"/>
                  </a:moveTo>
                  <a:cubicBezTo>
                    <a:pt x="3295599" y="1534003"/>
                    <a:pt x="3295317" y="1527495"/>
                    <a:pt x="3295433" y="1474380"/>
                  </a:cubicBezTo>
                  <a:cubicBezTo>
                    <a:pt x="3295484" y="1448963"/>
                    <a:pt x="3261781" y="1454318"/>
                    <a:pt x="3497673" y="1453959"/>
                  </a:cubicBezTo>
                  <a:cubicBezTo>
                    <a:pt x="3498877" y="1594420"/>
                    <a:pt x="3500095" y="1624167"/>
                    <a:pt x="3501338" y="1687940"/>
                  </a:cubicBezTo>
                  <a:cubicBezTo>
                    <a:pt x="3432895" y="1687825"/>
                    <a:pt x="3382636" y="1685480"/>
                    <a:pt x="3297957" y="1687082"/>
                  </a:cubicBezTo>
                  <a:close/>
                  <a:moveTo>
                    <a:pt x="3295433" y="1442532"/>
                  </a:moveTo>
                  <a:cubicBezTo>
                    <a:pt x="3294984" y="1326822"/>
                    <a:pt x="3291652" y="1306235"/>
                    <a:pt x="3290153" y="1209652"/>
                  </a:cubicBezTo>
                  <a:cubicBezTo>
                    <a:pt x="3517830" y="1209524"/>
                    <a:pt x="3495071" y="1208333"/>
                    <a:pt x="3495148" y="1212342"/>
                  </a:cubicBezTo>
                  <a:cubicBezTo>
                    <a:pt x="3495353" y="1226089"/>
                    <a:pt x="3494751" y="1164737"/>
                    <a:pt x="3497570" y="1442070"/>
                  </a:cubicBezTo>
                  <a:cubicBezTo>
                    <a:pt x="3431613" y="1442160"/>
                    <a:pt x="3379074" y="1443441"/>
                    <a:pt x="3295433" y="1442532"/>
                  </a:cubicBezTo>
                  <a:close/>
                  <a:moveTo>
                    <a:pt x="3289987" y="1197699"/>
                  </a:moveTo>
                  <a:cubicBezTo>
                    <a:pt x="3289166" y="1134797"/>
                    <a:pt x="3291012" y="1059494"/>
                    <a:pt x="3287436" y="964782"/>
                  </a:cubicBezTo>
                  <a:cubicBezTo>
                    <a:pt x="3382495" y="967459"/>
                    <a:pt x="3436816" y="963987"/>
                    <a:pt x="3490125" y="963641"/>
                  </a:cubicBezTo>
                  <a:cubicBezTo>
                    <a:pt x="3492573" y="1117272"/>
                    <a:pt x="3494046" y="1147647"/>
                    <a:pt x="3494917" y="1197635"/>
                  </a:cubicBezTo>
                  <a:lnTo>
                    <a:pt x="3289987" y="1197699"/>
                  </a:lnTo>
                  <a:close/>
                  <a:moveTo>
                    <a:pt x="3281247" y="1442365"/>
                  </a:moveTo>
                  <a:cubicBezTo>
                    <a:pt x="3041037" y="1439457"/>
                    <a:pt x="3080673" y="1464144"/>
                    <a:pt x="3079468" y="1386880"/>
                  </a:cubicBezTo>
                  <a:cubicBezTo>
                    <a:pt x="3078123" y="1301482"/>
                    <a:pt x="3078956" y="1298894"/>
                    <a:pt x="3077597" y="1212163"/>
                  </a:cubicBezTo>
                  <a:cubicBezTo>
                    <a:pt x="3077508" y="1206180"/>
                    <a:pt x="3057491" y="1209575"/>
                    <a:pt x="3279658" y="1209652"/>
                  </a:cubicBezTo>
                  <a:cubicBezTo>
                    <a:pt x="3280927" y="1298010"/>
                    <a:pt x="3288961" y="1442467"/>
                    <a:pt x="3281247" y="1442365"/>
                  </a:cubicBezTo>
                  <a:close/>
                  <a:moveTo>
                    <a:pt x="3074240" y="1698573"/>
                  </a:moveTo>
                  <a:cubicBezTo>
                    <a:pt x="3074868" y="1751765"/>
                    <a:pt x="3075714" y="1790262"/>
                    <a:pt x="3078046" y="1930851"/>
                  </a:cubicBezTo>
                  <a:cubicBezTo>
                    <a:pt x="3048598" y="1930684"/>
                    <a:pt x="2876203" y="1931120"/>
                    <a:pt x="2875255" y="1931120"/>
                  </a:cubicBezTo>
                  <a:cubicBezTo>
                    <a:pt x="2873333" y="1802407"/>
                    <a:pt x="2874614" y="1822482"/>
                    <a:pt x="2872448" y="1699803"/>
                  </a:cubicBezTo>
                  <a:cubicBezTo>
                    <a:pt x="2981680" y="1699944"/>
                    <a:pt x="2987652" y="1698099"/>
                    <a:pt x="3074240" y="1698573"/>
                  </a:cubicBezTo>
                  <a:close/>
                  <a:moveTo>
                    <a:pt x="3050558" y="1686621"/>
                  </a:moveTo>
                  <a:cubicBezTo>
                    <a:pt x="2840348" y="1686621"/>
                    <a:pt x="2872551" y="1700931"/>
                    <a:pt x="2871462" y="1649020"/>
                  </a:cubicBezTo>
                  <a:cubicBezTo>
                    <a:pt x="2866733" y="1422495"/>
                    <a:pt x="2859826" y="1455189"/>
                    <a:pt x="2896796" y="1455189"/>
                  </a:cubicBezTo>
                  <a:cubicBezTo>
                    <a:pt x="3097370" y="1455189"/>
                    <a:pt x="3070165" y="1448002"/>
                    <a:pt x="3070934" y="1474559"/>
                  </a:cubicBezTo>
                  <a:cubicBezTo>
                    <a:pt x="3078161" y="1720967"/>
                    <a:pt x="3077008" y="1686621"/>
                    <a:pt x="3050558" y="1686621"/>
                  </a:cubicBezTo>
                  <a:close/>
                  <a:moveTo>
                    <a:pt x="3050558" y="1443147"/>
                  </a:moveTo>
                  <a:cubicBezTo>
                    <a:pt x="2830929" y="1443147"/>
                    <a:pt x="2868681" y="1459301"/>
                    <a:pt x="2867540" y="1386855"/>
                  </a:cubicBezTo>
                  <a:cubicBezTo>
                    <a:pt x="2864221" y="1174652"/>
                    <a:pt x="2849498" y="1210152"/>
                    <a:pt x="2896796" y="1210152"/>
                  </a:cubicBezTo>
                  <a:cubicBezTo>
                    <a:pt x="3081659" y="1210152"/>
                    <a:pt x="3066987" y="1204976"/>
                    <a:pt x="3067102" y="1212381"/>
                  </a:cubicBezTo>
                  <a:cubicBezTo>
                    <a:pt x="3071305" y="1480004"/>
                    <a:pt x="3076277" y="1443147"/>
                    <a:pt x="3050558" y="1443147"/>
                  </a:cubicBezTo>
                  <a:close/>
                  <a:moveTo>
                    <a:pt x="3050558" y="1196751"/>
                  </a:moveTo>
                  <a:cubicBezTo>
                    <a:pt x="2973197" y="1196751"/>
                    <a:pt x="2973145" y="1198250"/>
                    <a:pt x="2896809" y="1198250"/>
                  </a:cubicBezTo>
                  <a:cubicBezTo>
                    <a:pt x="2850100" y="1198250"/>
                    <a:pt x="2864004" y="1233878"/>
                    <a:pt x="2859647" y="963757"/>
                  </a:cubicBezTo>
                  <a:cubicBezTo>
                    <a:pt x="2934266" y="962681"/>
                    <a:pt x="2983128" y="965256"/>
                    <a:pt x="3063706" y="965025"/>
                  </a:cubicBezTo>
                  <a:cubicBezTo>
                    <a:pt x="3069652" y="1234480"/>
                    <a:pt x="3071062" y="1196751"/>
                    <a:pt x="3050558" y="1196751"/>
                  </a:cubicBezTo>
                  <a:close/>
                  <a:moveTo>
                    <a:pt x="2860954" y="1649302"/>
                  </a:moveTo>
                  <a:cubicBezTo>
                    <a:pt x="2861966" y="1698048"/>
                    <a:pt x="2899141" y="1688798"/>
                    <a:pt x="2666223" y="1687236"/>
                  </a:cubicBezTo>
                  <a:cubicBezTo>
                    <a:pt x="2654869" y="1687159"/>
                    <a:pt x="2659098" y="1713498"/>
                    <a:pt x="2654370" y="1474226"/>
                  </a:cubicBezTo>
                  <a:cubicBezTo>
                    <a:pt x="2653844" y="1448028"/>
                    <a:pt x="2625050" y="1454600"/>
                    <a:pt x="2819934" y="1455112"/>
                  </a:cubicBezTo>
                  <a:cubicBezTo>
                    <a:pt x="2869399" y="1455253"/>
                    <a:pt x="2856161" y="1419882"/>
                    <a:pt x="2860954" y="1649302"/>
                  </a:cubicBezTo>
                  <a:close/>
                  <a:moveTo>
                    <a:pt x="2819921" y="1443198"/>
                  </a:moveTo>
                  <a:cubicBezTo>
                    <a:pt x="2619257" y="1442660"/>
                    <a:pt x="2653908" y="1457866"/>
                    <a:pt x="2652806" y="1386880"/>
                  </a:cubicBezTo>
                  <a:cubicBezTo>
                    <a:pt x="2649615" y="1183620"/>
                    <a:pt x="2642004" y="1210664"/>
                    <a:pt x="2666236" y="1210408"/>
                  </a:cubicBezTo>
                  <a:cubicBezTo>
                    <a:pt x="2870142" y="1208205"/>
                    <a:pt x="2853124" y="1210549"/>
                    <a:pt x="2853150" y="1212368"/>
                  </a:cubicBezTo>
                  <a:cubicBezTo>
                    <a:pt x="2857340" y="1481055"/>
                    <a:pt x="2872820" y="1443339"/>
                    <a:pt x="2819921" y="1443198"/>
                  </a:cubicBezTo>
                  <a:close/>
                  <a:moveTo>
                    <a:pt x="2819921" y="1198173"/>
                  </a:moveTo>
                  <a:cubicBezTo>
                    <a:pt x="2771380" y="1198045"/>
                    <a:pt x="2714675" y="1197981"/>
                    <a:pt x="2666146" y="1198507"/>
                  </a:cubicBezTo>
                  <a:cubicBezTo>
                    <a:pt x="2643285" y="1198750"/>
                    <a:pt x="2648872" y="1234992"/>
                    <a:pt x="2645656" y="965204"/>
                  </a:cubicBezTo>
                  <a:cubicBezTo>
                    <a:pt x="2810528" y="966755"/>
                    <a:pt x="2783643" y="965243"/>
                    <a:pt x="2849139" y="963936"/>
                  </a:cubicBezTo>
                  <a:cubicBezTo>
                    <a:pt x="2853496" y="1233686"/>
                    <a:pt x="2866118" y="1198225"/>
                    <a:pt x="2819921" y="1198173"/>
                  </a:cubicBezTo>
                  <a:close/>
                  <a:moveTo>
                    <a:pt x="2647052" y="1649302"/>
                  </a:moveTo>
                  <a:cubicBezTo>
                    <a:pt x="2648142" y="1699163"/>
                    <a:pt x="2684497" y="1687082"/>
                    <a:pt x="2444684" y="1687159"/>
                  </a:cubicBezTo>
                  <a:cubicBezTo>
                    <a:pt x="2442250" y="1530223"/>
                    <a:pt x="2442365" y="1526213"/>
                    <a:pt x="2440519" y="1474124"/>
                  </a:cubicBezTo>
                  <a:cubicBezTo>
                    <a:pt x="2439507" y="1445619"/>
                    <a:pt x="2417120" y="1453818"/>
                    <a:pt x="2589348" y="1453933"/>
                  </a:cubicBezTo>
                  <a:cubicBezTo>
                    <a:pt x="2658432" y="1453933"/>
                    <a:pt x="2641914" y="1414770"/>
                    <a:pt x="2647052" y="1649302"/>
                  </a:cubicBezTo>
                  <a:close/>
                  <a:moveTo>
                    <a:pt x="2439469" y="1441929"/>
                  </a:moveTo>
                  <a:cubicBezTo>
                    <a:pt x="2436175" y="1327283"/>
                    <a:pt x="2439161" y="1306811"/>
                    <a:pt x="2437675" y="1212138"/>
                  </a:cubicBezTo>
                  <a:cubicBezTo>
                    <a:pt x="2437623" y="1208435"/>
                    <a:pt x="2436996" y="1212138"/>
                    <a:pt x="2639095" y="1210664"/>
                  </a:cubicBezTo>
                  <a:cubicBezTo>
                    <a:pt x="2639120" y="1211958"/>
                    <a:pt x="2639146" y="1220452"/>
                    <a:pt x="2643247" y="1442288"/>
                  </a:cubicBezTo>
                  <a:cubicBezTo>
                    <a:pt x="2613888" y="1441968"/>
                    <a:pt x="2601996" y="1442045"/>
                    <a:pt x="2439469" y="1441929"/>
                  </a:cubicBezTo>
                  <a:close/>
                  <a:moveTo>
                    <a:pt x="2435740" y="2177874"/>
                  </a:moveTo>
                  <a:cubicBezTo>
                    <a:pt x="2214893" y="2177874"/>
                    <a:pt x="2238241" y="2178834"/>
                    <a:pt x="2238292" y="2173607"/>
                  </a:cubicBezTo>
                  <a:cubicBezTo>
                    <a:pt x="2238754" y="2119634"/>
                    <a:pt x="2238331" y="2110334"/>
                    <a:pt x="2235729" y="1944968"/>
                  </a:cubicBezTo>
                  <a:cubicBezTo>
                    <a:pt x="2356609" y="1944994"/>
                    <a:pt x="2373768" y="1944482"/>
                    <a:pt x="2437482" y="1944482"/>
                  </a:cubicBezTo>
                  <a:cubicBezTo>
                    <a:pt x="2442109" y="2205878"/>
                    <a:pt x="2445338" y="2177874"/>
                    <a:pt x="2435740" y="2177874"/>
                  </a:cubicBezTo>
                  <a:close/>
                  <a:moveTo>
                    <a:pt x="2435740" y="1932593"/>
                  </a:moveTo>
                  <a:cubicBezTo>
                    <a:pt x="2200630" y="1932593"/>
                    <a:pt x="2235678" y="1942317"/>
                    <a:pt x="2235191" y="1911211"/>
                  </a:cubicBezTo>
                  <a:cubicBezTo>
                    <a:pt x="2231244" y="1659410"/>
                    <a:pt x="2215393" y="1698791"/>
                    <a:pt x="2282016" y="1698791"/>
                  </a:cubicBezTo>
                  <a:cubicBezTo>
                    <a:pt x="2353995" y="1698791"/>
                    <a:pt x="2360697" y="1699047"/>
                    <a:pt x="2434381" y="1699047"/>
                  </a:cubicBezTo>
                  <a:cubicBezTo>
                    <a:pt x="2438315" y="1952181"/>
                    <a:pt x="2437303" y="1932593"/>
                    <a:pt x="2435740" y="1932593"/>
                  </a:cubicBezTo>
                  <a:close/>
                  <a:moveTo>
                    <a:pt x="2230924" y="1686710"/>
                  </a:moveTo>
                  <a:cubicBezTo>
                    <a:pt x="2228733" y="1543111"/>
                    <a:pt x="2228669" y="1528122"/>
                    <a:pt x="2227028" y="1474175"/>
                  </a:cubicBezTo>
                  <a:cubicBezTo>
                    <a:pt x="2226144" y="1444825"/>
                    <a:pt x="2194748" y="1453754"/>
                    <a:pt x="2429320" y="1453831"/>
                  </a:cubicBezTo>
                  <a:cubicBezTo>
                    <a:pt x="2432075" y="1540857"/>
                    <a:pt x="2431050" y="1483962"/>
                    <a:pt x="2434202" y="1687171"/>
                  </a:cubicBezTo>
                  <a:cubicBezTo>
                    <a:pt x="2418286" y="1687159"/>
                    <a:pt x="2247224" y="1686851"/>
                    <a:pt x="2230924" y="1686710"/>
                  </a:cubicBezTo>
                  <a:close/>
                  <a:moveTo>
                    <a:pt x="2223876" y="1197546"/>
                  </a:moveTo>
                  <a:cubicBezTo>
                    <a:pt x="2221223" y="1029593"/>
                    <a:pt x="2220954" y="1007199"/>
                    <a:pt x="2219955" y="964756"/>
                  </a:cubicBezTo>
                  <a:cubicBezTo>
                    <a:pt x="2297239" y="966178"/>
                    <a:pt x="2363670" y="964320"/>
                    <a:pt x="2422733" y="964205"/>
                  </a:cubicBezTo>
                  <a:cubicBezTo>
                    <a:pt x="2423656" y="1003215"/>
                    <a:pt x="2426949" y="1197597"/>
                    <a:pt x="2426975" y="1198763"/>
                  </a:cubicBezTo>
                  <a:cubicBezTo>
                    <a:pt x="2341898" y="1198622"/>
                    <a:pt x="2341130" y="1196508"/>
                    <a:pt x="2223876" y="1197546"/>
                  </a:cubicBezTo>
                  <a:close/>
                  <a:moveTo>
                    <a:pt x="2220429" y="1686608"/>
                  </a:moveTo>
                  <a:cubicBezTo>
                    <a:pt x="2092116" y="1685237"/>
                    <a:pt x="2071690" y="1686416"/>
                    <a:pt x="2016395" y="1686774"/>
                  </a:cubicBezTo>
                  <a:cubicBezTo>
                    <a:pt x="2012204" y="1412233"/>
                    <a:pt x="2003708" y="1454318"/>
                    <a:pt x="2051481" y="1453741"/>
                  </a:cubicBezTo>
                  <a:cubicBezTo>
                    <a:pt x="2242265" y="1451448"/>
                    <a:pt x="2215726" y="1448091"/>
                    <a:pt x="2216520" y="1474559"/>
                  </a:cubicBezTo>
                  <a:cubicBezTo>
                    <a:pt x="2218314" y="1534054"/>
                    <a:pt x="2218340" y="1549824"/>
                    <a:pt x="2220429" y="1686608"/>
                  </a:cubicBezTo>
                  <a:close/>
                  <a:moveTo>
                    <a:pt x="2205090" y="1197738"/>
                  </a:moveTo>
                  <a:cubicBezTo>
                    <a:pt x="2150512" y="1198327"/>
                    <a:pt x="2107583" y="1198340"/>
                    <a:pt x="2051468" y="1197738"/>
                  </a:cubicBezTo>
                  <a:cubicBezTo>
                    <a:pt x="1996404" y="1197072"/>
                    <a:pt x="2007873" y="1241360"/>
                    <a:pt x="2004695" y="963974"/>
                  </a:cubicBezTo>
                  <a:cubicBezTo>
                    <a:pt x="2107404" y="963834"/>
                    <a:pt x="2138133" y="963052"/>
                    <a:pt x="2209434" y="964551"/>
                  </a:cubicBezTo>
                  <a:cubicBezTo>
                    <a:pt x="2215521" y="1223527"/>
                    <a:pt x="2215662" y="1197623"/>
                    <a:pt x="2205090" y="1197738"/>
                  </a:cubicBezTo>
                  <a:close/>
                  <a:moveTo>
                    <a:pt x="2005899" y="1686838"/>
                  </a:moveTo>
                  <a:cubicBezTo>
                    <a:pt x="1766946" y="1687940"/>
                    <a:pt x="1803134" y="1697369"/>
                    <a:pt x="1802532" y="1649097"/>
                  </a:cubicBezTo>
                  <a:cubicBezTo>
                    <a:pt x="1799687" y="1421214"/>
                    <a:pt x="1790179" y="1453049"/>
                    <a:pt x="1820793" y="1453049"/>
                  </a:cubicBezTo>
                  <a:cubicBezTo>
                    <a:pt x="2032234" y="1453049"/>
                    <a:pt x="2003260" y="1449898"/>
                    <a:pt x="2003260" y="1474098"/>
                  </a:cubicBezTo>
                  <a:cubicBezTo>
                    <a:pt x="2003311" y="1527751"/>
                    <a:pt x="2003401" y="1523549"/>
                    <a:pt x="2005899" y="1686838"/>
                  </a:cubicBezTo>
                  <a:close/>
                  <a:moveTo>
                    <a:pt x="1974542" y="1442288"/>
                  </a:moveTo>
                  <a:cubicBezTo>
                    <a:pt x="1897770" y="1442288"/>
                    <a:pt x="1897732" y="1441148"/>
                    <a:pt x="1820793" y="1441148"/>
                  </a:cubicBezTo>
                  <a:cubicBezTo>
                    <a:pt x="1793088" y="1441148"/>
                    <a:pt x="1798623" y="1452204"/>
                    <a:pt x="1797598" y="1386906"/>
                  </a:cubicBezTo>
                  <a:cubicBezTo>
                    <a:pt x="1794254" y="1173679"/>
                    <a:pt x="1786898" y="1208384"/>
                    <a:pt x="1820793" y="1208384"/>
                  </a:cubicBezTo>
                  <a:cubicBezTo>
                    <a:pt x="2018932" y="1208384"/>
                    <a:pt x="1998224" y="1208486"/>
                    <a:pt x="1998288" y="1212394"/>
                  </a:cubicBezTo>
                  <a:cubicBezTo>
                    <a:pt x="2002427" y="1476763"/>
                    <a:pt x="2016523" y="1442288"/>
                    <a:pt x="1974542" y="1442288"/>
                  </a:cubicBezTo>
                  <a:close/>
                  <a:moveTo>
                    <a:pt x="1820793" y="1196495"/>
                  </a:moveTo>
                  <a:cubicBezTo>
                    <a:pt x="1783848" y="1196495"/>
                    <a:pt x="1798277" y="1232315"/>
                    <a:pt x="1791601" y="964077"/>
                  </a:cubicBezTo>
                  <a:cubicBezTo>
                    <a:pt x="1812335" y="963987"/>
                    <a:pt x="1825342" y="964013"/>
                    <a:pt x="1974555" y="963987"/>
                  </a:cubicBezTo>
                  <a:cubicBezTo>
                    <a:pt x="2000710" y="963987"/>
                    <a:pt x="1993687" y="926963"/>
                    <a:pt x="1998057" y="1197328"/>
                  </a:cubicBezTo>
                  <a:cubicBezTo>
                    <a:pt x="1870385" y="1196956"/>
                    <a:pt x="1886288" y="1196495"/>
                    <a:pt x="1820793" y="1196495"/>
                  </a:cubicBezTo>
                  <a:close/>
                  <a:moveTo>
                    <a:pt x="1792037" y="1649251"/>
                  </a:moveTo>
                  <a:cubicBezTo>
                    <a:pt x="1792626" y="1696613"/>
                    <a:pt x="1831377" y="1688453"/>
                    <a:pt x="1590258" y="1687159"/>
                  </a:cubicBezTo>
                  <a:cubicBezTo>
                    <a:pt x="1588515" y="1687146"/>
                    <a:pt x="1590258" y="1607961"/>
                    <a:pt x="1586221" y="1473867"/>
                  </a:cubicBezTo>
                  <a:cubicBezTo>
                    <a:pt x="1585286" y="1442224"/>
                    <a:pt x="1561425" y="1459404"/>
                    <a:pt x="1744084" y="1454164"/>
                  </a:cubicBezTo>
                  <a:cubicBezTo>
                    <a:pt x="1798572" y="1452588"/>
                    <a:pt x="1789115" y="1415961"/>
                    <a:pt x="1792037" y="1649251"/>
                  </a:cubicBezTo>
                  <a:close/>
                  <a:moveTo>
                    <a:pt x="1743802" y="1442237"/>
                  </a:moveTo>
                  <a:cubicBezTo>
                    <a:pt x="1704859" y="1443364"/>
                    <a:pt x="1661212" y="1443941"/>
                    <a:pt x="1590322" y="1442596"/>
                  </a:cubicBezTo>
                  <a:cubicBezTo>
                    <a:pt x="1583876" y="1442480"/>
                    <a:pt x="1585260" y="1450244"/>
                    <a:pt x="1584235" y="1386893"/>
                  </a:cubicBezTo>
                  <a:cubicBezTo>
                    <a:pt x="1581031" y="1182595"/>
                    <a:pt x="1579058" y="1210088"/>
                    <a:pt x="1590348" y="1209819"/>
                  </a:cubicBezTo>
                  <a:cubicBezTo>
                    <a:pt x="1809029" y="1204797"/>
                    <a:pt x="1785668" y="1210037"/>
                    <a:pt x="1785694" y="1212355"/>
                  </a:cubicBezTo>
                  <a:cubicBezTo>
                    <a:pt x="1787052" y="1298689"/>
                    <a:pt x="1785745" y="1299791"/>
                    <a:pt x="1787103" y="1387098"/>
                  </a:cubicBezTo>
                  <a:cubicBezTo>
                    <a:pt x="1788141" y="1452716"/>
                    <a:pt x="1799431" y="1440648"/>
                    <a:pt x="1743802" y="1442237"/>
                  </a:cubicBezTo>
                  <a:close/>
                  <a:moveTo>
                    <a:pt x="1743892" y="1196777"/>
                  </a:moveTo>
                  <a:cubicBezTo>
                    <a:pt x="1652639" y="1197392"/>
                    <a:pt x="1647783" y="1196598"/>
                    <a:pt x="1590117" y="1197917"/>
                  </a:cubicBezTo>
                  <a:cubicBezTo>
                    <a:pt x="1579186" y="1198173"/>
                    <a:pt x="1581211" y="1226627"/>
                    <a:pt x="1578994" y="965486"/>
                  </a:cubicBezTo>
                  <a:cubicBezTo>
                    <a:pt x="1642721" y="964922"/>
                    <a:pt x="1530850" y="965755"/>
                    <a:pt x="1781093" y="964128"/>
                  </a:cubicBezTo>
                  <a:cubicBezTo>
                    <a:pt x="1787885" y="1240206"/>
                    <a:pt x="1796958" y="1196354"/>
                    <a:pt x="1743892" y="1196777"/>
                  </a:cubicBezTo>
                  <a:close/>
                  <a:moveTo>
                    <a:pt x="1579173" y="1687095"/>
                  </a:moveTo>
                  <a:cubicBezTo>
                    <a:pt x="1343346" y="1685711"/>
                    <a:pt x="1376985" y="1704479"/>
                    <a:pt x="1375831" y="1649046"/>
                  </a:cubicBezTo>
                  <a:cubicBezTo>
                    <a:pt x="1374294" y="1575485"/>
                    <a:pt x="1373576" y="1521051"/>
                    <a:pt x="1373179" y="1474303"/>
                  </a:cubicBezTo>
                  <a:cubicBezTo>
                    <a:pt x="1372986" y="1451128"/>
                    <a:pt x="1340617" y="1450231"/>
                    <a:pt x="1575124" y="1454254"/>
                  </a:cubicBezTo>
                  <a:cubicBezTo>
                    <a:pt x="1578699" y="1582454"/>
                    <a:pt x="1578148" y="1602055"/>
                    <a:pt x="1579173" y="1687095"/>
                  </a:cubicBezTo>
                  <a:close/>
                  <a:moveTo>
                    <a:pt x="1372897" y="1442903"/>
                  </a:moveTo>
                  <a:cubicBezTo>
                    <a:pt x="1371615" y="1324657"/>
                    <a:pt x="1370078" y="1308400"/>
                    <a:pt x="1368514" y="1209486"/>
                  </a:cubicBezTo>
                  <a:cubicBezTo>
                    <a:pt x="1369680" y="1209486"/>
                    <a:pt x="1571562" y="1210587"/>
                    <a:pt x="1571600" y="1212394"/>
                  </a:cubicBezTo>
                  <a:cubicBezTo>
                    <a:pt x="1572766" y="1286416"/>
                    <a:pt x="1573022" y="1370021"/>
                    <a:pt x="1574829" y="1442327"/>
                  </a:cubicBezTo>
                  <a:cubicBezTo>
                    <a:pt x="1495545" y="1441033"/>
                    <a:pt x="1429960" y="1442801"/>
                    <a:pt x="1372897" y="1442903"/>
                  </a:cubicBezTo>
                  <a:close/>
                  <a:moveTo>
                    <a:pt x="1368335" y="1197584"/>
                  </a:moveTo>
                  <a:cubicBezTo>
                    <a:pt x="1365721" y="1032155"/>
                    <a:pt x="1365246" y="1010171"/>
                    <a:pt x="1365003" y="964730"/>
                  </a:cubicBezTo>
                  <a:cubicBezTo>
                    <a:pt x="1446594" y="964782"/>
                    <a:pt x="1459383" y="966357"/>
                    <a:pt x="1568486" y="965563"/>
                  </a:cubicBezTo>
                  <a:cubicBezTo>
                    <a:pt x="1568499" y="966537"/>
                    <a:pt x="1571356" y="1197289"/>
                    <a:pt x="1571369" y="1198314"/>
                  </a:cubicBezTo>
                  <a:cubicBezTo>
                    <a:pt x="1495353" y="1199749"/>
                    <a:pt x="1430883" y="1197661"/>
                    <a:pt x="1368335" y="1197584"/>
                  </a:cubicBezTo>
                  <a:close/>
                  <a:moveTo>
                    <a:pt x="1365349" y="1649328"/>
                  </a:moveTo>
                  <a:cubicBezTo>
                    <a:pt x="1366477" y="1703070"/>
                    <a:pt x="1398308" y="1687492"/>
                    <a:pt x="1206012" y="1687492"/>
                  </a:cubicBezTo>
                  <a:cubicBezTo>
                    <a:pt x="1153754" y="1687492"/>
                    <a:pt x="1161930" y="1728948"/>
                    <a:pt x="1159803" y="1473727"/>
                  </a:cubicBezTo>
                  <a:cubicBezTo>
                    <a:pt x="1159585" y="1447630"/>
                    <a:pt x="1127818" y="1454792"/>
                    <a:pt x="1362530" y="1454792"/>
                  </a:cubicBezTo>
                  <a:cubicBezTo>
                    <a:pt x="1363030" y="1506946"/>
                    <a:pt x="1363299" y="1550887"/>
                    <a:pt x="1365349" y="1649328"/>
                  </a:cubicBezTo>
                  <a:close/>
                  <a:moveTo>
                    <a:pt x="1359672" y="1442916"/>
                  </a:moveTo>
                  <a:cubicBezTo>
                    <a:pt x="1226593" y="1442954"/>
                    <a:pt x="1195145" y="1443006"/>
                    <a:pt x="1159521" y="1442903"/>
                  </a:cubicBezTo>
                  <a:cubicBezTo>
                    <a:pt x="1159508" y="1442224"/>
                    <a:pt x="1156766" y="1231508"/>
                    <a:pt x="1156407" y="1208832"/>
                  </a:cubicBezTo>
                  <a:cubicBezTo>
                    <a:pt x="1157317" y="1208819"/>
                    <a:pt x="1358006" y="1207321"/>
                    <a:pt x="1358083" y="1212381"/>
                  </a:cubicBezTo>
                  <a:cubicBezTo>
                    <a:pt x="1361902" y="1459365"/>
                    <a:pt x="1364849" y="1442916"/>
                    <a:pt x="1359672" y="1442916"/>
                  </a:cubicBezTo>
                  <a:close/>
                  <a:moveTo>
                    <a:pt x="1156202" y="1196918"/>
                  </a:moveTo>
                  <a:cubicBezTo>
                    <a:pt x="1155536" y="1155871"/>
                    <a:pt x="1157996" y="1303275"/>
                    <a:pt x="1152178" y="965268"/>
                  </a:cubicBezTo>
                  <a:cubicBezTo>
                    <a:pt x="1225362" y="966268"/>
                    <a:pt x="1291460" y="964769"/>
                    <a:pt x="1354495" y="964730"/>
                  </a:cubicBezTo>
                  <a:cubicBezTo>
                    <a:pt x="1354751" y="1010210"/>
                    <a:pt x="1355392" y="1042532"/>
                    <a:pt x="1357840" y="1197571"/>
                  </a:cubicBezTo>
                  <a:cubicBezTo>
                    <a:pt x="1281016" y="1197559"/>
                    <a:pt x="1238459" y="1196085"/>
                    <a:pt x="1156202" y="1196918"/>
                  </a:cubicBezTo>
                  <a:close/>
                  <a:moveTo>
                    <a:pt x="1152832" y="1687556"/>
                  </a:moveTo>
                  <a:cubicBezTo>
                    <a:pt x="979681" y="1687966"/>
                    <a:pt x="1029901" y="1687671"/>
                    <a:pt x="948836" y="1687069"/>
                  </a:cubicBezTo>
                  <a:cubicBezTo>
                    <a:pt x="948272" y="1625358"/>
                    <a:pt x="949144" y="1613956"/>
                    <a:pt x="945607" y="1454805"/>
                  </a:cubicBezTo>
                  <a:cubicBezTo>
                    <a:pt x="1006079" y="1454625"/>
                    <a:pt x="1011128" y="1454241"/>
                    <a:pt x="1149128" y="1454766"/>
                  </a:cubicBezTo>
                  <a:cubicBezTo>
                    <a:pt x="1150448" y="1597712"/>
                    <a:pt x="1151640" y="1626037"/>
                    <a:pt x="1152832" y="1687556"/>
                  </a:cubicBezTo>
                  <a:close/>
                  <a:moveTo>
                    <a:pt x="1129176" y="1442788"/>
                  </a:moveTo>
                  <a:cubicBezTo>
                    <a:pt x="908060" y="1441584"/>
                    <a:pt x="945479" y="1459801"/>
                    <a:pt x="944338" y="1386880"/>
                  </a:cubicBezTo>
                  <a:cubicBezTo>
                    <a:pt x="942967" y="1299675"/>
                    <a:pt x="943979" y="1299547"/>
                    <a:pt x="942608" y="1212163"/>
                  </a:cubicBezTo>
                  <a:cubicBezTo>
                    <a:pt x="942531" y="1207231"/>
                    <a:pt x="930627" y="1211740"/>
                    <a:pt x="1145912" y="1208948"/>
                  </a:cubicBezTo>
                  <a:cubicBezTo>
                    <a:pt x="1150038" y="1475559"/>
                    <a:pt x="1156228" y="1442890"/>
                    <a:pt x="1129176" y="1442788"/>
                  </a:cubicBezTo>
                  <a:close/>
                  <a:moveTo>
                    <a:pt x="942378" y="1197968"/>
                  </a:moveTo>
                  <a:cubicBezTo>
                    <a:pt x="938008" y="927450"/>
                    <a:pt x="923976" y="964449"/>
                    <a:pt x="975516" y="964295"/>
                  </a:cubicBezTo>
                  <a:cubicBezTo>
                    <a:pt x="1040614" y="964115"/>
                    <a:pt x="1078738" y="964013"/>
                    <a:pt x="1129061" y="964884"/>
                  </a:cubicBezTo>
                  <a:cubicBezTo>
                    <a:pt x="1146681" y="965217"/>
                    <a:pt x="1141504" y="936879"/>
                    <a:pt x="1145720" y="1197046"/>
                  </a:cubicBezTo>
                  <a:cubicBezTo>
                    <a:pt x="1070690" y="1198045"/>
                    <a:pt x="1110300" y="1197853"/>
                    <a:pt x="942378" y="1197968"/>
                  </a:cubicBezTo>
                  <a:close/>
                  <a:moveTo>
                    <a:pt x="938341" y="1686992"/>
                  </a:moveTo>
                  <a:cubicBezTo>
                    <a:pt x="885955" y="1686723"/>
                    <a:pt x="820088" y="1687095"/>
                    <a:pt x="735370" y="1687133"/>
                  </a:cubicBezTo>
                  <a:cubicBezTo>
                    <a:pt x="733781" y="1614917"/>
                    <a:pt x="732654" y="1614302"/>
                    <a:pt x="731462" y="1454138"/>
                  </a:cubicBezTo>
                  <a:cubicBezTo>
                    <a:pt x="813975" y="1453933"/>
                    <a:pt x="821920" y="1455048"/>
                    <a:pt x="935086" y="1454817"/>
                  </a:cubicBezTo>
                  <a:cubicBezTo>
                    <a:pt x="938828" y="1627318"/>
                    <a:pt x="937726" y="1619158"/>
                    <a:pt x="938341" y="1686992"/>
                  </a:cubicBezTo>
                  <a:close/>
                  <a:moveTo>
                    <a:pt x="898654" y="1442967"/>
                  </a:moveTo>
                  <a:cubicBezTo>
                    <a:pt x="821728" y="1442967"/>
                    <a:pt x="821984" y="1442250"/>
                    <a:pt x="744969" y="1442250"/>
                  </a:cubicBezTo>
                  <a:cubicBezTo>
                    <a:pt x="727208" y="1442250"/>
                    <a:pt x="731680" y="1453114"/>
                    <a:pt x="730642" y="1386893"/>
                  </a:cubicBezTo>
                  <a:cubicBezTo>
                    <a:pt x="727451" y="1183287"/>
                    <a:pt x="721544" y="1210395"/>
                    <a:pt x="744969" y="1210395"/>
                  </a:cubicBezTo>
                  <a:cubicBezTo>
                    <a:pt x="948682" y="1210395"/>
                    <a:pt x="932036" y="1207846"/>
                    <a:pt x="932113" y="1212381"/>
                  </a:cubicBezTo>
                  <a:cubicBezTo>
                    <a:pt x="936329" y="1480875"/>
                    <a:pt x="946171" y="1442967"/>
                    <a:pt x="898654" y="1442967"/>
                  </a:cubicBezTo>
                  <a:close/>
                  <a:moveTo>
                    <a:pt x="898654" y="1197994"/>
                  </a:moveTo>
                  <a:cubicBezTo>
                    <a:pt x="819421" y="1197994"/>
                    <a:pt x="819639" y="1198481"/>
                    <a:pt x="744969" y="1198481"/>
                  </a:cubicBezTo>
                  <a:cubicBezTo>
                    <a:pt x="715610" y="1198481"/>
                    <a:pt x="733564" y="1226793"/>
                    <a:pt x="724542" y="963654"/>
                  </a:cubicBezTo>
                  <a:cubicBezTo>
                    <a:pt x="777902" y="963347"/>
                    <a:pt x="821497" y="964449"/>
                    <a:pt x="927807" y="964384"/>
                  </a:cubicBezTo>
                  <a:cubicBezTo>
                    <a:pt x="932421" y="1235723"/>
                    <a:pt x="943210" y="1197968"/>
                    <a:pt x="898654" y="1197994"/>
                  </a:cubicBezTo>
                  <a:close/>
                  <a:moveTo>
                    <a:pt x="724863" y="1687159"/>
                  </a:moveTo>
                  <a:cubicBezTo>
                    <a:pt x="488062" y="1687761"/>
                    <a:pt x="522558" y="1701430"/>
                    <a:pt x="521572" y="1649046"/>
                  </a:cubicBezTo>
                  <a:cubicBezTo>
                    <a:pt x="520418" y="1587348"/>
                    <a:pt x="519521" y="1532055"/>
                    <a:pt x="518970" y="1474303"/>
                  </a:cubicBezTo>
                  <a:cubicBezTo>
                    <a:pt x="518727" y="1447489"/>
                    <a:pt x="486242" y="1455163"/>
                    <a:pt x="720967" y="1454177"/>
                  </a:cubicBezTo>
                  <a:cubicBezTo>
                    <a:pt x="722133" y="1612752"/>
                    <a:pt x="723414" y="1623026"/>
                    <a:pt x="724863" y="1687159"/>
                  </a:cubicBezTo>
                  <a:close/>
                  <a:moveTo>
                    <a:pt x="668094" y="1442839"/>
                  </a:moveTo>
                  <a:cubicBezTo>
                    <a:pt x="607993" y="1443736"/>
                    <a:pt x="562412" y="1443569"/>
                    <a:pt x="518637" y="1442801"/>
                  </a:cubicBezTo>
                  <a:cubicBezTo>
                    <a:pt x="518624" y="1441801"/>
                    <a:pt x="515574" y="1220285"/>
                    <a:pt x="515382" y="1209332"/>
                  </a:cubicBezTo>
                  <a:cubicBezTo>
                    <a:pt x="739522" y="1207526"/>
                    <a:pt x="717814" y="1211459"/>
                    <a:pt x="717827" y="1212368"/>
                  </a:cubicBezTo>
                  <a:cubicBezTo>
                    <a:pt x="722107" y="1484846"/>
                    <a:pt x="736562" y="1441724"/>
                    <a:pt x="668094" y="1442839"/>
                  </a:cubicBezTo>
                  <a:close/>
                  <a:moveTo>
                    <a:pt x="515190" y="1197418"/>
                  </a:moveTo>
                  <a:cubicBezTo>
                    <a:pt x="510859" y="952675"/>
                    <a:pt x="507283" y="965845"/>
                    <a:pt x="514498" y="965819"/>
                  </a:cubicBezTo>
                  <a:cubicBezTo>
                    <a:pt x="610889" y="965563"/>
                    <a:pt x="619193" y="966063"/>
                    <a:pt x="668299" y="964653"/>
                  </a:cubicBezTo>
                  <a:cubicBezTo>
                    <a:pt x="726951" y="963039"/>
                    <a:pt x="713586" y="922941"/>
                    <a:pt x="717622" y="1198417"/>
                  </a:cubicBezTo>
                  <a:cubicBezTo>
                    <a:pt x="659893" y="1198109"/>
                    <a:pt x="636365" y="1196431"/>
                    <a:pt x="515190" y="1197418"/>
                  </a:cubicBezTo>
                  <a:close/>
                  <a:moveTo>
                    <a:pt x="360928" y="1944392"/>
                  </a:moveTo>
                  <a:cubicBezTo>
                    <a:pt x="412391" y="1943418"/>
                    <a:pt x="461292" y="1943367"/>
                    <a:pt x="514408" y="1944443"/>
                  </a:cubicBezTo>
                  <a:cubicBezTo>
                    <a:pt x="515651" y="1944469"/>
                    <a:pt x="519995" y="2177528"/>
                    <a:pt x="514434" y="2177630"/>
                  </a:cubicBezTo>
                  <a:cubicBezTo>
                    <a:pt x="506566" y="2177745"/>
                    <a:pt x="316705" y="2180923"/>
                    <a:pt x="316615" y="2172852"/>
                  </a:cubicBezTo>
                  <a:cubicBezTo>
                    <a:pt x="314065" y="1901821"/>
                    <a:pt x="291985" y="1945686"/>
                    <a:pt x="360928" y="1944392"/>
                  </a:cubicBezTo>
                  <a:close/>
                  <a:moveTo>
                    <a:pt x="360787" y="2189647"/>
                  </a:moveTo>
                  <a:cubicBezTo>
                    <a:pt x="411763" y="2190262"/>
                    <a:pt x="463791" y="2190339"/>
                    <a:pt x="514562" y="2189519"/>
                  </a:cubicBezTo>
                  <a:cubicBezTo>
                    <a:pt x="519688" y="2189442"/>
                    <a:pt x="519060" y="2162487"/>
                    <a:pt x="523481" y="2422039"/>
                  </a:cubicBezTo>
                  <a:cubicBezTo>
                    <a:pt x="426462" y="2423718"/>
                    <a:pt x="381201" y="2422578"/>
                    <a:pt x="320523" y="2422373"/>
                  </a:cubicBezTo>
                  <a:cubicBezTo>
                    <a:pt x="316154" y="2148472"/>
                    <a:pt x="302045" y="2188929"/>
                    <a:pt x="360787" y="2189647"/>
                  </a:cubicBezTo>
                  <a:close/>
                  <a:moveTo>
                    <a:pt x="523712" y="2435863"/>
                  </a:moveTo>
                  <a:cubicBezTo>
                    <a:pt x="526557" y="2617703"/>
                    <a:pt x="526800" y="2631718"/>
                    <a:pt x="527223" y="2665462"/>
                  </a:cubicBezTo>
                  <a:cubicBezTo>
                    <a:pt x="368450" y="2665027"/>
                    <a:pt x="386877" y="2665603"/>
                    <a:pt x="324342" y="2665885"/>
                  </a:cubicBezTo>
                  <a:cubicBezTo>
                    <a:pt x="319562" y="2360265"/>
                    <a:pt x="320998" y="2451979"/>
                    <a:pt x="320716" y="2434274"/>
                  </a:cubicBezTo>
                  <a:cubicBezTo>
                    <a:pt x="541627" y="2435068"/>
                    <a:pt x="523660" y="2432839"/>
                    <a:pt x="523712" y="2435863"/>
                  </a:cubicBezTo>
                  <a:close/>
                  <a:moveTo>
                    <a:pt x="360877" y="2677518"/>
                  </a:moveTo>
                  <a:cubicBezTo>
                    <a:pt x="557940" y="2675916"/>
                    <a:pt x="527313" y="2672534"/>
                    <a:pt x="527607" y="2698079"/>
                  </a:cubicBezTo>
                  <a:cubicBezTo>
                    <a:pt x="528222" y="2752078"/>
                    <a:pt x="528363" y="2757881"/>
                    <a:pt x="530721" y="2911153"/>
                  </a:cubicBezTo>
                  <a:cubicBezTo>
                    <a:pt x="394310" y="2911896"/>
                    <a:pt x="388761" y="2911281"/>
                    <a:pt x="328674" y="2911050"/>
                  </a:cubicBezTo>
                  <a:cubicBezTo>
                    <a:pt x="323586" y="2641954"/>
                    <a:pt x="309875" y="2678005"/>
                    <a:pt x="360877" y="2677518"/>
                  </a:cubicBezTo>
                  <a:close/>
                  <a:moveTo>
                    <a:pt x="360787" y="3167284"/>
                  </a:moveTo>
                  <a:cubicBezTo>
                    <a:pt x="409764" y="3167810"/>
                    <a:pt x="465533" y="3167784"/>
                    <a:pt x="514524" y="3167515"/>
                  </a:cubicBezTo>
                  <a:cubicBezTo>
                    <a:pt x="545215" y="3167348"/>
                    <a:pt x="530593" y="3137921"/>
                    <a:pt x="538115" y="3400471"/>
                  </a:cubicBezTo>
                  <a:cubicBezTo>
                    <a:pt x="383635" y="3401240"/>
                    <a:pt x="416351" y="3400830"/>
                    <a:pt x="334914" y="3400292"/>
                  </a:cubicBezTo>
                  <a:cubicBezTo>
                    <a:pt x="327956" y="3128608"/>
                    <a:pt x="322253" y="3166875"/>
                    <a:pt x="360787" y="3167284"/>
                  </a:cubicBezTo>
                  <a:close/>
                  <a:moveTo>
                    <a:pt x="360787" y="3412437"/>
                  </a:moveTo>
                  <a:cubicBezTo>
                    <a:pt x="412186" y="3412924"/>
                    <a:pt x="462355" y="3412898"/>
                    <a:pt x="514524" y="3412539"/>
                  </a:cubicBezTo>
                  <a:cubicBezTo>
                    <a:pt x="545830" y="3412322"/>
                    <a:pt x="538487" y="3374375"/>
                    <a:pt x="543139" y="3646046"/>
                  </a:cubicBezTo>
                  <a:cubicBezTo>
                    <a:pt x="474004" y="3646610"/>
                    <a:pt x="497826" y="3647289"/>
                    <a:pt x="340271" y="3646444"/>
                  </a:cubicBezTo>
                  <a:cubicBezTo>
                    <a:pt x="335683" y="3376450"/>
                    <a:pt x="324150" y="3412091"/>
                    <a:pt x="360787" y="3412437"/>
                  </a:cubicBezTo>
                  <a:close/>
                  <a:moveTo>
                    <a:pt x="360813" y="3658486"/>
                  </a:moveTo>
                  <a:cubicBezTo>
                    <a:pt x="555056" y="3659780"/>
                    <a:pt x="543305" y="3655706"/>
                    <a:pt x="543369" y="3659806"/>
                  </a:cubicBezTo>
                  <a:cubicBezTo>
                    <a:pt x="544728" y="3746716"/>
                    <a:pt x="542831" y="3746049"/>
                    <a:pt x="544215" y="3834779"/>
                  </a:cubicBezTo>
                  <a:cubicBezTo>
                    <a:pt x="545266" y="3902050"/>
                    <a:pt x="553108" y="3890712"/>
                    <a:pt x="514472" y="3890917"/>
                  </a:cubicBezTo>
                  <a:cubicBezTo>
                    <a:pt x="462868" y="3891199"/>
                    <a:pt x="412212" y="3891353"/>
                    <a:pt x="360928" y="3890456"/>
                  </a:cubicBezTo>
                  <a:cubicBezTo>
                    <a:pt x="338592" y="3890071"/>
                    <a:pt x="343808" y="3900628"/>
                    <a:pt x="342770" y="3834523"/>
                  </a:cubicBezTo>
                  <a:cubicBezTo>
                    <a:pt x="339592" y="3631198"/>
                    <a:pt x="332159" y="3658294"/>
                    <a:pt x="360813" y="3658486"/>
                  </a:cubicBezTo>
                  <a:close/>
                  <a:moveTo>
                    <a:pt x="360813" y="4147843"/>
                  </a:moveTo>
                  <a:cubicBezTo>
                    <a:pt x="583479" y="4149034"/>
                    <a:pt x="550584" y="4132329"/>
                    <a:pt x="551391" y="4184534"/>
                  </a:cubicBezTo>
                  <a:cubicBezTo>
                    <a:pt x="552737" y="4270752"/>
                    <a:pt x="551622" y="4272289"/>
                    <a:pt x="552993" y="4359481"/>
                  </a:cubicBezTo>
                  <a:cubicBezTo>
                    <a:pt x="553429" y="4386974"/>
                    <a:pt x="561182" y="4381452"/>
                    <a:pt x="514524" y="4381196"/>
                  </a:cubicBezTo>
                  <a:cubicBezTo>
                    <a:pt x="326008" y="4380184"/>
                    <a:pt x="351970" y="4387128"/>
                    <a:pt x="351535" y="4359212"/>
                  </a:cubicBezTo>
                  <a:cubicBezTo>
                    <a:pt x="347844" y="4122797"/>
                    <a:pt x="337054" y="4147715"/>
                    <a:pt x="360813" y="4147843"/>
                  </a:cubicBezTo>
                  <a:close/>
                  <a:moveTo>
                    <a:pt x="351932" y="4391842"/>
                  </a:moveTo>
                  <a:cubicBezTo>
                    <a:pt x="400435" y="4392906"/>
                    <a:pt x="388351" y="4392867"/>
                    <a:pt x="553570" y="4393265"/>
                  </a:cubicBezTo>
                  <a:cubicBezTo>
                    <a:pt x="554736" y="4453527"/>
                    <a:pt x="557235" y="4517378"/>
                    <a:pt x="557414" y="4624299"/>
                  </a:cubicBezTo>
                  <a:cubicBezTo>
                    <a:pt x="336362" y="4625849"/>
                    <a:pt x="354674" y="4628040"/>
                    <a:pt x="354457" y="4621339"/>
                  </a:cubicBezTo>
                  <a:cubicBezTo>
                    <a:pt x="350561" y="4500403"/>
                    <a:pt x="352470" y="4452234"/>
                    <a:pt x="351932" y="4391842"/>
                  </a:cubicBezTo>
                  <a:close/>
                  <a:moveTo>
                    <a:pt x="559926" y="4096803"/>
                  </a:moveTo>
                  <a:cubicBezTo>
                    <a:pt x="553262" y="3869151"/>
                    <a:pt x="545650" y="3902639"/>
                    <a:pt x="591347" y="3902639"/>
                  </a:cubicBezTo>
                  <a:cubicBezTo>
                    <a:pt x="786360" y="3902639"/>
                    <a:pt x="759398" y="3897579"/>
                    <a:pt x="759923" y="3923124"/>
                  </a:cubicBezTo>
                  <a:cubicBezTo>
                    <a:pt x="765139" y="4169455"/>
                    <a:pt x="767753" y="4135698"/>
                    <a:pt x="744969" y="4135698"/>
                  </a:cubicBezTo>
                  <a:cubicBezTo>
                    <a:pt x="668837" y="4135698"/>
                    <a:pt x="668401" y="4134199"/>
                    <a:pt x="591347" y="4134199"/>
                  </a:cubicBezTo>
                  <a:cubicBezTo>
                    <a:pt x="552955" y="4134186"/>
                    <a:pt x="561246" y="4142039"/>
                    <a:pt x="559926" y="4096803"/>
                  </a:cubicBezTo>
                  <a:close/>
                  <a:moveTo>
                    <a:pt x="591360" y="4146088"/>
                  </a:moveTo>
                  <a:cubicBezTo>
                    <a:pt x="666940" y="4146088"/>
                    <a:pt x="668363" y="4147587"/>
                    <a:pt x="744981" y="4147587"/>
                  </a:cubicBezTo>
                  <a:cubicBezTo>
                    <a:pt x="767574" y="4147587"/>
                    <a:pt x="762666" y="4140156"/>
                    <a:pt x="763358" y="4184559"/>
                  </a:cubicBezTo>
                  <a:cubicBezTo>
                    <a:pt x="766894" y="4410777"/>
                    <a:pt x="777582" y="4379813"/>
                    <a:pt x="744981" y="4379813"/>
                  </a:cubicBezTo>
                  <a:cubicBezTo>
                    <a:pt x="536693" y="4379813"/>
                    <a:pt x="564014" y="4392073"/>
                    <a:pt x="563501" y="4359277"/>
                  </a:cubicBezTo>
                  <a:cubicBezTo>
                    <a:pt x="559605" y="4111498"/>
                    <a:pt x="554723" y="4146088"/>
                    <a:pt x="591360" y="4146088"/>
                  </a:cubicBezTo>
                  <a:close/>
                  <a:moveTo>
                    <a:pt x="591360" y="4393303"/>
                  </a:moveTo>
                  <a:cubicBezTo>
                    <a:pt x="803839" y="4393303"/>
                    <a:pt x="767830" y="4373881"/>
                    <a:pt x="768676" y="4446828"/>
                  </a:cubicBezTo>
                  <a:cubicBezTo>
                    <a:pt x="771136" y="4660990"/>
                    <a:pt x="781426" y="4625734"/>
                    <a:pt x="744981" y="4625708"/>
                  </a:cubicBezTo>
                  <a:cubicBezTo>
                    <a:pt x="734486" y="4625708"/>
                    <a:pt x="567948" y="4625170"/>
                    <a:pt x="567948" y="4621545"/>
                  </a:cubicBezTo>
                  <a:cubicBezTo>
                    <a:pt x="567384" y="4358918"/>
                    <a:pt x="550059" y="4393303"/>
                    <a:pt x="591360" y="4393303"/>
                  </a:cubicBezTo>
                  <a:close/>
                  <a:moveTo>
                    <a:pt x="591360" y="4636072"/>
                  </a:moveTo>
                  <a:cubicBezTo>
                    <a:pt x="667351" y="4636072"/>
                    <a:pt x="666979" y="4637597"/>
                    <a:pt x="744981" y="4637597"/>
                  </a:cubicBezTo>
                  <a:cubicBezTo>
                    <a:pt x="777966" y="4637622"/>
                    <a:pt x="770303" y="4598574"/>
                    <a:pt x="774878" y="4869669"/>
                  </a:cubicBezTo>
                  <a:cubicBezTo>
                    <a:pt x="698541" y="4869387"/>
                    <a:pt x="635493" y="4870476"/>
                    <a:pt x="570908" y="4870195"/>
                  </a:cubicBezTo>
                  <a:cubicBezTo>
                    <a:pt x="566769" y="4598152"/>
                    <a:pt x="559772" y="4636072"/>
                    <a:pt x="591360" y="4636072"/>
                  </a:cubicBezTo>
                  <a:close/>
                  <a:moveTo>
                    <a:pt x="591360" y="4882134"/>
                  </a:moveTo>
                  <a:cubicBezTo>
                    <a:pt x="790255" y="4882134"/>
                    <a:pt x="775045" y="4879559"/>
                    <a:pt x="775109" y="4883992"/>
                  </a:cubicBezTo>
                  <a:cubicBezTo>
                    <a:pt x="779350" y="5154830"/>
                    <a:pt x="791934" y="5115629"/>
                    <a:pt x="744981" y="5115629"/>
                  </a:cubicBezTo>
                  <a:cubicBezTo>
                    <a:pt x="669145" y="5115629"/>
                    <a:pt x="670311" y="5114616"/>
                    <a:pt x="591360" y="5114616"/>
                  </a:cubicBezTo>
                  <a:cubicBezTo>
                    <a:pt x="571741" y="5114616"/>
                    <a:pt x="577033" y="5125532"/>
                    <a:pt x="575995" y="5058683"/>
                  </a:cubicBezTo>
                  <a:cubicBezTo>
                    <a:pt x="572804" y="4855116"/>
                    <a:pt x="558286" y="4882134"/>
                    <a:pt x="591360" y="4882134"/>
                  </a:cubicBezTo>
                  <a:close/>
                  <a:moveTo>
                    <a:pt x="779184" y="4446648"/>
                  </a:moveTo>
                  <a:cubicBezTo>
                    <a:pt x="778402" y="4378275"/>
                    <a:pt x="737152" y="4390164"/>
                    <a:pt x="975465" y="4391445"/>
                  </a:cubicBezTo>
                  <a:cubicBezTo>
                    <a:pt x="981206" y="4391484"/>
                    <a:pt x="981795" y="4363030"/>
                    <a:pt x="985870" y="4625580"/>
                  </a:cubicBezTo>
                  <a:cubicBezTo>
                    <a:pt x="758450" y="4626682"/>
                    <a:pt x="781183" y="4627220"/>
                    <a:pt x="781170" y="4621545"/>
                  </a:cubicBezTo>
                  <a:cubicBezTo>
                    <a:pt x="781029" y="4553979"/>
                    <a:pt x="780337" y="4548022"/>
                    <a:pt x="779184" y="4446648"/>
                  </a:cubicBezTo>
                  <a:close/>
                  <a:moveTo>
                    <a:pt x="986050" y="4637494"/>
                  </a:moveTo>
                  <a:cubicBezTo>
                    <a:pt x="990137" y="4900954"/>
                    <a:pt x="995071" y="4870246"/>
                    <a:pt x="975465" y="4870310"/>
                  </a:cubicBezTo>
                  <a:cubicBezTo>
                    <a:pt x="921836" y="4870528"/>
                    <a:pt x="875332" y="4870604"/>
                    <a:pt x="821843" y="4870028"/>
                  </a:cubicBezTo>
                  <a:cubicBezTo>
                    <a:pt x="778402" y="4869554"/>
                    <a:pt x="782336" y="4909473"/>
                    <a:pt x="781208" y="4637622"/>
                  </a:cubicBezTo>
                  <a:cubicBezTo>
                    <a:pt x="912225" y="4637738"/>
                    <a:pt x="923015" y="4637828"/>
                    <a:pt x="986050" y="4637494"/>
                  </a:cubicBezTo>
                  <a:close/>
                  <a:moveTo>
                    <a:pt x="821754" y="4881955"/>
                  </a:moveTo>
                  <a:cubicBezTo>
                    <a:pt x="1002222" y="4883902"/>
                    <a:pt x="989561" y="4879982"/>
                    <a:pt x="989625" y="4883966"/>
                  </a:cubicBezTo>
                  <a:cubicBezTo>
                    <a:pt x="993815" y="5151858"/>
                    <a:pt x="999133" y="5115513"/>
                    <a:pt x="975554" y="5115155"/>
                  </a:cubicBezTo>
                  <a:cubicBezTo>
                    <a:pt x="751863" y="5111849"/>
                    <a:pt x="790358" y="5135165"/>
                    <a:pt x="789166" y="5058683"/>
                  </a:cubicBezTo>
                  <a:cubicBezTo>
                    <a:pt x="785847" y="4846186"/>
                    <a:pt x="771379" y="4881417"/>
                    <a:pt x="821754" y="4881955"/>
                  </a:cubicBezTo>
                  <a:close/>
                  <a:moveTo>
                    <a:pt x="990855" y="4391535"/>
                  </a:moveTo>
                  <a:cubicBezTo>
                    <a:pt x="1020162" y="4391689"/>
                    <a:pt x="1192352" y="4391830"/>
                    <a:pt x="1194018" y="4391830"/>
                  </a:cubicBezTo>
                  <a:cubicBezTo>
                    <a:pt x="1194031" y="4392829"/>
                    <a:pt x="1197452" y="4594629"/>
                    <a:pt x="1198003" y="4624427"/>
                  </a:cubicBezTo>
                  <a:cubicBezTo>
                    <a:pt x="1129663" y="4624504"/>
                    <a:pt x="1197273" y="4624799"/>
                    <a:pt x="996365" y="4625542"/>
                  </a:cubicBezTo>
                  <a:cubicBezTo>
                    <a:pt x="992880" y="4401117"/>
                    <a:pt x="992982" y="4483749"/>
                    <a:pt x="990855" y="4391535"/>
                  </a:cubicBezTo>
                  <a:close/>
                  <a:moveTo>
                    <a:pt x="1198234" y="4636316"/>
                  </a:moveTo>
                  <a:cubicBezTo>
                    <a:pt x="1202655" y="4870028"/>
                    <a:pt x="1201912" y="4800605"/>
                    <a:pt x="1203103" y="4869772"/>
                  </a:cubicBezTo>
                  <a:cubicBezTo>
                    <a:pt x="1194492" y="4869772"/>
                    <a:pt x="1239663" y="4869644"/>
                    <a:pt x="999915" y="4870233"/>
                  </a:cubicBezTo>
                  <a:cubicBezTo>
                    <a:pt x="998890" y="4803308"/>
                    <a:pt x="999505" y="4827738"/>
                    <a:pt x="996558" y="4637443"/>
                  </a:cubicBezTo>
                  <a:cubicBezTo>
                    <a:pt x="1213509" y="4636521"/>
                    <a:pt x="1134981" y="4636380"/>
                    <a:pt x="1198234" y="4636316"/>
                  </a:cubicBezTo>
                  <a:close/>
                  <a:moveTo>
                    <a:pt x="1200938" y="4147907"/>
                  </a:moveTo>
                  <a:cubicBezTo>
                    <a:pt x="1292665" y="4147996"/>
                    <a:pt x="1292306" y="4145934"/>
                    <a:pt x="1404216" y="4146703"/>
                  </a:cubicBezTo>
                  <a:cubicBezTo>
                    <a:pt x="1405651" y="4271931"/>
                    <a:pt x="1407240" y="4253944"/>
                    <a:pt x="1409124" y="4379198"/>
                  </a:cubicBezTo>
                  <a:cubicBezTo>
                    <a:pt x="1272072" y="4378903"/>
                    <a:pt x="1299995" y="4379928"/>
                    <a:pt x="1204334" y="4379928"/>
                  </a:cubicBezTo>
                  <a:cubicBezTo>
                    <a:pt x="1202860" y="4290340"/>
                    <a:pt x="1202437" y="4229347"/>
                    <a:pt x="1200938" y="4147907"/>
                  </a:cubicBezTo>
                  <a:close/>
                  <a:moveTo>
                    <a:pt x="1206012" y="4391830"/>
                  </a:moveTo>
                  <a:cubicBezTo>
                    <a:pt x="1448324" y="4391830"/>
                    <a:pt x="1409072" y="4372228"/>
                    <a:pt x="1410072" y="4446776"/>
                  </a:cubicBezTo>
                  <a:cubicBezTo>
                    <a:pt x="1411084" y="4527973"/>
                    <a:pt x="1411815" y="4551084"/>
                    <a:pt x="1412327" y="4621570"/>
                  </a:cubicBezTo>
                  <a:cubicBezTo>
                    <a:pt x="1412366" y="4627169"/>
                    <a:pt x="1428730" y="4624453"/>
                    <a:pt x="1208524" y="4624414"/>
                  </a:cubicBezTo>
                  <a:cubicBezTo>
                    <a:pt x="1208485" y="4622313"/>
                    <a:pt x="1203898" y="4391830"/>
                    <a:pt x="1206012" y="4391830"/>
                  </a:cubicBezTo>
                  <a:close/>
                  <a:moveTo>
                    <a:pt x="1412443" y="4636687"/>
                  </a:moveTo>
                  <a:cubicBezTo>
                    <a:pt x="1412455" y="4637815"/>
                    <a:pt x="1415134" y="4867645"/>
                    <a:pt x="1415147" y="4868952"/>
                  </a:cubicBezTo>
                  <a:cubicBezTo>
                    <a:pt x="1332262" y="4867786"/>
                    <a:pt x="1276044" y="4869695"/>
                    <a:pt x="1213586" y="4869772"/>
                  </a:cubicBezTo>
                  <a:cubicBezTo>
                    <a:pt x="1212253" y="4791868"/>
                    <a:pt x="1213060" y="4869182"/>
                    <a:pt x="1208742" y="4636316"/>
                  </a:cubicBezTo>
                  <a:cubicBezTo>
                    <a:pt x="1280632" y="4636329"/>
                    <a:pt x="1331723" y="4637264"/>
                    <a:pt x="1412443" y="4636687"/>
                  </a:cubicBezTo>
                  <a:close/>
                  <a:moveTo>
                    <a:pt x="1415339" y="4880866"/>
                  </a:moveTo>
                  <a:cubicBezTo>
                    <a:pt x="1416864" y="4980306"/>
                    <a:pt x="1415877" y="4956157"/>
                    <a:pt x="1418453" y="5114219"/>
                  </a:cubicBezTo>
                  <a:cubicBezTo>
                    <a:pt x="1370219" y="5114873"/>
                    <a:pt x="1312758" y="5114437"/>
                    <a:pt x="1216302" y="5114412"/>
                  </a:cubicBezTo>
                  <a:cubicBezTo>
                    <a:pt x="1216290" y="5112951"/>
                    <a:pt x="1213842" y="4884978"/>
                    <a:pt x="1213829" y="4883761"/>
                  </a:cubicBezTo>
                  <a:cubicBezTo>
                    <a:pt x="1213765" y="4879495"/>
                    <a:pt x="1411007" y="4880802"/>
                    <a:pt x="1415339" y="4880866"/>
                  </a:cubicBezTo>
                  <a:close/>
                  <a:moveTo>
                    <a:pt x="1414711" y="4146792"/>
                  </a:moveTo>
                  <a:cubicBezTo>
                    <a:pt x="1532836" y="4147843"/>
                    <a:pt x="1441493" y="4146908"/>
                    <a:pt x="1618489" y="4148022"/>
                  </a:cubicBezTo>
                  <a:cubicBezTo>
                    <a:pt x="1620167" y="4277683"/>
                    <a:pt x="1619821" y="4304048"/>
                    <a:pt x="1621116" y="4379684"/>
                  </a:cubicBezTo>
                  <a:cubicBezTo>
                    <a:pt x="1455564" y="4379275"/>
                    <a:pt x="1551020" y="4379621"/>
                    <a:pt x="1419606" y="4379236"/>
                  </a:cubicBezTo>
                  <a:cubicBezTo>
                    <a:pt x="1417709" y="4255174"/>
                    <a:pt x="1416044" y="4264359"/>
                    <a:pt x="1414711" y="4146792"/>
                  </a:cubicBezTo>
                  <a:close/>
                  <a:moveTo>
                    <a:pt x="1436521" y="4391215"/>
                  </a:moveTo>
                  <a:cubicBezTo>
                    <a:pt x="1659303" y="4392111"/>
                    <a:pt x="1620821" y="4375854"/>
                    <a:pt x="1622525" y="4447404"/>
                  </a:cubicBezTo>
                  <a:cubicBezTo>
                    <a:pt x="1623973" y="4507168"/>
                    <a:pt x="1624640" y="4553723"/>
                    <a:pt x="1625562" y="4621660"/>
                  </a:cubicBezTo>
                  <a:cubicBezTo>
                    <a:pt x="1625614" y="4626169"/>
                    <a:pt x="1422874" y="4626003"/>
                    <a:pt x="1422848" y="4621506"/>
                  </a:cubicBezTo>
                  <a:cubicBezTo>
                    <a:pt x="1420913" y="4357995"/>
                    <a:pt x="1411353" y="4391099"/>
                    <a:pt x="1436521" y="4391215"/>
                  </a:cubicBezTo>
                  <a:close/>
                  <a:moveTo>
                    <a:pt x="1436585" y="4636469"/>
                  </a:moveTo>
                  <a:cubicBezTo>
                    <a:pt x="1490407" y="4635957"/>
                    <a:pt x="1536373" y="4636034"/>
                    <a:pt x="1590207" y="4636187"/>
                  </a:cubicBezTo>
                  <a:cubicBezTo>
                    <a:pt x="1636198" y="4636316"/>
                    <a:pt x="1625537" y="4594731"/>
                    <a:pt x="1630188" y="4868875"/>
                  </a:cubicBezTo>
                  <a:cubicBezTo>
                    <a:pt x="1574022" y="4869285"/>
                    <a:pt x="1542536" y="4871168"/>
                    <a:pt x="1425654" y="4869118"/>
                  </a:cubicBezTo>
                  <a:cubicBezTo>
                    <a:pt x="1421746" y="4601739"/>
                    <a:pt x="1418222" y="4636662"/>
                    <a:pt x="1436585" y="4636469"/>
                  </a:cubicBezTo>
                  <a:close/>
                  <a:moveTo>
                    <a:pt x="1436457" y="4881225"/>
                  </a:moveTo>
                  <a:cubicBezTo>
                    <a:pt x="1625716" y="4884786"/>
                    <a:pt x="1630317" y="4875946"/>
                    <a:pt x="1630445" y="4883966"/>
                  </a:cubicBezTo>
                  <a:cubicBezTo>
                    <a:pt x="1631777" y="4968878"/>
                    <a:pt x="1629919" y="4973144"/>
                    <a:pt x="1631265" y="5058940"/>
                  </a:cubicBezTo>
                  <a:cubicBezTo>
                    <a:pt x="1632315" y="5126454"/>
                    <a:pt x="1642926" y="5116320"/>
                    <a:pt x="1590399" y="5114578"/>
                  </a:cubicBezTo>
                  <a:cubicBezTo>
                    <a:pt x="1396168" y="5108211"/>
                    <a:pt x="1429345" y="5138048"/>
                    <a:pt x="1428051" y="5058722"/>
                  </a:cubicBezTo>
                  <a:cubicBezTo>
                    <a:pt x="1424834" y="4854373"/>
                    <a:pt x="1420606" y="4880930"/>
                    <a:pt x="1436457" y="4881225"/>
                  </a:cubicBezTo>
                  <a:close/>
                  <a:moveTo>
                    <a:pt x="1631841" y="4391599"/>
                  </a:moveTo>
                  <a:cubicBezTo>
                    <a:pt x="1798546" y="4391804"/>
                    <a:pt x="1667697" y="4391817"/>
                    <a:pt x="1836350" y="4392175"/>
                  </a:cubicBezTo>
                  <a:cubicBezTo>
                    <a:pt x="1840540" y="4662015"/>
                    <a:pt x="1846409" y="4625926"/>
                    <a:pt x="1820793" y="4625926"/>
                  </a:cubicBezTo>
                  <a:cubicBezTo>
                    <a:pt x="1819793" y="4625926"/>
                    <a:pt x="1636121" y="4625196"/>
                    <a:pt x="1636070" y="4621429"/>
                  </a:cubicBezTo>
                  <a:cubicBezTo>
                    <a:pt x="1633879" y="4459702"/>
                    <a:pt x="1633174" y="4463764"/>
                    <a:pt x="1631841" y="4391599"/>
                  </a:cubicBezTo>
                  <a:close/>
                  <a:moveTo>
                    <a:pt x="1820793" y="4637840"/>
                  </a:moveTo>
                  <a:cubicBezTo>
                    <a:pt x="1845205" y="4637840"/>
                    <a:pt x="1838707" y="4600560"/>
                    <a:pt x="1843462" y="4868785"/>
                  </a:cubicBezTo>
                  <a:cubicBezTo>
                    <a:pt x="1828622" y="4868696"/>
                    <a:pt x="1817038" y="4868721"/>
                    <a:pt x="1667094" y="4868747"/>
                  </a:cubicBezTo>
                  <a:cubicBezTo>
                    <a:pt x="1633994" y="4868747"/>
                    <a:pt x="1639991" y="4907244"/>
                    <a:pt x="1636275" y="4636252"/>
                  </a:cubicBezTo>
                  <a:cubicBezTo>
                    <a:pt x="1746391" y="4636316"/>
                    <a:pt x="1748967" y="4637840"/>
                    <a:pt x="1820793" y="4637840"/>
                  </a:cubicBezTo>
                  <a:close/>
                  <a:moveTo>
                    <a:pt x="1846332" y="4359251"/>
                  </a:moveTo>
                  <a:cubicBezTo>
                    <a:pt x="1842437" y="4109089"/>
                    <a:pt x="1823420" y="4145383"/>
                    <a:pt x="1897552" y="4147279"/>
                  </a:cubicBezTo>
                  <a:cubicBezTo>
                    <a:pt x="1948272" y="4148573"/>
                    <a:pt x="2000159" y="4148471"/>
                    <a:pt x="2044958" y="4147702"/>
                  </a:cubicBezTo>
                  <a:cubicBezTo>
                    <a:pt x="2047611" y="4367002"/>
                    <a:pt x="2046817" y="4324366"/>
                    <a:pt x="2047842" y="4380466"/>
                  </a:cubicBezTo>
                  <a:cubicBezTo>
                    <a:pt x="1813732" y="4386423"/>
                    <a:pt x="1846678" y="4381056"/>
                    <a:pt x="1846332" y="4359251"/>
                  </a:cubicBezTo>
                  <a:close/>
                  <a:moveTo>
                    <a:pt x="2048060" y="4392381"/>
                  </a:moveTo>
                  <a:cubicBezTo>
                    <a:pt x="2049623" y="4470156"/>
                    <a:pt x="2051045" y="4464404"/>
                    <a:pt x="2052493" y="4625106"/>
                  </a:cubicBezTo>
                  <a:cubicBezTo>
                    <a:pt x="2024583" y="4625362"/>
                    <a:pt x="1850484" y="4625913"/>
                    <a:pt x="1849574" y="4625913"/>
                  </a:cubicBezTo>
                  <a:cubicBezTo>
                    <a:pt x="1849702" y="4561819"/>
                    <a:pt x="1849677" y="4574707"/>
                    <a:pt x="1846832" y="4392214"/>
                  </a:cubicBezTo>
                  <a:cubicBezTo>
                    <a:pt x="1903421" y="4392457"/>
                    <a:pt x="1967392" y="4394417"/>
                    <a:pt x="2048060" y="4392381"/>
                  </a:cubicBezTo>
                  <a:close/>
                  <a:moveTo>
                    <a:pt x="2051468" y="4637007"/>
                  </a:moveTo>
                  <a:cubicBezTo>
                    <a:pt x="2052762" y="4637007"/>
                    <a:pt x="2056440" y="4868721"/>
                    <a:pt x="2056453" y="4869733"/>
                  </a:cubicBezTo>
                  <a:cubicBezTo>
                    <a:pt x="1937085" y="4871770"/>
                    <a:pt x="1908970" y="4869336"/>
                    <a:pt x="1853944" y="4868849"/>
                  </a:cubicBezTo>
                  <a:cubicBezTo>
                    <a:pt x="1852739" y="4799939"/>
                    <a:pt x="1849446" y="4733231"/>
                    <a:pt x="1849549" y="4637802"/>
                  </a:cubicBezTo>
                  <a:cubicBezTo>
                    <a:pt x="1850459" y="4637815"/>
                    <a:pt x="2032541" y="4637187"/>
                    <a:pt x="2051468" y="4637007"/>
                  </a:cubicBezTo>
                  <a:close/>
                  <a:moveTo>
                    <a:pt x="2056697" y="4883992"/>
                  </a:moveTo>
                  <a:cubicBezTo>
                    <a:pt x="2060784" y="5144710"/>
                    <a:pt x="2062924" y="5115027"/>
                    <a:pt x="2051468" y="5114898"/>
                  </a:cubicBezTo>
                  <a:cubicBezTo>
                    <a:pt x="1818127" y="5112400"/>
                    <a:pt x="1857032" y="5133641"/>
                    <a:pt x="1855866" y="5058709"/>
                  </a:cubicBezTo>
                  <a:cubicBezTo>
                    <a:pt x="1854508" y="4971799"/>
                    <a:pt x="1855610" y="4973516"/>
                    <a:pt x="1854200" y="4883761"/>
                  </a:cubicBezTo>
                  <a:cubicBezTo>
                    <a:pt x="1854136" y="4879111"/>
                    <a:pt x="2056684" y="4882993"/>
                    <a:pt x="2056697" y="4883992"/>
                  </a:cubicBezTo>
                  <a:close/>
                  <a:moveTo>
                    <a:pt x="2058555" y="4392111"/>
                  </a:moveTo>
                  <a:cubicBezTo>
                    <a:pt x="2097588" y="4391138"/>
                    <a:pt x="2104444" y="4391304"/>
                    <a:pt x="2262179" y="4391278"/>
                  </a:cubicBezTo>
                  <a:cubicBezTo>
                    <a:pt x="2263998" y="4497828"/>
                    <a:pt x="2262794" y="4402616"/>
                    <a:pt x="2266138" y="4625657"/>
                  </a:cubicBezTo>
                  <a:cubicBezTo>
                    <a:pt x="2039551" y="4625208"/>
                    <a:pt x="2063027" y="4625977"/>
                    <a:pt x="2062989" y="4621481"/>
                  </a:cubicBezTo>
                  <a:cubicBezTo>
                    <a:pt x="2061835" y="4483185"/>
                    <a:pt x="2059875" y="4456346"/>
                    <a:pt x="2058555" y="4392111"/>
                  </a:cubicBezTo>
                  <a:close/>
                  <a:moveTo>
                    <a:pt x="2266318" y="4637559"/>
                  </a:moveTo>
                  <a:cubicBezTo>
                    <a:pt x="2269611" y="4857089"/>
                    <a:pt x="2268035" y="4742020"/>
                    <a:pt x="2270073" y="4870220"/>
                  </a:cubicBezTo>
                  <a:cubicBezTo>
                    <a:pt x="2201489" y="4870105"/>
                    <a:pt x="2152806" y="4868260"/>
                    <a:pt x="2066961" y="4869554"/>
                  </a:cubicBezTo>
                  <a:cubicBezTo>
                    <a:pt x="2065846" y="4801373"/>
                    <a:pt x="2063873" y="4723111"/>
                    <a:pt x="2063130" y="4636892"/>
                  </a:cubicBezTo>
                  <a:cubicBezTo>
                    <a:pt x="2167543" y="4635983"/>
                    <a:pt x="2201194" y="4637443"/>
                    <a:pt x="2266318" y="4637559"/>
                  </a:cubicBezTo>
                  <a:close/>
                  <a:moveTo>
                    <a:pt x="2270265" y="4882122"/>
                  </a:moveTo>
                  <a:cubicBezTo>
                    <a:pt x="2271764" y="4990452"/>
                    <a:pt x="2270034" y="4941501"/>
                    <a:pt x="2272725" y="5114155"/>
                  </a:cubicBezTo>
                  <a:cubicBezTo>
                    <a:pt x="2195812" y="5114258"/>
                    <a:pt x="2176103" y="5116000"/>
                    <a:pt x="2070575" y="5115091"/>
                  </a:cubicBezTo>
                  <a:cubicBezTo>
                    <a:pt x="2068794" y="5046539"/>
                    <a:pt x="2068525" y="4969826"/>
                    <a:pt x="2067179" y="4883787"/>
                  </a:cubicBezTo>
                  <a:cubicBezTo>
                    <a:pt x="2067115" y="4878855"/>
                    <a:pt x="2058491" y="4881801"/>
                    <a:pt x="2270265" y="4882122"/>
                  </a:cubicBezTo>
                  <a:close/>
                  <a:moveTo>
                    <a:pt x="2272674" y="4391291"/>
                  </a:moveTo>
                  <a:cubicBezTo>
                    <a:pt x="2338182" y="4391278"/>
                    <a:pt x="2343398" y="4392316"/>
                    <a:pt x="2475247" y="4392650"/>
                  </a:cubicBezTo>
                  <a:cubicBezTo>
                    <a:pt x="2475260" y="4393674"/>
                    <a:pt x="2479309" y="4616138"/>
                    <a:pt x="2479502" y="4625503"/>
                  </a:cubicBezTo>
                  <a:cubicBezTo>
                    <a:pt x="2379714" y="4625477"/>
                    <a:pt x="2312233" y="4625708"/>
                    <a:pt x="2276621" y="4625670"/>
                  </a:cubicBezTo>
                  <a:cubicBezTo>
                    <a:pt x="2273430" y="4412404"/>
                    <a:pt x="2274225" y="4482737"/>
                    <a:pt x="2272674" y="4391291"/>
                  </a:cubicBezTo>
                  <a:close/>
                  <a:moveTo>
                    <a:pt x="2282016" y="4637571"/>
                  </a:moveTo>
                  <a:cubicBezTo>
                    <a:pt x="2521175" y="4637571"/>
                    <a:pt x="2479617" y="4619918"/>
                    <a:pt x="2481014" y="4709070"/>
                  </a:cubicBezTo>
                  <a:cubicBezTo>
                    <a:pt x="2482385" y="4796877"/>
                    <a:pt x="2482654" y="4790817"/>
                    <a:pt x="2483948" y="4870912"/>
                  </a:cubicBezTo>
                  <a:cubicBezTo>
                    <a:pt x="2386057" y="4871488"/>
                    <a:pt x="2366374" y="4870233"/>
                    <a:pt x="2280568" y="4870233"/>
                  </a:cubicBezTo>
                  <a:cubicBezTo>
                    <a:pt x="2276480" y="4610156"/>
                    <a:pt x="2274212" y="4637571"/>
                    <a:pt x="2282016" y="4637571"/>
                  </a:cubicBezTo>
                  <a:close/>
                  <a:moveTo>
                    <a:pt x="2282016" y="4882134"/>
                  </a:moveTo>
                  <a:cubicBezTo>
                    <a:pt x="2282926" y="4882134"/>
                    <a:pt x="2484140" y="4882621"/>
                    <a:pt x="2484166" y="4883992"/>
                  </a:cubicBezTo>
                  <a:cubicBezTo>
                    <a:pt x="2484192" y="4885529"/>
                    <a:pt x="2486972" y="5114143"/>
                    <a:pt x="2486985" y="5115680"/>
                  </a:cubicBezTo>
                  <a:cubicBezTo>
                    <a:pt x="2345986" y="5116410"/>
                    <a:pt x="2380342" y="5114168"/>
                    <a:pt x="2283220" y="5114155"/>
                  </a:cubicBezTo>
                  <a:cubicBezTo>
                    <a:pt x="2279184" y="4856320"/>
                    <a:pt x="2281106" y="4882134"/>
                    <a:pt x="2282016" y="4882134"/>
                  </a:cubicBezTo>
                  <a:close/>
                  <a:moveTo>
                    <a:pt x="2512525" y="4392790"/>
                  </a:moveTo>
                  <a:cubicBezTo>
                    <a:pt x="2588387" y="4393098"/>
                    <a:pt x="2590873" y="4392803"/>
                    <a:pt x="2666159" y="4393098"/>
                  </a:cubicBezTo>
                  <a:cubicBezTo>
                    <a:pt x="2697119" y="4393226"/>
                    <a:pt x="2689187" y="4356522"/>
                    <a:pt x="2692352" y="4625119"/>
                  </a:cubicBezTo>
                  <a:cubicBezTo>
                    <a:pt x="2469122" y="4626144"/>
                    <a:pt x="2490035" y="4627335"/>
                    <a:pt x="2489920" y="4621417"/>
                  </a:cubicBezTo>
                  <a:cubicBezTo>
                    <a:pt x="2484666" y="4356394"/>
                    <a:pt x="2476465" y="4392637"/>
                    <a:pt x="2512525" y="4392790"/>
                  </a:cubicBezTo>
                  <a:close/>
                  <a:moveTo>
                    <a:pt x="2692506" y="4637007"/>
                  </a:moveTo>
                  <a:cubicBezTo>
                    <a:pt x="2693211" y="4696131"/>
                    <a:pt x="2693954" y="4745735"/>
                    <a:pt x="2695492" y="4796620"/>
                  </a:cubicBezTo>
                  <a:cubicBezTo>
                    <a:pt x="2698349" y="4890692"/>
                    <a:pt x="2734410" y="4868900"/>
                    <a:pt x="2512499" y="4870707"/>
                  </a:cubicBezTo>
                  <a:cubicBezTo>
                    <a:pt x="2486511" y="4870912"/>
                    <a:pt x="2495635" y="4906514"/>
                    <a:pt x="2490253" y="4637405"/>
                  </a:cubicBezTo>
                  <a:cubicBezTo>
                    <a:pt x="2676859" y="4637430"/>
                    <a:pt x="2604098" y="4637430"/>
                    <a:pt x="2692506" y="4637007"/>
                  </a:cubicBezTo>
                  <a:close/>
                  <a:moveTo>
                    <a:pt x="2512602" y="4882621"/>
                  </a:moveTo>
                  <a:cubicBezTo>
                    <a:pt x="2513511" y="4882608"/>
                    <a:pt x="2697452" y="4880802"/>
                    <a:pt x="2697503" y="4883992"/>
                  </a:cubicBezTo>
                  <a:cubicBezTo>
                    <a:pt x="2701694" y="5152525"/>
                    <a:pt x="2715995" y="5114514"/>
                    <a:pt x="2666146" y="5114924"/>
                  </a:cubicBezTo>
                  <a:cubicBezTo>
                    <a:pt x="2589476" y="5115552"/>
                    <a:pt x="2584812" y="5114937"/>
                    <a:pt x="2512525" y="5115513"/>
                  </a:cubicBezTo>
                  <a:cubicBezTo>
                    <a:pt x="2492739" y="5115642"/>
                    <a:pt x="2497775" y="5126121"/>
                    <a:pt x="2496724" y="5058709"/>
                  </a:cubicBezTo>
                  <a:cubicBezTo>
                    <a:pt x="2493636" y="4855859"/>
                    <a:pt x="2487498" y="4882826"/>
                    <a:pt x="2512602" y="4882621"/>
                  </a:cubicBezTo>
                  <a:close/>
                  <a:moveTo>
                    <a:pt x="2699413" y="4393187"/>
                  </a:moveTo>
                  <a:cubicBezTo>
                    <a:pt x="2826918" y="4393418"/>
                    <a:pt x="2808593" y="4392624"/>
                    <a:pt x="2896809" y="4392624"/>
                  </a:cubicBezTo>
                  <a:cubicBezTo>
                    <a:pt x="2907266" y="4392624"/>
                    <a:pt x="2902460" y="4364990"/>
                    <a:pt x="2906625" y="4626272"/>
                  </a:cubicBezTo>
                  <a:cubicBezTo>
                    <a:pt x="2827418" y="4626490"/>
                    <a:pt x="2814744" y="4624670"/>
                    <a:pt x="2702873" y="4625055"/>
                  </a:cubicBezTo>
                  <a:cubicBezTo>
                    <a:pt x="2702001" y="4557464"/>
                    <a:pt x="2702962" y="4618509"/>
                    <a:pt x="2699413" y="4393187"/>
                  </a:cubicBezTo>
                  <a:close/>
                  <a:moveTo>
                    <a:pt x="2743047" y="4636905"/>
                  </a:moveTo>
                  <a:cubicBezTo>
                    <a:pt x="2819076" y="4636905"/>
                    <a:pt x="2819870" y="4638199"/>
                    <a:pt x="2896796" y="4638199"/>
                  </a:cubicBezTo>
                  <a:cubicBezTo>
                    <a:pt x="2911802" y="4638199"/>
                    <a:pt x="2906587" y="4609361"/>
                    <a:pt x="2910841" y="4870643"/>
                  </a:cubicBezTo>
                  <a:cubicBezTo>
                    <a:pt x="2834363" y="4870848"/>
                    <a:pt x="2805684" y="4869490"/>
                    <a:pt x="2707768" y="4869836"/>
                  </a:cubicBezTo>
                  <a:cubicBezTo>
                    <a:pt x="2703103" y="4599548"/>
                    <a:pt x="2686778" y="4636905"/>
                    <a:pt x="2743047" y="4636905"/>
                  </a:cubicBezTo>
                  <a:close/>
                  <a:moveTo>
                    <a:pt x="2909290" y="4184380"/>
                  </a:moveTo>
                  <a:cubicBezTo>
                    <a:pt x="2908496" y="4133315"/>
                    <a:pt x="2873922" y="4148381"/>
                    <a:pt x="3113709" y="4147510"/>
                  </a:cubicBezTo>
                  <a:cubicBezTo>
                    <a:pt x="3115862" y="4275377"/>
                    <a:pt x="3114529" y="4277632"/>
                    <a:pt x="3116349" y="4380351"/>
                  </a:cubicBezTo>
                  <a:cubicBezTo>
                    <a:pt x="3073779" y="4380850"/>
                    <a:pt x="3056248" y="4380710"/>
                    <a:pt x="2913968" y="4380735"/>
                  </a:cubicBezTo>
                  <a:cubicBezTo>
                    <a:pt x="2912468" y="4273417"/>
                    <a:pt x="2910662" y="4271751"/>
                    <a:pt x="2909290" y="4184380"/>
                  </a:cubicBezTo>
                  <a:close/>
                  <a:moveTo>
                    <a:pt x="3116566" y="4392252"/>
                  </a:moveTo>
                  <a:cubicBezTo>
                    <a:pt x="3117784" y="4456308"/>
                    <a:pt x="3119693" y="4491884"/>
                    <a:pt x="3120770" y="4621596"/>
                  </a:cubicBezTo>
                  <a:cubicBezTo>
                    <a:pt x="3120795" y="4625106"/>
                    <a:pt x="3144374" y="4624875"/>
                    <a:pt x="2917107" y="4626234"/>
                  </a:cubicBezTo>
                  <a:cubicBezTo>
                    <a:pt x="2913596" y="4405909"/>
                    <a:pt x="2915313" y="4484940"/>
                    <a:pt x="2914134" y="4392624"/>
                  </a:cubicBezTo>
                  <a:cubicBezTo>
                    <a:pt x="3056428" y="4392598"/>
                    <a:pt x="3079289" y="4392714"/>
                    <a:pt x="3116566" y="4392252"/>
                  </a:cubicBezTo>
                  <a:close/>
                  <a:moveTo>
                    <a:pt x="3120911" y="4636841"/>
                  </a:moveTo>
                  <a:cubicBezTo>
                    <a:pt x="3120923" y="4637853"/>
                    <a:pt x="3123486" y="4868823"/>
                    <a:pt x="3123499" y="4869746"/>
                  </a:cubicBezTo>
                  <a:cubicBezTo>
                    <a:pt x="3016561" y="4868324"/>
                    <a:pt x="2972735" y="4870335"/>
                    <a:pt x="2921336" y="4870591"/>
                  </a:cubicBezTo>
                  <a:cubicBezTo>
                    <a:pt x="2920285" y="4805588"/>
                    <a:pt x="2920196" y="4820065"/>
                    <a:pt x="2917300" y="4638135"/>
                  </a:cubicBezTo>
                  <a:cubicBezTo>
                    <a:pt x="2976234" y="4637789"/>
                    <a:pt x="3020444" y="4634701"/>
                    <a:pt x="3120911" y="4636841"/>
                  </a:cubicBezTo>
                  <a:close/>
                  <a:moveTo>
                    <a:pt x="3123320" y="4096855"/>
                  </a:moveTo>
                  <a:cubicBezTo>
                    <a:pt x="3119257" y="3880207"/>
                    <a:pt x="3117361" y="3903472"/>
                    <a:pt x="3127472" y="3903395"/>
                  </a:cubicBezTo>
                  <a:cubicBezTo>
                    <a:pt x="3354290" y="3901550"/>
                    <a:pt x="3323035" y="3898245"/>
                    <a:pt x="3323138" y="3922137"/>
                  </a:cubicBezTo>
                  <a:cubicBezTo>
                    <a:pt x="3324201" y="4173081"/>
                    <a:pt x="3339964" y="4134724"/>
                    <a:pt x="3281170" y="4135121"/>
                  </a:cubicBezTo>
                  <a:cubicBezTo>
                    <a:pt x="3207627" y="4135621"/>
                    <a:pt x="3209895" y="4135237"/>
                    <a:pt x="3127395" y="4135557"/>
                  </a:cubicBezTo>
                  <a:cubicBezTo>
                    <a:pt x="3122820" y="4135583"/>
                    <a:pt x="3124166" y="4141386"/>
                    <a:pt x="3123320" y="4096855"/>
                  </a:cubicBezTo>
                  <a:close/>
                  <a:moveTo>
                    <a:pt x="3127459" y="4147458"/>
                  </a:moveTo>
                  <a:cubicBezTo>
                    <a:pt x="3362363" y="4146497"/>
                    <a:pt x="3325355" y="4136121"/>
                    <a:pt x="3326124" y="4184559"/>
                  </a:cubicBezTo>
                  <a:cubicBezTo>
                    <a:pt x="3329802" y="4420206"/>
                    <a:pt x="3344218" y="4380940"/>
                    <a:pt x="3281260" y="4380172"/>
                  </a:cubicBezTo>
                  <a:cubicBezTo>
                    <a:pt x="3100856" y="4377981"/>
                    <a:pt x="3126997" y="4390830"/>
                    <a:pt x="3126498" y="4359277"/>
                  </a:cubicBezTo>
                  <a:cubicBezTo>
                    <a:pt x="3122782" y="4122259"/>
                    <a:pt x="3123973" y="4147458"/>
                    <a:pt x="3127459" y="4147458"/>
                  </a:cubicBezTo>
                  <a:close/>
                  <a:moveTo>
                    <a:pt x="3127497" y="4392111"/>
                  </a:moveTo>
                  <a:cubicBezTo>
                    <a:pt x="3372987" y="4389126"/>
                    <a:pt x="3329712" y="4380607"/>
                    <a:pt x="3331519" y="4446930"/>
                  </a:cubicBezTo>
                  <a:cubicBezTo>
                    <a:pt x="3333172" y="4507770"/>
                    <a:pt x="3334146" y="4561871"/>
                    <a:pt x="3333954" y="4621519"/>
                  </a:cubicBezTo>
                  <a:cubicBezTo>
                    <a:pt x="3333928" y="4629539"/>
                    <a:pt x="3132239" y="4625157"/>
                    <a:pt x="3131316" y="4625144"/>
                  </a:cubicBezTo>
                  <a:cubicBezTo>
                    <a:pt x="3129804" y="4450978"/>
                    <a:pt x="3126024" y="4392137"/>
                    <a:pt x="3127497" y="4392111"/>
                  </a:cubicBezTo>
                  <a:close/>
                  <a:moveTo>
                    <a:pt x="3333915" y="4638161"/>
                  </a:moveTo>
                  <a:cubicBezTo>
                    <a:pt x="3333864" y="4722752"/>
                    <a:pt x="3336709" y="4797300"/>
                    <a:pt x="3337913" y="4868580"/>
                  </a:cubicBezTo>
                  <a:cubicBezTo>
                    <a:pt x="3277710" y="4868875"/>
                    <a:pt x="3244572" y="4871335"/>
                    <a:pt x="3133982" y="4869887"/>
                  </a:cubicBezTo>
                  <a:cubicBezTo>
                    <a:pt x="3133969" y="4868747"/>
                    <a:pt x="3131419" y="4637981"/>
                    <a:pt x="3131406" y="4637071"/>
                  </a:cubicBezTo>
                  <a:cubicBezTo>
                    <a:pt x="3174091" y="4637981"/>
                    <a:pt x="3332428" y="4638161"/>
                    <a:pt x="3333915" y="4638161"/>
                  </a:cubicBezTo>
                  <a:close/>
                  <a:moveTo>
                    <a:pt x="3338118" y="4880482"/>
                  </a:moveTo>
                  <a:cubicBezTo>
                    <a:pt x="3339515" y="4966482"/>
                    <a:pt x="3339451" y="5018713"/>
                    <a:pt x="3341424" y="5114296"/>
                  </a:cubicBezTo>
                  <a:lnTo>
                    <a:pt x="3138082" y="5114386"/>
                  </a:lnTo>
                  <a:cubicBezTo>
                    <a:pt x="3137429" y="5083422"/>
                    <a:pt x="3134264" y="4887451"/>
                    <a:pt x="3134199" y="4883825"/>
                  </a:cubicBezTo>
                  <a:cubicBezTo>
                    <a:pt x="3134174" y="4881686"/>
                    <a:pt x="3116362" y="4881609"/>
                    <a:pt x="3338118" y="4880482"/>
                  </a:cubicBezTo>
                  <a:close/>
                  <a:moveTo>
                    <a:pt x="3340719" y="4392508"/>
                  </a:moveTo>
                  <a:cubicBezTo>
                    <a:pt x="3428999" y="4392675"/>
                    <a:pt x="3413250" y="4391740"/>
                    <a:pt x="3543844" y="4391689"/>
                  </a:cubicBezTo>
                  <a:cubicBezTo>
                    <a:pt x="3544574" y="4454501"/>
                    <a:pt x="3543844" y="4530035"/>
                    <a:pt x="3547586" y="4623864"/>
                  </a:cubicBezTo>
                  <a:cubicBezTo>
                    <a:pt x="3415339" y="4623799"/>
                    <a:pt x="3446325" y="4626349"/>
                    <a:pt x="3344449" y="4626272"/>
                  </a:cubicBezTo>
                  <a:cubicBezTo>
                    <a:pt x="3344769" y="4519825"/>
                    <a:pt x="3341924" y="4452810"/>
                    <a:pt x="3340719" y="4392508"/>
                  </a:cubicBezTo>
                  <a:close/>
                  <a:moveTo>
                    <a:pt x="3358083" y="4638173"/>
                  </a:moveTo>
                  <a:cubicBezTo>
                    <a:pt x="3585171" y="4638173"/>
                    <a:pt x="3548380" y="4610232"/>
                    <a:pt x="3549918" y="4709044"/>
                  </a:cubicBezTo>
                  <a:cubicBezTo>
                    <a:pt x="3551225" y="4792790"/>
                    <a:pt x="3550277" y="4792329"/>
                    <a:pt x="3551366" y="4869477"/>
                  </a:cubicBezTo>
                  <a:cubicBezTo>
                    <a:pt x="3550456" y="4869464"/>
                    <a:pt x="3373384" y="4868490"/>
                    <a:pt x="3348408" y="4868554"/>
                  </a:cubicBezTo>
                  <a:cubicBezTo>
                    <a:pt x="3344051" y="4611667"/>
                    <a:pt x="3337542" y="4638173"/>
                    <a:pt x="3358083" y="4638173"/>
                  </a:cubicBezTo>
                  <a:close/>
                  <a:moveTo>
                    <a:pt x="3358083" y="4880430"/>
                  </a:moveTo>
                  <a:cubicBezTo>
                    <a:pt x="3573228" y="4880430"/>
                    <a:pt x="3551545" y="4880892"/>
                    <a:pt x="3551583" y="4884005"/>
                  </a:cubicBezTo>
                  <a:cubicBezTo>
                    <a:pt x="3555813" y="5154241"/>
                    <a:pt x="3568871" y="5113412"/>
                    <a:pt x="3511807" y="5113412"/>
                  </a:cubicBezTo>
                  <a:cubicBezTo>
                    <a:pt x="3435176" y="5113412"/>
                    <a:pt x="3433459" y="5114296"/>
                    <a:pt x="3358070" y="5114296"/>
                  </a:cubicBezTo>
                  <a:cubicBezTo>
                    <a:pt x="3349741" y="5114296"/>
                    <a:pt x="3351919" y="5122867"/>
                    <a:pt x="3350907" y="5058735"/>
                  </a:cubicBezTo>
                  <a:cubicBezTo>
                    <a:pt x="3347793" y="4858511"/>
                    <a:pt x="3343679" y="4880430"/>
                    <a:pt x="3358083" y="4880430"/>
                  </a:cubicBezTo>
                  <a:close/>
                  <a:moveTo>
                    <a:pt x="3755144" y="4184534"/>
                  </a:moveTo>
                  <a:cubicBezTo>
                    <a:pt x="3758693" y="4410059"/>
                    <a:pt x="3764434" y="4380568"/>
                    <a:pt x="3742688" y="4380223"/>
                  </a:cubicBezTo>
                  <a:cubicBezTo>
                    <a:pt x="3698362" y="4379505"/>
                    <a:pt x="3659765" y="4379518"/>
                    <a:pt x="3588682" y="4379710"/>
                  </a:cubicBezTo>
                  <a:cubicBezTo>
                    <a:pt x="3542588" y="4379826"/>
                    <a:pt x="3554416" y="4412917"/>
                    <a:pt x="3550853" y="4184354"/>
                  </a:cubicBezTo>
                  <a:cubicBezTo>
                    <a:pt x="3550123" y="4136966"/>
                    <a:pt x="3540294" y="4147087"/>
                    <a:pt x="3588759" y="4146497"/>
                  </a:cubicBezTo>
                  <a:cubicBezTo>
                    <a:pt x="3783976" y="4144140"/>
                    <a:pt x="3754452" y="4139605"/>
                    <a:pt x="3755144" y="4184534"/>
                  </a:cubicBezTo>
                  <a:close/>
                  <a:moveTo>
                    <a:pt x="3750069" y="3922394"/>
                  </a:moveTo>
                  <a:cubicBezTo>
                    <a:pt x="3752196" y="3973741"/>
                    <a:pt x="3752273" y="3988422"/>
                    <a:pt x="3753849" y="4097085"/>
                  </a:cubicBezTo>
                  <a:cubicBezTo>
                    <a:pt x="3754477" y="4143103"/>
                    <a:pt x="3757809" y="4135852"/>
                    <a:pt x="3742790" y="4135378"/>
                  </a:cubicBezTo>
                  <a:cubicBezTo>
                    <a:pt x="3497570" y="4127358"/>
                    <a:pt x="3549316" y="4201560"/>
                    <a:pt x="3547086" y="3901819"/>
                  </a:cubicBezTo>
                  <a:cubicBezTo>
                    <a:pt x="3780491" y="3902729"/>
                    <a:pt x="3748864" y="3893402"/>
                    <a:pt x="3750069" y="3922394"/>
                  </a:cubicBezTo>
                  <a:close/>
                  <a:moveTo>
                    <a:pt x="3745366" y="3659857"/>
                  </a:moveTo>
                  <a:cubicBezTo>
                    <a:pt x="3749403" y="3918614"/>
                    <a:pt x="3750607" y="3890212"/>
                    <a:pt x="3742611" y="3890276"/>
                  </a:cubicBezTo>
                  <a:cubicBezTo>
                    <a:pt x="3506246" y="3891852"/>
                    <a:pt x="3547355" y="3903472"/>
                    <a:pt x="3546279" y="3834523"/>
                  </a:cubicBezTo>
                  <a:cubicBezTo>
                    <a:pt x="3544882" y="3746242"/>
                    <a:pt x="3544510" y="3752557"/>
                    <a:pt x="3543011" y="3659626"/>
                  </a:cubicBezTo>
                  <a:cubicBezTo>
                    <a:pt x="3542972" y="3656462"/>
                    <a:pt x="3745328" y="3657666"/>
                    <a:pt x="3745366" y="3659857"/>
                  </a:cubicBezTo>
                  <a:close/>
                  <a:moveTo>
                    <a:pt x="3745135" y="3645611"/>
                  </a:moveTo>
                  <a:cubicBezTo>
                    <a:pt x="3640901" y="3647674"/>
                    <a:pt x="3600241" y="3645688"/>
                    <a:pt x="3542780" y="3645380"/>
                  </a:cubicBezTo>
                  <a:cubicBezTo>
                    <a:pt x="3541588" y="3573715"/>
                    <a:pt x="3539077" y="3492404"/>
                    <a:pt x="3538935" y="3412642"/>
                  </a:cubicBezTo>
                  <a:cubicBezTo>
                    <a:pt x="3611402" y="3412937"/>
                    <a:pt x="3583799" y="3413910"/>
                    <a:pt x="3741099" y="3413526"/>
                  </a:cubicBezTo>
                  <a:cubicBezTo>
                    <a:pt x="3743892" y="3585706"/>
                    <a:pt x="3744174" y="3586231"/>
                    <a:pt x="3745135" y="3645611"/>
                  </a:cubicBezTo>
                  <a:close/>
                  <a:moveTo>
                    <a:pt x="3740920" y="3401599"/>
                  </a:moveTo>
                  <a:cubicBezTo>
                    <a:pt x="3512666" y="3402201"/>
                    <a:pt x="3538935" y="3401150"/>
                    <a:pt x="3538935" y="3397691"/>
                  </a:cubicBezTo>
                  <a:cubicBezTo>
                    <a:pt x="3538821" y="3284775"/>
                    <a:pt x="3535963" y="3224793"/>
                    <a:pt x="3534758" y="3166913"/>
                  </a:cubicBezTo>
                  <a:cubicBezTo>
                    <a:pt x="3601612" y="3167374"/>
                    <a:pt x="3607712" y="3169936"/>
                    <a:pt x="3737575" y="3168591"/>
                  </a:cubicBezTo>
                  <a:cubicBezTo>
                    <a:pt x="3738882" y="3261407"/>
                    <a:pt x="3737434" y="3186578"/>
                    <a:pt x="3740920" y="3401599"/>
                  </a:cubicBezTo>
                  <a:close/>
                  <a:moveTo>
                    <a:pt x="3736012" y="2960373"/>
                  </a:moveTo>
                  <a:cubicBezTo>
                    <a:pt x="3737370" y="3046925"/>
                    <a:pt x="3735691" y="3047706"/>
                    <a:pt x="3737062" y="3135244"/>
                  </a:cubicBezTo>
                  <a:cubicBezTo>
                    <a:pt x="3737575" y="3167079"/>
                    <a:pt x="3767138" y="3156536"/>
                    <a:pt x="3534515" y="3155024"/>
                  </a:cubicBezTo>
                  <a:cubicBezTo>
                    <a:pt x="3532631" y="3056123"/>
                    <a:pt x="3534502" y="3045528"/>
                    <a:pt x="3532157" y="2923336"/>
                  </a:cubicBezTo>
                  <a:cubicBezTo>
                    <a:pt x="3773379" y="2923695"/>
                    <a:pt x="3735255" y="2912293"/>
                    <a:pt x="3736012" y="2960373"/>
                  </a:cubicBezTo>
                  <a:close/>
                  <a:moveTo>
                    <a:pt x="3729758" y="2678043"/>
                  </a:moveTo>
                  <a:cubicBezTo>
                    <a:pt x="3733987" y="2925463"/>
                    <a:pt x="3732449" y="2815505"/>
                    <a:pt x="3735025" y="2911909"/>
                  </a:cubicBezTo>
                  <a:cubicBezTo>
                    <a:pt x="3494443" y="2911986"/>
                    <a:pt x="3532285" y="2923093"/>
                    <a:pt x="3531029" y="2872656"/>
                  </a:cubicBezTo>
                  <a:cubicBezTo>
                    <a:pt x="3529530" y="2812700"/>
                    <a:pt x="3528620" y="2759188"/>
                    <a:pt x="3528364" y="2697964"/>
                  </a:cubicBezTo>
                  <a:cubicBezTo>
                    <a:pt x="3528223" y="2669908"/>
                    <a:pt x="3496673" y="2676044"/>
                    <a:pt x="3729758" y="2678043"/>
                  </a:cubicBezTo>
                  <a:close/>
                  <a:moveTo>
                    <a:pt x="3727643" y="2435837"/>
                  </a:moveTo>
                  <a:cubicBezTo>
                    <a:pt x="3729220" y="2536058"/>
                    <a:pt x="3726708" y="2493871"/>
                    <a:pt x="3729553" y="2666154"/>
                  </a:cubicBezTo>
                  <a:cubicBezTo>
                    <a:pt x="3728259" y="2666141"/>
                    <a:pt x="3529709" y="2665386"/>
                    <a:pt x="3528159" y="2665373"/>
                  </a:cubicBezTo>
                  <a:cubicBezTo>
                    <a:pt x="3527057" y="2532074"/>
                    <a:pt x="3524583" y="2532458"/>
                    <a:pt x="3523123" y="2433006"/>
                  </a:cubicBezTo>
                  <a:cubicBezTo>
                    <a:pt x="3524058" y="2433006"/>
                    <a:pt x="3727631" y="2434927"/>
                    <a:pt x="3727643" y="2435837"/>
                  </a:cubicBezTo>
                  <a:close/>
                  <a:moveTo>
                    <a:pt x="3722389" y="2188878"/>
                  </a:moveTo>
                  <a:cubicBezTo>
                    <a:pt x="3729104" y="2503121"/>
                    <a:pt x="3726759" y="2383850"/>
                    <a:pt x="3727426" y="2422142"/>
                  </a:cubicBezTo>
                  <a:cubicBezTo>
                    <a:pt x="3643324" y="2424205"/>
                    <a:pt x="3585837" y="2421258"/>
                    <a:pt x="3522956" y="2421117"/>
                  </a:cubicBezTo>
                  <a:cubicBezTo>
                    <a:pt x="3521854" y="2347184"/>
                    <a:pt x="3521803" y="2294800"/>
                    <a:pt x="3519637" y="2188801"/>
                  </a:cubicBezTo>
                  <a:cubicBezTo>
                    <a:pt x="3581301" y="2188827"/>
                    <a:pt x="3664134" y="2189711"/>
                    <a:pt x="3722389" y="2188878"/>
                  </a:cubicBezTo>
                  <a:close/>
                  <a:moveTo>
                    <a:pt x="3722056" y="2173710"/>
                  </a:moveTo>
                  <a:cubicBezTo>
                    <a:pt x="3722184" y="2179270"/>
                    <a:pt x="3738433" y="2176977"/>
                    <a:pt x="3519393" y="2176900"/>
                  </a:cubicBezTo>
                  <a:cubicBezTo>
                    <a:pt x="3519368" y="2175721"/>
                    <a:pt x="3514960" y="1943944"/>
                    <a:pt x="3514947" y="1942996"/>
                  </a:cubicBezTo>
                  <a:cubicBezTo>
                    <a:pt x="3515869" y="1942996"/>
                    <a:pt x="3717546" y="1944136"/>
                    <a:pt x="3718519" y="1944149"/>
                  </a:cubicBezTo>
                  <a:cubicBezTo>
                    <a:pt x="3719263" y="1996072"/>
                    <a:pt x="3719903" y="2075372"/>
                    <a:pt x="3722056" y="2173710"/>
                  </a:cubicBezTo>
                  <a:close/>
                  <a:moveTo>
                    <a:pt x="3715739" y="1736699"/>
                  </a:moveTo>
                  <a:cubicBezTo>
                    <a:pt x="3717110" y="1824045"/>
                    <a:pt x="3716648" y="1823878"/>
                    <a:pt x="3718020" y="1911442"/>
                  </a:cubicBezTo>
                  <a:cubicBezTo>
                    <a:pt x="3718494" y="1941548"/>
                    <a:pt x="3749633" y="1931184"/>
                    <a:pt x="3514742" y="1931094"/>
                  </a:cubicBezTo>
                  <a:cubicBezTo>
                    <a:pt x="3512640" y="1805546"/>
                    <a:pt x="3514498" y="1834460"/>
                    <a:pt x="3512076" y="1699855"/>
                  </a:cubicBezTo>
                  <a:cubicBezTo>
                    <a:pt x="3750082" y="1699855"/>
                    <a:pt x="3714944" y="1685519"/>
                    <a:pt x="3715739" y="1736699"/>
                  </a:cubicBezTo>
                  <a:close/>
                  <a:moveTo>
                    <a:pt x="3712369" y="1474482"/>
                  </a:moveTo>
                  <a:cubicBezTo>
                    <a:pt x="3717674" y="1728615"/>
                    <a:pt x="3726708" y="1687440"/>
                    <a:pt x="3665634" y="1687440"/>
                  </a:cubicBezTo>
                  <a:cubicBezTo>
                    <a:pt x="3588592" y="1687440"/>
                    <a:pt x="3588925" y="1687953"/>
                    <a:pt x="3511846" y="1687953"/>
                  </a:cubicBezTo>
                  <a:cubicBezTo>
                    <a:pt x="3509808" y="1581557"/>
                    <a:pt x="3509462" y="1599326"/>
                    <a:pt x="3508181" y="1453946"/>
                  </a:cubicBezTo>
                  <a:cubicBezTo>
                    <a:pt x="3739843" y="1453959"/>
                    <a:pt x="3711766" y="1445414"/>
                    <a:pt x="3712369" y="1474482"/>
                  </a:cubicBezTo>
                  <a:close/>
                  <a:moveTo>
                    <a:pt x="3707460" y="1212368"/>
                  </a:moveTo>
                  <a:cubicBezTo>
                    <a:pt x="3711741" y="1485295"/>
                    <a:pt x="3726977" y="1441853"/>
                    <a:pt x="3665634" y="1441853"/>
                  </a:cubicBezTo>
                  <a:cubicBezTo>
                    <a:pt x="3589553" y="1441853"/>
                    <a:pt x="3588682" y="1442058"/>
                    <a:pt x="3511807" y="1442058"/>
                  </a:cubicBezTo>
                  <a:cubicBezTo>
                    <a:pt x="3506707" y="1442058"/>
                    <a:pt x="3508283" y="1449104"/>
                    <a:pt x="3507309" y="1386880"/>
                  </a:cubicBezTo>
                  <a:cubicBezTo>
                    <a:pt x="3504131" y="1182915"/>
                    <a:pt x="3502978" y="1209524"/>
                    <a:pt x="3511807" y="1209524"/>
                  </a:cubicBezTo>
                  <a:cubicBezTo>
                    <a:pt x="3721556" y="1209524"/>
                    <a:pt x="3707358" y="1205527"/>
                    <a:pt x="3707460" y="1212368"/>
                  </a:cubicBezTo>
                  <a:close/>
                  <a:moveTo>
                    <a:pt x="3707230" y="1196803"/>
                  </a:moveTo>
                  <a:cubicBezTo>
                    <a:pt x="3634853" y="1195970"/>
                    <a:pt x="3587285" y="1197610"/>
                    <a:pt x="3505400" y="1197623"/>
                  </a:cubicBezTo>
                  <a:cubicBezTo>
                    <a:pt x="3500877" y="934855"/>
                    <a:pt x="3494315" y="963565"/>
                    <a:pt x="3511820" y="963565"/>
                  </a:cubicBezTo>
                  <a:cubicBezTo>
                    <a:pt x="3576483" y="963565"/>
                    <a:pt x="3593782" y="963718"/>
                    <a:pt x="3665646" y="963718"/>
                  </a:cubicBezTo>
                  <a:cubicBezTo>
                    <a:pt x="3716995" y="963731"/>
                    <a:pt x="3703065" y="921531"/>
                    <a:pt x="3707230" y="1196803"/>
                  </a:cubicBezTo>
                  <a:close/>
                  <a:moveTo>
                    <a:pt x="3700297" y="775511"/>
                  </a:moveTo>
                  <a:cubicBezTo>
                    <a:pt x="3701912" y="828715"/>
                    <a:pt x="3701937" y="840476"/>
                    <a:pt x="3703757" y="952060"/>
                  </a:cubicBezTo>
                  <a:cubicBezTo>
                    <a:pt x="3681062" y="951765"/>
                    <a:pt x="3516241" y="951650"/>
                    <a:pt x="3500415" y="951701"/>
                  </a:cubicBezTo>
                  <a:cubicBezTo>
                    <a:pt x="3496173" y="684873"/>
                    <a:pt x="3489394" y="720641"/>
                    <a:pt x="3511820" y="720641"/>
                  </a:cubicBezTo>
                  <a:cubicBezTo>
                    <a:pt x="3737216" y="720641"/>
                    <a:pt x="3698016" y="699849"/>
                    <a:pt x="3700297" y="775511"/>
                  </a:cubicBezTo>
                  <a:close/>
                  <a:moveTo>
                    <a:pt x="3696632" y="513192"/>
                  </a:moveTo>
                  <a:cubicBezTo>
                    <a:pt x="3700118" y="742113"/>
                    <a:pt x="3707819" y="707049"/>
                    <a:pt x="3665634" y="707049"/>
                  </a:cubicBezTo>
                  <a:cubicBezTo>
                    <a:pt x="3470890" y="707049"/>
                    <a:pt x="3496122" y="718771"/>
                    <a:pt x="3495648" y="687858"/>
                  </a:cubicBezTo>
                  <a:cubicBezTo>
                    <a:pt x="3491804" y="442590"/>
                    <a:pt x="3487498" y="475207"/>
                    <a:pt x="3511820" y="475207"/>
                  </a:cubicBezTo>
                  <a:cubicBezTo>
                    <a:pt x="3729809" y="475207"/>
                    <a:pt x="3695851" y="463305"/>
                    <a:pt x="3696632" y="513192"/>
                  </a:cubicBezTo>
                  <a:close/>
                  <a:moveTo>
                    <a:pt x="3511820" y="229555"/>
                  </a:moveTo>
                  <a:cubicBezTo>
                    <a:pt x="3720916" y="229555"/>
                    <a:pt x="3692455" y="224571"/>
                    <a:pt x="3692480" y="250860"/>
                  </a:cubicBezTo>
                  <a:cubicBezTo>
                    <a:pt x="3692480" y="498971"/>
                    <a:pt x="3708806" y="462870"/>
                    <a:pt x="3665634" y="462870"/>
                  </a:cubicBezTo>
                  <a:cubicBezTo>
                    <a:pt x="3461190" y="462870"/>
                    <a:pt x="3493380" y="473939"/>
                    <a:pt x="3492265" y="425539"/>
                  </a:cubicBezTo>
                  <a:cubicBezTo>
                    <a:pt x="3487280" y="198142"/>
                    <a:pt x="3480463" y="229555"/>
                    <a:pt x="3511820" y="229555"/>
                  </a:cubicBezTo>
                  <a:close/>
                  <a:moveTo>
                    <a:pt x="3489920" y="951753"/>
                  </a:moveTo>
                  <a:cubicBezTo>
                    <a:pt x="3435816" y="952099"/>
                    <a:pt x="3287155" y="957864"/>
                    <a:pt x="3286834" y="949818"/>
                  </a:cubicBezTo>
                  <a:cubicBezTo>
                    <a:pt x="3283528" y="868007"/>
                    <a:pt x="3283694" y="789424"/>
                    <a:pt x="3282772" y="720359"/>
                  </a:cubicBezTo>
                  <a:cubicBezTo>
                    <a:pt x="3502042" y="720436"/>
                    <a:pt x="3395271" y="720564"/>
                    <a:pt x="3485691" y="720641"/>
                  </a:cubicBezTo>
                  <a:cubicBezTo>
                    <a:pt x="3487639" y="829651"/>
                    <a:pt x="3486037" y="707331"/>
                    <a:pt x="3489920" y="951753"/>
                  </a:cubicBezTo>
                  <a:close/>
                  <a:moveTo>
                    <a:pt x="3485153" y="688063"/>
                  </a:moveTo>
                  <a:cubicBezTo>
                    <a:pt x="3485601" y="716964"/>
                    <a:pt x="3517446" y="708548"/>
                    <a:pt x="3282605" y="708471"/>
                  </a:cubicBezTo>
                  <a:cubicBezTo>
                    <a:pt x="3280094" y="532703"/>
                    <a:pt x="3282580" y="663594"/>
                    <a:pt x="3279761" y="474451"/>
                  </a:cubicBezTo>
                  <a:cubicBezTo>
                    <a:pt x="3563284" y="475489"/>
                    <a:pt x="3458857" y="475117"/>
                    <a:pt x="3482795" y="475181"/>
                  </a:cubicBezTo>
                  <a:cubicBezTo>
                    <a:pt x="3485102" y="600166"/>
                    <a:pt x="3483564" y="586650"/>
                    <a:pt x="3485153" y="688063"/>
                  </a:cubicBezTo>
                  <a:close/>
                  <a:moveTo>
                    <a:pt x="3281234" y="230721"/>
                  </a:moveTo>
                  <a:cubicBezTo>
                    <a:pt x="3508770" y="230272"/>
                    <a:pt x="3477503" y="220856"/>
                    <a:pt x="3478297" y="251039"/>
                  </a:cubicBezTo>
                  <a:cubicBezTo>
                    <a:pt x="3484909" y="504122"/>
                    <a:pt x="3494046" y="463472"/>
                    <a:pt x="3434996" y="462985"/>
                  </a:cubicBezTo>
                  <a:cubicBezTo>
                    <a:pt x="3248198" y="461474"/>
                    <a:pt x="3279799" y="475514"/>
                    <a:pt x="3279094" y="428331"/>
                  </a:cubicBezTo>
                  <a:cubicBezTo>
                    <a:pt x="3275980" y="207161"/>
                    <a:pt x="3273238" y="230746"/>
                    <a:pt x="3281234" y="230721"/>
                  </a:cubicBezTo>
                  <a:close/>
                  <a:moveTo>
                    <a:pt x="3276352" y="950356"/>
                  </a:moveTo>
                  <a:cubicBezTo>
                    <a:pt x="3276454" y="952906"/>
                    <a:pt x="3300533" y="951842"/>
                    <a:pt x="3073945" y="953085"/>
                  </a:cubicBezTo>
                  <a:cubicBezTo>
                    <a:pt x="3070818" y="818197"/>
                    <a:pt x="3071600" y="785324"/>
                    <a:pt x="3070754" y="719104"/>
                  </a:cubicBezTo>
                  <a:cubicBezTo>
                    <a:pt x="3171336" y="719463"/>
                    <a:pt x="3072100" y="720295"/>
                    <a:pt x="3272290" y="720359"/>
                  </a:cubicBezTo>
                  <a:cubicBezTo>
                    <a:pt x="3273212" y="790269"/>
                    <a:pt x="3273058" y="868609"/>
                    <a:pt x="3276352" y="950356"/>
                  </a:cubicBezTo>
                  <a:close/>
                  <a:moveTo>
                    <a:pt x="3269855" y="513192"/>
                  </a:moveTo>
                  <a:cubicBezTo>
                    <a:pt x="3271200" y="599013"/>
                    <a:pt x="3270457" y="600947"/>
                    <a:pt x="3271816" y="688063"/>
                  </a:cubicBezTo>
                  <a:cubicBezTo>
                    <a:pt x="3272290" y="718156"/>
                    <a:pt x="3302891" y="707997"/>
                    <a:pt x="3070588" y="707202"/>
                  </a:cubicBezTo>
                  <a:cubicBezTo>
                    <a:pt x="3069473" y="626826"/>
                    <a:pt x="3068922" y="625634"/>
                    <a:pt x="3066487" y="474630"/>
                  </a:cubicBezTo>
                  <a:cubicBezTo>
                    <a:pt x="3305146" y="474477"/>
                    <a:pt x="3269073" y="461269"/>
                    <a:pt x="3269855" y="513192"/>
                  </a:cubicBezTo>
                  <a:close/>
                  <a:moveTo>
                    <a:pt x="3204308" y="230823"/>
                  </a:moveTo>
                  <a:cubicBezTo>
                    <a:pt x="3276313" y="230823"/>
                    <a:pt x="3265075" y="225174"/>
                    <a:pt x="3265613" y="250975"/>
                  </a:cubicBezTo>
                  <a:cubicBezTo>
                    <a:pt x="3266882" y="311699"/>
                    <a:pt x="3267676" y="364455"/>
                    <a:pt x="3268573" y="428523"/>
                  </a:cubicBezTo>
                  <a:cubicBezTo>
                    <a:pt x="3269240" y="473106"/>
                    <a:pt x="3306248" y="462537"/>
                    <a:pt x="3066308" y="462729"/>
                  </a:cubicBezTo>
                  <a:cubicBezTo>
                    <a:pt x="3063783" y="305448"/>
                    <a:pt x="3063796" y="301438"/>
                    <a:pt x="3062527" y="250668"/>
                  </a:cubicBezTo>
                  <a:cubicBezTo>
                    <a:pt x="3061861" y="224059"/>
                    <a:pt x="3036911" y="230695"/>
                    <a:pt x="3204308" y="230823"/>
                  </a:cubicBezTo>
                  <a:close/>
                  <a:moveTo>
                    <a:pt x="3050558" y="953149"/>
                  </a:moveTo>
                  <a:cubicBezTo>
                    <a:pt x="2974478" y="953149"/>
                    <a:pt x="2974901" y="951625"/>
                    <a:pt x="2896809" y="951625"/>
                  </a:cubicBezTo>
                  <a:cubicBezTo>
                    <a:pt x="2845756" y="951625"/>
                    <a:pt x="2860146" y="995515"/>
                    <a:pt x="2855482" y="720103"/>
                  </a:cubicBezTo>
                  <a:cubicBezTo>
                    <a:pt x="2942352" y="721026"/>
                    <a:pt x="2973453" y="718925"/>
                    <a:pt x="3060259" y="719066"/>
                  </a:cubicBezTo>
                  <a:cubicBezTo>
                    <a:pt x="3063604" y="987777"/>
                    <a:pt x="3069114" y="953149"/>
                    <a:pt x="3050558" y="953149"/>
                  </a:cubicBezTo>
                  <a:close/>
                  <a:moveTo>
                    <a:pt x="3056620" y="513166"/>
                  </a:moveTo>
                  <a:cubicBezTo>
                    <a:pt x="3060157" y="736924"/>
                    <a:pt x="3064027" y="707177"/>
                    <a:pt x="3050558" y="707177"/>
                  </a:cubicBezTo>
                  <a:cubicBezTo>
                    <a:pt x="2826265" y="707177"/>
                    <a:pt x="2855431" y="717887"/>
                    <a:pt x="2854956" y="687858"/>
                  </a:cubicBezTo>
                  <a:cubicBezTo>
                    <a:pt x="2853560" y="598347"/>
                    <a:pt x="2854610" y="600025"/>
                    <a:pt x="2853239" y="512987"/>
                  </a:cubicBezTo>
                  <a:cubicBezTo>
                    <a:pt x="2852496" y="466867"/>
                    <a:pt x="2841168" y="474848"/>
                    <a:pt x="2896796" y="474848"/>
                  </a:cubicBezTo>
                  <a:cubicBezTo>
                    <a:pt x="3088233" y="474848"/>
                    <a:pt x="3055761" y="460103"/>
                    <a:pt x="3056620" y="513166"/>
                  </a:cubicBezTo>
                  <a:close/>
                  <a:moveTo>
                    <a:pt x="3052032" y="251013"/>
                  </a:moveTo>
                  <a:cubicBezTo>
                    <a:pt x="3053352" y="303488"/>
                    <a:pt x="3053391" y="311879"/>
                    <a:pt x="3055812" y="462742"/>
                  </a:cubicBezTo>
                  <a:cubicBezTo>
                    <a:pt x="3033361" y="462742"/>
                    <a:pt x="2875075" y="462921"/>
                    <a:pt x="2852432" y="463165"/>
                  </a:cubicBezTo>
                  <a:lnTo>
                    <a:pt x="2848652" y="229901"/>
                  </a:lnTo>
                  <a:cubicBezTo>
                    <a:pt x="3090322" y="226058"/>
                    <a:pt x="3051404" y="226122"/>
                    <a:pt x="3052032" y="251013"/>
                  </a:cubicBezTo>
                  <a:close/>
                  <a:moveTo>
                    <a:pt x="2845986" y="775408"/>
                  </a:moveTo>
                  <a:cubicBezTo>
                    <a:pt x="2847024" y="830573"/>
                    <a:pt x="2846665" y="809896"/>
                    <a:pt x="2848947" y="952035"/>
                  </a:cubicBezTo>
                  <a:cubicBezTo>
                    <a:pt x="2782810" y="953328"/>
                    <a:pt x="2809529" y="954866"/>
                    <a:pt x="2645515" y="953303"/>
                  </a:cubicBezTo>
                  <a:cubicBezTo>
                    <a:pt x="2642542" y="714197"/>
                    <a:pt x="2644272" y="793088"/>
                    <a:pt x="2643516" y="718796"/>
                  </a:cubicBezTo>
                  <a:cubicBezTo>
                    <a:pt x="2886673" y="718681"/>
                    <a:pt x="2844666" y="708791"/>
                    <a:pt x="2845986" y="775408"/>
                  </a:cubicBezTo>
                  <a:close/>
                  <a:moveTo>
                    <a:pt x="2842744" y="513192"/>
                  </a:moveTo>
                  <a:cubicBezTo>
                    <a:pt x="2846191" y="739550"/>
                    <a:pt x="2852125" y="708291"/>
                    <a:pt x="2820011" y="707638"/>
                  </a:cubicBezTo>
                  <a:cubicBezTo>
                    <a:pt x="2771956" y="706664"/>
                    <a:pt x="2763089" y="706857"/>
                    <a:pt x="2643375" y="706908"/>
                  </a:cubicBezTo>
                  <a:cubicBezTo>
                    <a:pt x="2641939" y="594260"/>
                    <a:pt x="2639646" y="594888"/>
                    <a:pt x="2638390" y="475361"/>
                  </a:cubicBezTo>
                  <a:cubicBezTo>
                    <a:pt x="2878343" y="477705"/>
                    <a:pt x="2841898" y="460423"/>
                    <a:pt x="2842744" y="513192"/>
                  </a:cubicBezTo>
                  <a:close/>
                  <a:moveTo>
                    <a:pt x="2666120" y="230951"/>
                  </a:moveTo>
                  <a:cubicBezTo>
                    <a:pt x="2718250" y="231643"/>
                    <a:pt x="2768522" y="231758"/>
                    <a:pt x="2820037" y="230516"/>
                  </a:cubicBezTo>
                  <a:cubicBezTo>
                    <a:pt x="2845487" y="229875"/>
                    <a:pt x="2837605" y="195221"/>
                    <a:pt x="2841937" y="463305"/>
                  </a:cubicBezTo>
                  <a:cubicBezTo>
                    <a:pt x="2750607" y="464612"/>
                    <a:pt x="2786450" y="464933"/>
                    <a:pt x="2638274" y="463485"/>
                  </a:cubicBezTo>
                  <a:cubicBezTo>
                    <a:pt x="2636070" y="191634"/>
                    <a:pt x="2623717" y="230400"/>
                    <a:pt x="2666120" y="230951"/>
                  </a:cubicBezTo>
                  <a:close/>
                  <a:moveTo>
                    <a:pt x="2638902" y="1198763"/>
                  </a:moveTo>
                  <a:cubicBezTo>
                    <a:pt x="2588682" y="1199122"/>
                    <a:pt x="2523545" y="1198763"/>
                    <a:pt x="2437470" y="1198763"/>
                  </a:cubicBezTo>
                  <a:cubicBezTo>
                    <a:pt x="2437329" y="1190256"/>
                    <a:pt x="2433882" y="991019"/>
                    <a:pt x="2433241" y="964192"/>
                  </a:cubicBezTo>
                  <a:cubicBezTo>
                    <a:pt x="2434176" y="964192"/>
                    <a:pt x="2633738" y="965102"/>
                    <a:pt x="2635148" y="965115"/>
                  </a:cubicBezTo>
                  <a:cubicBezTo>
                    <a:pt x="2636198" y="1050424"/>
                    <a:pt x="2638005" y="1142561"/>
                    <a:pt x="2638902" y="1198763"/>
                  </a:cubicBezTo>
                  <a:close/>
                  <a:moveTo>
                    <a:pt x="2633187" y="775280"/>
                  </a:moveTo>
                  <a:cubicBezTo>
                    <a:pt x="2632738" y="989020"/>
                    <a:pt x="2655971" y="953072"/>
                    <a:pt x="2589361" y="953072"/>
                  </a:cubicBezTo>
                  <a:cubicBezTo>
                    <a:pt x="2415211" y="953072"/>
                    <a:pt x="2432972" y="953059"/>
                    <a:pt x="2432895" y="949946"/>
                  </a:cubicBezTo>
                  <a:cubicBezTo>
                    <a:pt x="2431870" y="907452"/>
                    <a:pt x="2425296" y="719347"/>
                    <a:pt x="2435740" y="719347"/>
                  </a:cubicBezTo>
                  <a:cubicBezTo>
                    <a:pt x="2673233" y="719347"/>
                    <a:pt x="2633341" y="701860"/>
                    <a:pt x="2633187" y="775280"/>
                  </a:cubicBezTo>
                  <a:close/>
                  <a:moveTo>
                    <a:pt x="2628407" y="513192"/>
                  </a:moveTo>
                  <a:cubicBezTo>
                    <a:pt x="2631983" y="741229"/>
                    <a:pt x="2647245" y="706908"/>
                    <a:pt x="2589361" y="706933"/>
                  </a:cubicBezTo>
                  <a:cubicBezTo>
                    <a:pt x="2406138" y="706933"/>
                    <a:pt x="2429371" y="716119"/>
                    <a:pt x="2428922" y="687832"/>
                  </a:cubicBezTo>
                  <a:cubicBezTo>
                    <a:pt x="2428820" y="680991"/>
                    <a:pt x="2425795" y="484700"/>
                    <a:pt x="2425629" y="473823"/>
                  </a:cubicBezTo>
                  <a:cubicBezTo>
                    <a:pt x="2669017" y="473311"/>
                    <a:pt x="2627651" y="465483"/>
                    <a:pt x="2628407" y="513192"/>
                  </a:cubicBezTo>
                  <a:close/>
                  <a:moveTo>
                    <a:pt x="2435740" y="231092"/>
                  </a:moveTo>
                  <a:cubicBezTo>
                    <a:pt x="2653742" y="231092"/>
                    <a:pt x="2624486" y="222022"/>
                    <a:pt x="2625114" y="250399"/>
                  </a:cubicBezTo>
                  <a:cubicBezTo>
                    <a:pt x="2630906" y="505121"/>
                    <a:pt x="2635724" y="463267"/>
                    <a:pt x="2589361" y="463267"/>
                  </a:cubicBezTo>
                  <a:cubicBezTo>
                    <a:pt x="2512755" y="463267"/>
                    <a:pt x="2512678" y="461922"/>
                    <a:pt x="2435740" y="461922"/>
                  </a:cubicBezTo>
                  <a:cubicBezTo>
                    <a:pt x="2422041" y="461922"/>
                    <a:pt x="2425539" y="468609"/>
                    <a:pt x="2424950" y="425564"/>
                  </a:cubicBezTo>
                  <a:cubicBezTo>
                    <a:pt x="2421913" y="201153"/>
                    <a:pt x="2416069" y="231092"/>
                    <a:pt x="2435740" y="231092"/>
                  </a:cubicBezTo>
                  <a:close/>
                  <a:moveTo>
                    <a:pt x="2418888" y="719373"/>
                  </a:moveTo>
                  <a:cubicBezTo>
                    <a:pt x="2419773" y="783633"/>
                    <a:pt x="2419786" y="843422"/>
                    <a:pt x="2422451" y="952316"/>
                  </a:cubicBezTo>
                  <a:cubicBezTo>
                    <a:pt x="2208332" y="952701"/>
                    <a:pt x="2219737" y="955225"/>
                    <a:pt x="2219609" y="950446"/>
                  </a:cubicBezTo>
                  <a:cubicBezTo>
                    <a:pt x="2219122" y="929782"/>
                    <a:pt x="2215226" y="721038"/>
                    <a:pt x="2215213" y="720103"/>
                  </a:cubicBezTo>
                  <a:cubicBezTo>
                    <a:pt x="2322574" y="721013"/>
                    <a:pt x="2353790" y="719514"/>
                    <a:pt x="2418888" y="719373"/>
                  </a:cubicBezTo>
                  <a:close/>
                  <a:moveTo>
                    <a:pt x="2418722" y="707471"/>
                  </a:moveTo>
                  <a:cubicBezTo>
                    <a:pt x="2183958" y="707971"/>
                    <a:pt x="2215149" y="716888"/>
                    <a:pt x="2214688" y="687832"/>
                  </a:cubicBezTo>
                  <a:cubicBezTo>
                    <a:pt x="2213317" y="600320"/>
                    <a:pt x="2213688" y="600269"/>
                    <a:pt x="2212317" y="512987"/>
                  </a:cubicBezTo>
                  <a:cubicBezTo>
                    <a:pt x="2211548" y="464279"/>
                    <a:pt x="2171733" y="475233"/>
                    <a:pt x="2415121" y="473875"/>
                  </a:cubicBezTo>
                  <a:cubicBezTo>
                    <a:pt x="2415134" y="474848"/>
                    <a:pt x="2418402" y="685231"/>
                    <a:pt x="2418722" y="707471"/>
                  </a:cubicBezTo>
                  <a:close/>
                  <a:moveTo>
                    <a:pt x="2411161" y="231028"/>
                  </a:moveTo>
                  <a:cubicBezTo>
                    <a:pt x="2413750" y="361599"/>
                    <a:pt x="2413545" y="365775"/>
                    <a:pt x="2414954" y="461973"/>
                  </a:cubicBezTo>
                  <a:cubicBezTo>
                    <a:pt x="2179473" y="463216"/>
                    <a:pt x="2211856" y="478704"/>
                    <a:pt x="2210638" y="425513"/>
                  </a:cubicBezTo>
                  <a:cubicBezTo>
                    <a:pt x="2208729" y="342228"/>
                    <a:pt x="2208242" y="294469"/>
                    <a:pt x="2208063" y="250821"/>
                  </a:cubicBezTo>
                  <a:cubicBezTo>
                    <a:pt x="2207935" y="221087"/>
                    <a:pt x="2178025" y="229875"/>
                    <a:pt x="2411161" y="231028"/>
                  </a:cubicBezTo>
                  <a:close/>
                  <a:moveTo>
                    <a:pt x="2205231" y="952560"/>
                  </a:moveTo>
                  <a:cubicBezTo>
                    <a:pt x="2079955" y="949857"/>
                    <a:pt x="2004593" y="954546"/>
                    <a:pt x="2004541" y="950049"/>
                  </a:cubicBezTo>
                  <a:cubicBezTo>
                    <a:pt x="2001696" y="677468"/>
                    <a:pt x="1984717" y="718246"/>
                    <a:pt x="2051366" y="719142"/>
                  </a:cubicBezTo>
                  <a:cubicBezTo>
                    <a:pt x="2114593" y="719988"/>
                    <a:pt x="2131303" y="719309"/>
                    <a:pt x="2204731" y="719988"/>
                  </a:cubicBezTo>
                  <a:cubicBezTo>
                    <a:pt x="2209178" y="982743"/>
                    <a:pt x="2211510" y="952675"/>
                    <a:pt x="2205231" y="952560"/>
                  </a:cubicBezTo>
                  <a:close/>
                  <a:moveTo>
                    <a:pt x="2201822" y="513192"/>
                  </a:moveTo>
                  <a:cubicBezTo>
                    <a:pt x="2203193" y="600512"/>
                    <a:pt x="2202822" y="600422"/>
                    <a:pt x="2204193" y="688037"/>
                  </a:cubicBezTo>
                  <a:cubicBezTo>
                    <a:pt x="2204654" y="717029"/>
                    <a:pt x="2236280" y="707625"/>
                    <a:pt x="2001184" y="706780"/>
                  </a:cubicBezTo>
                  <a:cubicBezTo>
                    <a:pt x="1999300" y="582820"/>
                    <a:pt x="2001081" y="584101"/>
                    <a:pt x="1998826" y="475758"/>
                  </a:cubicBezTo>
                  <a:cubicBezTo>
                    <a:pt x="2232744" y="474361"/>
                    <a:pt x="2200989" y="459398"/>
                    <a:pt x="2201822" y="513192"/>
                  </a:cubicBezTo>
                  <a:close/>
                  <a:moveTo>
                    <a:pt x="2197439" y="230657"/>
                  </a:moveTo>
                  <a:cubicBezTo>
                    <a:pt x="2198247" y="362534"/>
                    <a:pt x="2199272" y="381225"/>
                    <a:pt x="2200938" y="462908"/>
                  </a:cubicBezTo>
                  <a:cubicBezTo>
                    <a:pt x="2153344" y="461896"/>
                    <a:pt x="2102406" y="461883"/>
                    <a:pt x="2051315" y="463049"/>
                  </a:cubicBezTo>
                  <a:cubicBezTo>
                    <a:pt x="1982385" y="464625"/>
                    <a:pt x="2000376" y="502418"/>
                    <a:pt x="1993803" y="250693"/>
                  </a:cubicBezTo>
                  <a:cubicBezTo>
                    <a:pt x="1992880" y="215681"/>
                    <a:pt x="1967404" y="235422"/>
                    <a:pt x="2197439" y="230657"/>
                  </a:cubicBezTo>
                  <a:close/>
                  <a:moveTo>
                    <a:pt x="1974542" y="952086"/>
                  </a:moveTo>
                  <a:cubicBezTo>
                    <a:pt x="1824035" y="952111"/>
                    <a:pt x="1810426" y="952086"/>
                    <a:pt x="1791293" y="952176"/>
                  </a:cubicBezTo>
                  <a:cubicBezTo>
                    <a:pt x="1787731" y="826217"/>
                    <a:pt x="1789346" y="778329"/>
                    <a:pt x="1788769" y="719809"/>
                  </a:cubicBezTo>
                  <a:cubicBezTo>
                    <a:pt x="1899551" y="719475"/>
                    <a:pt x="1927756" y="718502"/>
                    <a:pt x="1990855" y="718643"/>
                  </a:cubicBezTo>
                  <a:cubicBezTo>
                    <a:pt x="1994879" y="993850"/>
                    <a:pt x="2002658" y="952086"/>
                    <a:pt x="1974542" y="952086"/>
                  </a:cubicBezTo>
                  <a:close/>
                  <a:moveTo>
                    <a:pt x="1989010" y="513166"/>
                  </a:moveTo>
                  <a:cubicBezTo>
                    <a:pt x="1992508" y="737129"/>
                    <a:pt x="1994520" y="706728"/>
                    <a:pt x="1974555" y="706728"/>
                  </a:cubicBezTo>
                  <a:cubicBezTo>
                    <a:pt x="1760141" y="706728"/>
                    <a:pt x="1788820" y="717105"/>
                    <a:pt x="1788372" y="687832"/>
                  </a:cubicBezTo>
                  <a:cubicBezTo>
                    <a:pt x="1784438" y="436633"/>
                    <a:pt x="1772354" y="474797"/>
                    <a:pt x="1820805" y="474797"/>
                  </a:cubicBezTo>
                  <a:cubicBezTo>
                    <a:pt x="1897591" y="474797"/>
                    <a:pt x="1897616" y="475835"/>
                    <a:pt x="1974555" y="475835"/>
                  </a:cubicBezTo>
                  <a:cubicBezTo>
                    <a:pt x="1991816" y="475822"/>
                    <a:pt x="1988279" y="468315"/>
                    <a:pt x="1989010" y="513166"/>
                  </a:cubicBezTo>
                  <a:close/>
                  <a:moveTo>
                    <a:pt x="1820793" y="229914"/>
                  </a:moveTo>
                  <a:cubicBezTo>
                    <a:pt x="1826918" y="229914"/>
                    <a:pt x="1973312" y="230003"/>
                    <a:pt x="1982769" y="230016"/>
                  </a:cubicBezTo>
                  <a:cubicBezTo>
                    <a:pt x="1983564" y="263030"/>
                    <a:pt x="1980424" y="133408"/>
                    <a:pt x="1988049" y="463920"/>
                  </a:cubicBezTo>
                  <a:cubicBezTo>
                    <a:pt x="1902537" y="464164"/>
                    <a:pt x="1867117" y="462293"/>
                    <a:pt x="1784194" y="463049"/>
                  </a:cubicBezTo>
                  <a:cubicBezTo>
                    <a:pt x="1780991" y="187663"/>
                    <a:pt x="1766100" y="229914"/>
                    <a:pt x="1820793" y="229914"/>
                  </a:cubicBezTo>
                  <a:close/>
                  <a:moveTo>
                    <a:pt x="1778274" y="719847"/>
                  </a:moveTo>
                  <a:cubicBezTo>
                    <a:pt x="1779043" y="801287"/>
                    <a:pt x="1776839" y="783364"/>
                    <a:pt x="1780785" y="952227"/>
                  </a:cubicBezTo>
                  <a:cubicBezTo>
                    <a:pt x="1544113" y="953713"/>
                    <a:pt x="1603534" y="953328"/>
                    <a:pt x="1578892" y="953559"/>
                  </a:cubicBezTo>
                  <a:cubicBezTo>
                    <a:pt x="1578135" y="857194"/>
                    <a:pt x="1576508" y="792050"/>
                    <a:pt x="1575291" y="719219"/>
                  </a:cubicBezTo>
                  <a:cubicBezTo>
                    <a:pt x="1674617" y="721102"/>
                    <a:pt x="1699772" y="720193"/>
                    <a:pt x="1778274" y="719847"/>
                  </a:cubicBezTo>
                  <a:close/>
                  <a:moveTo>
                    <a:pt x="1774404" y="513192"/>
                  </a:moveTo>
                  <a:cubicBezTo>
                    <a:pt x="1777979" y="741562"/>
                    <a:pt x="1789576" y="707779"/>
                    <a:pt x="1743892" y="708150"/>
                  </a:cubicBezTo>
                  <a:cubicBezTo>
                    <a:pt x="1548085" y="709739"/>
                    <a:pt x="1575175" y="711878"/>
                    <a:pt x="1574791" y="687832"/>
                  </a:cubicBezTo>
                  <a:cubicBezTo>
                    <a:pt x="1571459" y="480395"/>
                    <a:pt x="1571690" y="493476"/>
                    <a:pt x="1571318" y="475438"/>
                  </a:cubicBezTo>
                  <a:cubicBezTo>
                    <a:pt x="1809721" y="478884"/>
                    <a:pt x="1773545" y="458143"/>
                    <a:pt x="1774404" y="513192"/>
                  </a:cubicBezTo>
                  <a:close/>
                  <a:moveTo>
                    <a:pt x="1590284" y="231079"/>
                  </a:moveTo>
                  <a:cubicBezTo>
                    <a:pt x="1798329" y="229260"/>
                    <a:pt x="1769534" y="224341"/>
                    <a:pt x="1770303" y="251052"/>
                  </a:cubicBezTo>
                  <a:cubicBezTo>
                    <a:pt x="1777505" y="497088"/>
                    <a:pt x="1778505" y="462960"/>
                    <a:pt x="1743854" y="463703"/>
                  </a:cubicBezTo>
                  <a:cubicBezTo>
                    <a:pt x="1691557" y="464830"/>
                    <a:pt x="1642119" y="464766"/>
                    <a:pt x="1590309" y="463856"/>
                  </a:cubicBezTo>
                  <a:cubicBezTo>
                    <a:pt x="1566000" y="463434"/>
                    <a:pt x="1571369" y="471197"/>
                    <a:pt x="1570126" y="425487"/>
                  </a:cubicBezTo>
                  <a:cubicBezTo>
                    <a:pt x="1564027" y="201050"/>
                    <a:pt x="1561182" y="231348"/>
                    <a:pt x="1590284" y="231079"/>
                  </a:cubicBezTo>
                  <a:close/>
                  <a:moveTo>
                    <a:pt x="1568358" y="949613"/>
                  </a:moveTo>
                  <a:cubicBezTo>
                    <a:pt x="1568422" y="956826"/>
                    <a:pt x="1584376" y="952983"/>
                    <a:pt x="1364952" y="952855"/>
                  </a:cubicBezTo>
                  <a:cubicBezTo>
                    <a:pt x="1364747" y="910514"/>
                    <a:pt x="1362235" y="720359"/>
                    <a:pt x="1362209" y="718899"/>
                  </a:cubicBezTo>
                  <a:cubicBezTo>
                    <a:pt x="1469673" y="718899"/>
                    <a:pt x="1519662" y="718374"/>
                    <a:pt x="1564795" y="719066"/>
                  </a:cubicBezTo>
                  <a:cubicBezTo>
                    <a:pt x="1566077" y="796009"/>
                    <a:pt x="1567717" y="861576"/>
                    <a:pt x="1568358" y="949613"/>
                  </a:cubicBezTo>
                  <a:close/>
                  <a:moveTo>
                    <a:pt x="1564603" y="707151"/>
                  </a:moveTo>
                  <a:cubicBezTo>
                    <a:pt x="1333261" y="703641"/>
                    <a:pt x="1362235" y="718579"/>
                    <a:pt x="1361748" y="687807"/>
                  </a:cubicBezTo>
                  <a:cubicBezTo>
                    <a:pt x="1358826" y="502623"/>
                    <a:pt x="1358775" y="497280"/>
                    <a:pt x="1358263" y="473785"/>
                  </a:cubicBezTo>
                  <a:cubicBezTo>
                    <a:pt x="1359698" y="473785"/>
                    <a:pt x="1559823" y="475297"/>
                    <a:pt x="1560823" y="475309"/>
                  </a:cubicBezTo>
                  <a:cubicBezTo>
                    <a:pt x="1561348" y="500944"/>
                    <a:pt x="1561412" y="508477"/>
                    <a:pt x="1564603" y="707151"/>
                  </a:cubicBezTo>
                  <a:close/>
                  <a:moveTo>
                    <a:pt x="1359672" y="231605"/>
                  </a:moveTo>
                  <a:cubicBezTo>
                    <a:pt x="1587362" y="231605"/>
                    <a:pt x="1556479" y="223790"/>
                    <a:pt x="1556709" y="250911"/>
                  </a:cubicBezTo>
                  <a:cubicBezTo>
                    <a:pt x="1558529" y="501342"/>
                    <a:pt x="1576816" y="463190"/>
                    <a:pt x="1513396" y="463190"/>
                  </a:cubicBezTo>
                  <a:cubicBezTo>
                    <a:pt x="1438008" y="463190"/>
                    <a:pt x="1436073" y="461896"/>
                    <a:pt x="1359659" y="461896"/>
                  </a:cubicBezTo>
                  <a:cubicBezTo>
                    <a:pt x="1357340" y="461883"/>
                    <a:pt x="1347498" y="231605"/>
                    <a:pt x="1359672" y="231605"/>
                  </a:cubicBezTo>
                  <a:close/>
                  <a:moveTo>
                    <a:pt x="1354418" y="950126"/>
                  </a:moveTo>
                  <a:cubicBezTo>
                    <a:pt x="1354444" y="954200"/>
                    <a:pt x="1191135" y="953905"/>
                    <a:pt x="1151973" y="953367"/>
                  </a:cubicBezTo>
                  <a:cubicBezTo>
                    <a:pt x="1147988" y="724625"/>
                    <a:pt x="1148641" y="786426"/>
                    <a:pt x="1147386" y="719937"/>
                  </a:cubicBezTo>
                  <a:cubicBezTo>
                    <a:pt x="1242085" y="721410"/>
                    <a:pt x="1275967" y="719001"/>
                    <a:pt x="1351727" y="718899"/>
                  </a:cubicBezTo>
                  <a:cubicBezTo>
                    <a:pt x="1351727" y="719821"/>
                    <a:pt x="1354290" y="917765"/>
                    <a:pt x="1354418" y="950126"/>
                  </a:cubicBezTo>
                  <a:close/>
                  <a:moveTo>
                    <a:pt x="1351548" y="706997"/>
                  </a:moveTo>
                  <a:cubicBezTo>
                    <a:pt x="1117732" y="707343"/>
                    <a:pt x="1147296" y="717720"/>
                    <a:pt x="1146834" y="687832"/>
                  </a:cubicBezTo>
                  <a:cubicBezTo>
                    <a:pt x="1145694" y="614476"/>
                    <a:pt x="1145656" y="599013"/>
                    <a:pt x="1144297" y="512987"/>
                  </a:cubicBezTo>
                  <a:cubicBezTo>
                    <a:pt x="1143528" y="462357"/>
                    <a:pt x="1108045" y="473875"/>
                    <a:pt x="1347767" y="473785"/>
                  </a:cubicBezTo>
                  <a:cubicBezTo>
                    <a:pt x="1348408" y="502853"/>
                    <a:pt x="1351535" y="706037"/>
                    <a:pt x="1351548" y="706997"/>
                  </a:cubicBezTo>
                  <a:close/>
                  <a:moveTo>
                    <a:pt x="1343539" y="231566"/>
                  </a:moveTo>
                  <a:cubicBezTo>
                    <a:pt x="1344282" y="388489"/>
                    <a:pt x="1345960" y="401326"/>
                    <a:pt x="1347473" y="461896"/>
                  </a:cubicBezTo>
                  <a:cubicBezTo>
                    <a:pt x="1200271" y="461960"/>
                    <a:pt x="1171157" y="462101"/>
                    <a:pt x="1143515" y="462780"/>
                  </a:cubicBezTo>
                  <a:cubicBezTo>
                    <a:pt x="1140709" y="279147"/>
                    <a:pt x="1141375" y="316696"/>
                    <a:pt x="1139389" y="230042"/>
                  </a:cubicBezTo>
                  <a:cubicBezTo>
                    <a:pt x="1239189" y="227351"/>
                    <a:pt x="1278261" y="231233"/>
                    <a:pt x="1343539" y="231566"/>
                  </a:cubicBezTo>
                  <a:close/>
                  <a:moveTo>
                    <a:pt x="1138159" y="775460"/>
                  </a:moveTo>
                  <a:cubicBezTo>
                    <a:pt x="1143528" y="981077"/>
                    <a:pt x="1145553" y="953277"/>
                    <a:pt x="1129240" y="952995"/>
                  </a:cubicBezTo>
                  <a:cubicBezTo>
                    <a:pt x="938700" y="949421"/>
                    <a:pt x="938161" y="956121"/>
                    <a:pt x="938059" y="950023"/>
                  </a:cubicBezTo>
                  <a:cubicBezTo>
                    <a:pt x="933523" y="678442"/>
                    <a:pt x="917914" y="719270"/>
                    <a:pt x="975503" y="719040"/>
                  </a:cubicBezTo>
                  <a:cubicBezTo>
                    <a:pt x="1046073" y="718758"/>
                    <a:pt x="1079122" y="718668"/>
                    <a:pt x="1129048" y="719604"/>
                  </a:cubicBezTo>
                  <a:cubicBezTo>
                    <a:pt x="1139633" y="719809"/>
                    <a:pt x="1136480" y="711046"/>
                    <a:pt x="1138159" y="775460"/>
                  </a:cubicBezTo>
                  <a:close/>
                  <a:moveTo>
                    <a:pt x="1133802" y="513192"/>
                  </a:moveTo>
                  <a:cubicBezTo>
                    <a:pt x="1137211" y="731133"/>
                    <a:pt x="1139351" y="707881"/>
                    <a:pt x="1129240" y="707689"/>
                  </a:cubicBezTo>
                  <a:cubicBezTo>
                    <a:pt x="904985" y="703474"/>
                    <a:pt x="932856" y="718374"/>
                    <a:pt x="932382" y="687858"/>
                  </a:cubicBezTo>
                  <a:cubicBezTo>
                    <a:pt x="931024" y="601153"/>
                    <a:pt x="933100" y="601409"/>
                    <a:pt x="931716" y="512961"/>
                  </a:cubicBezTo>
                  <a:cubicBezTo>
                    <a:pt x="930844" y="457810"/>
                    <a:pt x="900102" y="481343"/>
                    <a:pt x="1129278" y="475079"/>
                  </a:cubicBezTo>
                  <a:cubicBezTo>
                    <a:pt x="1134827" y="474925"/>
                    <a:pt x="1133136" y="469237"/>
                    <a:pt x="1133802" y="513192"/>
                  </a:cubicBezTo>
                  <a:close/>
                  <a:moveTo>
                    <a:pt x="1128894" y="230336"/>
                  </a:moveTo>
                  <a:cubicBezTo>
                    <a:pt x="1134750" y="488966"/>
                    <a:pt x="1134238" y="463024"/>
                    <a:pt x="1129009" y="463152"/>
                  </a:cubicBezTo>
                  <a:cubicBezTo>
                    <a:pt x="1078443" y="464612"/>
                    <a:pt x="1069575" y="464087"/>
                    <a:pt x="975465" y="464343"/>
                  </a:cubicBezTo>
                  <a:cubicBezTo>
                    <a:pt x="916454" y="464497"/>
                    <a:pt x="933100" y="503225"/>
                    <a:pt x="926526" y="250668"/>
                  </a:cubicBezTo>
                  <a:cubicBezTo>
                    <a:pt x="925642" y="215655"/>
                    <a:pt x="901563" y="236857"/>
                    <a:pt x="1128894" y="230336"/>
                  </a:cubicBezTo>
                  <a:close/>
                  <a:moveTo>
                    <a:pt x="927577" y="950254"/>
                  </a:moveTo>
                  <a:cubicBezTo>
                    <a:pt x="927654" y="955045"/>
                    <a:pt x="724119" y="951612"/>
                    <a:pt x="724055" y="949870"/>
                  </a:cubicBezTo>
                  <a:cubicBezTo>
                    <a:pt x="714329" y="680632"/>
                    <a:pt x="717597" y="718604"/>
                    <a:pt x="744969" y="718604"/>
                  </a:cubicBezTo>
                  <a:cubicBezTo>
                    <a:pt x="818307" y="718604"/>
                    <a:pt x="820293" y="719194"/>
                    <a:pt x="898654" y="719194"/>
                  </a:cubicBezTo>
                  <a:cubicBezTo>
                    <a:pt x="929678" y="719194"/>
                    <a:pt x="922810" y="681772"/>
                    <a:pt x="927577" y="950254"/>
                  </a:cubicBezTo>
                  <a:close/>
                  <a:moveTo>
                    <a:pt x="921233" y="513166"/>
                  </a:moveTo>
                  <a:cubicBezTo>
                    <a:pt x="924783" y="739128"/>
                    <a:pt x="927577" y="707305"/>
                    <a:pt x="898654" y="707305"/>
                  </a:cubicBezTo>
                  <a:cubicBezTo>
                    <a:pt x="692147" y="707305"/>
                    <a:pt x="720352" y="711955"/>
                    <a:pt x="719980" y="687832"/>
                  </a:cubicBezTo>
                  <a:cubicBezTo>
                    <a:pt x="716097" y="439989"/>
                    <a:pt x="705705" y="475489"/>
                    <a:pt x="744969" y="475489"/>
                  </a:cubicBezTo>
                  <a:cubicBezTo>
                    <a:pt x="954539" y="475489"/>
                    <a:pt x="920529" y="467917"/>
                    <a:pt x="921233" y="513166"/>
                  </a:cubicBezTo>
                  <a:close/>
                  <a:moveTo>
                    <a:pt x="744969" y="230490"/>
                  </a:moveTo>
                  <a:cubicBezTo>
                    <a:pt x="902140" y="230529"/>
                    <a:pt x="902563" y="230529"/>
                    <a:pt x="915518" y="230554"/>
                  </a:cubicBezTo>
                  <a:cubicBezTo>
                    <a:pt x="916748" y="281658"/>
                    <a:pt x="920349" y="463459"/>
                    <a:pt x="920375" y="464471"/>
                  </a:cubicBezTo>
                  <a:cubicBezTo>
                    <a:pt x="854200" y="464535"/>
                    <a:pt x="914326" y="464535"/>
                    <a:pt x="715572" y="463536"/>
                  </a:cubicBezTo>
                  <a:cubicBezTo>
                    <a:pt x="711228" y="188226"/>
                    <a:pt x="702565" y="230490"/>
                    <a:pt x="744969" y="230490"/>
                  </a:cubicBezTo>
                  <a:close/>
                  <a:moveTo>
                    <a:pt x="710369" y="775357"/>
                  </a:moveTo>
                  <a:cubicBezTo>
                    <a:pt x="710677" y="834788"/>
                    <a:pt x="711420" y="891656"/>
                    <a:pt x="713534" y="950331"/>
                  </a:cubicBezTo>
                  <a:cubicBezTo>
                    <a:pt x="713586" y="951701"/>
                    <a:pt x="510564" y="959708"/>
                    <a:pt x="510564" y="950382"/>
                  </a:cubicBezTo>
                  <a:cubicBezTo>
                    <a:pt x="510564" y="699644"/>
                    <a:pt x="498685" y="719655"/>
                    <a:pt x="514460" y="719757"/>
                  </a:cubicBezTo>
                  <a:cubicBezTo>
                    <a:pt x="749236" y="721359"/>
                    <a:pt x="709972" y="698901"/>
                    <a:pt x="710369" y="775357"/>
                  </a:cubicBezTo>
                  <a:close/>
                  <a:moveTo>
                    <a:pt x="705858" y="513217"/>
                  </a:moveTo>
                  <a:cubicBezTo>
                    <a:pt x="709434" y="742484"/>
                    <a:pt x="722787" y="706370"/>
                    <a:pt x="668068" y="707407"/>
                  </a:cubicBezTo>
                  <a:cubicBezTo>
                    <a:pt x="476900" y="710751"/>
                    <a:pt x="506207" y="712019"/>
                    <a:pt x="505835" y="687858"/>
                  </a:cubicBezTo>
                  <a:cubicBezTo>
                    <a:pt x="502093" y="448803"/>
                    <a:pt x="499953" y="475233"/>
                    <a:pt x="514575" y="475002"/>
                  </a:cubicBezTo>
                  <a:cubicBezTo>
                    <a:pt x="744418" y="471287"/>
                    <a:pt x="705166" y="469391"/>
                    <a:pt x="705858" y="513217"/>
                  </a:cubicBezTo>
                  <a:close/>
                  <a:moveTo>
                    <a:pt x="514524" y="229952"/>
                  </a:moveTo>
                  <a:cubicBezTo>
                    <a:pt x="730706" y="228645"/>
                    <a:pt x="701117" y="223880"/>
                    <a:pt x="701642" y="252820"/>
                  </a:cubicBezTo>
                  <a:cubicBezTo>
                    <a:pt x="702732" y="312263"/>
                    <a:pt x="703372" y="355616"/>
                    <a:pt x="705077" y="463459"/>
                  </a:cubicBezTo>
                  <a:cubicBezTo>
                    <a:pt x="656048" y="463088"/>
                    <a:pt x="616835" y="461550"/>
                    <a:pt x="503196" y="463280"/>
                  </a:cubicBezTo>
                  <a:cubicBezTo>
                    <a:pt x="500018" y="198001"/>
                    <a:pt x="491342" y="230080"/>
                    <a:pt x="514524" y="229952"/>
                  </a:cubicBezTo>
                  <a:close/>
                  <a:moveTo>
                    <a:pt x="500069" y="950382"/>
                  </a:moveTo>
                  <a:cubicBezTo>
                    <a:pt x="500069" y="956185"/>
                    <a:pt x="517779" y="953700"/>
                    <a:pt x="297073" y="953495"/>
                  </a:cubicBezTo>
                  <a:cubicBezTo>
                    <a:pt x="297380" y="848111"/>
                    <a:pt x="294535" y="779636"/>
                    <a:pt x="293382" y="719873"/>
                  </a:cubicBezTo>
                  <a:cubicBezTo>
                    <a:pt x="357340" y="719847"/>
                    <a:pt x="418235" y="719219"/>
                    <a:pt x="495917" y="719655"/>
                  </a:cubicBezTo>
                  <a:cubicBezTo>
                    <a:pt x="497147" y="781404"/>
                    <a:pt x="500069" y="838695"/>
                    <a:pt x="500069" y="950382"/>
                  </a:cubicBezTo>
                  <a:close/>
                  <a:moveTo>
                    <a:pt x="495340" y="688063"/>
                  </a:moveTo>
                  <a:cubicBezTo>
                    <a:pt x="495750" y="713915"/>
                    <a:pt x="528914" y="707856"/>
                    <a:pt x="293139" y="707971"/>
                  </a:cubicBezTo>
                  <a:cubicBezTo>
                    <a:pt x="290589" y="563962"/>
                    <a:pt x="289627" y="546975"/>
                    <a:pt x="288884" y="475527"/>
                  </a:cubicBezTo>
                  <a:cubicBezTo>
                    <a:pt x="433779" y="475630"/>
                    <a:pt x="457652" y="475771"/>
                    <a:pt x="492841" y="475322"/>
                  </a:cubicBezTo>
                  <a:cubicBezTo>
                    <a:pt x="494635" y="608839"/>
                    <a:pt x="494418" y="628927"/>
                    <a:pt x="495340" y="688063"/>
                  </a:cubicBezTo>
                  <a:close/>
                  <a:moveTo>
                    <a:pt x="488215" y="230080"/>
                  </a:moveTo>
                  <a:cubicBezTo>
                    <a:pt x="491957" y="347583"/>
                    <a:pt x="490804" y="311943"/>
                    <a:pt x="492688" y="463434"/>
                  </a:cubicBezTo>
                  <a:cubicBezTo>
                    <a:pt x="461458" y="463818"/>
                    <a:pt x="449682" y="463741"/>
                    <a:pt x="288782" y="463639"/>
                  </a:cubicBezTo>
                  <a:cubicBezTo>
                    <a:pt x="288192" y="390552"/>
                    <a:pt x="289461" y="409999"/>
                    <a:pt x="285796" y="231348"/>
                  </a:cubicBezTo>
                  <a:cubicBezTo>
                    <a:pt x="351304" y="231310"/>
                    <a:pt x="298828" y="230849"/>
                    <a:pt x="488215" y="230080"/>
                  </a:cubicBezTo>
                  <a:close/>
                  <a:moveTo>
                    <a:pt x="130432" y="230195"/>
                  </a:moveTo>
                  <a:cubicBezTo>
                    <a:pt x="205782" y="230195"/>
                    <a:pt x="205346" y="231246"/>
                    <a:pt x="275288" y="231323"/>
                  </a:cubicBezTo>
                  <a:cubicBezTo>
                    <a:pt x="279055" y="415892"/>
                    <a:pt x="277684" y="392537"/>
                    <a:pt x="278287" y="463613"/>
                  </a:cubicBezTo>
                  <a:cubicBezTo>
                    <a:pt x="133930" y="463510"/>
                    <a:pt x="111184" y="463421"/>
                    <a:pt x="75803" y="463690"/>
                  </a:cubicBezTo>
                  <a:cubicBezTo>
                    <a:pt x="72997" y="181975"/>
                    <a:pt x="53147" y="230195"/>
                    <a:pt x="130432" y="230195"/>
                  </a:cubicBezTo>
                  <a:close/>
                  <a:moveTo>
                    <a:pt x="130432" y="475412"/>
                  </a:moveTo>
                  <a:cubicBezTo>
                    <a:pt x="306671" y="475527"/>
                    <a:pt x="278107" y="462934"/>
                    <a:pt x="278889" y="513217"/>
                  </a:cubicBezTo>
                  <a:cubicBezTo>
                    <a:pt x="280273" y="602165"/>
                    <a:pt x="280939" y="600666"/>
                    <a:pt x="282310" y="688037"/>
                  </a:cubicBezTo>
                  <a:cubicBezTo>
                    <a:pt x="282759" y="716695"/>
                    <a:pt x="314526" y="707728"/>
                    <a:pt x="79032" y="707612"/>
                  </a:cubicBezTo>
                  <a:cubicBezTo>
                    <a:pt x="74342" y="432649"/>
                    <a:pt x="60964" y="475412"/>
                    <a:pt x="130432" y="475412"/>
                  </a:cubicBezTo>
                  <a:close/>
                  <a:moveTo>
                    <a:pt x="82928" y="949767"/>
                  </a:moveTo>
                  <a:cubicBezTo>
                    <a:pt x="82069" y="676520"/>
                    <a:pt x="59054" y="719501"/>
                    <a:pt x="130432" y="719539"/>
                  </a:cubicBezTo>
                  <a:cubicBezTo>
                    <a:pt x="197209" y="719539"/>
                    <a:pt x="207960" y="719873"/>
                    <a:pt x="282861" y="719873"/>
                  </a:cubicBezTo>
                  <a:cubicBezTo>
                    <a:pt x="284207" y="790526"/>
                    <a:pt x="286860" y="844960"/>
                    <a:pt x="286539" y="953495"/>
                  </a:cubicBezTo>
                  <a:cubicBezTo>
                    <a:pt x="285258" y="953495"/>
                    <a:pt x="82941" y="953495"/>
                    <a:pt x="82928" y="949767"/>
                  </a:cubicBezTo>
                  <a:close/>
                  <a:moveTo>
                    <a:pt x="85260" y="1124792"/>
                  </a:moveTo>
                  <a:cubicBezTo>
                    <a:pt x="84363" y="1077122"/>
                    <a:pt x="83197" y="1012451"/>
                    <a:pt x="82992" y="964666"/>
                  </a:cubicBezTo>
                  <a:cubicBezTo>
                    <a:pt x="199874" y="964192"/>
                    <a:pt x="189853" y="965384"/>
                    <a:pt x="286526" y="965384"/>
                  </a:cubicBezTo>
                  <a:cubicBezTo>
                    <a:pt x="286219" y="1210382"/>
                    <a:pt x="295971" y="1196905"/>
                    <a:pt x="284027" y="1196905"/>
                  </a:cubicBezTo>
                  <a:cubicBezTo>
                    <a:pt x="44933" y="1196905"/>
                    <a:pt x="86952" y="1215686"/>
                    <a:pt x="85260" y="1124792"/>
                  </a:cubicBezTo>
                  <a:close/>
                  <a:moveTo>
                    <a:pt x="86760" y="1212189"/>
                  </a:moveTo>
                  <a:cubicBezTo>
                    <a:pt x="86683" y="1207564"/>
                    <a:pt x="289986" y="1207321"/>
                    <a:pt x="290063" y="1212394"/>
                  </a:cubicBezTo>
                  <a:cubicBezTo>
                    <a:pt x="294087" y="1469012"/>
                    <a:pt x="301904" y="1441225"/>
                    <a:pt x="284015" y="1441225"/>
                  </a:cubicBezTo>
                  <a:cubicBezTo>
                    <a:pt x="143464" y="1441199"/>
                    <a:pt x="118501" y="1441110"/>
                    <a:pt x="90963" y="1441366"/>
                  </a:cubicBezTo>
                  <a:cubicBezTo>
                    <a:pt x="90258" y="1413297"/>
                    <a:pt x="86875" y="1219440"/>
                    <a:pt x="86760" y="1212189"/>
                  </a:cubicBezTo>
                  <a:close/>
                  <a:moveTo>
                    <a:pt x="95217" y="1649071"/>
                  </a:moveTo>
                  <a:cubicBezTo>
                    <a:pt x="92321" y="1417524"/>
                    <a:pt x="79558" y="1453101"/>
                    <a:pt x="130432" y="1453101"/>
                  </a:cubicBezTo>
                  <a:cubicBezTo>
                    <a:pt x="141081" y="1453101"/>
                    <a:pt x="286039" y="1453126"/>
                    <a:pt x="295086" y="1453139"/>
                  </a:cubicBezTo>
                  <a:cubicBezTo>
                    <a:pt x="295817" y="1514607"/>
                    <a:pt x="295330" y="1484308"/>
                    <a:pt x="298367" y="1687902"/>
                  </a:cubicBezTo>
                  <a:cubicBezTo>
                    <a:pt x="58298" y="1688081"/>
                    <a:pt x="95807" y="1695576"/>
                    <a:pt x="95217" y="1649071"/>
                  </a:cubicBezTo>
                  <a:close/>
                  <a:moveTo>
                    <a:pt x="99215" y="1911211"/>
                  </a:moveTo>
                  <a:cubicBezTo>
                    <a:pt x="96793" y="1759093"/>
                    <a:pt x="96306" y="1729922"/>
                    <a:pt x="95871" y="1698394"/>
                  </a:cubicBezTo>
                  <a:cubicBezTo>
                    <a:pt x="176064" y="1697548"/>
                    <a:pt x="206909" y="1699867"/>
                    <a:pt x="298559" y="1699803"/>
                  </a:cubicBezTo>
                  <a:cubicBezTo>
                    <a:pt x="300827" y="1848476"/>
                    <a:pt x="298790" y="1831475"/>
                    <a:pt x="300815" y="1933195"/>
                  </a:cubicBezTo>
                  <a:cubicBezTo>
                    <a:pt x="64590" y="1933964"/>
                    <a:pt x="99587" y="1935232"/>
                    <a:pt x="99215" y="1911211"/>
                  </a:cubicBezTo>
                  <a:close/>
                  <a:moveTo>
                    <a:pt x="102867" y="2173403"/>
                  </a:moveTo>
                  <a:cubicBezTo>
                    <a:pt x="97024" y="1905805"/>
                    <a:pt x="90937" y="1943508"/>
                    <a:pt x="130445" y="1943508"/>
                  </a:cubicBezTo>
                  <a:cubicBezTo>
                    <a:pt x="206025" y="1943508"/>
                    <a:pt x="207435" y="1945109"/>
                    <a:pt x="284040" y="1945109"/>
                  </a:cubicBezTo>
                  <a:cubicBezTo>
                    <a:pt x="303993" y="1945109"/>
                    <a:pt x="303595" y="1907970"/>
                    <a:pt x="306120" y="2172967"/>
                  </a:cubicBezTo>
                  <a:cubicBezTo>
                    <a:pt x="306171" y="2178796"/>
                    <a:pt x="310144" y="2177284"/>
                    <a:pt x="284040" y="2177284"/>
                  </a:cubicBezTo>
                  <a:cubicBezTo>
                    <a:pt x="81557" y="2177284"/>
                    <a:pt x="102970" y="2177950"/>
                    <a:pt x="102867" y="2173403"/>
                  </a:cubicBezTo>
                  <a:close/>
                  <a:moveTo>
                    <a:pt x="103213" y="2188827"/>
                  </a:moveTo>
                  <a:cubicBezTo>
                    <a:pt x="134661" y="2188801"/>
                    <a:pt x="305300" y="2189211"/>
                    <a:pt x="306261" y="2189211"/>
                  </a:cubicBezTo>
                  <a:cubicBezTo>
                    <a:pt x="308977" y="2459038"/>
                    <a:pt x="321895" y="2422309"/>
                    <a:pt x="284027" y="2422309"/>
                  </a:cubicBezTo>
                  <a:cubicBezTo>
                    <a:pt x="131265" y="2422283"/>
                    <a:pt x="122781" y="2422296"/>
                    <a:pt x="105610" y="2422257"/>
                  </a:cubicBezTo>
                  <a:cubicBezTo>
                    <a:pt x="104405" y="2335117"/>
                    <a:pt x="106340" y="2331709"/>
                    <a:pt x="103213" y="2188827"/>
                  </a:cubicBezTo>
                  <a:close/>
                  <a:moveTo>
                    <a:pt x="110941" y="2667435"/>
                  </a:moveTo>
                  <a:cubicBezTo>
                    <a:pt x="106302" y="2439744"/>
                    <a:pt x="106725" y="2501212"/>
                    <a:pt x="105776" y="2434146"/>
                  </a:cubicBezTo>
                  <a:cubicBezTo>
                    <a:pt x="325944" y="2434710"/>
                    <a:pt x="310208" y="2432890"/>
                    <a:pt x="310246" y="2435850"/>
                  </a:cubicBezTo>
                  <a:cubicBezTo>
                    <a:pt x="314385" y="2700680"/>
                    <a:pt x="325726" y="2665949"/>
                    <a:pt x="284015" y="2665949"/>
                  </a:cubicBezTo>
                  <a:cubicBezTo>
                    <a:pt x="200579" y="2665962"/>
                    <a:pt x="199707" y="2667845"/>
                    <a:pt x="110941" y="2667435"/>
                  </a:cubicBezTo>
                  <a:close/>
                  <a:moveTo>
                    <a:pt x="111197" y="2679337"/>
                  </a:moveTo>
                  <a:cubicBezTo>
                    <a:pt x="181177" y="2679644"/>
                    <a:pt x="191480" y="2678184"/>
                    <a:pt x="314039" y="2677812"/>
                  </a:cubicBezTo>
                  <a:cubicBezTo>
                    <a:pt x="318396" y="2955735"/>
                    <a:pt x="328558" y="2910961"/>
                    <a:pt x="284027" y="2910961"/>
                  </a:cubicBezTo>
                  <a:cubicBezTo>
                    <a:pt x="207204" y="2910961"/>
                    <a:pt x="207127" y="2912408"/>
                    <a:pt x="130432" y="2912408"/>
                  </a:cubicBezTo>
                  <a:cubicBezTo>
                    <a:pt x="107276" y="2912408"/>
                    <a:pt x="116784" y="2942335"/>
                    <a:pt x="111197" y="2679337"/>
                  </a:cubicBezTo>
                  <a:close/>
                  <a:moveTo>
                    <a:pt x="116502" y="3135039"/>
                  </a:moveTo>
                  <a:cubicBezTo>
                    <a:pt x="112683" y="2890335"/>
                    <a:pt x="112645" y="2924297"/>
                    <a:pt x="130432" y="2924297"/>
                  </a:cubicBezTo>
                  <a:cubicBezTo>
                    <a:pt x="350023" y="2924297"/>
                    <a:pt x="318204" y="2908655"/>
                    <a:pt x="319037" y="2960373"/>
                  </a:cubicBezTo>
                  <a:cubicBezTo>
                    <a:pt x="320370" y="3045682"/>
                    <a:pt x="318742" y="3047962"/>
                    <a:pt x="320113" y="3135218"/>
                  </a:cubicBezTo>
                  <a:cubicBezTo>
                    <a:pt x="320511" y="3160290"/>
                    <a:pt x="327687" y="3154973"/>
                    <a:pt x="284040" y="3154973"/>
                  </a:cubicBezTo>
                  <a:cubicBezTo>
                    <a:pt x="89925" y="3154973"/>
                    <a:pt x="116925" y="3162506"/>
                    <a:pt x="116502" y="3135039"/>
                  </a:cubicBezTo>
                  <a:close/>
                  <a:moveTo>
                    <a:pt x="121154" y="3397281"/>
                  </a:moveTo>
                  <a:cubicBezTo>
                    <a:pt x="114747" y="3130286"/>
                    <a:pt x="112824" y="3167182"/>
                    <a:pt x="130432" y="3167182"/>
                  </a:cubicBezTo>
                  <a:cubicBezTo>
                    <a:pt x="359980" y="3167182"/>
                    <a:pt x="320421" y="3152039"/>
                    <a:pt x="321318" y="3222641"/>
                  </a:cubicBezTo>
                  <a:cubicBezTo>
                    <a:pt x="322023" y="3278638"/>
                    <a:pt x="322894" y="3341886"/>
                    <a:pt x="324355" y="3397614"/>
                  </a:cubicBezTo>
                  <a:cubicBezTo>
                    <a:pt x="324445" y="3401201"/>
                    <a:pt x="330480" y="3400151"/>
                    <a:pt x="284040" y="3400151"/>
                  </a:cubicBezTo>
                  <a:cubicBezTo>
                    <a:pt x="107763" y="3400151"/>
                    <a:pt x="121385" y="3407261"/>
                    <a:pt x="121154" y="3397281"/>
                  </a:cubicBezTo>
                  <a:close/>
                  <a:moveTo>
                    <a:pt x="126113" y="3646213"/>
                  </a:moveTo>
                  <a:cubicBezTo>
                    <a:pt x="121846" y="3387173"/>
                    <a:pt x="116643" y="3414166"/>
                    <a:pt x="130432" y="3414166"/>
                  </a:cubicBezTo>
                  <a:cubicBezTo>
                    <a:pt x="363363" y="3414166"/>
                    <a:pt x="324611" y="3387007"/>
                    <a:pt x="326149" y="3484935"/>
                  </a:cubicBezTo>
                  <a:cubicBezTo>
                    <a:pt x="327507" y="3571845"/>
                    <a:pt x="328468" y="3570423"/>
                    <a:pt x="329776" y="3646392"/>
                  </a:cubicBezTo>
                  <a:cubicBezTo>
                    <a:pt x="304890" y="3646290"/>
                    <a:pt x="138095" y="3646213"/>
                    <a:pt x="126113" y="3646213"/>
                  </a:cubicBezTo>
                  <a:close/>
                  <a:moveTo>
                    <a:pt x="130432" y="3658102"/>
                  </a:moveTo>
                  <a:cubicBezTo>
                    <a:pt x="310964" y="3658217"/>
                    <a:pt x="308478" y="3658204"/>
                    <a:pt x="329981" y="3658307"/>
                  </a:cubicBezTo>
                  <a:cubicBezTo>
                    <a:pt x="331749" y="3781831"/>
                    <a:pt x="331185" y="3776245"/>
                    <a:pt x="333197" y="3890046"/>
                  </a:cubicBezTo>
                  <a:cubicBezTo>
                    <a:pt x="281862" y="3889444"/>
                    <a:pt x="207371" y="3890110"/>
                    <a:pt x="130278" y="3890110"/>
                  </a:cubicBezTo>
                  <a:cubicBezTo>
                    <a:pt x="129099" y="3640076"/>
                    <a:pt x="121064" y="3658102"/>
                    <a:pt x="130432" y="3658102"/>
                  </a:cubicBezTo>
                  <a:close/>
                  <a:moveTo>
                    <a:pt x="130432" y="3901986"/>
                  </a:moveTo>
                  <a:cubicBezTo>
                    <a:pt x="365054" y="3901986"/>
                    <a:pt x="333261" y="3894030"/>
                    <a:pt x="333787" y="3922202"/>
                  </a:cubicBezTo>
                  <a:cubicBezTo>
                    <a:pt x="338592" y="4177296"/>
                    <a:pt x="347767" y="4135711"/>
                    <a:pt x="284027" y="4135711"/>
                  </a:cubicBezTo>
                  <a:cubicBezTo>
                    <a:pt x="210087" y="4135711"/>
                    <a:pt x="207755" y="4134186"/>
                    <a:pt x="133943" y="4134135"/>
                  </a:cubicBezTo>
                  <a:cubicBezTo>
                    <a:pt x="128087" y="3884358"/>
                    <a:pt x="131342" y="3901986"/>
                    <a:pt x="130432" y="3901986"/>
                  </a:cubicBezTo>
                  <a:close/>
                  <a:moveTo>
                    <a:pt x="136160" y="4359277"/>
                  </a:moveTo>
                  <a:cubicBezTo>
                    <a:pt x="134827" y="4274198"/>
                    <a:pt x="136275" y="4271559"/>
                    <a:pt x="134904" y="4184329"/>
                  </a:cubicBezTo>
                  <a:cubicBezTo>
                    <a:pt x="134097" y="4131842"/>
                    <a:pt x="100048" y="4146677"/>
                    <a:pt x="335901" y="4147715"/>
                  </a:cubicBezTo>
                  <a:cubicBezTo>
                    <a:pt x="336965" y="4267921"/>
                    <a:pt x="340027" y="4268446"/>
                    <a:pt x="341322" y="4379710"/>
                  </a:cubicBezTo>
                  <a:cubicBezTo>
                    <a:pt x="110082" y="4375559"/>
                    <a:pt x="136711" y="4394507"/>
                    <a:pt x="136160" y="4359277"/>
                  </a:cubicBezTo>
                  <a:close/>
                  <a:moveTo>
                    <a:pt x="140107" y="4621417"/>
                  </a:moveTo>
                  <a:cubicBezTo>
                    <a:pt x="138800" y="4558911"/>
                    <a:pt x="138005" y="4512318"/>
                    <a:pt x="137326" y="4446699"/>
                  </a:cubicBezTo>
                  <a:cubicBezTo>
                    <a:pt x="136608" y="4377686"/>
                    <a:pt x="122384" y="4393456"/>
                    <a:pt x="207319" y="4391855"/>
                  </a:cubicBezTo>
                  <a:cubicBezTo>
                    <a:pt x="262550" y="4390882"/>
                    <a:pt x="309016" y="4391022"/>
                    <a:pt x="341450" y="4391624"/>
                  </a:cubicBezTo>
                  <a:cubicBezTo>
                    <a:pt x="342026" y="4458140"/>
                    <a:pt x="339873" y="4490667"/>
                    <a:pt x="344090" y="4625529"/>
                  </a:cubicBezTo>
                  <a:cubicBezTo>
                    <a:pt x="121910" y="4625529"/>
                    <a:pt x="140158" y="4623658"/>
                    <a:pt x="140107" y="4621417"/>
                  </a:cubicBezTo>
                  <a:close/>
                  <a:moveTo>
                    <a:pt x="140414" y="4635803"/>
                  </a:moveTo>
                  <a:cubicBezTo>
                    <a:pt x="208767" y="4635944"/>
                    <a:pt x="187700" y="4637417"/>
                    <a:pt x="344461" y="4637417"/>
                  </a:cubicBezTo>
                  <a:cubicBezTo>
                    <a:pt x="347895" y="4749322"/>
                    <a:pt x="345935" y="4792803"/>
                    <a:pt x="346934" y="4869003"/>
                  </a:cubicBezTo>
                  <a:cubicBezTo>
                    <a:pt x="142247" y="4869836"/>
                    <a:pt x="211176" y="4870258"/>
                    <a:pt x="144989" y="4870425"/>
                  </a:cubicBezTo>
                  <a:cubicBezTo>
                    <a:pt x="144976" y="4869118"/>
                    <a:pt x="140440" y="4636790"/>
                    <a:pt x="140414" y="4635803"/>
                  </a:cubicBezTo>
                  <a:close/>
                  <a:moveTo>
                    <a:pt x="145207" y="4883787"/>
                  </a:moveTo>
                  <a:cubicBezTo>
                    <a:pt x="145181" y="4882134"/>
                    <a:pt x="127728" y="4881878"/>
                    <a:pt x="347101" y="4880905"/>
                  </a:cubicBezTo>
                  <a:cubicBezTo>
                    <a:pt x="348485" y="4970646"/>
                    <a:pt x="350715" y="4974515"/>
                    <a:pt x="352406" y="5115334"/>
                  </a:cubicBezTo>
                  <a:cubicBezTo>
                    <a:pt x="262486" y="5115014"/>
                    <a:pt x="213445" y="5115436"/>
                    <a:pt x="148718" y="5115488"/>
                  </a:cubicBezTo>
                  <a:cubicBezTo>
                    <a:pt x="147103" y="5039595"/>
                    <a:pt x="146424" y="4959821"/>
                    <a:pt x="145207" y="4883787"/>
                  </a:cubicBezTo>
                  <a:close/>
                  <a:moveTo>
                    <a:pt x="152076" y="5321195"/>
                  </a:moveTo>
                  <a:cubicBezTo>
                    <a:pt x="151114" y="5087828"/>
                    <a:pt x="130957" y="5127569"/>
                    <a:pt x="207242" y="5127261"/>
                  </a:cubicBezTo>
                  <a:cubicBezTo>
                    <a:pt x="259372" y="5127120"/>
                    <a:pt x="294023" y="5127069"/>
                    <a:pt x="352547" y="5127236"/>
                  </a:cubicBezTo>
                  <a:cubicBezTo>
                    <a:pt x="355341" y="5379306"/>
                    <a:pt x="352586" y="5072302"/>
                    <a:pt x="354700" y="5360294"/>
                  </a:cubicBezTo>
                  <a:cubicBezTo>
                    <a:pt x="111889" y="5361562"/>
                    <a:pt x="152268" y="5366315"/>
                    <a:pt x="152076" y="5321195"/>
                  </a:cubicBezTo>
                  <a:close/>
                  <a:moveTo>
                    <a:pt x="155881" y="5583488"/>
                  </a:moveTo>
                  <a:cubicBezTo>
                    <a:pt x="151871" y="5327588"/>
                    <a:pt x="136390" y="5369505"/>
                    <a:pt x="207101" y="5371350"/>
                  </a:cubicBezTo>
                  <a:cubicBezTo>
                    <a:pt x="250709" y="5372541"/>
                    <a:pt x="287513" y="5372541"/>
                    <a:pt x="354803" y="5372208"/>
                  </a:cubicBezTo>
                  <a:cubicBezTo>
                    <a:pt x="356046" y="5498180"/>
                    <a:pt x="359044" y="5490775"/>
                    <a:pt x="360377" y="5603512"/>
                  </a:cubicBezTo>
                  <a:cubicBezTo>
                    <a:pt x="125972" y="5600668"/>
                    <a:pt x="156420" y="5616413"/>
                    <a:pt x="155881" y="5583488"/>
                  </a:cubicBezTo>
                  <a:close/>
                  <a:moveTo>
                    <a:pt x="159572" y="5850176"/>
                  </a:moveTo>
                  <a:cubicBezTo>
                    <a:pt x="159354" y="5786019"/>
                    <a:pt x="159444" y="5800252"/>
                    <a:pt x="156433" y="5616579"/>
                  </a:cubicBezTo>
                  <a:cubicBezTo>
                    <a:pt x="218558" y="5616195"/>
                    <a:pt x="235563" y="5613915"/>
                    <a:pt x="360505" y="5615439"/>
                  </a:cubicBezTo>
                  <a:cubicBezTo>
                    <a:pt x="361069" y="5679469"/>
                    <a:pt x="361966" y="5823734"/>
                    <a:pt x="362312" y="5850189"/>
                  </a:cubicBezTo>
                  <a:lnTo>
                    <a:pt x="159572" y="5850176"/>
                  </a:lnTo>
                  <a:close/>
                  <a:moveTo>
                    <a:pt x="360864" y="4880840"/>
                  </a:moveTo>
                  <a:cubicBezTo>
                    <a:pt x="577264" y="4879956"/>
                    <a:pt x="560592" y="4882583"/>
                    <a:pt x="560618" y="4884017"/>
                  </a:cubicBezTo>
                  <a:cubicBezTo>
                    <a:pt x="564795" y="5151013"/>
                    <a:pt x="588233" y="5114155"/>
                    <a:pt x="514460" y="5115052"/>
                  </a:cubicBezTo>
                  <a:cubicBezTo>
                    <a:pt x="464560" y="5115590"/>
                    <a:pt x="434484" y="5115577"/>
                    <a:pt x="362927" y="5115373"/>
                  </a:cubicBezTo>
                  <a:cubicBezTo>
                    <a:pt x="359813" y="4862431"/>
                    <a:pt x="353393" y="4880879"/>
                    <a:pt x="360864" y="4880840"/>
                  </a:cubicBezTo>
                  <a:close/>
                  <a:moveTo>
                    <a:pt x="365105" y="5321221"/>
                  </a:moveTo>
                  <a:cubicBezTo>
                    <a:pt x="365105" y="5086996"/>
                    <a:pt x="340527" y="5127389"/>
                    <a:pt x="437649" y="5127389"/>
                  </a:cubicBezTo>
                  <a:cubicBezTo>
                    <a:pt x="510051" y="5127389"/>
                    <a:pt x="507181" y="5126749"/>
                    <a:pt x="566026" y="5126544"/>
                  </a:cubicBezTo>
                  <a:cubicBezTo>
                    <a:pt x="565769" y="5272436"/>
                    <a:pt x="567986" y="5293959"/>
                    <a:pt x="569665" y="5359718"/>
                  </a:cubicBezTo>
                  <a:cubicBezTo>
                    <a:pt x="328917" y="5359974"/>
                    <a:pt x="365105" y="5373310"/>
                    <a:pt x="365105" y="5321221"/>
                  </a:cubicBezTo>
                  <a:close/>
                  <a:moveTo>
                    <a:pt x="370603" y="5583463"/>
                  </a:moveTo>
                  <a:cubicBezTo>
                    <a:pt x="366643" y="5329804"/>
                    <a:pt x="341655" y="5371978"/>
                    <a:pt x="437649" y="5371978"/>
                  </a:cubicBezTo>
                  <a:cubicBezTo>
                    <a:pt x="514203" y="5371978"/>
                    <a:pt x="503657" y="5371709"/>
                    <a:pt x="569947" y="5371632"/>
                  </a:cubicBezTo>
                  <a:cubicBezTo>
                    <a:pt x="572305" y="5476222"/>
                    <a:pt x="570203" y="5489353"/>
                    <a:pt x="572061" y="5603602"/>
                  </a:cubicBezTo>
                  <a:cubicBezTo>
                    <a:pt x="338759" y="5603845"/>
                    <a:pt x="371026" y="5611007"/>
                    <a:pt x="370603" y="5583463"/>
                  </a:cubicBezTo>
                  <a:close/>
                  <a:moveTo>
                    <a:pt x="372820" y="5850202"/>
                  </a:moveTo>
                  <a:cubicBezTo>
                    <a:pt x="372435" y="5821057"/>
                    <a:pt x="371538" y="5676369"/>
                    <a:pt x="371000" y="5615567"/>
                  </a:cubicBezTo>
                  <a:cubicBezTo>
                    <a:pt x="441352" y="5616375"/>
                    <a:pt x="519060" y="5615555"/>
                    <a:pt x="572266" y="5615491"/>
                  </a:cubicBezTo>
                  <a:cubicBezTo>
                    <a:pt x="575444" y="5810680"/>
                    <a:pt x="575060" y="5791656"/>
                    <a:pt x="576393" y="5848396"/>
                  </a:cubicBezTo>
                  <a:cubicBezTo>
                    <a:pt x="504387" y="5848639"/>
                    <a:pt x="536001" y="5850215"/>
                    <a:pt x="372820" y="5850202"/>
                  </a:cubicBezTo>
                  <a:close/>
                  <a:moveTo>
                    <a:pt x="579045" y="5321003"/>
                  </a:moveTo>
                  <a:cubicBezTo>
                    <a:pt x="571754" y="5096028"/>
                    <a:pt x="575175" y="5126505"/>
                    <a:pt x="591360" y="5126505"/>
                  </a:cubicBezTo>
                  <a:cubicBezTo>
                    <a:pt x="809080" y="5126505"/>
                    <a:pt x="779427" y="5121535"/>
                    <a:pt x="779530" y="5146286"/>
                  </a:cubicBezTo>
                  <a:cubicBezTo>
                    <a:pt x="780593" y="5397677"/>
                    <a:pt x="795368" y="5358783"/>
                    <a:pt x="744981" y="5358783"/>
                  </a:cubicBezTo>
                  <a:cubicBezTo>
                    <a:pt x="552506" y="5358783"/>
                    <a:pt x="580737" y="5373528"/>
                    <a:pt x="579045" y="5321003"/>
                  </a:cubicBezTo>
                  <a:close/>
                  <a:moveTo>
                    <a:pt x="582236" y="5583514"/>
                  </a:moveTo>
                  <a:cubicBezTo>
                    <a:pt x="578481" y="5343396"/>
                    <a:pt x="578584" y="5371619"/>
                    <a:pt x="591360" y="5371619"/>
                  </a:cubicBezTo>
                  <a:cubicBezTo>
                    <a:pt x="816679" y="5371619"/>
                    <a:pt x="782080" y="5358142"/>
                    <a:pt x="782874" y="5408822"/>
                  </a:cubicBezTo>
                  <a:cubicBezTo>
                    <a:pt x="786449" y="5638294"/>
                    <a:pt x="802352" y="5604691"/>
                    <a:pt x="744969" y="5604691"/>
                  </a:cubicBezTo>
                  <a:cubicBezTo>
                    <a:pt x="555710" y="5604691"/>
                    <a:pt x="582646" y="5609290"/>
                    <a:pt x="582236" y="5583514"/>
                  </a:cubicBezTo>
                  <a:close/>
                  <a:moveTo>
                    <a:pt x="790102" y="5846166"/>
                  </a:moveTo>
                  <a:cubicBezTo>
                    <a:pt x="790089" y="5853071"/>
                    <a:pt x="807581" y="5848357"/>
                    <a:pt x="591347" y="5848357"/>
                  </a:cubicBezTo>
                  <a:cubicBezTo>
                    <a:pt x="584581" y="5848357"/>
                    <a:pt x="586965" y="5874517"/>
                    <a:pt x="582749" y="5615465"/>
                  </a:cubicBezTo>
                  <a:cubicBezTo>
                    <a:pt x="674040" y="5615414"/>
                    <a:pt x="653049" y="5616746"/>
                    <a:pt x="787769" y="5616541"/>
                  </a:cubicBezTo>
                  <a:cubicBezTo>
                    <a:pt x="787795" y="5618040"/>
                    <a:pt x="790153" y="5803480"/>
                    <a:pt x="790102" y="5846166"/>
                  </a:cubicBezTo>
                  <a:close/>
                  <a:moveTo>
                    <a:pt x="792139" y="5321144"/>
                  </a:moveTo>
                  <a:cubicBezTo>
                    <a:pt x="789294" y="5094964"/>
                    <a:pt x="779081" y="5127582"/>
                    <a:pt x="821882" y="5127005"/>
                  </a:cubicBezTo>
                  <a:cubicBezTo>
                    <a:pt x="1019919" y="5124327"/>
                    <a:pt x="993123" y="5123277"/>
                    <a:pt x="993700" y="5146426"/>
                  </a:cubicBezTo>
                  <a:cubicBezTo>
                    <a:pt x="999659" y="5394243"/>
                    <a:pt x="999518" y="5359807"/>
                    <a:pt x="975542" y="5359538"/>
                  </a:cubicBezTo>
                  <a:cubicBezTo>
                    <a:pt x="759718" y="5357207"/>
                    <a:pt x="792754" y="5371094"/>
                    <a:pt x="792139" y="5321144"/>
                  </a:cubicBezTo>
                  <a:close/>
                  <a:moveTo>
                    <a:pt x="797790" y="5583463"/>
                  </a:moveTo>
                  <a:cubicBezTo>
                    <a:pt x="793959" y="5338656"/>
                    <a:pt x="779517" y="5370697"/>
                    <a:pt x="821779" y="5370863"/>
                  </a:cubicBezTo>
                  <a:cubicBezTo>
                    <a:pt x="1029184" y="5371696"/>
                    <a:pt x="996327" y="5361691"/>
                    <a:pt x="997057" y="5408822"/>
                  </a:cubicBezTo>
                  <a:cubicBezTo>
                    <a:pt x="998416" y="5495297"/>
                    <a:pt x="999159" y="5500998"/>
                    <a:pt x="1000453" y="5583668"/>
                  </a:cubicBezTo>
                  <a:cubicBezTo>
                    <a:pt x="1000876" y="5611289"/>
                    <a:pt x="1019675" y="5604370"/>
                    <a:pt x="898654" y="5604460"/>
                  </a:cubicBezTo>
                  <a:cubicBezTo>
                    <a:pt x="779081" y="5604460"/>
                    <a:pt x="798239" y="5611622"/>
                    <a:pt x="797790" y="5583463"/>
                  </a:cubicBezTo>
                  <a:close/>
                  <a:moveTo>
                    <a:pt x="975439" y="5849382"/>
                  </a:moveTo>
                  <a:cubicBezTo>
                    <a:pt x="927397" y="5849766"/>
                    <a:pt x="919644" y="5849702"/>
                    <a:pt x="800584" y="5849664"/>
                  </a:cubicBezTo>
                  <a:cubicBezTo>
                    <a:pt x="800648" y="5805235"/>
                    <a:pt x="798303" y="5618091"/>
                    <a:pt x="798277" y="5616541"/>
                  </a:cubicBezTo>
                  <a:cubicBezTo>
                    <a:pt x="894412" y="5616349"/>
                    <a:pt x="781221" y="5616439"/>
                    <a:pt x="1000876" y="5616285"/>
                  </a:cubicBezTo>
                  <a:cubicBezTo>
                    <a:pt x="1003529" y="5892965"/>
                    <a:pt x="1014190" y="5849062"/>
                    <a:pt x="975439" y="5849382"/>
                  </a:cubicBezTo>
                  <a:close/>
                  <a:moveTo>
                    <a:pt x="1002427" y="5058709"/>
                  </a:moveTo>
                  <a:cubicBezTo>
                    <a:pt x="1001094" y="4973567"/>
                    <a:pt x="1001555" y="4975053"/>
                    <a:pt x="1000120" y="4883761"/>
                  </a:cubicBezTo>
                  <a:cubicBezTo>
                    <a:pt x="1000094" y="4881673"/>
                    <a:pt x="983051" y="4881711"/>
                    <a:pt x="1203296" y="4881673"/>
                  </a:cubicBezTo>
                  <a:cubicBezTo>
                    <a:pt x="1203308" y="4882621"/>
                    <a:pt x="1204026" y="4919222"/>
                    <a:pt x="1205794" y="5114412"/>
                  </a:cubicBezTo>
                  <a:cubicBezTo>
                    <a:pt x="963227" y="5114412"/>
                    <a:pt x="1003618" y="5134832"/>
                    <a:pt x="1002427" y="5058709"/>
                  </a:cubicBezTo>
                  <a:close/>
                  <a:moveTo>
                    <a:pt x="1052314" y="5127645"/>
                  </a:moveTo>
                  <a:cubicBezTo>
                    <a:pt x="1129189" y="5127645"/>
                    <a:pt x="1129432" y="5126300"/>
                    <a:pt x="1205884" y="5126300"/>
                  </a:cubicBezTo>
                  <a:cubicBezTo>
                    <a:pt x="1207025" y="5278316"/>
                    <a:pt x="1208268" y="5293946"/>
                    <a:pt x="1209639" y="5359128"/>
                  </a:cubicBezTo>
                  <a:cubicBezTo>
                    <a:pt x="1125806" y="5359128"/>
                    <a:pt x="1097088" y="5360409"/>
                    <a:pt x="1006937" y="5359820"/>
                  </a:cubicBezTo>
                  <a:cubicBezTo>
                    <a:pt x="1004682" y="5087470"/>
                    <a:pt x="987818" y="5127645"/>
                    <a:pt x="1052314" y="5127645"/>
                  </a:cubicBezTo>
                  <a:close/>
                  <a:moveTo>
                    <a:pt x="1010948" y="5583463"/>
                  </a:moveTo>
                  <a:cubicBezTo>
                    <a:pt x="1007040" y="5332943"/>
                    <a:pt x="993136" y="5371850"/>
                    <a:pt x="1052314" y="5371850"/>
                  </a:cubicBezTo>
                  <a:cubicBezTo>
                    <a:pt x="1241176" y="5371850"/>
                    <a:pt x="1209703" y="5355221"/>
                    <a:pt x="1210536" y="5408822"/>
                  </a:cubicBezTo>
                  <a:cubicBezTo>
                    <a:pt x="1213599" y="5602538"/>
                    <a:pt x="1213368" y="5588408"/>
                    <a:pt x="1213637" y="5604755"/>
                  </a:cubicBezTo>
                  <a:cubicBezTo>
                    <a:pt x="978425" y="5605075"/>
                    <a:pt x="1011384" y="5611135"/>
                    <a:pt x="1010948" y="5583463"/>
                  </a:cubicBezTo>
                  <a:close/>
                  <a:moveTo>
                    <a:pt x="1206012" y="5849279"/>
                  </a:moveTo>
                  <a:cubicBezTo>
                    <a:pt x="991035" y="5849279"/>
                    <a:pt x="1013447" y="5850215"/>
                    <a:pt x="1013396" y="5846154"/>
                  </a:cubicBezTo>
                  <a:cubicBezTo>
                    <a:pt x="1009654" y="5569178"/>
                    <a:pt x="1000120" y="5616298"/>
                    <a:pt x="1052327" y="5616259"/>
                  </a:cubicBezTo>
                  <a:cubicBezTo>
                    <a:pt x="1129407" y="5616259"/>
                    <a:pt x="1129112" y="5616669"/>
                    <a:pt x="1206012" y="5616669"/>
                  </a:cubicBezTo>
                  <a:cubicBezTo>
                    <a:pt x="1216597" y="5616669"/>
                    <a:pt x="1213534" y="5608304"/>
                    <a:pt x="1214970" y="5671257"/>
                  </a:cubicBezTo>
                  <a:cubicBezTo>
                    <a:pt x="1219685" y="5876567"/>
                    <a:pt x="1221095" y="5849279"/>
                    <a:pt x="1206012" y="5849279"/>
                  </a:cubicBezTo>
                  <a:close/>
                  <a:moveTo>
                    <a:pt x="1216546" y="5146234"/>
                  </a:moveTo>
                  <a:cubicBezTo>
                    <a:pt x="1216354" y="5115347"/>
                    <a:pt x="1187367" y="5129208"/>
                    <a:pt x="1418645" y="5126108"/>
                  </a:cubicBezTo>
                  <a:cubicBezTo>
                    <a:pt x="1420977" y="5268990"/>
                    <a:pt x="1420926" y="5272257"/>
                    <a:pt x="1422412" y="5321425"/>
                  </a:cubicBezTo>
                  <a:cubicBezTo>
                    <a:pt x="1424078" y="5376449"/>
                    <a:pt x="1456230" y="5359705"/>
                    <a:pt x="1220147" y="5359141"/>
                  </a:cubicBezTo>
                  <a:cubicBezTo>
                    <a:pt x="1219147" y="5311676"/>
                    <a:pt x="1217225" y="5255705"/>
                    <a:pt x="1216546" y="5146234"/>
                  </a:cubicBezTo>
                  <a:close/>
                  <a:moveTo>
                    <a:pt x="1220377" y="5371030"/>
                  </a:moveTo>
                  <a:cubicBezTo>
                    <a:pt x="1461933" y="5371632"/>
                    <a:pt x="1423707" y="5362293"/>
                    <a:pt x="1424424" y="5408784"/>
                  </a:cubicBezTo>
                  <a:cubicBezTo>
                    <a:pt x="1425783" y="5496425"/>
                    <a:pt x="1426551" y="5492863"/>
                    <a:pt x="1428025" y="5583655"/>
                  </a:cubicBezTo>
                  <a:cubicBezTo>
                    <a:pt x="1428448" y="5610648"/>
                    <a:pt x="1461125" y="5603768"/>
                    <a:pt x="1224132" y="5604716"/>
                  </a:cubicBezTo>
                  <a:cubicBezTo>
                    <a:pt x="1223543" y="5569806"/>
                    <a:pt x="1221005" y="5403404"/>
                    <a:pt x="1220377" y="5371030"/>
                  </a:cubicBezTo>
                  <a:close/>
                  <a:moveTo>
                    <a:pt x="1227977" y="5849241"/>
                  </a:moveTo>
                  <a:cubicBezTo>
                    <a:pt x="1227682" y="5748175"/>
                    <a:pt x="1225375" y="5673538"/>
                    <a:pt x="1224350" y="5616618"/>
                  </a:cubicBezTo>
                  <a:cubicBezTo>
                    <a:pt x="1294792" y="5616323"/>
                    <a:pt x="1318140" y="5613889"/>
                    <a:pt x="1428422" y="5615452"/>
                  </a:cubicBezTo>
                  <a:cubicBezTo>
                    <a:pt x="1429063" y="5697699"/>
                    <a:pt x="1426577" y="5654615"/>
                    <a:pt x="1430165" y="5846294"/>
                  </a:cubicBezTo>
                  <a:cubicBezTo>
                    <a:pt x="1430217" y="5849164"/>
                    <a:pt x="1447990" y="5848754"/>
                    <a:pt x="1227977" y="5849241"/>
                  </a:cubicBezTo>
                  <a:close/>
                  <a:moveTo>
                    <a:pt x="1432920" y="5321041"/>
                  </a:moveTo>
                  <a:cubicBezTo>
                    <a:pt x="1431267" y="5266453"/>
                    <a:pt x="1431370" y="5262751"/>
                    <a:pt x="1429140" y="5125967"/>
                  </a:cubicBezTo>
                  <a:cubicBezTo>
                    <a:pt x="1569883" y="5123764"/>
                    <a:pt x="1571203" y="5126710"/>
                    <a:pt x="1632405" y="5127543"/>
                  </a:cubicBezTo>
                  <a:cubicBezTo>
                    <a:pt x="1633520" y="5189997"/>
                    <a:pt x="1636403" y="5358654"/>
                    <a:pt x="1636416" y="5359603"/>
                  </a:cubicBezTo>
                  <a:cubicBezTo>
                    <a:pt x="1399474" y="5360640"/>
                    <a:pt x="1434548" y="5374809"/>
                    <a:pt x="1432920" y="5321041"/>
                  </a:cubicBezTo>
                  <a:close/>
                  <a:moveTo>
                    <a:pt x="1434266" y="5372401"/>
                  </a:moveTo>
                  <a:cubicBezTo>
                    <a:pt x="1519765" y="5372439"/>
                    <a:pt x="1543574" y="5372580"/>
                    <a:pt x="1590297" y="5371952"/>
                  </a:cubicBezTo>
                  <a:cubicBezTo>
                    <a:pt x="1648808" y="5371158"/>
                    <a:pt x="1636442" y="5331444"/>
                    <a:pt x="1640401" y="5583694"/>
                  </a:cubicBezTo>
                  <a:cubicBezTo>
                    <a:pt x="1640824" y="5610392"/>
                    <a:pt x="1673233" y="5607163"/>
                    <a:pt x="1438802" y="5603717"/>
                  </a:cubicBezTo>
                  <a:cubicBezTo>
                    <a:pt x="1438572" y="5583617"/>
                    <a:pt x="1434292" y="5373413"/>
                    <a:pt x="1434266" y="5372401"/>
                  </a:cubicBezTo>
                  <a:close/>
                  <a:moveTo>
                    <a:pt x="1440712" y="5848267"/>
                  </a:moveTo>
                  <a:cubicBezTo>
                    <a:pt x="1436983" y="5666466"/>
                    <a:pt x="1439558" y="5696508"/>
                    <a:pt x="1438918" y="5615618"/>
                  </a:cubicBezTo>
                  <a:cubicBezTo>
                    <a:pt x="1497852" y="5616490"/>
                    <a:pt x="1505284" y="5615862"/>
                    <a:pt x="1590207" y="5616439"/>
                  </a:cubicBezTo>
                  <a:cubicBezTo>
                    <a:pt x="1661879" y="5616925"/>
                    <a:pt x="1635122" y="5576750"/>
                    <a:pt x="1644643" y="5846640"/>
                  </a:cubicBezTo>
                  <a:cubicBezTo>
                    <a:pt x="1644874" y="5853277"/>
                    <a:pt x="1651255" y="5846871"/>
                    <a:pt x="1440712" y="5848267"/>
                  </a:cubicBezTo>
                  <a:close/>
                  <a:moveTo>
                    <a:pt x="1646219" y="5321144"/>
                  </a:moveTo>
                  <a:cubicBezTo>
                    <a:pt x="1642247" y="5096438"/>
                    <a:pt x="1634738" y="5127761"/>
                    <a:pt x="1667081" y="5127761"/>
                  </a:cubicBezTo>
                  <a:cubicBezTo>
                    <a:pt x="1874306" y="5127761"/>
                    <a:pt x="1846499" y="5117589"/>
                    <a:pt x="1847409" y="5146503"/>
                  </a:cubicBezTo>
                  <a:cubicBezTo>
                    <a:pt x="1854892" y="5393692"/>
                    <a:pt x="1855712" y="5358795"/>
                    <a:pt x="1820793" y="5358795"/>
                  </a:cubicBezTo>
                  <a:cubicBezTo>
                    <a:pt x="1615554" y="5358783"/>
                    <a:pt x="1647168" y="5371427"/>
                    <a:pt x="1646219" y="5321144"/>
                  </a:cubicBezTo>
                  <a:close/>
                  <a:moveTo>
                    <a:pt x="1650897" y="5583488"/>
                  </a:moveTo>
                  <a:cubicBezTo>
                    <a:pt x="1647065" y="5338759"/>
                    <a:pt x="1638825" y="5371427"/>
                    <a:pt x="1667094" y="5371427"/>
                  </a:cubicBezTo>
                  <a:cubicBezTo>
                    <a:pt x="1884443" y="5371427"/>
                    <a:pt x="1850804" y="5358783"/>
                    <a:pt x="1851586" y="5408784"/>
                  </a:cubicBezTo>
                  <a:cubicBezTo>
                    <a:pt x="1855187" y="5638960"/>
                    <a:pt x="1863799" y="5603461"/>
                    <a:pt x="1820793" y="5603461"/>
                  </a:cubicBezTo>
                  <a:cubicBezTo>
                    <a:pt x="1624294" y="5603474"/>
                    <a:pt x="1651371" y="5613850"/>
                    <a:pt x="1650897" y="5583488"/>
                  </a:cubicBezTo>
                  <a:close/>
                  <a:moveTo>
                    <a:pt x="1655254" y="5849561"/>
                  </a:moveTo>
                  <a:cubicBezTo>
                    <a:pt x="1651819" y="5746753"/>
                    <a:pt x="1652383" y="5693356"/>
                    <a:pt x="1651371" y="5616669"/>
                  </a:cubicBezTo>
                  <a:cubicBezTo>
                    <a:pt x="1754259" y="5616772"/>
                    <a:pt x="1714085" y="5615516"/>
                    <a:pt x="1854636" y="5615337"/>
                  </a:cubicBezTo>
                  <a:lnTo>
                    <a:pt x="1858378" y="5849613"/>
                  </a:lnTo>
                  <a:cubicBezTo>
                    <a:pt x="1825688" y="5849792"/>
                    <a:pt x="1656266" y="5849574"/>
                    <a:pt x="1655254" y="5849561"/>
                  </a:cubicBezTo>
                  <a:close/>
                  <a:moveTo>
                    <a:pt x="1861018" y="5321759"/>
                  </a:moveTo>
                  <a:cubicBezTo>
                    <a:pt x="1859121" y="5092620"/>
                    <a:pt x="1844102" y="5126659"/>
                    <a:pt x="1897667" y="5126505"/>
                  </a:cubicBezTo>
                  <a:cubicBezTo>
                    <a:pt x="2087951" y="5125993"/>
                    <a:pt x="2060182" y="5120881"/>
                    <a:pt x="2060951" y="5146490"/>
                  </a:cubicBezTo>
                  <a:cubicBezTo>
                    <a:pt x="2068345" y="5390810"/>
                    <a:pt x="2063770" y="5360192"/>
                    <a:pt x="2051481" y="5360000"/>
                  </a:cubicBezTo>
                  <a:cubicBezTo>
                    <a:pt x="1828507" y="5356105"/>
                    <a:pt x="1861453" y="5372913"/>
                    <a:pt x="1861018" y="5321759"/>
                  </a:cubicBezTo>
                  <a:close/>
                  <a:moveTo>
                    <a:pt x="1864631" y="5583488"/>
                  </a:moveTo>
                  <a:cubicBezTo>
                    <a:pt x="1860684" y="5331328"/>
                    <a:pt x="1851394" y="5370659"/>
                    <a:pt x="1897629" y="5370966"/>
                  </a:cubicBezTo>
                  <a:cubicBezTo>
                    <a:pt x="2091975" y="5372541"/>
                    <a:pt x="2063181" y="5360140"/>
                    <a:pt x="2063950" y="5408822"/>
                  </a:cubicBezTo>
                  <a:cubicBezTo>
                    <a:pt x="2067423" y="5630748"/>
                    <a:pt x="2078033" y="5603717"/>
                    <a:pt x="2051481" y="5603499"/>
                  </a:cubicBezTo>
                  <a:cubicBezTo>
                    <a:pt x="1836324" y="5601757"/>
                    <a:pt x="1865093" y="5612454"/>
                    <a:pt x="1864631" y="5583488"/>
                  </a:cubicBezTo>
                  <a:close/>
                  <a:moveTo>
                    <a:pt x="2071818" y="5846166"/>
                  </a:moveTo>
                  <a:cubicBezTo>
                    <a:pt x="2071805" y="5853225"/>
                    <a:pt x="2090963" y="5847499"/>
                    <a:pt x="1897629" y="5849318"/>
                  </a:cubicBezTo>
                  <a:cubicBezTo>
                    <a:pt x="1857263" y="5849702"/>
                    <a:pt x="1869437" y="5884971"/>
                    <a:pt x="1865144" y="5615324"/>
                  </a:cubicBezTo>
                  <a:cubicBezTo>
                    <a:pt x="1951066" y="5615157"/>
                    <a:pt x="1949105" y="5614734"/>
                    <a:pt x="2068845" y="5615542"/>
                  </a:cubicBezTo>
                  <a:cubicBezTo>
                    <a:pt x="2071164" y="5758616"/>
                    <a:pt x="2071959" y="5776922"/>
                    <a:pt x="2071818" y="5846166"/>
                  </a:cubicBezTo>
                  <a:close/>
                  <a:moveTo>
                    <a:pt x="2128279" y="5127210"/>
                  </a:moveTo>
                  <a:cubicBezTo>
                    <a:pt x="2206025" y="5127210"/>
                    <a:pt x="2203308" y="5126159"/>
                    <a:pt x="2272917" y="5126057"/>
                  </a:cubicBezTo>
                  <a:cubicBezTo>
                    <a:pt x="2274993" y="5258907"/>
                    <a:pt x="2274981" y="5268080"/>
                    <a:pt x="2276698" y="5321707"/>
                  </a:cubicBezTo>
                  <a:cubicBezTo>
                    <a:pt x="2278133" y="5367481"/>
                    <a:pt x="2318320" y="5363484"/>
                    <a:pt x="2073932" y="5360345"/>
                  </a:cubicBezTo>
                  <a:cubicBezTo>
                    <a:pt x="2072728" y="5083742"/>
                    <a:pt x="2052762" y="5127210"/>
                    <a:pt x="2128279" y="5127210"/>
                  </a:cubicBezTo>
                  <a:close/>
                  <a:moveTo>
                    <a:pt x="2078815" y="5583463"/>
                  </a:moveTo>
                  <a:cubicBezTo>
                    <a:pt x="2074919" y="5333775"/>
                    <a:pt x="2055748" y="5372541"/>
                    <a:pt x="2128279" y="5372541"/>
                  </a:cubicBezTo>
                  <a:cubicBezTo>
                    <a:pt x="2204052" y="5372541"/>
                    <a:pt x="2204090" y="5371747"/>
                    <a:pt x="2278082" y="5371722"/>
                  </a:cubicBezTo>
                  <a:cubicBezTo>
                    <a:pt x="2279120" y="5417893"/>
                    <a:pt x="2279632" y="5472775"/>
                    <a:pt x="2281657" y="5603999"/>
                  </a:cubicBezTo>
                  <a:cubicBezTo>
                    <a:pt x="2046906" y="5603986"/>
                    <a:pt x="2079238" y="5610789"/>
                    <a:pt x="2078815" y="5583463"/>
                  </a:cubicBezTo>
                  <a:close/>
                  <a:moveTo>
                    <a:pt x="2282016" y="5848062"/>
                  </a:moveTo>
                  <a:cubicBezTo>
                    <a:pt x="2183792" y="5848062"/>
                    <a:pt x="2082313" y="5854340"/>
                    <a:pt x="2082326" y="5846205"/>
                  </a:cubicBezTo>
                  <a:cubicBezTo>
                    <a:pt x="2082890" y="5575059"/>
                    <a:pt x="2059144" y="5615734"/>
                    <a:pt x="2128279" y="5615734"/>
                  </a:cubicBezTo>
                  <a:cubicBezTo>
                    <a:pt x="2194838" y="5615734"/>
                    <a:pt x="2209357" y="5615888"/>
                    <a:pt x="2281849" y="5615888"/>
                  </a:cubicBezTo>
                  <a:cubicBezTo>
                    <a:pt x="2285617" y="5867702"/>
                    <a:pt x="2286078" y="5848062"/>
                    <a:pt x="2282016" y="5848062"/>
                  </a:cubicBezTo>
                  <a:close/>
                  <a:moveTo>
                    <a:pt x="2283413" y="5126044"/>
                  </a:moveTo>
                  <a:cubicBezTo>
                    <a:pt x="2358903" y="5126070"/>
                    <a:pt x="2359160" y="5127696"/>
                    <a:pt x="2435753" y="5127696"/>
                  </a:cubicBezTo>
                  <a:cubicBezTo>
                    <a:pt x="2506310" y="5127696"/>
                    <a:pt x="2481744" y="5094260"/>
                    <a:pt x="2490650" y="5321464"/>
                  </a:cubicBezTo>
                  <a:cubicBezTo>
                    <a:pt x="2492508" y="5368814"/>
                    <a:pt x="2530657" y="5359577"/>
                    <a:pt x="2288333" y="5359807"/>
                  </a:cubicBezTo>
                  <a:cubicBezTo>
                    <a:pt x="2286052" y="5268670"/>
                    <a:pt x="2287052" y="5359090"/>
                    <a:pt x="2283413" y="5126044"/>
                  </a:cubicBezTo>
                  <a:close/>
                  <a:moveTo>
                    <a:pt x="2291845" y="5583488"/>
                  </a:moveTo>
                  <a:cubicBezTo>
                    <a:pt x="2290499" y="5497257"/>
                    <a:pt x="2290653" y="5495810"/>
                    <a:pt x="2289294" y="5408592"/>
                  </a:cubicBezTo>
                  <a:cubicBezTo>
                    <a:pt x="2288577" y="5363177"/>
                    <a:pt x="2248365" y="5369364"/>
                    <a:pt x="2492278" y="5370659"/>
                  </a:cubicBezTo>
                  <a:cubicBezTo>
                    <a:pt x="2493534" y="5420967"/>
                    <a:pt x="2493687" y="5469355"/>
                    <a:pt x="2495648" y="5604191"/>
                  </a:cubicBezTo>
                  <a:cubicBezTo>
                    <a:pt x="2257937" y="5608381"/>
                    <a:pt x="2292229" y="5607368"/>
                    <a:pt x="2291845" y="5583488"/>
                  </a:cubicBezTo>
                  <a:close/>
                  <a:moveTo>
                    <a:pt x="2295215" y="5848062"/>
                  </a:moveTo>
                  <a:cubicBezTo>
                    <a:pt x="2295215" y="5806093"/>
                    <a:pt x="2292985" y="5658036"/>
                    <a:pt x="2292344" y="5615888"/>
                  </a:cubicBezTo>
                  <a:cubicBezTo>
                    <a:pt x="2354444" y="5615939"/>
                    <a:pt x="2429845" y="5617233"/>
                    <a:pt x="2495802" y="5616093"/>
                  </a:cubicBezTo>
                  <a:cubicBezTo>
                    <a:pt x="2496878" y="5694240"/>
                    <a:pt x="2496635" y="5726972"/>
                    <a:pt x="2499108" y="5846320"/>
                  </a:cubicBezTo>
                  <a:cubicBezTo>
                    <a:pt x="2499223" y="5851163"/>
                    <a:pt x="2515459" y="5848383"/>
                    <a:pt x="2295215" y="5848062"/>
                  </a:cubicBezTo>
                  <a:close/>
                  <a:moveTo>
                    <a:pt x="2501120" y="5320952"/>
                  </a:moveTo>
                  <a:cubicBezTo>
                    <a:pt x="2492329" y="5097194"/>
                    <a:pt x="2496699" y="5127543"/>
                    <a:pt x="2512589" y="5127415"/>
                  </a:cubicBezTo>
                  <a:cubicBezTo>
                    <a:pt x="2731552" y="5125941"/>
                    <a:pt x="2701976" y="5119472"/>
                    <a:pt x="2702168" y="5146311"/>
                  </a:cubicBezTo>
                  <a:cubicBezTo>
                    <a:pt x="2702604" y="5206459"/>
                    <a:pt x="2702975" y="5221269"/>
                    <a:pt x="2705192" y="5360602"/>
                  </a:cubicBezTo>
                  <a:cubicBezTo>
                    <a:pt x="2467340" y="5358219"/>
                    <a:pt x="2503106" y="5371530"/>
                    <a:pt x="2501120" y="5320952"/>
                  </a:cubicBezTo>
                  <a:close/>
                  <a:moveTo>
                    <a:pt x="2505823" y="5583463"/>
                  </a:moveTo>
                  <a:cubicBezTo>
                    <a:pt x="2502081" y="5344473"/>
                    <a:pt x="2499556" y="5370697"/>
                    <a:pt x="2512525" y="5370786"/>
                  </a:cubicBezTo>
                  <a:cubicBezTo>
                    <a:pt x="2741893" y="5372324"/>
                    <a:pt x="2705218" y="5362433"/>
                    <a:pt x="2705961" y="5408797"/>
                  </a:cubicBezTo>
                  <a:cubicBezTo>
                    <a:pt x="2707320" y="5495476"/>
                    <a:pt x="2706307" y="5493824"/>
                    <a:pt x="2707717" y="5583694"/>
                  </a:cubicBezTo>
                  <a:cubicBezTo>
                    <a:pt x="2708127" y="5609598"/>
                    <a:pt x="2729873" y="5603115"/>
                    <a:pt x="2589361" y="5603089"/>
                  </a:cubicBezTo>
                  <a:cubicBezTo>
                    <a:pt x="2490253" y="5603089"/>
                    <a:pt x="2506258" y="5611096"/>
                    <a:pt x="2505823" y="5583463"/>
                  </a:cubicBezTo>
                  <a:close/>
                  <a:moveTo>
                    <a:pt x="2509629" y="5846038"/>
                  </a:moveTo>
                  <a:cubicBezTo>
                    <a:pt x="2504259" y="5587972"/>
                    <a:pt x="2505208" y="5615926"/>
                    <a:pt x="2512640" y="5615785"/>
                  </a:cubicBezTo>
                  <a:cubicBezTo>
                    <a:pt x="2565872" y="5614709"/>
                    <a:pt x="2575188" y="5614978"/>
                    <a:pt x="2708216" y="5615004"/>
                  </a:cubicBezTo>
                  <a:cubicBezTo>
                    <a:pt x="2708242" y="5616451"/>
                    <a:pt x="2711049" y="5786787"/>
                    <a:pt x="2712381" y="5848434"/>
                  </a:cubicBezTo>
                  <a:cubicBezTo>
                    <a:pt x="2517792" y="5849202"/>
                    <a:pt x="2509770" y="5852239"/>
                    <a:pt x="2509629" y="5846038"/>
                  </a:cubicBezTo>
                  <a:close/>
                  <a:moveTo>
                    <a:pt x="2711664" y="5058683"/>
                  </a:moveTo>
                  <a:cubicBezTo>
                    <a:pt x="2708345" y="4846340"/>
                    <a:pt x="2694108" y="4881660"/>
                    <a:pt x="2743047" y="4881660"/>
                  </a:cubicBezTo>
                  <a:cubicBezTo>
                    <a:pt x="2744008" y="4881660"/>
                    <a:pt x="2911020" y="4881737"/>
                    <a:pt x="2911059" y="4883992"/>
                  </a:cubicBezTo>
                  <a:cubicBezTo>
                    <a:pt x="2915198" y="5148105"/>
                    <a:pt x="2924014" y="5113374"/>
                    <a:pt x="2896809" y="5113374"/>
                  </a:cubicBezTo>
                  <a:cubicBezTo>
                    <a:pt x="2674604" y="5113374"/>
                    <a:pt x="2712817" y="5132245"/>
                    <a:pt x="2711664" y="5058683"/>
                  </a:cubicBezTo>
                  <a:close/>
                  <a:moveTo>
                    <a:pt x="2712509" y="5126556"/>
                  </a:moveTo>
                  <a:cubicBezTo>
                    <a:pt x="2855648" y="5126134"/>
                    <a:pt x="2830160" y="5125045"/>
                    <a:pt x="2915531" y="5125301"/>
                  </a:cubicBezTo>
                  <a:cubicBezTo>
                    <a:pt x="2915864" y="5162863"/>
                    <a:pt x="2916031" y="5160788"/>
                    <a:pt x="2917504" y="5359961"/>
                  </a:cubicBezTo>
                  <a:cubicBezTo>
                    <a:pt x="2818999" y="5359936"/>
                    <a:pt x="2783630" y="5361165"/>
                    <a:pt x="2715687" y="5360691"/>
                  </a:cubicBezTo>
                  <a:cubicBezTo>
                    <a:pt x="2712433" y="5155804"/>
                    <a:pt x="2713201" y="5207279"/>
                    <a:pt x="2712509" y="5126556"/>
                  </a:cubicBezTo>
                  <a:close/>
                  <a:moveTo>
                    <a:pt x="2718212" y="5583488"/>
                  </a:moveTo>
                  <a:cubicBezTo>
                    <a:pt x="2714368" y="5338067"/>
                    <a:pt x="2709626" y="5372670"/>
                    <a:pt x="2743047" y="5372670"/>
                  </a:cubicBezTo>
                  <a:cubicBezTo>
                    <a:pt x="2949426" y="5372670"/>
                    <a:pt x="2917351" y="5360614"/>
                    <a:pt x="2918094" y="5408822"/>
                  </a:cubicBezTo>
                  <a:cubicBezTo>
                    <a:pt x="2921631" y="5635014"/>
                    <a:pt x="2933779" y="5604255"/>
                    <a:pt x="2896796" y="5604255"/>
                  </a:cubicBezTo>
                  <a:cubicBezTo>
                    <a:pt x="2689802" y="5604255"/>
                    <a:pt x="2718609" y="5607663"/>
                    <a:pt x="2718212" y="5583488"/>
                  </a:cubicBezTo>
                  <a:close/>
                  <a:moveTo>
                    <a:pt x="2896796" y="5849664"/>
                  </a:moveTo>
                  <a:cubicBezTo>
                    <a:pt x="2702681" y="5849664"/>
                    <a:pt x="2722902" y="5848600"/>
                    <a:pt x="2722838" y="5845398"/>
                  </a:cubicBezTo>
                  <a:cubicBezTo>
                    <a:pt x="2716649" y="5578172"/>
                    <a:pt x="2711330" y="5615004"/>
                    <a:pt x="2743047" y="5615004"/>
                  </a:cubicBezTo>
                  <a:cubicBezTo>
                    <a:pt x="2819819" y="5615004"/>
                    <a:pt x="2819857" y="5616144"/>
                    <a:pt x="2896796" y="5616144"/>
                  </a:cubicBezTo>
                  <a:cubicBezTo>
                    <a:pt x="2929384" y="5616144"/>
                    <a:pt x="2922912" y="5605306"/>
                    <a:pt x="2923245" y="5671142"/>
                  </a:cubicBezTo>
                  <a:cubicBezTo>
                    <a:pt x="2924130" y="5884100"/>
                    <a:pt x="2939341" y="5849664"/>
                    <a:pt x="2896796" y="5849664"/>
                  </a:cubicBezTo>
                  <a:close/>
                  <a:moveTo>
                    <a:pt x="2925193" y="5058683"/>
                  </a:moveTo>
                  <a:cubicBezTo>
                    <a:pt x="2923822" y="4971145"/>
                    <a:pt x="2922912" y="4971005"/>
                    <a:pt x="2921541" y="4883787"/>
                  </a:cubicBezTo>
                  <a:cubicBezTo>
                    <a:pt x="2921516" y="4882570"/>
                    <a:pt x="3016741" y="4880213"/>
                    <a:pt x="3123678" y="4881647"/>
                  </a:cubicBezTo>
                  <a:cubicBezTo>
                    <a:pt x="3123691" y="4882698"/>
                    <a:pt x="3126934" y="5083716"/>
                    <a:pt x="3127574" y="5114386"/>
                  </a:cubicBezTo>
                  <a:cubicBezTo>
                    <a:pt x="2884135" y="5114476"/>
                    <a:pt x="2926308" y="5127991"/>
                    <a:pt x="2925193" y="5058683"/>
                  </a:cubicBezTo>
                  <a:close/>
                  <a:moveTo>
                    <a:pt x="2973607" y="5125788"/>
                  </a:moveTo>
                  <a:cubicBezTo>
                    <a:pt x="3018829" y="5126390"/>
                    <a:pt x="3029683" y="5126313"/>
                    <a:pt x="3127830" y="5126275"/>
                  </a:cubicBezTo>
                  <a:cubicBezTo>
                    <a:pt x="3133623" y="5384943"/>
                    <a:pt x="3133354" y="5359615"/>
                    <a:pt x="3127382" y="5359667"/>
                  </a:cubicBezTo>
                  <a:cubicBezTo>
                    <a:pt x="3069768" y="5360128"/>
                    <a:pt x="3066359" y="5360012"/>
                    <a:pt x="2928013" y="5359961"/>
                  </a:cubicBezTo>
                  <a:cubicBezTo>
                    <a:pt x="2926090" y="5084703"/>
                    <a:pt x="2911520" y="5124942"/>
                    <a:pt x="2973607" y="5125788"/>
                  </a:cubicBezTo>
                  <a:close/>
                  <a:moveTo>
                    <a:pt x="2932856" y="5583463"/>
                  </a:moveTo>
                  <a:cubicBezTo>
                    <a:pt x="2931472" y="5494810"/>
                    <a:pt x="2929948" y="5495336"/>
                    <a:pt x="2928589" y="5408617"/>
                  </a:cubicBezTo>
                  <a:cubicBezTo>
                    <a:pt x="2927769" y="5356182"/>
                    <a:pt x="2894336" y="5373400"/>
                    <a:pt x="3132085" y="5371555"/>
                  </a:cubicBezTo>
                  <a:cubicBezTo>
                    <a:pt x="3134084" y="5504098"/>
                    <a:pt x="3133559" y="5525570"/>
                    <a:pt x="3135058" y="5605434"/>
                  </a:cubicBezTo>
                  <a:cubicBezTo>
                    <a:pt x="2900474" y="5605536"/>
                    <a:pt x="2933279" y="5610955"/>
                    <a:pt x="2932856" y="5583463"/>
                  </a:cubicBezTo>
                  <a:close/>
                  <a:moveTo>
                    <a:pt x="3127459" y="5849331"/>
                  </a:moveTo>
                  <a:cubicBezTo>
                    <a:pt x="2919068" y="5848204"/>
                    <a:pt x="2936470" y="5852341"/>
                    <a:pt x="2936329" y="5846077"/>
                  </a:cubicBezTo>
                  <a:cubicBezTo>
                    <a:pt x="2930037" y="5571279"/>
                    <a:pt x="2923873" y="5615977"/>
                    <a:pt x="2973620" y="5616772"/>
                  </a:cubicBezTo>
                  <a:cubicBezTo>
                    <a:pt x="3017945" y="5617489"/>
                    <a:pt x="3029991" y="5617374"/>
                    <a:pt x="3135314" y="5617323"/>
                  </a:cubicBezTo>
                  <a:cubicBezTo>
                    <a:pt x="3140825" y="5876426"/>
                    <a:pt x="3146002" y="5849420"/>
                    <a:pt x="3127459" y="5849331"/>
                  </a:cubicBezTo>
                  <a:close/>
                  <a:moveTo>
                    <a:pt x="3138338" y="5126262"/>
                  </a:moveTo>
                  <a:cubicBezTo>
                    <a:pt x="3372410" y="5126159"/>
                    <a:pt x="3341463" y="5118076"/>
                    <a:pt x="3342142" y="5146439"/>
                  </a:cubicBezTo>
                  <a:cubicBezTo>
                    <a:pt x="3343872" y="5221666"/>
                    <a:pt x="3343667" y="5231658"/>
                    <a:pt x="3345358" y="5320068"/>
                  </a:cubicBezTo>
                  <a:cubicBezTo>
                    <a:pt x="3346384" y="5372887"/>
                    <a:pt x="3382060" y="5357822"/>
                    <a:pt x="3142401" y="5359538"/>
                  </a:cubicBezTo>
                  <a:cubicBezTo>
                    <a:pt x="3139569" y="5171972"/>
                    <a:pt x="3140248" y="5212544"/>
                    <a:pt x="3138338" y="5126262"/>
                  </a:cubicBezTo>
                  <a:close/>
                  <a:moveTo>
                    <a:pt x="3143144" y="5408617"/>
                  </a:moveTo>
                  <a:cubicBezTo>
                    <a:pt x="3142401" y="5359730"/>
                    <a:pt x="3106020" y="5371068"/>
                    <a:pt x="3346294" y="5370928"/>
                  </a:cubicBezTo>
                  <a:cubicBezTo>
                    <a:pt x="3346486" y="5381907"/>
                    <a:pt x="3349651" y="5576276"/>
                    <a:pt x="3349766" y="5583681"/>
                  </a:cubicBezTo>
                  <a:cubicBezTo>
                    <a:pt x="3350151" y="5607996"/>
                    <a:pt x="3383431" y="5605306"/>
                    <a:pt x="3145566" y="5605434"/>
                  </a:cubicBezTo>
                  <a:cubicBezTo>
                    <a:pt x="3144131" y="5531732"/>
                    <a:pt x="3144400" y="5489122"/>
                    <a:pt x="3143144" y="5408617"/>
                  </a:cubicBezTo>
                  <a:close/>
                  <a:moveTo>
                    <a:pt x="3150551" y="5849446"/>
                  </a:moveTo>
                  <a:cubicBezTo>
                    <a:pt x="3148744" y="5672115"/>
                    <a:pt x="3147578" y="5699108"/>
                    <a:pt x="3145797" y="5617310"/>
                  </a:cubicBezTo>
                  <a:cubicBezTo>
                    <a:pt x="3273481" y="5617246"/>
                    <a:pt x="3297714" y="5615093"/>
                    <a:pt x="3350215" y="5614965"/>
                  </a:cubicBezTo>
                  <a:cubicBezTo>
                    <a:pt x="3351266" y="5695854"/>
                    <a:pt x="3349203" y="5555509"/>
                    <a:pt x="3353073" y="5847768"/>
                  </a:cubicBezTo>
                  <a:cubicBezTo>
                    <a:pt x="3353073" y="5848690"/>
                    <a:pt x="3204923" y="5849702"/>
                    <a:pt x="3150551" y="5849446"/>
                  </a:cubicBezTo>
                  <a:close/>
                  <a:moveTo>
                    <a:pt x="3358083" y="5126172"/>
                  </a:moveTo>
                  <a:cubicBezTo>
                    <a:pt x="3584812" y="5126172"/>
                    <a:pt x="3554749" y="5116115"/>
                    <a:pt x="3555120" y="5146337"/>
                  </a:cubicBezTo>
                  <a:cubicBezTo>
                    <a:pt x="3558273" y="5398599"/>
                    <a:pt x="3574688" y="5360076"/>
                    <a:pt x="3511820" y="5360076"/>
                  </a:cubicBezTo>
                  <a:cubicBezTo>
                    <a:pt x="3437739" y="5360076"/>
                    <a:pt x="3435202" y="5359013"/>
                    <a:pt x="3358083" y="5359013"/>
                  </a:cubicBezTo>
                  <a:cubicBezTo>
                    <a:pt x="3356276" y="5359013"/>
                    <a:pt x="3348408" y="5126185"/>
                    <a:pt x="3358083" y="5126172"/>
                  </a:cubicBezTo>
                  <a:close/>
                  <a:moveTo>
                    <a:pt x="3360249" y="5583463"/>
                  </a:moveTo>
                  <a:cubicBezTo>
                    <a:pt x="3355892" y="5316301"/>
                    <a:pt x="3357071" y="5386967"/>
                    <a:pt x="3356789" y="5370915"/>
                  </a:cubicBezTo>
                  <a:cubicBezTo>
                    <a:pt x="3441993" y="5370915"/>
                    <a:pt x="3431729" y="5372285"/>
                    <a:pt x="3559618" y="5371914"/>
                  </a:cubicBezTo>
                  <a:cubicBezTo>
                    <a:pt x="3559644" y="5372913"/>
                    <a:pt x="3563501" y="5581797"/>
                    <a:pt x="3563822" y="5605203"/>
                  </a:cubicBezTo>
                  <a:cubicBezTo>
                    <a:pt x="3501889" y="5606036"/>
                    <a:pt x="3463112" y="5605190"/>
                    <a:pt x="3435073" y="5604268"/>
                  </a:cubicBezTo>
                  <a:cubicBezTo>
                    <a:pt x="3346998" y="5601514"/>
                    <a:pt x="3360672" y="5610648"/>
                    <a:pt x="3360249" y="5583463"/>
                  </a:cubicBezTo>
                  <a:close/>
                  <a:moveTo>
                    <a:pt x="3363594" y="5848216"/>
                  </a:moveTo>
                  <a:cubicBezTo>
                    <a:pt x="3360749" y="5652860"/>
                    <a:pt x="3361505" y="5674882"/>
                    <a:pt x="3360710" y="5614965"/>
                  </a:cubicBezTo>
                  <a:cubicBezTo>
                    <a:pt x="3434779" y="5615029"/>
                    <a:pt x="3435253" y="5617412"/>
                    <a:pt x="3511820" y="5617412"/>
                  </a:cubicBezTo>
                  <a:cubicBezTo>
                    <a:pt x="3581224" y="5617412"/>
                    <a:pt x="3562604" y="5573137"/>
                    <a:pt x="3566769" y="5848742"/>
                  </a:cubicBezTo>
                  <a:cubicBezTo>
                    <a:pt x="3425347" y="5848780"/>
                    <a:pt x="3439315" y="5848242"/>
                    <a:pt x="3363594" y="5848216"/>
                  </a:cubicBezTo>
                  <a:close/>
                  <a:moveTo>
                    <a:pt x="3568832" y="5321041"/>
                  </a:moveTo>
                  <a:cubicBezTo>
                    <a:pt x="3562182" y="5093914"/>
                    <a:pt x="3559657" y="5125455"/>
                    <a:pt x="3588656" y="5125839"/>
                  </a:cubicBezTo>
                  <a:cubicBezTo>
                    <a:pt x="3647181" y="5126710"/>
                    <a:pt x="3665172" y="5126121"/>
                    <a:pt x="3742611" y="5126646"/>
                  </a:cubicBezTo>
                  <a:cubicBezTo>
                    <a:pt x="3779927" y="5126902"/>
                    <a:pt x="3769637" y="5090724"/>
                    <a:pt x="3772315" y="5360102"/>
                  </a:cubicBezTo>
                  <a:cubicBezTo>
                    <a:pt x="3535296" y="5359192"/>
                    <a:pt x="3570357" y="5373579"/>
                    <a:pt x="3568832" y="5321041"/>
                  </a:cubicBezTo>
                  <a:close/>
                  <a:moveTo>
                    <a:pt x="3574009" y="5583463"/>
                  </a:moveTo>
                  <a:cubicBezTo>
                    <a:pt x="3570191" y="5339656"/>
                    <a:pt x="3562399" y="5371939"/>
                    <a:pt x="3588746" y="5371799"/>
                  </a:cubicBezTo>
                  <a:cubicBezTo>
                    <a:pt x="3807286" y="5370928"/>
                    <a:pt x="3772238" y="5363010"/>
                    <a:pt x="3772969" y="5408822"/>
                  </a:cubicBezTo>
                  <a:cubicBezTo>
                    <a:pt x="3776557" y="5637718"/>
                    <a:pt x="3787833" y="5603755"/>
                    <a:pt x="3742611" y="5603935"/>
                  </a:cubicBezTo>
                  <a:cubicBezTo>
                    <a:pt x="3544664" y="5604473"/>
                    <a:pt x="3574445" y="5611711"/>
                    <a:pt x="3574009" y="5583463"/>
                  </a:cubicBezTo>
                  <a:close/>
                  <a:moveTo>
                    <a:pt x="3779966" y="5846166"/>
                  </a:moveTo>
                  <a:cubicBezTo>
                    <a:pt x="3779966" y="5849100"/>
                    <a:pt x="3797188" y="5848652"/>
                    <a:pt x="3577264" y="5848729"/>
                  </a:cubicBezTo>
                  <a:cubicBezTo>
                    <a:pt x="3573317" y="5587626"/>
                    <a:pt x="3569409" y="5617041"/>
                    <a:pt x="3588810" y="5616682"/>
                  </a:cubicBezTo>
                  <a:cubicBezTo>
                    <a:pt x="3646860" y="5615593"/>
                    <a:pt x="3660520" y="5616157"/>
                    <a:pt x="3742649" y="5615824"/>
                  </a:cubicBezTo>
                  <a:cubicBezTo>
                    <a:pt x="3784245" y="5615721"/>
                    <a:pt x="3780811" y="5578172"/>
                    <a:pt x="3779966" y="58461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4"/>
          <p:cNvSpPr txBox="1">
            <a:spLocks noGrp="1"/>
          </p:cNvSpPr>
          <p:nvPr>
            <p:ph type="body" idx="1"/>
          </p:nvPr>
        </p:nvSpPr>
        <p:spPr>
          <a:xfrm>
            <a:off x="1935175" y="3164200"/>
            <a:ext cx="52737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li Light"/>
              <a:buChar char="●"/>
              <a:defRPr sz="1800">
                <a:latin typeface="Mali Light"/>
                <a:ea typeface="Mali Light"/>
                <a:cs typeface="Mali Light"/>
                <a:sym typeface="Mali Light"/>
              </a:defRPr>
            </a:lvl1pPr>
            <a:lvl2pPr marL="914400" lvl="1" indent="-3429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○"/>
              <a:defRPr sz="1800">
                <a:latin typeface="Mali Light"/>
                <a:ea typeface="Mali Light"/>
                <a:cs typeface="Mali Light"/>
                <a:sym typeface="Mali Light"/>
              </a:defRPr>
            </a:lvl2pPr>
            <a:lvl3pPr marL="1371600" lvl="2" indent="-3429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■"/>
              <a:defRPr sz="1800">
                <a:latin typeface="Mali Light"/>
                <a:ea typeface="Mali Light"/>
                <a:cs typeface="Mali Light"/>
                <a:sym typeface="Mali Light"/>
              </a:defRPr>
            </a:lvl3pPr>
            <a:lvl4pPr marL="1828800" lvl="3" indent="-3429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●"/>
              <a:defRPr sz="1800">
                <a:latin typeface="Mali Light"/>
                <a:ea typeface="Mali Light"/>
                <a:cs typeface="Mali Light"/>
                <a:sym typeface="Mali Light"/>
              </a:defRPr>
            </a:lvl4pPr>
            <a:lvl5pPr marL="2286000" lvl="4" indent="-3429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○"/>
              <a:defRPr sz="1800">
                <a:latin typeface="Mali Light"/>
                <a:ea typeface="Mali Light"/>
                <a:cs typeface="Mali Light"/>
                <a:sym typeface="Mali Light"/>
              </a:defRPr>
            </a:lvl5pPr>
            <a:lvl6pPr marL="2743200" lvl="5" indent="-3429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■"/>
              <a:defRPr sz="1800">
                <a:latin typeface="Mali Light"/>
                <a:ea typeface="Mali Light"/>
                <a:cs typeface="Mali Light"/>
                <a:sym typeface="Mali Light"/>
              </a:defRPr>
            </a:lvl6pPr>
            <a:lvl7pPr marL="3200400" lvl="6" indent="-3429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●"/>
              <a:defRPr sz="1800">
                <a:latin typeface="Mali Light"/>
                <a:ea typeface="Mali Light"/>
                <a:cs typeface="Mali Light"/>
                <a:sym typeface="Mali Light"/>
              </a:defRPr>
            </a:lvl7pPr>
            <a:lvl8pPr marL="3657600" lvl="7" indent="-3429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○"/>
              <a:defRPr sz="1800">
                <a:latin typeface="Mali Light"/>
                <a:ea typeface="Mali Light"/>
                <a:cs typeface="Mali Light"/>
                <a:sym typeface="Mali Light"/>
              </a:defRPr>
            </a:lvl8pPr>
            <a:lvl9pPr marL="4114800" lvl="8" indent="-342900" algn="ctr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Mali Light"/>
              <a:buChar char="■"/>
              <a:defRPr sz="1800">
                <a:latin typeface="Mali Light"/>
                <a:ea typeface="Mali Light"/>
                <a:cs typeface="Mali Light"/>
                <a:sym typeface="Mali Light"/>
              </a:defRPr>
            </a:lvl9pPr>
          </a:lstStyle>
          <a:p>
            <a:endParaRPr/>
          </a:p>
        </p:txBody>
      </p:sp>
      <p:grpSp>
        <p:nvGrpSpPr>
          <p:cNvPr id="268" name="Google Shape;268;p4"/>
          <p:cNvGrpSpPr/>
          <p:nvPr/>
        </p:nvGrpSpPr>
        <p:grpSpPr>
          <a:xfrm rot="-3770737">
            <a:off x="1243633" y="-1445040"/>
            <a:ext cx="935242" cy="3281333"/>
            <a:chOff x="2487139" y="-2890013"/>
            <a:chExt cx="1870442" cy="6562519"/>
          </a:xfrm>
        </p:grpSpPr>
        <p:sp>
          <p:nvSpPr>
            <p:cNvPr id="269" name="Google Shape;269;p4"/>
            <p:cNvSpPr/>
            <p:nvPr/>
          </p:nvSpPr>
          <p:spPr>
            <a:xfrm>
              <a:off x="2553801" y="-2521946"/>
              <a:ext cx="559829" cy="165646"/>
            </a:xfrm>
            <a:custGeom>
              <a:avLst/>
              <a:gdLst/>
              <a:ahLst/>
              <a:cxnLst/>
              <a:rect l="l" t="t" r="r" b="b"/>
              <a:pathLst>
                <a:path w="559829" h="165646" extrusionOk="0">
                  <a:moveTo>
                    <a:pt x="557471" y="11926"/>
                  </a:moveTo>
                  <a:cubicBezTo>
                    <a:pt x="558231" y="15299"/>
                    <a:pt x="559069" y="18672"/>
                    <a:pt x="559829" y="22046"/>
                  </a:cubicBezTo>
                  <a:lnTo>
                    <a:pt x="559751" y="22046"/>
                  </a:lnTo>
                  <a:cubicBezTo>
                    <a:pt x="559580" y="22046"/>
                    <a:pt x="559331" y="22046"/>
                    <a:pt x="559161" y="22124"/>
                  </a:cubicBezTo>
                  <a:cubicBezTo>
                    <a:pt x="559082" y="22124"/>
                    <a:pt x="558991" y="22124"/>
                    <a:pt x="558912" y="22124"/>
                  </a:cubicBezTo>
                  <a:cubicBezTo>
                    <a:pt x="558572" y="22124"/>
                    <a:pt x="558244" y="22124"/>
                    <a:pt x="557903" y="22203"/>
                  </a:cubicBezTo>
                  <a:cubicBezTo>
                    <a:pt x="552349" y="22623"/>
                    <a:pt x="546716" y="23135"/>
                    <a:pt x="541083" y="23726"/>
                  </a:cubicBezTo>
                  <a:cubicBezTo>
                    <a:pt x="540913" y="23726"/>
                    <a:pt x="540742" y="23726"/>
                    <a:pt x="540572" y="23726"/>
                  </a:cubicBezTo>
                  <a:cubicBezTo>
                    <a:pt x="540153" y="23804"/>
                    <a:pt x="539642" y="23804"/>
                    <a:pt x="539223" y="23896"/>
                  </a:cubicBezTo>
                  <a:cubicBezTo>
                    <a:pt x="538384" y="23975"/>
                    <a:pt x="537625" y="24067"/>
                    <a:pt x="536786" y="24146"/>
                  </a:cubicBezTo>
                  <a:cubicBezTo>
                    <a:pt x="531821" y="23555"/>
                    <a:pt x="526778" y="23056"/>
                    <a:pt x="521813" y="22623"/>
                  </a:cubicBezTo>
                  <a:cubicBezTo>
                    <a:pt x="515001" y="22032"/>
                    <a:pt x="508189" y="21442"/>
                    <a:pt x="501455" y="20943"/>
                  </a:cubicBezTo>
                  <a:cubicBezTo>
                    <a:pt x="501115" y="20943"/>
                    <a:pt x="500866" y="20943"/>
                    <a:pt x="500617" y="20864"/>
                  </a:cubicBezTo>
                  <a:cubicBezTo>
                    <a:pt x="494054" y="20444"/>
                    <a:pt x="487491" y="20103"/>
                    <a:pt x="481019" y="19775"/>
                  </a:cubicBezTo>
                  <a:cubicBezTo>
                    <a:pt x="467304" y="19106"/>
                    <a:pt x="453680" y="18764"/>
                    <a:pt x="439977" y="18764"/>
                  </a:cubicBezTo>
                  <a:cubicBezTo>
                    <a:pt x="428541" y="18764"/>
                    <a:pt x="417183" y="19014"/>
                    <a:pt x="405747" y="19434"/>
                  </a:cubicBezTo>
                  <a:cubicBezTo>
                    <a:pt x="394481" y="19946"/>
                    <a:pt x="383202" y="20615"/>
                    <a:pt x="371936" y="21547"/>
                  </a:cubicBezTo>
                  <a:cubicBezTo>
                    <a:pt x="360578" y="22557"/>
                    <a:pt x="349220" y="23739"/>
                    <a:pt x="337954" y="25091"/>
                  </a:cubicBezTo>
                  <a:cubicBezTo>
                    <a:pt x="321134" y="27283"/>
                    <a:pt x="304392" y="29894"/>
                    <a:pt x="287820" y="33176"/>
                  </a:cubicBezTo>
                  <a:cubicBezTo>
                    <a:pt x="276712" y="35368"/>
                    <a:pt x="265616" y="37809"/>
                    <a:pt x="254677" y="40421"/>
                  </a:cubicBezTo>
                  <a:cubicBezTo>
                    <a:pt x="243739" y="43111"/>
                    <a:pt x="232892" y="46064"/>
                    <a:pt x="222124" y="49267"/>
                  </a:cubicBezTo>
                  <a:lnTo>
                    <a:pt x="222045" y="49267"/>
                  </a:lnTo>
                  <a:cubicBezTo>
                    <a:pt x="211277" y="52548"/>
                    <a:pt x="200601" y="56013"/>
                    <a:pt x="190003" y="59714"/>
                  </a:cubicBezTo>
                  <a:cubicBezTo>
                    <a:pt x="184697" y="61565"/>
                    <a:pt x="179405" y="63508"/>
                    <a:pt x="174191" y="65529"/>
                  </a:cubicBezTo>
                  <a:cubicBezTo>
                    <a:pt x="116656" y="87527"/>
                    <a:pt x="62238" y="117780"/>
                    <a:pt x="13035" y="157129"/>
                  </a:cubicBezTo>
                  <a:cubicBezTo>
                    <a:pt x="9419" y="159819"/>
                    <a:pt x="5882" y="162694"/>
                    <a:pt x="2437" y="165647"/>
                  </a:cubicBezTo>
                  <a:cubicBezTo>
                    <a:pt x="1598" y="162274"/>
                    <a:pt x="760" y="158822"/>
                    <a:pt x="0" y="155449"/>
                  </a:cubicBezTo>
                  <a:cubicBezTo>
                    <a:pt x="13794" y="141799"/>
                    <a:pt x="28768" y="129487"/>
                    <a:pt x="44160" y="117780"/>
                  </a:cubicBezTo>
                  <a:cubicBezTo>
                    <a:pt x="185549" y="22124"/>
                    <a:pt x="366814" y="-18826"/>
                    <a:pt x="535804" y="8133"/>
                  </a:cubicBezTo>
                  <a:cubicBezTo>
                    <a:pt x="536564" y="7293"/>
                    <a:pt x="537232" y="6611"/>
                    <a:pt x="537913" y="6020"/>
                  </a:cubicBezTo>
                  <a:cubicBezTo>
                    <a:pt x="538673" y="3749"/>
                    <a:pt x="540271" y="1807"/>
                    <a:pt x="543376" y="547"/>
                  </a:cubicBezTo>
                  <a:cubicBezTo>
                    <a:pt x="551786" y="-1566"/>
                    <a:pt x="554904" y="4589"/>
                    <a:pt x="556751" y="11756"/>
                  </a:cubicBezTo>
                  <a:cubicBezTo>
                    <a:pt x="556973" y="11834"/>
                    <a:pt x="557222" y="11834"/>
                    <a:pt x="557471" y="11926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033694" y="-2815243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39" y="0"/>
                    <a:pt x="39" y="13"/>
                    <a:pt x="39" y="79"/>
                  </a:cubicBezTo>
                  <a:cubicBezTo>
                    <a:pt x="26" y="53"/>
                    <a:pt x="13" y="26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2487515" y="-2679307"/>
              <a:ext cx="79" cy="931"/>
            </a:xfrm>
            <a:custGeom>
              <a:avLst/>
              <a:gdLst/>
              <a:ahLst/>
              <a:cxnLst/>
              <a:rect l="l" t="t" r="r" b="b"/>
              <a:pathLst>
                <a:path w="79" h="931" extrusionOk="0">
                  <a:moveTo>
                    <a:pt x="0" y="0"/>
                  </a:moveTo>
                  <a:cubicBezTo>
                    <a:pt x="79" y="341"/>
                    <a:pt x="79" y="669"/>
                    <a:pt x="79" y="932"/>
                  </a:cubicBezTo>
                  <a:cubicBezTo>
                    <a:pt x="92" y="669"/>
                    <a:pt x="0" y="341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3842397" y="2784518"/>
              <a:ext cx="515184" cy="579982"/>
            </a:xfrm>
            <a:custGeom>
              <a:avLst/>
              <a:gdLst/>
              <a:ahLst/>
              <a:cxnLst/>
              <a:rect l="l" t="t" r="r" b="b"/>
              <a:pathLst>
                <a:path w="515184" h="579982" extrusionOk="0">
                  <a:moveTo>
                    <a:pt x="515184" y="89998"/>
                  </a:moveTo>
                  <a:cubicBezTo>
                    <a:pt x="515184" y="91770"/>
                    <a:pt x="515106" y="93542"/>
                    <a:pt x="515106" y="95314"/>
                  </a:cubicBezTo>
                  <a:cubicBezTo>
                    <a:pt x="513508" y="107114"/>
                    <a:pt x="512250" y="118821"/>
                    <a:pt x="511660" y="130542"/>
                  </a:cubicBezTo>
                  <a:cubicBezTo>
                    <a:pt x="500892" y="261923"/>
                    <a:pt x="490124" y="393135"/>
                    <a:pt x="479107" y="524359"/>
                  </a:cubicBezTo>
                  <a:cubicBezTo>
                    <a:pt x="402223" y="534636"/>
                    <a:pt x="324343" y="548036"/>
                    <a:pt x="255280" y="579983"/>
                  </a:cubicBezTo>
                  <a:cubicBezTo>
                    <a:pt x="168807" y="432930"/>
                    <a:pt x="78731" y="287806"/>
                    <a:pt x="0" y="136947"/>
                  </a:cubicBezTo>
                  <a:cubicBezTo>
                    <a:pt x="22375" y="106864"/>
                    <a:pt x="43741" y="76440"/>
                    <a:pt x="67793" y="46778"/>
                  </a:cubicBezTo>
                  <a:cubicBezTo>
                    <a:pt x="137864" y="83016"/>
                    <a:pt x="161746" y="154233"/>
                    <a:pt x="196906" y="33128"/>
                  </a:cubicBezTo>
                  <a:cubicBezTo>
                    <a:pt x="240228" y="43995"/>
                    <a:pt x="277825" y="72568"/>
                    <a:pt x="321893" y="78383"/>
                  </a:cubicBezTo>
                  <a:cubicBezTo>
                    <a:pt x="350242" y="70298"/>
                    <a:pt x="353687" y="34388"/>
                    <a:pt x="362097" y="10369"/>
                  </a:cubicBezTo>
                  <a:cubicBezTo>
                    <a:pt x="416345" y="46095"/>
                    <a:pt x="453522" y="85287"/>
                    <a:pt x="487085" y="0"/>
                  </a:cubicBezTo>
                  <a:cubicBezTo>
                    <a:pt x="496595" y="5053"/>
                    <a:pt x="505922" y="10540"/>
                    <a:pt x="514922" y="16433"/>
                  </a:cubicBezTo>
                  <a:cubicBezTo>
                    <a:pt x="514516" y="40950"/>
                    <a:pt x="515027" y="65468"/>
                    <a:pt x="515184" y="899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707622" y="-1850126"/>
              <a:ext cx="1649881" cy="4771578"/>
            </a:xfrm>
            <a:custGeom>
              <a:avLst/>
              <a:gdLst/>
              <a:ahLst/>
              <a:cxnLst/>
              <a:rect l="l" t="t" r="r" b="b"/>
              <a:pathLst>
                <a:path w="1649881" h="4771578" extrusionOk="0">
                  <a:moveTo>
                    <a:pt x="1649541" y="4639357"/>
                  </a:moveTo>
                  <a:cubicBezTo>
                    <a:pt x="1649619" y="4640026"/>
                    <a:pt x="1649790" y="4640709"/>
                    <a:pt x="1649881" y="4641378"/>
                  </a:cubicBezTo>
                  <a:cubicBezTo>
                    <a:pt x="1649803" y="4644581"/>
                    <a:pt x="1649711" y="4647862"/>
                    <a:pt x="1649711" y="4651065"/>
                  </a:cubicBezTo>
                  <a:cubicBezTo>
                    <a:pt x="1640711" y="4645171"/>
                    <a:pt x="1631371" y="4639685"/>
                    <a:pt x="1621874" y="4634632"/>
                  </a:cubicBezTo>
                  <a:cubicBezTo>
                    <a:pt x="1588311" y="4719919"/>
                    <a:pt x="1551134" y="4680727"/>
                    <a:pt x="1496886" y="4645001"/>
                  </a:cubicBezTo>
                  <a:cubicBezTo>
                    <a:pt x="1488476" y="4669020"/>
                    <a:pt x="1485031" y="4704917"/>
                    <a:pt x="1456682" y="4713015"/>
                  </a:cubicBezTo>
                  <a:cubicBezTo>
                    <a:pt x="1412601" y="4707201"/>
                    <a:pt x="1375004" y="4678627"/>
                    <a:pt x="1331695" y="4667760"/>
                  </a:cubicBezTo>
                  <a:cubicBezTo>
                    <a:pt x="1296535" y="4788864"/>
                    <a:pt x="1272653" y="4717648"/>
                    <a:pt x="1202581" y="4681410"/>
                  </a:cubicBezTo>
                  <a:cubicBezTo>
                    <a:pt x="1178530" y="4711072"/>
                    <a:pt x="1157164" y="4741496"/>
                    <a:pt x="1134789" y="4771579"/>
                  </a:cubicBezTo>
                  <a:cubicBezTo>
                    <a:pt x="1132522" y="4767287"/>
                    <a:pt x="1130243" y="4762982"/>
                    <a:pt x="1128055" y="4758690"/>
                  </a:cubicBezTo>
                  <a:cubicBezTo>
                    <a:pt x="1123850" y="4750513"/>
                    <a:pt x="1119645" y="4742428"/>
                    <a:pt x="1115519" y="4734251"/>
                  </a:cubicBezTo>
                  <a:cubicBezTo>
                    <a:pt x="1115440" y="4733910"/>
                    <a:pt x="1115348" y="4733490"/>
                    <a:pt x="1115270" y="4733162"/>
                  </a:cubicBezTo>
                  <a:cubicBezTo>
                    <a:pt x="1114431" y="4729369"/>
                    <a:pt x="1113501" y="4725746"/>
                    <a:pt x="1112584" y="4722124"/>
                  </a:cubicBezTo>
                  <a:cubicBezTo>
                    <a:pt x="1111746" y="4715797"/>
                    <a:pt x="1109899" y="4709563"/>
                    <a:pt x="1108379" y="4703421"/>
                  </a:cubicBezTo>
                  <a:cubicBezTo>
                    <a:pt x="1106951" y="4697685"/>
                    <a:pt x="1105602" y="4691962"/>
                    <a:pt x="1104174" y="4686226"/>
                  </a:cubicBezTo>
                  <a:cubicBezTo>
                    <a:pt x="1100978" y="4673666"/>
                    <a:pt x="1098200" y="4660856"/>
                    <a:pt x="1094244" y="4648558"/>
                  </a:cubicBezTo>
                  <a:cubicBezTo>
                    <a:pt x="1094244" y="4648558"/>
                    <a:pt x="1094166" y="4648558"/>
                    <a:pt x="1094074" y="4648637"/>
                  </a:cubicBezTo>
                  <a:cubicBezTo>
                    <a:pt x="1093904" y="4648216"/>
                    <a:pt x="1093825" y="4647875"/>
                    <a:pt x="1093655" y="4647547"/>
                  </a:cubicBezTo>
                  <a:cubicBezTo>
                    <a:pt x="1088939" y="4629513"/>
                    <a:pt x="1084236" y="4611480"/>
                    <a:pt x="1079612" y="4593446"/>
                  </a:cubicBezTo>
                  <a:cubicBezTo>
                    <a:pt x="1064638" y="4534370"/>
                    <a:pt x="1050006" y="4475294"/>
                    <a:pt x="1035530" y="4416126"/>
                  </a:cubicBezTo>
                  <a:cubicBezTo>
                    <a:pt x="1008020" y="4303868"/>
                    <a:pt x="981112" y="4191452"/>
                    <a:pt x="954022" y="4079114"/>
                  </a:cubicBezTo>
                  <a:cubicBezTo>
                    <a:pt x="898006" y="3846775"/>
                    <a:pt x="841977" y="3614343"/>
                    <a:pt x="785962" y="3382004"/>
                  </a:cubicBezTo>
                  <a:cubicBezTo>
                    <a:pt x="729435" y="3147800"/>
                    <a:pt x="673000" y="2913518"/>
                    <a:pt x="616552" y="2679328"/>
                  </a:cubicBezTo>
                  <a:cubicBezTo>
                    <a:pt x="559109" y="2441331"/>
                    <a:pt x="501822" y="2203348"/>
                    <a:pt x="444366" y="1965273"/>
                  </a:cubicBezTo>
                  <a:cubicBezTo>
                    <a:pt x="389267" y="1737054"/>
                    <a:pt x="334352" y="1508849"/>
                    <a:pt x="279332" y="1280539"/>
                  </a:cubicBezTo>
                  <a:cubicBezTo>
                    <a:pt x="221718" y="1041624"/>
                    <a:pt x="164012" y="802787"/>
                    <a:pt x="106569" y="563872"/>
                  </a:cubicBezTo>
                  <a:cubicBezTo>
                    <a:pt x="71068" y="416556"/>
                    <a:pt x="35580" y="269083"/>
                    <a:pt x="0" y="121768"/>
                  </a:cubicBezTo>
                  <a:cubicBezTo>
                    <a:pt x="163606" y="15416"/>
                    <a:pt x="366224" y="-11556"/>
                    <a:pt x="560275" y="4115"/>
                  </a:cubicBezTo>
                  <a:cubicBezTo>
                    <a:pt x="598461" y="166170"/>
                    <a:pt x="636648" y="328067"/>
                    <a:pt x="674926" y="490122"/>
                  </a:cubicBezTo>
                  <a:cubicBezTo>
                    <a:pt x="730195" y="724404"/>
                    <a:pt x="785202" y="958765"/>
                    <a:pt x="840628" y="1193048"/>
                  </a:cubicBezTo>
                  <a:cubicBezTo>
                    <a:pt x="898163" y="1436268"/>
                    <a:pt x="955188" y="1679567"/>
                    <a:pt x="1012474" y="1922866"/>
                  </a:cubicBezTo>
                  <a:cubicBezTo>
                    <a:pt x="1068319" y="2160350"/>
                    <a:pt x="1123837" y="2398006"/>
                    <a:pt x="1179866" y="2635490"/>
                  </a:cubicBezTo>
                  <a:cubicBezTo>
                    <a:pt x="1236563" y="2876007"/>
                    <a:pt x="1293417" y="3116353"/>
                    <a:pt x="1349865" y="3356882"/>
                  </a:cubicBezTo>
                  <a:cubicBezTo>
                    <a:pt x="1378043" y="3477226"/>
                    <a:pt x="1406221" y="3597570"/>
                    <a:pt x="1434478" y="3717834"/>
                  </a:cubicBezTo>
                  <a:cubicBezTo>
                    <a:pt x="1461818" y="3834634"/>
                    <a:pt x="1489655" y="3951355"/>
                    <a:pt x="1517244" y="4068076"/>
                  </a:cubicBezTo>
                  <a:cubicBezTo>
                    <a:pt x="1541714" y="4171147"/>
                    <a:pt x="1566198" y="4274205"/>
                    <a:pt x="1590420" y="4377368"/>
                  </a:cubicBezTo>
                  <a:cubicBezTo>
                    <a:pt x="1602695" y="4429789"/>
                    <a:pt x="1615061" y="4482211"/>
                    <a:pt x="1627258" y="4534711"/>
                  </a:cubicBezTo>
                  <a:cubicBezTo>
                    <a:pt x="1631974" y="4554937"/>
                    <a:pt x="1636598" y="4575084"/>
                    <a:pt x="1641131" y="4595309"/>
                  </a:cubicBezTo>
                  <a:cubicBezTo>
                    <a:pt x="1641550" y="4597331"/>
                    <a:pt x="1641969" y="4599352"/>
                    <a:pt x="1642309" y="4601373"/>
                  </a:cubicBezTo>
                  <a:cubicBezTo>
                    <a:pt x="1642978" y="4604576"/>
                    <a:pt x="1643567" y="4607699"/>
                    <a:pt x="1644157" y="4610810"/>
                  </a:cubicBezTo>
                  <a:cubicBezTo>
                    <a:pt x="1645925" y="4620313"/>
                    <a:pt x="1647772" y="4629828"/>
                    <a:pt x="1649541" y="4639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2556212" y="-2503166"/>
              <a:ext cx="696265" cy="748072"/>
            </a:xfrm>
            <a:custGeom>
              <a:avLst/>
              <a:gdLst/>
              <a:ahLst/>
              <a:cxnLst/>
              <a:rect l="l" t="t" r="r" b="b"/>
              <a:pathLst>
                <a:path w="696265" h="748072" extrusionOk="0">
                  <a:moveTo>
                    <a:pt x="696266" y="591359"/>
                  </a:moveTo>
                  <a:cubicBezTo>
                    <a:pt x="623037" y="572328"/>
                    <a:pt x="546402" y="569440"/>
                    <a:pt x="471601" y="587159"/>
                  </a:cubicBezTo>
                  <a:cubicBezTo>
                    <a:pt x="355927" y="606716"/>
                    <a:pt x="217460" y="650291"/>
                    <a:pt x="144886" y="748072"/>
                  </a:cubicBezTo>
                  <a:cubicBezTo>
                    <a:pt x="141087" y="732060"/>
                    <a:pt x="137157" y="716047"/>
                    <a:pt x="133358" y="700035"/>
                  </a:cubicBezTo>
                  <a:cubicBezTo>
                    <a:pt x="131393" y="691635"/>
                    <a:pt x="129297" y="683497"/>
                    <a:pt x="127332" y="675097"/>
                  </a:cubicBezTo>
                  <a:cubicBezTo>
                    <a:pt x="124188" y="662235"/>
                    <a:pt x="121175" y="649503"/>
                    <a:pt x="118031" y="636772"/>
                  </a:cubicBezTo>
                  <a:cubicBezTo>
                    <a:pt x="108861" y="598447"/>
                    <a:pt x="99560" y="560122"/>
                    <a:pt x="90390" y="521665"/>
                  </a:cubicBezTo>
                  <a:cubicBezTo>
                    <a:pt x="63797" y="411809"/>
                    <a:pt x="37335" y="301952"/>
                    <a:pt x="10873" y="192095"/>
                  </a:cubicBezTo>
                  <a:cubicBezTo>
                    <a:pt x="10742" y="191570"/>
                    <a:pt x="10611" y="191045"/>
                    <a:pt x="10480" y="190520"/>
                  </a:cubicBezTo>
                  <a:cubicBezTo>
                    <a:pt x="7467" y="178314"/>
                    <a:pt x="4585" y="166108"/>
                    <a:pt x="1703" y="153901"/>
                  </a:cubicBezTo>
                  <a:cubicBezTo>
                    <a:pt x="1048" y="151539"/>
                    <a:pt x="524" y="149176"/>
                    <a:pt x="0" y="146814"/>
                  </a:cubicBezTo>
                  <a:cubicBezTo>
                    <a:pt x="3406" y="143926"/>
                    <a:pt x="6943" y="141039"/>
                    <a:pt x="10611" y="138414"/>
                  </a:cubicBezTo>
                  <a:cubicBezTo>
                    <a:pt x="157331" y="20945"/>
                    <a:pt x="349639" y="-14887"/>
                    <a:pt x="534350" y="5326"/>
                  </a:cubicBezTo>
                  <a:cubicBezTo>
                    <a:pt x="542472" y="6245"/>
                    <a:pt x="550463" y="7163"/>
                    <a:pt x="558585" y="8345"/>
                  </a:cubicBezTo>
                  <a:cubicBezTo>
                    <a:pt x="561336" y="19763"/>
                    <a:pt x="564087" y="31182"/>
                    <a:pt x="566707" y="42732"/>
                  </a:cubicBezTo>
                  <a:cubicBezTo>
                    <a:pt x="567231" y="44832"/>
                    <a:pt x="567755" y="46932"/>
                    <a:pt x="568279" y="49032"/>
                  </a:cubicBezTo>
                  <a:cubicBezTo>
                    <a:pt x="596444" y="168470"/>
                    <a:pt x="624478" y="287777"/>
                    <a:pt x="652774" y="407215"/>
                  </a:cubicBezTo>
                  <a:cubicBezTo>
                    <a:pt x="659324" y="435302"/>
                    <a:pt x="666005" y="463390"/>
                    <a:pt x="672555" y="491478"/>
                  </a:cubicBezTo>
                  <a:cubicBezTo>
                    <a:pt x="675568" y="504078"/>
                    <a:pt x="678581" y="516546"/>
                    <a:pt x="681463" y="529147"/>
                  </a:cubicBezTo>
                  <a:cubicBezTo>
                    <a:pt x="683035" y="535840"/>
                    <a:pt x="684738" y="542665"/>
                    <a:pt x="686310" y="549490"/>
                  </a:cubicBezTo>
                  <a:cubicBezTo>
                    <a:pt x="689585" y="563403"/>
                    <a:pt x="692860" y="577447"/>
                    <a:pt x="696266" y="5913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4097677" y="3308864"/>
              <a:ext cx="223826" cy="363642"/>
            </a:xfrm>
            <a:custGeom>
              <a:avLst/>
              <a:gdLst/>
              <a:ahLst/>
              <a:cxnLst/>
              <a:rect l="l" t="t" r="r" b="b"/>
              <a:pathLst>
                <a:path w="223826" h="363642" extrusionOk="0">
                  <a:moveTo>
                    <a:pt x="223827" y="0"/>
                  </a:moveTo>
                  <a:cubicBezTo>
                    <a:pt x="223067" y="8768"/>
                    <a:pt x="222307" y="17535"/>
                    <a:pt x="221560" y="26210"/>
                  </a:cubicBezTo>
                  <a:cubicBezTo>
                    <a:pt x="217604" y="73579"/>
                    <a:pt x="213569" y="120856"/>
                    <a:pt x="209535" y="168132"/>
                  </a:cubicBezTo>
                  <a:cubicBezTo>
                    <a:pt x="206089" y="214476"/>
                    <a:pt x="203221" y="260834"/>
                    <a:pt x="199526" y="307100"/>
                  </a:cubicBezTo>
                  <a:cubicBezTo>
                    <a:pt x="195911" y="326393"/>
                    <a:pt x="203312" y="363643"/>
                    <a:pt x="175475" y="363643"/>
                  </a:cubicBezTo>
                  <a:cubicBezTo>
                    <a:pt x="175055" y="363643"/>
                    <a:pt x="174545" y="363643"/>
                    <a:pt x="174125" y="363643"/>
                  </a:cubicBezTo>
                  <a:cubicBezTo>
                    <a:pt x="162597" y="361109"/>
                    <a:pt x="158314" y="352434"/>
                    <a:pt x="157383" y="341146"/>
                  </a:cubicBezTo>
                  <a:cubicBezTo>
                    <a:pt x="112804" y="251568"/>
                    <a:pt x="63679" y="164339"/>
                    <a:pt x="13126" y="77871"/>
                  </a:cubicBezTo>
                  <a:cubicBezTo>
                    <a:pt x="8751" y="70455"/>
                    <a:pt x="4375" y="63039"/>
                    <a:pt x="0" y="55624"/>
                  </a:cubicBezTo>
                  <a:cubicBezTo>
                    <a:pt x="69050" y="23677"/>
                    <a:pt x="146943" y="10277"/>
                    <a:pt x="223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106411" y="-1778902"/>
              <a:ext cx="1109439" cy="4467083"/>
            </a:xfrm>
            <a:custGeom>
              <a:avLst/>
              <a:gdLst/>
              <a:ahLst/>
              <a:cxnLst/>
              <a:rect l="l" t="t" r="r" b="b"/>
              <a:pathLst>
                <a:path w="1109439" h="4467083" extrusionOk="0">
                  <a:moveTo>
                    <a:pt x="1109115" y="4451662"/>
                  </a:moveTo>
                  <a:cubicBezTo>
                    <a:pt x="1110791" y="4458487"/>
                    <a:pt x="1105748" y="4465482"/>
                    <a:pt x="1099106" y="4466834"/>
                  </a:cubicBezTo>
                  <a:cubicBezTo>
                    <a:pt x="1098268" y="4467005"/>
                    <a:pt x="1097429" y="4467084"/>
                    <a:pt x="1096578" y="4467084"/>
                  </a:cubicBezTo>
                  <a:cubicBezTo>
                    <a:pt x="1090526" y="4467084"/>
                    <a:pt x="1085390" y="4462700"/>
                    <a:pt x="1083963" y="4456715"/>
                  </a:cubicBezTo>
                  <a:cubicBezTo>
                    <a:pt x="1037195" y="4265418"/>
                    <a:pt x="990428" y="4074106"/>
                    <a:pt x="943661" y="3882809"/>
                  </a:cubicBezTo>
                  <a:cubicBezTo>
                    <a:pt x="895126" y="3683833"/>
                    <a:pt x="846512" y="3484949"/>
                    <a:pt x="797897" y="3285974"/>
                  </a:cubicBezTo>
                  <a:cubicBezTo>
                    <a:pt x="751209" y="3094755"/>
                    <a:pt x="704442" y="2903536"/>
                    <a:pt x="657767" y="2712239"/>
                  </a:cubicBezTo>
                  <a:cubicBezTo>
                    <a:pt x="614196" y="2533908"/>
                    <a:pt x="570625" y="2355592"/>
                    <a:pt x="527055" y="2177262"/>
                  </a:cubicBezTo>
                  <a:cubicBezTo>
                    <a:pt x="481218" y="1989757"/>
                    <a:pt x="435368" y="1802239"/>
                    <a:pt x="389609" y="1614643"/>
                  </a:cubicBezTo>
                  <a:cubicBezTo>
                    <a:pt x="341074" y="1415838"/>
                    <a:pt x="292460" y="1216954"/>
                    <a:pt x="243845" y="1018149"/>
                  </a:cubicBezTo>
                  <a:cubicBezTo>
                    <a:pt x="195899" y="821536"/>
                    <a:pt x="147875" y="624844"/>
                    <a:pt x="99929" y="428139"/>
                  </a:cubicBezTo>
                  <a:cubicBezTo>
                    <a:pt x="83698" y="361647"/>
                    <a:pt x="67467" y="295156"/>
                    <a:pt x="51315" y="228572"/>
                  </a:cubicBezTo>
                  <a:cubicBezTo>
                    <a:pt x="41647" y="188790"/>
                    <a:pt x="31966" y="148930"/>
                    <a:pt x="22377" y="109069"/>
                  </a:cubicBezTo>
                  <a:cubicBezTo>
                    <a:pt x="17923" y="90615"/>
                    <a:pt x="13456" y="72161"/>
                    <a:pt x="9093" y="53694"/>
                  </a:cubicBezTo>
                  <a:cubicBezTo>
                    <a:pt x="7154" y="45347"/>
                    <a:pt x="5229" y="37012"/>
                    <a:pt x="3290" y="28665"/>
                  </a:cubicBezTo>
                  <a:cubicBezTo>
                    <a:pt x="2111" y="23441"/>
                    <a:pt x="604" y="18047"/>
                    <a:pt x="172" y="12731"/>
                  </a:cubicBezTo>
                  <a:cubicBezTo>
                    <a:pt x="-915" y="6995"/>
                    <a:pt x="3290" y="1273"/>
                    <a:pt x="8831" y="262"/>
                  </a:cubicBezTo>
                  <a:cubicBezTo>
                    <a:pt x="14137" y="-919"/>
                    <a:pt x="19010" y="2034"/>
                    <a:pt x="20857" y="6247"/>
                  </a:cubicBezTo>
                  <a:cubicBezTo>
                    <a:pt x="23883" y="13072"/>
                    <a:pt x="25403" y="20737"/>
                    <a:pt x="27250" y="27904"/>
                  </a:cubicBezTo>
                  <a:cubicBezTo>
                    <a:pt x="30446" y="40372"/>
                    <a:pt x="33564" y="52933"/>
                    <a:pt x="36760" y="65402"/>
                  </a:cubicBezTo>
                  <a:cubicBezTo>
                    <a:pt x="42983" y="90431"/>
                    <a:pt x="49127" y="115539"/>
                    <a:pt x="55349" y="140569"/>
                  </a:cubicBezTo>
                  <a:cubicBezTo>
                    <a:pt x="65607" y="182031"/>
                    <a:pt x="75785" y="223585"/>
                    <a:pt x="85964" y="265126"/>
                  </a:cubicBezTo>
                  <a:cubicBezTo>
                    <a:pt x="111116" y="367685"/>
                    <a:pt x="136268" y="470244"/>
                    <a:pt x="161328" y="572895"/>
                  </a:cubicBezTo>
                  <a:cubicBezTo>
                    <a:pt x="205240" y="752314"/>
                    <a:pt x="249059" y="931813"/>
                    <a:pt x="292971" y="1111245"/>
                  </a:cubicBezTo>
                  <a:cubicBezTo>
                    <a:pt x="338729" y="1298172"/>
                    <a:pt x="384395" y="1485086"/>
                    <a:pt x="430075" y="1672091"/>
                  </a:cubicBezTo>
                  <a:cubicBezTo>
                    <a:pt x="479279" y="1873679"/>
                    <a:pt x="528404" y="2075345"/>
                    <a:pt x="577778" y="2276841"/>
                  </a:cubicBezTo>
                  <a:cubicBezTo>
                    <a:pt x="626811" y="2476828"/>
                    <a:pt x="675596" y="2676893"/>
                    <a:pt x="724472" y="2876958"/>
                  </a:cubicBezTo>
                  <a:cubicBezTo>
                    <a:pt x="770401" y="3065315"/>
                    <a:pt x="816486" y="3253660"/>
                    <a:pt x="862507" y="3442017"/>
                  </a:cubicBezTo>
                  <a:cubicBezTo>
                    <a:pt x="907676" y="3626910"/>
                    <a:pt x="952844" y="3811816"/>
                    <a:pt x="998013" y="3996708"/>
                  </a:cubicBezTo>
                  <a:cubicBezTo>
                    <a:pt x="1035086" y="4148355"/>
                    <a:pt x="1072094" y="4300055"/>
                    <a:pt x="1109115" y="4451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2883335" y="-1713014"/>
              <a:ext cx="1100352" cy="4466545"/>
            </a:xfrm>
            <a:custGeom>
              <a:avLst/>
              <a:gdLst/>
              <a:ahLst/>
              <a:cxnLst/>
              <a:rect l="l" t="t" r="r" b="b"/>
              <a:pathLst>
                <a:path w="1100352" h="4466545" extrusionOk="0">
                  <a:moveTo>
                    <a:pt x="1074971" y="4456636"/>
                  </a:moveTo>
                  <a:cubicBezTo>
                    <a:pt x="1049911" y="4353237"/>
                    <a:pt x="1024837" y="4249746"/>
                    <a:pt x="999777" y="4146334"/>
                  </a:cubicBezTo>
                  <a:cubicBezTo>
                    <a:pt x="977061" y="4052962"/>
                    <a:pt x="954267" y="3959577"/>
                    <a:pt x="931814" y="3866127"/>
                  </a:cubicBezTo>
                  <a:cubicBezTo>
                    <a:pt x="909688" y="3774015"/>
                    <a:pt x="887064" y="3681982"/>
                    <a:pt x="864860" y="3589871"/>
                  </a:cubicBezTo>
                  <a:cubicBezTo>
                    <a:pt x="840887" y="3490843"/>
                    <a:pt x="816835" y="3391906"/>
                    <a:pt x="792862" y="3292891"/>
                  </a:cubicBezTo>
                  <a:cubicBezTo>
                    <a:pt x="745754" y="3098640"/>
                    <a:pt x="698660" y="2904389"/>
                    <a:pt x="651552" y="2710138"/>
                  </a:cubicBezTo>
                  <a:cubicBezTo>
                    <a:pt x="606973" y="2526427"/>
                    <a:pt x="562394" y="2342702"/>
                    <a:pt x="517893" y="2159070"/>
                  </a:cubicBezTo>
                  <a:cubicBezTo>
                    <a:pt x="470956" y="1965318"/>
                    <a:pt x="423940" y="1771579"/>
                    <a:pt x="377002" y="1577827"/>
                  </a:cubicBezTo>
                  <a:cubicBezTo>
                    <a:pt x="329567" y="1381975"/>
                    <a:pt x="282040" y="1186202"/>
                    <a:pt x="234592" y="990442"/>
                  </a:cubicBezTo>
                  <a:cubicBezTo>
                    <a:pt x="189004" y="802504"/>
                    <a:pt x="143494" y="614580"/>
                    <a:pt x="98077" y="426564"/>
                  </a:cubicBezTo>
                  <a:cubicBezTo>
                    <a:pt x="80916" y="355767"/>
                    <a:pt x="63755" y="284905"/>
                    <a:pt x="46764" y="214030"/>
                  </a:cubicBezTo>
                  <a:cubicBezTo>
                    <a:pt x="37096" y="173749"/>
                    <a:pt x="27415" y="133376"/>
                    <a:pt x="17826" y="93095"/>
                  </a:cubicBezTo>
                  <a:cubicBezTo>
                    <a:pt x="13542" y="75311"/>
                    <a:pt x="9416" y="57527"/>
                    <a:pt x="5289" y="39755"/>
                  </a:cubicBezTo>
                  <a:cubicBezTo>
                    <a:pt x="4621" y="36802"/>
                    <a:pt x="3940" y="33770"/>
                    <a:pt x="3272" y="30817"/>
                  </a:cubicBezTo>
                  <a:cubicBezTo>
                    <a:pt x="2433" y="26775"/>
                    <a:pt x="1333" y="22732"/>
                    <a:pt x="744" y="18598"/>
                  </a:cubicBezTo>
                  <a:cubicBezTo>
                    <a:pt x="75" y="13873"/>
                    <a:pt x="-933" y="8911"/>
                    <a:pt x="1831" y="4606"/>
                  </a:cubicBezTo>
                  <a:cubicBezTo>
                    <a:pt x="4608" y="223"/>
                    <a:pt x="10071" y="-1379"/>
                    <a:pt x="14617" y="1325"/>
                  </a:cubicBezTo>
                  <a:cubicBezTo>
                    <a:pt x="19752" y="4186"/>
                    <a:pt x="21429" y="10421"/>
                    <a:pt x="22948" y="15736"/>
                  </a:cubicBezTo>
                  <a:cubicBezTo>
                    <a:pt x="26066" y="27536"/>
                    <a:pt x="29171" y="39243"/>
                    <a:pt x="32118" y="51043"/>
                  </a:cubicBezTo>
                  <a:cubicBezTo>
                    <a:pt x="38511" y="76322"/>
                    <a:pt x="44733" y="101692"/>
                    <a:pt x="50956" y="127063"/>
                  </a:cubicBezTo>
                  <a:cubicBezTo>
                    <a:pt x="61135" y="168184"/>
                    <a:pt x="71143" y="209226"/>
                    <a:pt x="81151" y="250360"/>
                  </a:cubicBezTo>
                  <a:cubicBezTo>
                    <a:pt x="103775" y="343141"/>
                    <a:pt x="126320" y="435935"/>
                    <a:pt x="148865" y="528808"/>
                  </a:cubicBezTo>
                  <a:cubicBezTo>
                    <a:pt x="195633" y="721116"/>
                    <a:pt x="242321" y="913516"/>
                    <a:pt x="288918" y="1105916"/>
                  </a:cubicBezTo>
                  <a:cubicBezTo>
                    <a:pt x="335514" y="1298067"/>
                    <a:pt x="382111" y="1490126"/>
                    <a:pt x="428708" y="1682263"/>
                  </a:cubicBezTo>
                  <a:cubicBezTo>
                    <a:pt x="476235" y="1878286"/>
                    <a:pt x="523840" y="2074308"/>
                    <a:pt x="571367" y="2270331"/>
                  </a:cubicBezTo>
                  <a:cubicBezTo>
                    <a:pt x="619313" y="2468453"/>
                    <a:pt x="667338" y="2666668"/>
                    <a:pt x="715454" y="2864804"/>
                  </a:cubicBezTo>
                  <a:cubicBezTo>
                    <a:pt x="738589" y="2960118"/>
                    <a:pt x="761710" y="3055511"/>
                    <a:pt x="784845" y="3150917"/>
                  </a:cubicBezTo>
                  <a:cubicBezTo>
                    <a:pt x="805543" y="3236545"/>
                    <a:pt x="826149" y="3322081"/>
                    <a:pt x="847083" y="3407617"/>
                  </a:cubicBezTo>
                  <a:cubicBezTo>
                    <a:pt x="871724" y="3508404"/>
                    <a:pt x="895959" y="3609283"/>
                    <a:pt x="920430" y="3710162"/>
                  </a:cubicBezTo>
                  <a:cubicBezTo>
                    <a:pt x="943303" y="3804636"/>
                    <a:pt x="966267" y="3899189"/>
                    <a:pt x="989153" y="3993663"/>
                  </a:cubicBezTo>
                  <a:cubicBezTo>
                    <a:pt x="1026082" y="4146032"/>
                    <a:pt x="1063089" y="4298309"/>
                    <a:pt x="1100018" y="4450599"/>
                  </a:cubicBezTo>
                  <a:cubicBezTo>
                    <a:pt x="1101616" y="4457423"/>
                    <a:pt x="1097333" y="4464498"/>
                    <a:pt x="1090508" y="4466191"/>
                  </a:cubicBezTo>
                  <a:cubicBezTo>
                    <a:pt x="1089512" y="4466441"/>
                    <a:pt x="1088529" y="4466545"/>
                    <a:pt x="1087547" y="4466545"/>
                  </a:cubicBezTo>
                  <a:cubicBezTo>
                    <a:pt x="1081783" y="4466519"/>
                    <a:pt x="1076412" y="4462464"/>
                    <a:pt x="1074971" y="44566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2701150" y="-1927802"/>
              <a:ext cx="566745" cy="199430"/>
            </a:xfrm>
            <a:custGeom>
              <a:avLst/>
              <a:gdLst/>
              <a:ahLst/>
              <a:cxnLst/>
              <a:rect l="l" t="t" r="r" b="b"/>
              <a:pathLst>
                <a:path w="566745" h="199430" extrusionOk="0">
                  <a:moveTo>
                    <a:pt x="560432" y="54898"/>
                  </a:moveTo>
                  <a:cubicBezTo>
                    <a:pt x="562541" y="63915"/>
                    <a:pt x="564637" y="72853"/>
                    <a:pt x="566746" y="81778"/>
                  </a:cubicBezTo>
                  <a:cubicBezTo>
                    <a:pt x="372695" y="66107"/>
                    <a:pt x="170064" y="93065"/>
                    <a:pt x="6471" y="199431"/>
                  </a:cubicBezTo>
                  <a:cubicBezTo>
                    <a:pt x="4284" y="190663"/>
                    <a:pt x="2188" y="181817"/>
                    <a:pt x="79" y="173049"/>
                  </a:cubicBezTo>
                  <a:cubicBezTo>
                    <a:pt x="79" y="172971"/>
                    <a:pt x="0" y="172800"/>
                    <a:pt x="0" y="172708"/>
                  </a:cubicBezTo>
                  <a:cubicBezTo>
                    <a:pt x="72587" y="74861"/>
                    <a:pt x="211041" y="31378"/>
                    <a:pt x="326610" y="11834"/>
                  </a:cubicBezTo>
                  <a:cubicBezTo>
                    <a:pt x="401476" y="-5950"/>
                    <a:pt x="478098" y="-2997"/>
                    <a:pt x="551275" y="16048"/>
                  </a:cubicBezTo>
                  <a:cubicBezTo>
                    <a:pt x="554301" y="29015"/>
                    <a:pt x="557406" y="41917"/>
                    <a:pt x="560432" y="548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2487139" y="-2890013"/>
              <a:ext cx="633892" cy="564387"/>
            </a:xfrm>
            <a:custGeom>
              <a:avLst/>
              <a:gdLst/>
              <a:ahLst/>
              <a:cxnLst/>
              <a:rect l="l" t="t" r="r" b="b"/>
              <a:pathLst>
                <a:path w="633892" h="564387" extrusionOk="0">
                  <a:moveTo>
                    <a:pt x="627670" y="395166"/>
                  </a:moveTo>
                  <a:cubicBezTo>
                    <a:pt x="629779" y="403933"/>
                    <a:pt x="631875" y="412780"/>
                    <a:pt x="633893" y="421547"/>
                  </a:cubicBezTo>
                  <a:cubicBezTo>
                    <a:pt x="440772" y="378825"/>
                    <a:pt x="222749" y="429895"/>
                    <a:pt x="76474" y="564387"/>
                  </a:cubicBezTo>
                  <a:cubicBezTo>
                    <a:pt x="74457" y="556552"/>
                    <a:pt x="72610" y="548716"/>
                    <a:pt x="70749" y="540788"/>
                  </a:cubicBezTo>
                  <a:cubicBezTo>
                    <a:pt x="70160" y="538426"/>
                    <a:pt x="69570" y="536063"/>
                    <a:pt x="69072" y="533714"/>
                  </a:cubicBezTo>
                  <a:cubicBezTo>
                    <a:pt x="68234" y="530341"/>
                    <a:pt x="67396" y="526889"/>
                    <a:pt x="66636" y="523516"/>
                  </a:cubicBezTo>
                  <a:cubicBezTo>
                    <a:pt x="49645" y="453402"/>
                    <a:pt x="32733" y="383366"/>
                    <a:pt x="15913" y="313252"/>
                  </a:cubicBezTo>
                  <a:cubicBezTo>
                    <a:pt x="13555" y="298251"/>
                    <a:pt x="10777" y="283340"/>
                    <a:pt x="8433" y="268247"/>
                  </a:cubicBezTo>
                  <a:cubicBezTo>
                    <a:pt x="6913" y="258718"/>
                    <a:pt x="5747" y="249110"/>
                    <a:pt x="4227" y="239503"/>
                  </a:cubicBezTo>
                  <a:cubicBezTo>
                    <a:pt x="2800" y="230407"/>
                    <a:pt x="1450" y="221298"/>
                    <a:pt x="520" y="212111"/>
                  </a:cubicBezTo>
                  <a:cubicBezTo>
                    <a:pt x="520" y="211940"/>
                    <a:pt x="442" y="211770"/>
                    <a:pt x="442" y="211599"/>
                  </a:cubicBezTo>
                  <a:cubicBezTo>
                    <a:pt x="101" y="206966"/>
                    <a:pt x="-148" y="202411"/>
                    <a:pt x="101" y="197778"/>
                  </a:cubicBezTo>
                  <a:cubicBezTo>
                    <a:pt x="271" y="195665"/>
                    <a:pt x="350" y="193565"/>
                    <a:pt x="520" y="191452"/>
                  </a:cubicBezTo>
                  <a:lnTo>
                    <a:pt x="520" y="191373"/>
                  </a:lnTo>
                  <a:cubicBezTo>
                    <a:pt x="690" y="189181"/>
                    <a:pt x="939" y="187081"/>
                    <a:pt x="1188" y="184968"/>
                  </a:cubicBezTo>
                  <a:cubicBezTo>
                    <a:pt x="1188" y="184890"/>
                    <a:pt x="1188" y="184719"/>
                    <a:pt x="1267" y="184627"/>
                  </a:cubicBezTo>
                  <a:cubicBezTo>
                    <a:pt x="2354" y="178563"/>
                    <a:pt x="3952" y="172906"/>
                    <a:pt x="5813" y="167092"/>
                  </a:cubicBezTo>
                  <a:cubicBezTo>
                    <a:pt x="5734" y="167604"/>
                    <a:pt x="5564" y="168103"/>
                    <a:pt x="5393" y="168693"/>
                  </a:cubicBezTo>
                  <a:cubicBezTo>
                    <a:pt x="6743" y="164309"/>
                    <a:pt x="8419" y="160096"/>
                    <a:pt x="9847" y="155804"/>
                  </a:cubicBezTo>
                  <a:cubicBezTo>
                    <a:pt x="97840" y="13398"/>
                    <a:pt x="382137" y="-47358"/>
                    <a:pt x="518154" y="41721"/>
                  </a:cubicBezTo>
                  <a:cubicBezTo>
                    <a:pt x="518495" y="41971"/>
                    <a:pt x="518744" y="42233"/>
                    <a:pt x="518992" y="42483"/>
                  </a:cubicBezTo>
                  <a:cubicBezTo>
                    <a:pt x="519412" y="42824"/>
                    <a:pt x="519923" y="43244"/>
                    <a:pt x="520342" y="43664"/>
                  </a:cubicBezTo>
                  <a:cubicBezTo>
                    <a:pt x="521599" y="44675"/>
                    <a:pt x="522870" y="45685"/>
                    <a:pt x="524049" y="46788"/>
                  </a:cubicBezTo>
                  <a:cubicBezTo>
                    <a:pt x="524128" y="46788"/>
                    <a:pt x="524128" y="46788"/>
                    <a:pt x="524128" y="46958"/>
                  </a:cubicBezTo>
                  <a:cubicBezTo>
                    <a:pt x="524206" y="46958"/>
                    <a:pt x="524298" y="47037"/>
                    <a:pt x="524377" y="47129"/>
                  </a:cubicBezTo>
                  <a:cubicBezTo>
                    <a:pt x="526145" y="48140"/>
                    <a:pt x="527822" y="49662"/>
                    <a:pt x="529250" y="51513"/>
                  </a:cubicBezTo>
                  <a:cubicBezTo>
                    <a:pt x="529328" y="51513"/>
                    <a:pt x="529328" y="51592"/>
                    <a:pt x="529420" y="51762"/>
                  </a:cubicBezTo>
                  <a:cubicBezTo>
                    <a:pt x="529499" y="51762"/>
                    <a:pt x="529499" y="51762"/>
                    <a:pt x="529499" y="51841"/>
                  </a:cubicBezTo>
                  <a:cubicBezTo>
                    <a:pt x="531018" y="53193"/>
                    <a:pt x="532446" y="54623"/>
                    <a:pt x="533782" y="56054"/>
                  </a:cubicBezTo>
                  <a:lnTo>
                    <a:pt x="533861" y="56054"/>
                  </a:lnTo>
                  <a:cubicBezTo>
                    <a:pt x="534110" y="56395"/>
                    <a:pt x="534451" y="56723"/>
                    <a:pt x="534699" y="57065"/>
                  </a:cubicBezTo>
                  <a:cubicBezTo>
                    <a:pt x="535708" y="58587"/>
                    <a:pt x="536717" y="60097"/>
                    <a:pt x="537647" y="61698"/>
                  </a:cubicBezTo>
                  <a:cubicBezTo>
                    <a:pt x="537647" y="61777"/>
                    <a:pt x="537726" y="61868"/>
                    <a:pt x="537896" y="62039"/>
                  </a:cubicBezTo>
                  <a:cubicBezTo>
                    <a:pt x="537896" y="62039"/>
                    <a:pt x="537896" y="62118"/>
                    <a:pt x="537974" y="62118"/>
                  </a:cubicBezTo>
                  <a:cubicBezTo>
                    <a:pt x="541171" y="66160"/>
                    <a:pt x="543948" y="70373"/>
                    <a:pt x="546555" y="74757"/>
                  </a:cubicBezTo>
                  <a:cubicBezTo>
                    <a:pt x="564725" y="105260"/>
                    <a:pt x="570528" y="142850"/>
                    <a:pt x="576672" y="179088"/>
                  </a:cubicBezTo>
                  <a:cubicBezTo>
                    <a:pt x="592484" y="246000"/>
                    <a:pt x="608295" y="313082"/>
                    <a:pt x="624107" y="379993"/>
                  </a:cubicBezTo>
                  <a:cubicBezTo>
                    <a:pt x="624867" y="383366"/>
                    <a:pt x="625705" y="386740"/>
                    <a:pt x="626465" y="390113"/>
                  </a:cubicBezTo>
                  <a:lnTo>
                    <a:pt x="626386" y="390113"/>
                  </a:lnTo>
                  <a:cubicBezTo>
                    <a:pt x="626635" y="391373"/>
                    <a:pt x="626897" y="392646"/>
                    <a:pt x="627055" y="393906"/>
                  </a:cubicBezTo>
                  <a:cubicBezTo>
                    <a:pt x="627133" y="393906"/>
                    <a:pt x="627133" y="393906"/>
                    <a:pt x="627055" y="393985"/>
                  </a:cubicBezTo>
                  <a:cubicBezTo>
                    <a:pt x="627225" y="394405"/>
                    <a:pt x="627395" y="394746"/>
                    <a:pt x="627474" y="395166"/>
                  </a:cubicBezTo>
                  <a:cubicBezTo>
                    <a:pt x="627592" y="395166"/>
                    <a:pt x="627592" y="395166"/>
                    <a:pt x="627670" y="395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4"/>
          <p:cNvSpPr txBox="1">
            <a:spLocks noGrp="1"/>
          </p:cNvSpPr>
          <p:nvPr>
            <p:ph type="title"/>
          </p:nvPr>
        </p:nvSpPr>
        <p:spPr>
          <a:xfrm>
            <a:off x="1935125" y="1112625"/>
            <a:ext cx="5273700" cy="179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lt2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5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283" name="Google Shape;283;p5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4" name="Google Shape;284;p5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285" name="Google Shape;285;p5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" name="Google Shape;297;p5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5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9" name="Google Shape;299;p5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81153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02" name="Google Shape;302;p6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6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6" name="Google Shape;316;p6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6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18" name="Google Shape;318;p6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39045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2"/>
          </p:nvPr>
        </p:nvSpPr>
        <p:spPr>
          <a:xfrm>
            <a:off x="4725080" y="2334688"/>
            <a:ext cx="39045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lt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7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22" name="Google Shape;322;p7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" name="Google Shape;323;p7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7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7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38" name="Google Shape;338;p7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39" name="Google Shape;339;p7"/>
          <p:cNvSpPr txBox="1">
            <a:spLocks noGrp="1"/>
          </p:cNvSpPr>
          <p:nvPr>
            <p:ph type="body" idx="2"/>
          </p:nvPr>
        </p:nvSpPr>
        <p:spPr>
          <a:xfrm>
            <a:off x="3286638" y="2334688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40" name="Google Shape;340;p7"/>
          <p:cNvSpPr txBox="1">
            <a:spLocks noGrp="1"/>
          </p:cNvSpPr>
          <p:nvPr>
            <p:ph type="body" idx="3"/>
          </p:nvPr>
        </p:nvSpPr>
        <p:spPr>
          <a:xfrm>
            <a:off x="6058938" y="2334688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556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1"/>
          <p:cNvSpPr txBox="1"/>
          <p:nvPr/>
        </p:nvSpPr>
        <p:spPr>
          <a:xfrm>
            <a:off x="2704200" y="1532700"/>
            <a:ext cx="37356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Mood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Stabilizers</a:t>
            </a:r>
            <a:endParaRPr sz="7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29"/>
          <p:cNvGrpSpPr/>
          <p:nvPr/>
        </p:nvGrpSpPr>
        <p:grpSpPr>
          <a:xfrm>
            <a:off x="1864181" y="508588"/>
            <a:ext cx="5415638" cy="3930820"/>
            <a:chOff x="0" y="-3"/>
            <a:chExt cx="14441700" cy="10482188"/>
          </a:xfrm>
        </p:grpSpPr>
        <p:sp>
          <p:nvSpPr>
            <p:cNvPr id="2602" name="Google Shape;2602;p29"/>
            <p:cNvSpPr txBox="1"/>
            <p:nvPr/>
          </p:nvSpPr>
          <p:spPr>
            <a:xfrm>
              <a:off x="0" y="-3"/>
              <a:ext cx="14441700" cy="287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603" name="Google Shape;2603;p29"/>
            <p:cNvSpPr txBox="1"/>
            <p:nvPr/>
          </p:nvSpPr>
          <p:spPr>
            <a:xfrm>
              <a:off x="0" y="2344856"/>
              <a:ext cx="14441700" cy="287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604" name="Google Shape;2604;p29"/>
            <p:cNvSpPr txBox="1"/>
            <p:nvPr/>
          </p:nvSpPr>
          <p:spPr>
            <a:xfrm>
              <a:off x="0" y="3896200"/>
              <a:ext cx="14441700" cy="287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605" name="Google Shape;2605;p29"/>
            <p:cNvSpPr txBox="1"/>
            <p:nvPr/>
          </p:nvSpPr>
          <p:spPr>
            <a:xfrm>
              <a:off x="0" y="6269891"/>
              <a:ext cx="14441700" cy="287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606" name="Google Shape;2606;p29"/>
            <p:cNvSpPr txBox="1"/>
            <p:nvPr/>
          </p:nvSpPr>
          <p:spPr>
            <a:xfrm>
              <a:off x="0" y="7850067"/>
              <a:ext cx="14441700" cy="287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607" name="Google Shape;2607;p29"/>
            <p:cNvSpPr txBox="1"/>
            <p:nvPr/>
          </p:nvSpPr>
          <p:spPr>
            <a:xfrm>
              <a:off x="0" y="10194926"/>
              <a:ext cx="14441700" cy="287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grpSp>
        <p:nvGrpSpPr>
          <p:cNvPr id="2608" name="Google Shape;2608;p29"/>
          <p:cNvGrpSpPr/>
          <p:nvPr/>
        </p:nvGrpSpPr>
        <p:grpSpPr>
          <a:xfrm>
            <a:off x="7468698" y="2422055"/>
            <a:ext cx="3523804" cy="4431474"/>
            <a:chOff x="7468698" y="2422055"/>
            <a:chExt cx="3523804" cy="4431474"/>
          </a:xfrm>
        </p:grpSpPr>
        <p:sp>
          <p:nvSpPr>
            <p:cNvPr id="2609" name="Google Shape;2609;p29"/>
            <p:cNvSpPr/>
            <p:nvPr/>
          </p:nvSpPr>
          <p:spPr>
            <a:xfrm rot="912051">
              <a:off x="7917435" y="2799226"/>
              <a:ext cx="2626330" cy="3775947"/>
            </a:xfrm>
            <a:custGeom>
              <a:avLst/>
              <a:gdLst/>
              <a:ahLst/>
              <a:cxnLst/>
              <a:rect l="l" t="t" r="r" b="b"/>
              <a:pathLst>
                <a:path w="5252728" h="7552388" extrusionOk="0">
                  <a:moveTo>
                    <a:pt x="5025558" y="162958"/>
                  </a:moveTo>
                  <a:cubicBezTo>
                    <a:pt x="4997186" y="156655"/>
                    <a:pt x="4967585" y="156017"/>
                    <a:pt x="4938388" y="155442"/>
                  </a:cubicBezTo>
                  <a:cubicBezTo>
                    <a:pt x="4652428" y="149855"/>
                    <a:pt x="4367292" y="139507"/>
                    <a:pt x="4081518" y="129579"/>
                  </a:cubicBezTo>
                  <a:cubicBezTo>
                    <a:pt x="3795184" y="119635"/>
                    <a:pt x="3508850" y="109287"/>
                    <a:pt x="3222547" y="98425"/>
                  </a:cubicBezTo>
                  <a:cubicBezTo>
                    <a:pt x="2651233" y="76748"/>
                    <a:pt x="2079872" y="52690"/>
                    <a:pt x="1508480" y="33549"/>
                  </a:cubicBezTo>
                  <a:cubicBezTo>
                    <a:pt x="1507360" y="19326"/>
                    <a:pt x="1063876" y="16899"/>
                    <a:pt x="1029281" y="15965"/>
                  </a:cubicBezTo>
                  <a:cubicBezTo>
                    <a:pt x="842296" y="10939"/>
                    <a:pt x="655358" y="4138"/>
                    <a:pt x="468327" y="1322"/>
                  </a:cubicBezTo>
                  <a:cubicBezTo>
                    <a:pt x="376164" y="-63"/>
                    <a:pt x="283908" y="-794"/>
                    <a:pt x="191792" y="1353"/>
                  </a:cubicBezTo>
                  <a:cubicBezTo>
                    <a:pt x="136479" y="2629"/>
                    <a:pt x="68707" y="855"/>
                    <a:pt x="58409" y="70196"/>
                  </a:cubicBezTo>
                  <a:cubicBezTo>
                    <a:pt x="40739" y="189132"/>
                    <a:pt x="62096" y="326523"/>
                    <a:pt x="64149" y="446890"/>
                  </a:cubicBezTo>
                  <a:cubicBezTo>
                    <a:pt x="71895" y="903040"/>
                    <a:pt x="71538" y="1359626"/>
                    <a:pt x="83935" y="1815542"/>
                  </a:cubicBezTo>
                  <a:cubicBezTo>
                    <a:pt x="83842" y="1824708"/>
                    <a:pt x="83733" y="1833858"/>
                    <a:pt x="83639" y="1843024"/>
                  </a:cubicBezTo>
                  <a:cubicBezTo>
                    <a:pt x="73575" y="2758856"/>
                    <a:pt x="63511" y="3674689"/>
                    <a:pt x="53447" y="4590521"/>
                  </a:cubicBezTo>
                  <a:lnTo>
                    <a:pt x="38359" y="5964262"/>
                  </a:lnTo>
                  <a:cubicBezTo>
                    <a:pt x="35699" y="6206615"/>
                    <a:pt x="43243" y="6453231"/>
                    <a:pt x="41610" y="6698322"/>
                  </a:cubicBezTo>
                  <a:cubicBezTo>
                    <a:pt x="36150" y="6764427"/>
                    <a:pt x="32479" y="6830702"/>
                    <a:pt x="29275" y="6897103"/>
                  </a:cubicBezTo>
                  <a:cubicBezTo>
                    <a:pt x="21373" y="7060917"/>
                    <a:pt x="-14232" y="7250284"/>
                    <a:pt x="6285" y="7412775"/>
                  </a:cubicBezTo>
                  <a:cubicBezTo>
                    <a:pt x="26149" y="7570038"/>
                    <a:pt x="192337" y="7540005"/>
                    <a:pt x="325393" y="7543102"/>
                  </a:cubicBezTo>
                  <a:cubicBezTo>
                    <a:pt x="1924277" y="7580231"/>
                    <a:pt x="3524810" y="7504011"/>
                    <a:pt x="5114594" y="7350654"/>
                  </a:cubicBezTo>
                  <a:cubicBezTo>
                    <a:pt x="5210629" y="7341395"/>
                    <a:pt x="5245379" y="7327950"/>
                    <a:pt x="5250419" y="7220266"/>
                  </a:cubicBezTo>
                  <a:cubicBezTo>
                    <a:pt x="5257077" y="7077552"/>
                    <a:pt x="5247666" y="6931883"/>
                    <a:pt x="5243248" y="6789154"/>
                  </a:cubicBezTo>
                  <a:cubicBezTo>
                    <a:pt x="5225127" y="6203502"/>
                    <a:pt x="5194126" y="5621586"/>
                    <a:pt x="5182024" y="5035389"/>
                  </a:cubicBezTo>
                  <a:cubicBezTo>
                    <a:pt x="5165847" y="4115511"/>
                    <a:pt x="5149685" y="3195648"/>
                    <a:pt x="5133509" y="2275769"/>
                  </a:cubicBezTo>
                  <a:cubicBezTo>
                    <a:pt x="5122791" y="1666418"/>
                    <a:pt x="5112930" y="1060319"/>
                    <a:pt x="5129122" y="451107"/>
                  </a:cubicBezTo>
                  <a:cubicBezTo>
                    <a:pt x="5131813" y="349958"/>
                    <a:pt x="5171914" y="209626"/>
                    <a:pt x="5043866" y="167937"/>
                  </a:cubicBezTo>
                  <a:cubicBezTo>
                    <a:pt x="5037831" y="165961"/>
                    <a:pt x="5031718" y="164327"/>
                    <a:pt x="5025558" y="1629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29"/>
            <p:cNvSpPr/>
            <p:nvPr/>
          </p:nvSpPr>
          <p:spPr>
            <a:xfrm rot="912051">
              <a:off x="7928098" y="2948599"/>
              <a:ext cx="2568808" cy="3559664"/>
            </a:xfrm>
            <a:custGeom>
              <a:avLst/>
              <a:gdLst/>
              <a:ahLst/>
              <a:cxnLst/>
              <a:rect l="l" t="t" r="r" b="b"/>
              <a:pathLst>
                <a:path w="5137684" h="7119795" extrusionOk="0">
                  <a:moveTo>
                    <a:pt x="5136115" y="6841040"/>
                  </a:moveTo>
                  <a:cubicBezTo>
                    <a:pt x="5145619" y="6681116"/>
                    <a:pt x="5109407" y="6510688"/>
                    <a:pt x="5096201" y="6351012"/>
                  </a:cubicBezTo>
                  <a:cubicBezTo>
                    <a:pt x="5081455" y="6172757"/>
                    <a:pt x="5068762" y="5994331"/>
                    <a:pt x="5058092" y="5815795"/>
                  </a:cubicBezTo>
                  <a:cubicBezTo>
                    <a:pt x="5002421" y="4884308"/>
                    <a:pt x="4992870" y="3948682"/>
                    <a:pt x="4981018" y="3015701"/>
                  </a:cubicBezTo>
                  <a:cubicBezTo>
                    <a:pt x="4970658" y="2200815"/>
                    <a:pt x="4941726" y="1379455"/>
                    <a:pt x="4967936" y="564849"/>
                  </a:cubicBezTo>
                  <a:cubicBezTo>
                    <a:pt x="4968107" y="554330"/>
                    <a:pt x="4968278" y="543997"/>
                    <a:pt x="4968278" y="533493"/>
                  </a:cubicBezTo>
                  <a:cubicBezTo>
                    <a:pt x="4969305" y="374612"/>
                    <a:pt x="4964840" y="215746"/>
                    <a:pt x="4957250" y="57036"/>
                  </a:cubicBezTo>
                  <a:cubicBezTo>
                    <a:pt x="4955710" y="26364"/>
                    <a:pt x="4932098" y="-339"/>
                    <a:pt x="4899899" y="3"/>
                  </a:cubicBezTo>
                  <a:cubicBezTo>
                    <a:pt x="4128767" y="7239"/>
                    <a:pt x="3357619" y="14647"/>
                    <a:pt x="2586487" y="22054"/>
                  </a:cubicBezTo>
                  <a:cubicBezTo>
                    <a:pt x="1815355" y="29290"/>
                    <a:pt x="1044223" y="35499"/>
                    <a:pt x="273075" y="43933"/>
                  </a:cubicBezTo>
                  <a:cubicBezTo>
                    <a:pt x="235355" y="44447"/>
                    <a:pt x="196250" y="44960"/>
                    <a:pt x="162667" y="64614"/>
                  </a:cubicBezTo>
                  <a:cubicBezTo>
                    <a:pt x="128726" y="84424"/>
                    <a:pt x="107883" y="119063"/>
                    <a:pt x="99623" y="156971"/>
                  </a:cubicBezTo>
                  <a:cubicBezTo>
                    <a:pt x="91519" y="195220"/>
                    <a:pt x="94459" y="234684"/>
                    <a:pt x="95485" y="273276"/>
                  </a:cubicBezTo>
                  <a:cubicBezTo>
                    <a:pt x="96870" y="324286"/>
                    <a:pt x="98239" y="375281"/>
                    <a:pt x="99623" y="426291"/>
                  </a:cubicBezTo>
                  <a:cubicBezTo>
                    <a:pt x="104616" y="618598"/>
                    <a:pt x="108925" y="810905"/>
                    <a:pt x="112534" y="1003197"/>
                  </a:cubicBezTo>
                  <a:cubicBezTo>
                    <a:pt x="119767" y="1385742"/>
                    <a:pt x="124417" y="1768100"/>
                    <a:pt x="126144" y="2150645"/>
                  </a:cubicBezTo>
                  <a:cubicBezTo>
                    <a:pt x="129768" y="2920201"/>
                    <a:pt x="122349" y="3689772"/>
                    <a:pt x="103761" y="4459156"/>
                  </a:cubicBezTo>
                  <a:cubicBezTo>
                    <a:pt x="85328" y="5228541"/>
                    <a:pt x="55883" y="5997583"/>
                    <a:pt x="15222" y="6766112"/>
                  </a:cubicBezTo>
                  <a:cubicBezTo>
                    <a:pt x="10400" y="6858639"/>
                    <a:pt x="5407" y="6951183"/>
                    <a:pt x="72" y="7043882"/>
                  </a:cubicBezTo>
                  <a:cubicBezTo>
                    <a:pt x="-1655" y="7075751"/>
                    <a:pt x="27977" y="7099716"/>
                    <a:pt x="57594" y="7100914"/>
                  </a:cubicBezTo>
                  <a:cubicBezTo>
                    <a:pt x="964691" y="7137857"/>
                    <a:pt x="1872986" y="7115853"/>
                    <a:pt x="2779570" y="7075643"/>
                  </a:cubicBezTo>
                  <a:cubicBezTo>
                    <a:pt x="3233118" y="7055522"/>
                    <a:pt x="3686449" y="7030764"/>
                    <a:pt x="4139795" y="7006519"/>
                  </a:cubicBezTo>
                  <a:cubicBezTo>
                    <a:pt x="4263037" y="6999937"/>
                    <a:pt x="4386433" y="6996684"/>
                    <a:pt x="4509736" y="6991347"/>
                  </a:cubicBezTo>
                  <a:cubicBezTo>
                    <a:pt x="4615168" y="6986772"/>
                    <a:pt x="4720334" y="6977528"/>
                    <a:pt x="4825345" y="6967336"/>
                  </a:cubicBezTo>
                  <a:cubicBezTo>
                    <a:pt x="4877889" y="6962232"/>
                    <a:pt x="4930402" y="6956894"/>
                    <a:pt x="4982946" y="6951774"/>
                  </a:cubicBezTo>
                  <a:cubicBezTo>
                    <a:pt x="5020185" y="6948149"/>
                    <a:pt x="5077116" y="6953206"/>
                    <a:pt x="5108194" y="6928837"/>
                  </a:cubicBezTo>
                  <a:cubicBezTo>
                    <a:pt x="5125740" y="6915189"/>
                    <a:pt x="5133673" y="6882168"/>
                    <a:pt x="5136115" y="68410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29"/>
            <p:cNvSpPr/>
            <p:nvPr/>
          </p:nvSpPr>
          <p:spPr>
            <a:xfrm rot="912051">
              <a:off x="7888244" y="2838229"/>
              <a:ext cx="2515615" cy="3534522"/>
            </a:xfrm>
            <a:custGeom>
              <a:avLst/>
              <a:gdLst/>
              <a:ahLst/>
              <a:cxnLst/>
              <a:rect l="l" t="t" r="r" b="b"/>
              <a:pathLst>
                <a:path w="5031296" h="7069507" extrusionOk="0">
                  <a:moveTo>
                    <a:pt x="4950947" y="3535244"/>
                  </a:moveTo>
                  <a:cubicBezTo>
                    <a:pt x="4949765" y="4659117"/>
                    <a:pt x="4975275" y="5784234"/>
                    <a:pt x="5031257" y="6912977"/>
                  </a:cubicBezTo>
                  <a:cubicBezTo>
                    <a:pt x="5032346" y="6936957"/>
                    <a:pt x="5010833" y="6955164"/>
                    <a:pt x="4988885" y="6956050"/>
                  </a:cubicBezTo>
                  <a:cubicBezTo>
                    <a:pt x="4628355" y="6970040"/>
                    <a:pt x="4267840" y="6982691"/>
                    <a:pt x="3907107" y="6994238"/>
                  </a:cubicBezTo>
                  <a:cubicBezTo>
                    <a:pt x="3268424" y="7014670"/>
                    <a:pt x="2629524" y="7031103"/>
                    <a:pt x="1990624" y="7043754"/>
                  </a:cubicBezTo>
                  <a:cubicBezTo>
                    <a:pt x="1349546" y="7056405"/>
                    <a:pt x="708266" y="7067952"/>
                    <a:pt x="66970" y="7069508"/>
                  </a:cubicBezTo>
                  <a:cubicBezTo>
                    <a:pt x="37198" y="7069508"/>
                    <a:pt x="23510" y="7042416"/>
                    <a:pt x="26979" y="7015775"/>
                  </a:cubicBezTo>
                  <a:cubicBezTo>
                    <a:pt x="142349" y="6131827"/>
                    <a:pt x="23199" y="5225192"/>
                    <a:pt x="3724" y="4337977"/>
                  </a:cubicBezTo>
                  <a:cubicBezTo>
                    <a:pt x="-24352" y="3058631"/>
                    <a:pt x="117212" y="1775426"/>
                    <a:pt x="65446" y="499395"/>
                  </a:cubicBezTo>
                  <a:cubicBezTo>
                    <a:pt x="58711" y="350395"/>
                    <a:pt x="46749" y="201628"/>
                    <a:pt x="26979" y="53733"/>
                  </a:cubicBezTo>
                  <a:cubicBezTo>
                    <a:pt x="23510" y="27092"/>
                    <a:pt x="37198" y="0"/>
                    <a:pt x="66970" y="0"/>
                  </a:cubicBezTo>
                  <a:cubicBezTo>
                    <a:pt x="708266" y="1556"/>
                    <a:pt x="1349546" y="13103"/>
                    <a:pt x="1990624" y="25754"/>
                  </a:cubicBezTo>
                  <a:cubicBezTo>
                    <a:pt x="2629524" y="38405"/>
                    <a:pt x="3268424" y="54838"/>
                    <a:pt x="3907107" y="75270"/>
                  </a:cubicBezTo>
                  <a:cubicBezTo>
                    <a:pt x="4267840" y="86817"/>
                    <a:pt x="4628370" y="99468"/>
                    <a:pt x="4988885" y="113458"/>
                  </a:cubicBezTo>
                  <a:cubicBezTo>
                    <a:pt x="5010833" y="114345"/>
                    <a:pt x="5032346" y="132552"/>
                    <a:pt x="5031257" y="156532"/>
                  </a:cubicBezTo>
                  <a:cubicBezTo>
                    <a:pt x="4980159" y="1283143"/>
                    <a:pt x="4952129" y="2408571"/>
                    <a:pt x="4950947" y="3535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29"/>
            <p:cNvSpPr/>
            <p:nvPr/>
          </p:nvSpPr>
          <p:spPr>
            <a:xfrm rot="912051">
              <a:off x="8465171" y="3224231"/>
              <a:ext cx="485361" cy="557387"/>
            </a:xfrm>
            <a:custGeom>
              <a:avLst/>
              <a:gdLst/>
              <a:ahLst/>
              <a:cxnLst/>
              <a:rect l="l" t="t" r="r" b="b"/>
              <a:pathLst>
                <a:path w="970735" h="1114848" extrusionOk="0">
                  <a:moveTo>
                    <a:pt x="948654" y="14101"/>
                  </a:moveTo>
                  <a:cubicBezTo>
                    <a:pt x="919178" y="-10175"/>
                    <a:pt x="878766" y="-1663"/>
                    <a:pt x="857332" y="28588"/>
                  </a:cubicBezTo>
                  <a:cubicBezTo>
                    <a:pt x="833751" y="61858"/>
                    <a:pt x="817325" y="101556"/>
                    <a:pt x="796512" y="136771"/>
                  </a:cubicBezTo>
                  <a:cubicBezTo>
                    <a:pt x="791566" y="145143"/>
                    <a:pt x="786355" y="153375"/>
                    <a:pt x="781284" y="161685"/>
                  </a:cubicBezTo>
                  <a:cubicBezTo>
                    <a:pt x="754032" y="142295"/>
                    <a:pt x="702732" y="150356"/>
                    <a:pt x="672385" y="150418"/>
                  </a:cubicBezTo>
                  <a:cubicBezTo>
                    <a:pt x="536000" y="150745"/>
                    <a:pt x="285224" y="150154"/>
                    <a:pt x="155217" y="192387"/>
                  </a:cubicBezTo>
                  <a:cubicBezTo>
                    <a:pt x="-83255" y="269836"/>
                    <a:pt x="33080" y="559915"/>
                    <a:pt x="18536" y="743275"/>
                  </a:cubicBezTo>
                  <a:cubicBezTo>
                    <a:pt x="13014" y="812927"/>
                    <a:pt x="-28828" y="1037618"/>
                    <a:pt x="35118" y="1095024"/>
                  </a:cubicBezTo>
                  <a:cubicBezTo>
                    <a:pt x="64719" y="1121602"/>
                    <a:pt x="123376" y="1108935"/>
                    <a:pt x="339868" y="1111176"/>
                  </a:cubicBezTo>
                  <a:cubicBezTo>
                    <a:pt x="443993" y="1112250"/>
                    <a:pt x="586382" y="1123127"/>
                    <a:pt x="693041" y="1101435"/>
                  </a:cubicBezTo>
                  <a:cubicBezTo>
                    <a:pt x="918929" y="1055498"/>
                    <a:pt x="856710" y="813223"/>
                    <a:pt x="858996" y="642764"/>
                  </a:cubicBezTo>
                  <a:cubicBezTo>
                    <a:pt x="862823" y="359003"/>
                    <a:pt x="924296" y="287203"/>
                    <a:pt x="867925" y="264265"/>
                  </a:cubicBezTo>
                  <a:cubicBezTo>
                    <a:pt x="881131" y="243366"/>
                    <a:pt x="894104" y="222312"/>
                    <a:pt x="906563" y="200946"/>
                  </a:cubicBezTo>
                  <a:cubicBezTo>
                    <a:pt x="928838" y="162743"/>
                    <a:pt x="955405" y="122065"/>
                    <a:pt x="968751" y="79754"/>
                  </a:cubicBezTo>
                  <a:cubicBezTo>
                    <a:pt x="968394" y="79692"/>
                    <a:pt x="968036" y="79630"/>
                    <a:pt x="967678" y="79567"/>
                  </a:cubicBezTo>
                  <a:cubicBezTo>
                    <a:pt x="974927" y="56677"/>
                    <a:pt x="969560" y="31327"/>
                    <a:pt x="948654" y="14101"/>
                  </a:cubicBezTo>
                  <a:close/>
                  <a:moveTo>
                    <a:pt x="578293" y="1017575"/>
                  </a:moveTo>
                  <a:cubicBezTo>
                    <a:pt x="426291" y="1025029"/>
                    <a:pt x="255048" y="1027425"/>
                    <a:pt x="101055" y="1014276"/>
                  </a:cubicBezTo>
                  <a:cubicBezTo>
                    <a:pt x="78313" y="935629"/>
                    <a:pt x="114992" y="819401"/>
                    <a:pt x="115878" y="709771"/>
                  </a:cubicBezTo>
                  <a:cubicBezTo>
                    <a:pt x="117527" y="504641"/>
                    <a:pt x="44591" y="329187"/>
                    <a:pt x="184818" y="283732"/>
                  </a:cubicBezTo>
                  <a:cubicBezTo>
                    <a:pt x="324796" y="238371"/>
                    <a:pt x="490362" y="247443"/>
                    <a:pt x="635473" y="246603"/>
                  </a:cubicBezTo>
                  <a:cubicBezTo>
                    <a:pt x="655632" y="246478"/>
                    <a:pt x="691564" y="251832"/>
                    <a:pt x="724696" y="250447"/>
                  </a:cubicBezTo>
                  <a:cubicBezTo>
                    <a:pt x="679804" y="317921"/>
                    <a:pt x="632300" y="383605"/>
                    <a:pt x="584717" y="449196"/>
                  </a:cubicBezTo>
                  <a:cubicBezTo>
                    <a:pt x="504874" y="559246"/>
                    <a:pt x="423009" y="669856"/>
                    <a:pt x="357181" y="789243"/>
                  </a:cubicBezTo>
                  <a:cubicBezTo>
                    <a:pt x="355797" y="787376"/>
                    <a:pt x="354226" y="785679"/>
                    <a:pt x="352857" y="783797"/>
                  </a:cubicBezTo>
                  <a:cubicBezTo>
                    <a:pt x="332573" y="755646"/>
                    <a:pt x="318107" y="724134"/>
                    <a:pt x="288848" y="703920"/>
                  </a:cubicBezTo>
                  <a:cubicBezTo>
                    <a:pt x="271396" y="691860"/>
                    <a:pt x="238933" y="701026"/>
                    <a:pt x="234951" y="723916"/>
                  </a:cubicBezTo>
                  <a:cubicBezTo>
                    <a:pt x="227718" y="765387"/>
                    <a:pt x="243817" y="801194"/>
                    <a:pt x="261799" y="838012"/>
                  </a:cubicBezTo>
                  <a:cubicBezTo>
                    <a:pt x="279158" y="873539"/>
                    <a:pt x="301401" y="906622"/>
                    <a:pt x="325465" y="937901"/>
                  </a:cubicBezTo>
                  <a:cubicBezTo>
                    <a:pt x="348921" y="968401"/>
                    <a:pt x="402928" y="960169"/>
                    <a:pt x="420909" y="928626"/>
                  </a:cubicBezTo>
                  <a:cubicBezTo>
                    <a:pt x="504159" y="782583"/>
                    <a:pt x="598266" y="645798"/>
                    <a:pt x="697241" y="510026"/>
                  </a:cubicBezTo>
                  <a:cubicBezTo>
                    <a:pt x="725178" y="471698"/>
                    <a:pt x="753005" y="433293"/>
                    <a:pt x="780335" y="394529"/>
                  </a:cubicBezTo>
                  <a:cubicBezTo>
                    <a:pt x="779355" y="409017"/>
                    <a:pt x="778655" y="421824"/>
                    <a:pt x="777520" y="430849"/>
                  </a:cubicBezTo>
                  <a:cubicBezTo>
                    <a:pt x="716483" y="912567"/>
                    <a:pt x="881411" y="1002698"/>
                    <a:pt x="578293" y="1017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29"/>
            <p:cNvSpPr/>
            <p:nvPr/>
          </p:nvSpPr>
          <p:spPr>
            <a:xfrm rot="912051">
              <a:off x="8293317" y="3786315"/>
              <a:ext cx="436286" cy="613290"/>
            </a:xfrm>
            <a:custGeom>
              <a:avLst/>
              <a:gdLst/>
              <a:ahLst/>
              <a:cxnLst/>
              <a:rect l="l" t="t" r="r" b="b"/>
              <a:pathLst>
                <a:path w="872583" h="1226660" extrusionOk="0">
                  <a:moveTo>
                    <a:pt x="831392" y="385767"/>
                  </a:moveTo>
                  <a:cubicBezTo>
                    <a:pt x="835577" y="345043"/>
                    <a:pt x="860091" y="275484"/>
                    <a:pt x="800718" y="263253"/>
                  </a:cubicBezTo>
                  <a:cubicBezTo>
                    <a:pt x="795507" y="262599"/>
                    <a:pt x="790701" y="262677"/>
                    <a:pt x="786205" y="263268"/>
                  </a:cubicBezTo>
                  <a:cubicBezTo>
                    <a:pt x="800345" y="234293"/>
                    <a:pt x="814515" y="205349"/>
                    <a:pt x="828499" y="176296"/>
                  </a:cubicBezTo>
                  <a:cubicBezTo>
                    <a:pt x="849623" y="132382"/>
                    <a:pt x="897703" y="65406"/>
                    <a:pt x="856280" y="19873"/>
                  </a:cubicBezTo>
                  <a:cubicBezTo>
                    <a:pt x="835732" y="-2722"/>
                    <a:pt x="798929" y="-7873"/>
                    <a:pt x="775675" y="13960"/>
                  </a:cubicBezTo>
                  <a:cubicBezTo>
                    <a:pt x="765704" y="26113"/>
                    <a:pt x="764584" y="27436"/>
                    <a:pt x="772346" y="17928"/>
                  </a:cubicBezTo>
                  <a:cubicBezTo>
                    <a:pt x="767089" y="22908"/>
                    <a:pt x="763418" y="28883"/>
                    <a:pt x="760836" y="35543"/>
                  </a:cubicBezTo>
                  <a:cubicBezTo>
                    <a:pt x="755407" y="44351"/>
                    <a:pt x="749372" y="52972"/>
                    <a:pt x="744643" y="62153"/>
                  </a:cubicBezTo>
                  <a:cubicBezTo>
                    <a:pt x="734501" y="81885"/>
                    <a:pt x="724904" y="101959"/>
                    <a:pt x="715151" y="121878"/>
                  </a:cubicBezTo>
                  <a:cubicBezTo>
                    <a:pt x="705678" y="141205"/>
                    <a:pt x="696298" y="160594"/>
                    <a:pt x="686903" y="179968"/>
                  </a:cubicBezTo>
                  <a:cubicBezTo>
                    <a:pt x="653632" y="173277"/>
                    <a:pt x="609689" y="181711"/>
                    <a:pt x="583806" y="181446"/>
                  </a:cubicBezTo>
                  <a:cubicBezTo>
                    <a:pt x="432535" y="179906"/>
                    <a:pt x="259456" y="155692"/>
                    <a:pt x="114158" y="208306"/>
                  </a:cubicBezTo>
                  <a:cubicBezTo>
                    <a:pt x="-41717" y="264747"/>
                    <a:pt x="5989" y="467682"/>
                    <a:pt x="9847" y="631777"/>
                  </a:cubicBezTo>
                  <a:cubicBezTo>
                    <a:pt x="15944" y="890764"/>
                    <a:pt x="-9643" y="1108499"/>
                    <a:pt x="100376" y="1184267"/>
                  </a:cubicBezTo>
                  <a:cubicBezTo>
                    <a:pt x="147943" y="1217024"/>
                    <a:pt x="209789" y="1217459"/>
                    <a:pt x="265289" y="1217413"/>
                  </a:cubicBezTo>
                  <a:cubicBezTo>
                    <a:pt x="483959" y="1217195"/>
                    <a:pt x="732852" y="1261825"/>
                    <a:pt x="799318" y="1156910"/>
                  </a:cubicBezTo>
                  <a:cubicBezTo>
                    <a:pt x="852189" y="1073470"/>
                    <a:pt x="800936" y="682351"/>
                    <a:pt x="831392" y="385767"/>
                  </a:cubicBezTo>
                  <a:close/>
                  <a:moveTo>
                    <a:pt x="717966" y="1105480"/>
                  </a:moveTo>
                  <a:cubicBezTo>
                    <a:pt x="677679" y="1143590"/>
                    <a:pt x="516718" y="1122893"/>
                    <a:pt x="441479" y="1121010"/>
                  </a:cubicBezTo>
                  <a:cubicBezTo>
                    <a:pt x="259845" y="1116451"/>
                    <a:pt x="188666" y="1132634"/>
                    <a:pt x="152003" y="1103115"/>
                  </a:cubicBezTo>
                  <a:cubicBezTo>
                    <a:pt x="85677" y="1049739"/>
                    <a:pt x="115993" y="803527"/>
                    <a:pt x="105074" y="612029"/>
                  </a:cubicBezTo>
                  <a:cubicBezTo>
                    <a:pt x="100096" y="524761"/>
                    <a:pt x="82410" y="429853"/>
                    <a:pt x="104856" y="343798"/>
                  </a:cubicBezTo>
                  <a:cubicBezTo>
                    <a:pt x="118638" y="290983"/>
                    <a:pt x="179737" y="287279"/>
                    <a:pt x="226744" y="281522"/>
                  </a:cubicBezTo>
                  <a:cubicBezTo>
                    <a:pt x="400134" y="260312"/>
                    <a:pt x="548278" y="282066"/>
                    <a:pt x="638294" y="279919"/>
                  </a:cubicBezTo>
                  <a:lnTo>
                    <a:pt x="550627" y="460181"/>
                  </a:lnTo>
                  <a:cubicBezTo>
                    <a:pt x="513840" y="535841"/>
                    <a:pt x="476959" y="611469"/>
                    <a:pt x="440592" y="687331"/>
                  </a:cubicBezTo>
                  <a:cubicBezTo>
                    <a:pt x="418566" y="733268"/>
                    <a:pt x="395732" y="779049"/>
                    <a:pt x="373800" y="825220"/>
                  </a:cubicBezTo>
                  <a:cubicBezTo>
                    <a:pt x="356005" y="798563"/>
                    <a:pt x="337868" y="772965"/>
                    <a:pt x="311145" y="754447"/>
                  </a:cubicBezTo>
                  <a:cubicBezTo>
                    <a:pt x="290612" y="740224"/>
                    <a:pt x="253234" y="756454"/>
                    <a:pt x="256034" y="783827"/>
                  </a:cubicBezTo>
                  <a:cubicBezTo>
                    <a:pt x="259642" y="819135"/>
                    <a:pt x="273129" y="848920"/>
                    <a:pt x="289321" y="880260"/>
                  </a:cubicBezTo>
                  <a:cubicBezTo>
                    <a:pt x="304783" y="910185"/>
                    <a:pt x="318549" y="940778"/>
                    <a:pt x="333232" y="971092"/>
                  </a:cubicBezTo>
                  <a:cubicBezTo>
                    <a:pt x="352147" y="1010089"/>
                    <a:pt x="413371" y="1011878"/>
                    <a:pt x="434728" y="974282"/>
                  </a:cubicBezTo>
                  <a:cubicBezTo>
                    <a:pt x="483135" y="889052"/>
                    <a:pt x="523779" y="798797"/>
                    <a:pt x="567286" y="710968"/>
                  </a:cubicBezTo>
                  <a:cubicBezTo>
                    <a:pt x="611649" y="621397"/>
                    <a:pt x="655156" y="531375"/>
                    <a:pt x="699021" y="441555"/>
                  </a:cubicBezTo>
                  <a:cubicBezTo>
                    <a:pt x="709318" y="420469"/>
                    <a:pt x="719677" y="399399"/>
                    <a:pt x="730006" y="378313"/>
                  </a:cubicBezTo>
                  <a:cubicBezTo>
                    <a:pt x="727890" y="415427"/>
                    <a:pt x="729804" y="451576"/>
                    <a:pt x="728870" y="469612"/>
                  </a:cubicBezTo>
                  <a:cubicBezTo>
                    <a:pt x="712553" y="786379"/>
                    <a:pt x="748609" y="1008050"/>
                    <a:pt x="717966" y="11054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29"/>
            <p:cNvSpPr/>
            <p:nvPr/>
          </p:nvSpPr>
          <p:spPr>
            <a:xfrm rot="912051">
              <a:off x="8113015" y="4449708"/>
              <a:ext cx="430107" cy="528564"/>
            </a:xfrm>
            <a:custGeom>
              <a:avLst/>
              <a:gdLst/>
              <a:ahLst/>
              <a:cxnLst/>
              <a:rect l="l" t="t" r="r" b="b"/>
              <a:pathLst>
                <a:path w="860225" h="1057197" extrusionOk="0">
                  <a:moveTo>
                    <a:pt x="800761" y="191656"/>
                  </a:moveTo>
                  <a:cubicBezTo>
                    <a:pt x="810514" y="170415"/>
                    <a:pt x="819769" y="148971"/>
                    <a:pt x="827764" y="127061"/>
                  </a:cubicBezTo>
                  <a:cubicBezTo>
                    <a:pt x="828371" y="125396"/>
                    <a:pt x="829398" y="123155"/>
                    <a:pt x="830284" y="120883"/>
                  </a:cubicBezTo>
                  <a:cubicBezTo>
                    <a:pt x="838419" y="114565"/>
                    <a:pt x="846103" y="105555"/>
                    <a:pt x="850101" y="98506"/>
                  </a:cubicBezTo>
                  <a:cubicBezTo>
                    <a:pt x="864629" y="72907"/>
                    <a:pt x="864427" y="41271"/>
                    <a:pt x="843568" y="19034"/>
                  </a:cubicBezTo>
                  <a:cubicBezTo>
                    <a:pt x="822585" y="-3328"/>
                    <a:pt x="785113" y="-7389"/>
                    <a:pt x="761921" y="14397"/>
                  </a:cubicBezTo>
                  <a:cubicBezTo>
                    <a:pt x="757721" y="18333"/>
                    <a:pt x="754190" y="23064"/>
                    <a:pt x="751328" y="28199"/>
                  </a:cubicBezTo>
                  <a:cubicBezTo>
                    <a:pt x="748450" y="30113"/>
                    <a:pt x="745697" y="32246"/>
                    <a:pt x="743099" y="34610"/>
                  </a:cubicBezTo>
                  <a:cubicBezTo>
                    <a:pt x="733891" y="42407"/>
                    <a:pt x="727902" y="50748"/>
                    <a:pt x="722536" y="61252"/>
                  </a:cubicBezTo>
                  <a:cubicBezTo>
                    <a:pt x="721369" y="63555"/>
                    <a:pt x="720249" y="65967"/>
                    <a:pt x="719098" y="68332"/>
                  </a:cubicBezTo>
                  <a:cubicBezTo>
                    <a:pt x="642786" y="66698"/>
                    <a:pt x="519871" y="83644"/>
                    <a:pt x="370996" y="68130"/>
                  </a:cubicBezTo>
                  <a:cubicBezTo>
                    <a:pt x="287886" y="59462"/>
                    <a:pt x="191135" y="37085"/>
                    <a:pt x="112987" y="76019"/>
                  </a:cubicBezTo>
                  <a:cubicBezTo>
                    <a:pt x="-33290" y="148909"/>
                    <a:pt x="4228" y="402652"/>
                    <a:pt x="4523" y="533943"/>
                  </a:cubicBezTo>
                  <a:cubicBezTo>
                    <a:pt x="4741" y="637784"/>
                    <a:pt x="6530" y="791935"/>
                    <a:pt x="13452" y="895823"/>
                  </a:cubicBezTo>
                  <a:cubicBezTo>
                    <a:pt x="24356" y="1059466"/>
                    <a:pt x="36489" y="1025993"/>
                    <a:pt x="433791" y="1041322"/>
                  </a:cubicBezTo>
                  <a:cubicBezTo>
                    <a:pt x="532300" y="1045118"/>
                    <a:pt x="745588" y="1098261"/>
                    <a:pt x="798428" y="986094"/>
                  </a:cubicBezTo>
                  <a:cubicBezTo>
                    <a:pt x="840270" y="897255"/>
                    <a:pt x="832415" y="680765"/>
                    <a:pt x="827298" y="371669"/>
                  </a:cubicBezTo>
                  <a:cubicBezTo>
                    <a:pt x="826613" y="332284"/>
                    <a:pt x="848297" y="216710"/>
                    <a:pt x="800761" y="191656"/>
                  </a:cubicBezTo>
                  <a:close/>
                  <a:moveTo>
                    <a:pt x="622160" y="964651"/>
                  </a:moveTo>
                  <a:cubicBezTo>
                    <a:pt x="431162" y="949276"/>
                    <a:pt x="130425" y="952373"/>
                    <a:pt x="103608" y="941200"/>
                  </a:cubicBezTo>
                  <a:cubicBezTo>
                    <a:pt x="87478" y="851208"/>
                    <a:pt x="89593" y="451562"/>
                    <a:pt x="91662" y="359532"/>
                  </a:cubicBezTo>
                  <a:cubicBezTo>
                    <a:pt x="93062" y="297084"/>
                    <a:pt x="84911" y="185712"/>
                    <a:pt x="151144" y="152784"/>
                  </a:cubicBezTo>
                  <a:cubicBezTo>
                    <a:pt x="205928" y="125551"/>
                    <a:pt x="281058" y="144365"/>
                    <a:pt x="338968" y="150885"/>
                  </a:cubicBezTo>
                  <a:cubicBezTo>
                    <a:pt x="442626" y="162556"/>
                    <a:pt x="545506" y="157452"/>
                    <a:pt x="649521" y="156689"/>
                  </a:cubicBezTo>
                  <a:cubicBezTo>
                    <a:pt x="656879" y="156643"/>
                    <a:pt x="666289" y="157328"/>
                    <a:pt x="676711" y="158137"/>
                  </a:cubicBezTo>
                  <a:cubicBezTo>
                    <a:pt x="667565" y="175846"/>
                    <a:pt x="658092" y="193383"/>
                    <a:pt x="648324" y="210687"/>
                  </a:cubicBezTo>
                  <a:cubicBezTo>
                    <a:pt x="610976" y="276823"/>
                    <a:pt x="568838" y="340080"/>
                    <a:pt x="525736" y="402559"/>
                  </a:cubicBezTo>
                  <a:cubicBezTo>
                    <a:pt x="458196" y="500471"/>
                    <a:pt x="388137" y="597107"/>
                    <a:pt x="329200" y="700388"/>
                  </a:cubicBezTo>
                  <a:cubicBezTo>
                    <a:pt x="306677" y="667227"/>
                    <a:pt x="287404" y="639123"/>
                    <a:pt x="251084" y="620371"/>
                  </a:cubicBezTo>
                  <a:cubicBezTo>
                    <a:pt x="226662" y="607766"/>
                    <a:pt x="194915" y="620729"/>
                    <a:pt x="194059" y="650778"/>
                  </a:cubicBezTo>
                  <a:cubicBezTo>
                    <a:pt x="193453" y="672346"/>
                    <a:pt x="193873" y="690973"/>
                    <a:pt x="202490" y="711265"/>
                  </a:cubicBezTo>
                  <a:cubicBezTo>
                    <a:pt x="209381" y="727465"/>
                    <a:pt x="217158" y="743321"/>
                    <a:pt x="225138" y="759008"/>
                  </a:cubicBezTo>
                  <a:cubicBezTo>
                    <a:pt x="241766" y="791702"/>
                    <a:pt x="260370" y="823711"/>
                    <a:pt x="278880" y="855379"/>
                  </a:cubicBezTo>
                  <a:cubicBezTo>
                    <a:pt x="300408" y="892197"/>
                    <a:pt x="365194" y="903292"/>
                    <a:pt x="386831" y="858771"/>
                  </a:cubicBezTo>
                  <a:cubicBezTo>
                    <a:pt x="448832" y="731183"/>
                    <a:pt x="531351" y="615500"/>
                    <a:pt x="612096" y="499397"/>
                  </a:cubicBezTo>
                  <a:cubicBezTo>
                    <a:pt x="654172" y="438910"/>
                    <a:pt x="697259" y="377163"/>
                    <a:pt x="735960" y="313050"/>
                  </a:cubicBezTo>
                  <a:cubicBezTo>
                    <a:pt x="738168" y="337497"/>
                    <a:pt x="741310" y="359687"/>
                    <a:pt x="741528" y="373086"/>
                  </a:cubicBezTo>
                  <a:cubicBezTo>
                    <a:pt x="752697" y="1045056"/>
                    <a:pt x="739179" y="974081"/>
                    <a:pt x="622160" y="964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29"/>
            <p:cNvSpPr/>
            <p:nvPr/>
          </p:nvSpPr>
          <p:spPr>
            <a:xfrm rot="912051">
              <a:off x="7938836" y="5021915"/>
              <a:ext cx="491804" cy="516465"/>
            </a:xfrm>
            <a:custGeom>
              <a:avLst/>
              <a:gdLst/>
              <a:ahLst/>
              <a:cxnLst/>
              <a:rect l="l" t="t" r="r" b="b"/>
              <a:pathLst>
                <a:path w="983620" h="1032998" extrusionOk="0">
                  <a:moveTo>
                    <a:pt x="983563" y="54539"/>
                  </a:moveTo>
                  <a:cubicBezTo>
                    <a:pt x="982054" y="15278"/>
                    <a:pt x="942778" y="-13433"/>
                    <a:pt x="905664" y="6502"/>
                  </a:cubicBezTo>
                  <a:cubicBezTo>
                    <a:pt x="866699" y="27447"/>
                    <a:pt x="843740" y="76170"/>
                    <a:pt x="819272" y="111634"/>
                  </a:cubicBezTo>
                  <a:cubicBezTo>
                    <a:pt x="817157" y="114700"/>
                    <a:pt x="814917" y="117656"/>
                    <a:pt x="812786" y="120691"/>
                  </a:cubicBezTo>
                  <a:cubicBezTo>
                    <a:pt x="792736" y="118901"/>
                    <a:pt x="768968" y="125219"/>
                    <a:pt x="750038" y="127444"/>
                  </a:cubicBezTo>
                  <a:cubicBezTo>
                    <a:pt x="451913" y="162302"/>
                    <a:pt x="173326" y="73119"/>
                    <a:pt x="50753" y="184757"/>
                  </a:cubicBezTo>
                  <a:cubicBezTo>
                    <a:pt x="122" y="230880"/>
                    <a:pt x="-484" y="305326"/>
                    <a:pt x="91" y="368708"/>
                  </a:cubicBezTo>
                  <a:cubicBezTo>
                    <a:pt x="4602" y="863060"/>
                    <a:pt x="9346" y="952414"/>
                    <a:pt x="70617" y="1014224"/>
                  </a:cubicBezTo>
                  <a:cubicBezTo>
                    <a:pt x="90247" y="1034033"/>
                    <a:pt x="129212" y="1029629"/>
                    <a:pt x="154240" y="1030610"/>
                  </a:cubicBezTo>
                  <a:cubicBezTo>
                    <a:pt x="222868" y="1033302"/>
                    <a:pt x="291620" y="1033115"/>
                    <a:pt x="360280" y="1032866"/>
                  </a:cubicBezTo>
                  <a:cubicBezTo>
                    <a:pt x="944427" y="1030750"/>
                    <a:pt x="891820" y="1043277"/>
                    <a:pt x="912741" y="380223"/>
                  </a:cubicBezTo>
                  <a:cubicBezTo>
                    <a:pt x="913892" y="343794"/>
                    <a:pt x="938065" y="246427"/>
                    <a:pt x="905353" y="208348"/>
                  </a:cubicBezTo>
                  <a:cubicBezTo>
                    <a:pt x="912415" y="198560"/>
                    <a:pt x="919601" y="188865"/>
                    <a:pt x="926414" y="178906"/>
                  </a:cubicBezTo>
                  <a:cubicBezTo>
                    <a:pt x="950198" y="144157"/>
                    <a:pt x="985243" y="98282"/>
                    <a:pt x="983563" y="54539"/>
                  </a:cubicBezTo>
                  <a:close/>
                  <a:moveTo>
                    <a:pt x="598969" y="942019"/>
                  </a:moveTo>
                  <a:cubicBezTo>
                    <a:pt x="443296" y="946081"/>
                    <a:pt x="279861" y="956756"/>
                    <a:pt x="124157" y="941054"/>
                  </a:cubicBezTo>
                  <a:cubicBezTo>
                    <a:pt x="81365" y="878295"/>
                    <a:pt x="96796" y="786794"/>
                    <a:pt x="92876" y="588714"/>
                  </a:cubicBezTo>
                  <a:cubicBezTo>
                    <a:pt x="83341" y="107168"/>
                    <a:pt x="15522" y="247189"/>
                    <a:pt x="689327" y="220034"/>
                  </a:cubicBezTo>
                  <a:cubicBezTo>
                    <a:pt x="701040" y="219567"/>
                    <a:pt x="719021" y="219770"/>
                    <a:pt x="738760" y="218976"/>
                  </a:cubicBezTo>
                  <a:cubicBezTo>
                    <a:pt x="693122" y="275729"/>
                    <a:pt x="643596" y="331531"/>
                    <a:pt x="594831" y="387086"/>
                  </a:cubicBezTo>
                  <a:cubicBezTo>
                    <a:pt x="511270" y="482305"/>
                    <a:pt x="426512" y="579424"/>
                    <a:pt x="357868" y="686564"/>
                  </a:cubicBezTo>
                  <a:cubicBezTo>
                    <a:pt x="353513" y="678472"/>
                    <a:pt x="349391" y="670271"/>
                    <a:pt x="344880" y="662273"/>
                  </a:cubicBezTo>
                  <a:cubicBezTo>
                    <a:pt x="333261" y="641623"/>
                    <a:pt x="321175" y="621518"/>
                    <a:pt x="307331" y="602299"/>
                  </a:cubicBezTo>
                  <a:cubicBezTo>
                    <a:pt x="292803" y="582147"/>
                    <a:pt x="280265" y="561606"/>
                    <a:pt x="257322" y="550137"/>
                  </a:cubicBezTo>
                  <a:cubicBezTo>
                    <a:pt x="239232" y="541081"/>
                    <a:pt x="210393" y="545344"/>
                    <a:pt x="205462" y="569371"/>
                  </a:cubicBezTo>
                  <a:cubicBezTo>
                    <a:pt x="195351" y="618638"/>
                    <a:pt x="220457" y="669711"/>
                    <a:pt x="238703" y="714574"/>
                  </a:cubicBezTo>
                  <a:cubicBezTo>
                    <a:pt x="257213" y="760060"/>
                    <a:pt x="278477" y="804394"/>
                    <a:pt x="299211" y="848900"/>
                  </a:cubicBezTo>
                  <a:cubicBezTo>
                    <a:pt x="318530" y="890355"/>
                    <a:pt x="386863" y="893530"/>
                    <a:pt x="408484" y="852324"/>
                  </a:cubicBezTo>
                  <a:cubicBezTo>
                    <a:pt x="483801" y="708739"/>
                    <a:pt x="586012" y="588185"/>
                    <a:pt x="691847" y="467615"/>
                  </a:cubicBezTo>
                  <a:cubicBezTo>
                    <a:pt x="734701" y="418800"/>
                    <a:pt x="777476" y="369890"/>
                    <a:pt x="818821" y="319783"/>
                  </a:cubicBezTo>
                  <a:cubicBezTo>
                    <a:pt x="820190" y="343420"/>
                    <a:pt x="822477" y="364880"/>
                    <a:pt x="822259" y="378044"/>
                  </a:cubicBezTo>
                  <a:cubicBezTo>
                    <a:pt x="812646" y="956911"/>
                    <a:pt x="823425" y="936152"/>
                    <a:pt x="598969" y="94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29"/>
            <p:cNvSpPr/>
            <p:nvPr/>
          </p:nvSpPr>
          <p:spPr>
            <a:xfrm rot="912051">
              <a:off x="8943716" y="3687668"/>
              <a:ext cx="1392215" cy="249022"/>
            </a:xfrm>
            <a:custGeom>
              <a:avLst/>
              <a:gdLst/>
              <a:ahLst/>
              <a:cxnLst/>
              <a:rect l="l" t="t" r="r" b="b"/>
              <a:pathLst>
                <a:path w="2784467" h="498076" extrusionOk="0">
                  <a:moveTo>
                    <a:pt x="2779024" y="392165"/>
                  </a:moveTo>
                  <a:cubicBezTo>
                    <a:pt x="2758508" y="344081"/>
                    <a:pt x="2732251" y="301676"/>
                    <a:pt x="2701312" y="259614"/>
                  </a:cubicBezTo>
                  <a:cubicBezTo>
                    <a:pt x="2670140" y="217240"/>
                    <a:pt x="2631005" y="163227"/>
                    <a:pt x="2570356" y="180780"/>
                  </a:cubicBezTo>
                  <a:cubicBezTo>
                    <a:pt x="2524267" y="194116"/>
                    <a:pt x="2504201" y="249250"/>
                    <a:pt x="2485006" y="291748"/>
                  </a:cubicBezTo>
                  <a:cubicBezTo>
                    <a:pt x="2479796" y="280995"/>
                    <a:pt x="2474741" y="268811"/>
                    <a:pt x="2470385" y="259302"/>
                  </a:cubicBezTo>
                  <a:cubicBezTo>
                    <a:pt x="2448281" y="211000"/>
                    <a:pt x="2426178" y="162713"/>
                    <a:pt x="2404075" y="114411"/>
                  </a:cubicBezTo>
                  <a:cubicBezTo>
                    <a:pt x="2384989" y="72706"/>
                    <a:pt x="2364347" y="21292"/>
                    <a:pt x="2315194" y="7847"/>
                  </a:cubicBezTo>
                  <a:cubicBezTo>
                    <a:pt x="2259166" y="-7481"/>
                    <a:pt x="2219952" y="30940"/>
                    <a:pt x="2194660" y="75538"/>
                  </a:cubicBezTo>
                  <a:cubicBezTo>
                    <a:pt x="2168450" y="121725"/>
                    <a:pt x="2142442" y="168020"/>
                    <a:pt x="2116325" y="214268"/>
                  </a:cubicBezTo>
                  <a:cubicBezTo>
                    <a:pt x="2096711" y="249001"/>
                    <a:pt x="2078543" y="295514"/>
                    <a:pt x="2048288" y="319727"/>
                  </a:cubicBezTo>
                  <a:cubicBezTo>
                    <a:pt x="2044306" y="322917"/>
                    <a:pt x="2040977" y="322871"/>
                    <a:pt x="2032733" y="317766"/>
                  </a:cubicBezTo>
                  <a:cubicBezTo>
                    <a:pt x="2018843" y="309161"/>
                    <a:pt x="2008172" y="293989"/>
                    <a:pt x="1998793" y="280621"/>
                  </a:cubicBezTo>
                  <a:cubicBezTo>
                    <a:pt x="1970918" y="240831"/>
                    <a:pt x="1946731" y="198100"/>
                    <a:pt x="1925467" y="154450"/>
                  </a:cubicBezTo>
                  <a:cubicBezTo>
                    <a:pt x="1914812" y="132571"/>
                    <a:pt x="1904841" y="110334"/>
                    <a:pt x="1895866" y="87707"/>
                  </a:cubicBezTo>
                  <a:cubicBezTo>
                    <a:pt x="1887109" y="65657"/>
                    <a:pt x="1880514" y="42548"/>
                    <a:pt x="1863496" y="24995"/>
                  </a:cubicBezTo>
                  <a:cubicBezTo>
                    <a:pt x="1842046" y="2851"/>
                    <a:pt x="1811652" y="-6159"/>
                    <a:pt x="1782316" y="4423"/>
                  </a:cubicBezTo>
                  <a:cubicBezTo>
                    <a:pt x="1756059" y="13900"/>
                    <a:pt x="1741360" y="36697"/>
                    <a:pt x="1732385" y="61984"/>
                  </a:cubicBezTo>
                  <a:cubicBezTo>
                    <a:pt x="1717250" y="104685"/>
                    <a:pt x="1712304" y="151089"/>
                    <a:pt x="1704510" y="195485"/>
                  </a:cubicBezTo>
                  <a:cubicBezTo>
                    <a:pt x="1697635" y="234591"/>
                    <a:pt x="1690262" y="276482"/>
                    <a:pt x="1671783" y="312195"/>
                  </a:cubicBezTo>
                  <a:cubicBezTo>
                    <a:pt x="1659075" y="295296"/>
                    <a:pt x="1649446" y="275097"/>
                    <a:pt x="1638760" y="256906"/>
                  </a:cubicBezTo>
                  <a:cubicBezTo>
                    <a:pt x="1623019" y="230094"/>
                    <a:pt x="1607261" y="203266"/>
                    <a:pt x="1591520" y="176454"/>
                  </a:cubicBezTo>
                  <a:cubicBezTo>
                    <a:pt x="1577832" y="153143"/>
                    <a:pt x="1565108" y="127840"/>
                    <a:pt x="1546971" y="107548"/>
                  </a:cubicBezTo>
                  <a:cubicBezTo>
                    <a:pt x="1504630" y="60179"/>
                    <a:pt x="1439985" y="64272"/>
                    <a:pt x="1394440" y="104280"/>
                  </a:cubicBezTo>
                  <a:cubicBezTo>
                    <a:pt x="1353577" y="140165"/>
                    <a:pt x="1326341" y="195407"/>
                    <a:pt x="1296709" y="240286"/>
                  </a:cubicBezTo>
                  <a:cubicBezTo>
                    <a:pt x="1281621" y="263146"/>
                    <a:pt x="1266626" y="286053"/>
                    <a:pt x="1251584" y="308943"/>
                  </a:cubicBezTo>
                  <a:cubicBezTo>
                    <a:pt x="1233727" y="268811"/>
                    <a:pt x="1215808" y="228693"/>
                    <a:pt x="1197562" y="188747"/>
                  </a:cubicBezTo>
                  <a:cubicBezTo>
                    <a:pt x="1168599" y="125304"/>
                    <a:pt x="1116257" y="63245"/>
                    <a:pt x="1038840" y="74231"/>
                  </a:cubicBezTo>
                  <a:cubicBezTo>
                    <a:pt x="965141" y="84704"/>
                    <a:pt x="940767" y="159617"/>
                    <a:pt x="918617" y="220150"/>
                  </a:cubicBezTo>
                  <a:cubicBezTo>
                    <a:pt x="906111" y="254323"/>
                    <a:pt x="894678" y="288838"/>
                    <a:pt x="884209" y="323649"/>
                  </a:cubicBezTo>
                  <a:cubicBezTo>
                    <a:pt x="876074" y="296167"/>
                    <a:pt x="870723" y="267208"/>
                    <a:pt x="862339" y="243336"/>
                  </a:cubicBezTo>
                  <a:cubicBezTo>
                    <a:pt x="839614" y="178679"/>
                    <a:pt x="798782" y="109524"/>
                    <a:pt x="726421" y="93823"/>
                  </a:cubicBezTo>
                  <a:cubicBezTo>
                    <a:pt x="645302" y="76223"/>
                    <a:pt x="578868" y="128618"/>
                    <a:pt x="529030" y="186553"/>
                  </a:cubicBezTo>
                  <a:cubicBezTo>
                    <a:pt x="492398" y="229129"/>
                    <a:pt x="456264" y="272140"/>
                    <a:pt x="420161" y="315199"/>
                  </a:cubicBezTo>
                  <a:cubicBezTo>
                    <a:pt x="409460" y="265636"/>
                    <a:pt x="398462" y="216089"/>
                    <a:pt x="384945" y="167444"/>
                  </a:cubicBezTo>
                  <a:cubicBezTo>
                    <a:pt x="366886" y="102428"/>
                    <a:pt x="325292" y="32558"/>
                    <a:pt x="248389" y="35375"/>
                  </a:cubicBezTo>
                  <a:cubicBezTo>
                    <a:pt x="160302" y="38596"/>
                    <a:pt x="121104" y="118861"/>
                    <a:pt x="96060" y="191346"/>
                  </a:cubicBezTo>
                  <a:cubicBezTo>
                    <a:pt x="68606" y="270864"/>
                    <a:pt x="33328" y="347100"/>
                    <a:pt x="2824" y="425373"/>
                  </a:cubicBezTo>
                  <a:cubicBezTo>
                    <a:pt x="-14006" y="468556"/>
                    <a:pt x="48851" y="492256"/>
                    <a:pt x="73350" y="457756"/>
                  </a:cubicBezTo>
                  <a:cubicBezTo>
                    <a:pt x="114244" y="400179"/>
                    <a:pt x="144218" y="336502"/>
                    <a:pt x="170988" y="271254"/>
                  </a:cubicBezTo>
                  <a:cubicBezTo>
                    <a:pt x="182919" y="242169"/>
                    <a:pt x="192174" y="211669"/>
                    <a:pt x="205286" y="183114"/>
                  </a:cubicBezTo>
                  <a:cubicBezTo>
                    <a:pt x="213422" y="165390"/>
                    <a:pt x="226441" y="139822"/>
                    <a:pt x="248311" y="136586"/>
                  </a:cubicBezTo>
                  <a:cubicBezTo>
                    <a:pt x="259526" y="134921"/>
                    <a:pt x="265282" y="142795"/>
                    <a:pt x="272328" y="155835"/>
                  </a:cubicBezTo>
                  <a:cubicBezTo>
                    <a:pt x="284010" y="177434"/>
                    <a:pt x="288769" y="203546"/>
                    <a:pt x="294307" y="228320"/>
                  </a:cubicBezTo>
                  <a:cubicBezTo>
                    <a:pt x="310111" y="298953"/>
                    <a:pt x="326132" y="369524"/>
                    <a:pt x="342138" y="440110"/>
                  </a:cubicBezTo>
                  <a:cubicBezTo>
                    <a:pt x="350009" y="474812"/>
                    <a:pt x="401791" y="495773"/>
                    <a:pt x="427379" y="465506"/>
                  </a:cubicBezTo>
                  <a:cubicBezTo>
                    <a:pt x="481261" y="401751"/>
                    <a:pt x="535081" y="337918"/>
                    <a:pt x="588994" y="274195"/>
                  </a:cubicBezTo>
                  <a:cubicBezTo>
                    <a:pt x="617397" y="240629"/>
                    <a:pt x="666986" y="175302"/>
                    <a:pt x="713479" y="197617"/>
                  </a:cubicBezTo>
                  <a:cubicBezTo>
                    <a:pt x="726592" y="203904"/>
                    <a:pt x="741929" y="225208"/>
                    <a:pt x="751324" y="243523"/>
                  </a:cubicBezTo>
                  <a:cubicBezTo>
                    <a:pt x="763582" y="267425"/>
                    <a:pt x="769850" y="293102"/>
                    <a:pt x="776897" y="319183"/>
                  </a:cubicBezTo>
                  <a:cubicBezTo>
                    <a:pt x="794800" y="385412"/>
                    <a:pt x="818335" y="449882"/>
                    <a:pt x="877241" y="490202"/>
                  </a:cubicBezTo>
                  <a:cubicBezTo>
                    <a:pt x="903855" y="508409"/>
                    <a:pt x="946584" y="493470"/>
                    <a:pt x="954486" y="461553"/>
                  </a:cubicBezTo>
                  <a:cubicBezTo>
                    <a:pt x="968812" y="403665"/>
                    <a:pt x="985596" y="346446"/>
                    <a:pt x="1005040" y="290067"/>
                  </a:cubicBezTo>
                  <a:cubicBezTo>
                    <a:pt x="1014513" y="262617"/>
                    <a:pt x="1024468" y="235307"/>
                    <a:pt x="1035309" y="208370"/>
                  </a:cubicBezTo>
                  <a:cubicBezTo>
                    <a:pt x="1039633" y="197617"/>
                    <a:pt x="1046664" y="177201"/>
                    <a:pt x="1056744" y="177496"/>
                  </a:cubicBezTo>
                  <a:cubicBezTo>
                    <a:pt x="1088491" y="178461"/>
                    <a:pt x="1108759" y="250199"/>
                    <a:pt x="1118652" y="272810"/>
                  </a:cubicBezTo>
                  <a:cubicBezTo>
                    <a:pt x="1144084" y="330900"/>
                    <a:pt x="1169532" y="388975"/>
                    <a:pt x="1194980" y="447066"/>
                  </a:cubicBezTo>
                  <a:cubicBezTo>
                    <a:pt x="1212028" y="485985"/>
                    <a:pt x="1267481" y="481332"/>
                    <a:pt x="1288402" y="450007"/>
                  </a:cubicBezTo>
                  <a:cubicBezTo>
                    <a:pt x="1332469" y="383964"/>
                    <a:pt x="1376443" y="317875"/>
                    <a:pt x="1420308" y="251693"/>
                  </a:cubicBezTo>
                  <a:cubicBezTo>
                    <a:pt x="1431025" y="235525"/>
                    <a:pt x="1441307" y="218905"/>
                    <a:pt x="1452599" y="203126"/>
                  </a:cubicBezTo>
                  <a:cubicBezTo>
                    <a:pt x="1456161" y="198146"/>
                    <a:pt x="1465059" y="189945"/>
                    <a:pt x="1469088" y="185168"/>
                  </a:cubicBezTo>
                  <a:cubicBezTo>
                    <a:pt x="1477207" y="200916"/>
                    <a:pt x="1488065" y="217178"/>
                    <a:pt x="1497273" y="232941"/>
                  </a:cubicBezTo>
                  <a:cubicBezTo>
                    <a:pt x="1516903" y="266492"/>
                    <a:pt x="1536518" y="300042"/>
                    <a:pt x="1556133" y="333608"/>
                  </a:cubicBezTo>
                  <a:cubicBezTo>
                    <a:pt x="1575001" y="365882"/>
                    <a:pt x="1594273" y="399868"/>
                    <a:pt x="1627250" y="419849"/>
                  </a:cubicBezTo>
                  <a:cubicBezTo>
                    <a:pt x="1664192" y="442211"/>
                    <a:pt x="1710530" y="437542"/>
                    <a:pt x="1740940" y="406497"/>
                  </a:cubicBezTo>
                  <a:cubicBezTo>
                    <a:pt x="1765859" y="381070"/>
                    <a:pt x="1780760" y="342836"/>
                    <a:pt x="1791415" y="309550"/>
                  </a:cubicBezTo>
                  <a:cubicBezTo>
                    <a:pt x="1803190" y="272779"/>
                    <a:pt x="1809195" y="234498"/>
                    <a:pt x="1815681" y="196528"/>
                  </a:cubicBezTo>
                  <a:cubicBezTo>
                    <a:pt x="1816303" y="192918"/>
                    <a:pt x="1816957" y="189323"/>
                    <a:pt x="1817579" y="185728"/>
                  </a:cubicBezTo>
                  <a:cubicBezTo>
                    <a:pt x="1825667" y="203453"/>
                    <a:pt x="1834067" y="221022"/>
                    <a:pt x="1843166" y="238263"/>
                  </a:cubicBezTo>
                  <a:cubicBezTo>
                    <a:pt x="1869236" y="287702"/>
                    <a:pt x="1898588" y="341062"/>
                    <a:pt x="1936915" y="382159"/>
                  </a:cubicBezTo>
                  <a:cubicBezTo>
                    <a:pt x="1978369" y="426603"/>
                    <a:pt x="2040324" y="450303"/>
                    <a:pt x="2097690" y="420954"/>
                  </a:cubicBezTo>
                  <a:cubicBezTo>
                    <a:pt x="2146642" y="395916"/>
                    <a:pt x="2172587" y="344765"/>
                    <a:pt x="2198502" y="299031"/>
                  </a:cubicBezTo>
                  <a:cubicBezTo>
                    <a:pt x="2228538" y="246044"/>
                    <a:pt x="2258574" y="193042"/>
                    <a:pt x="2288611" y="140056"/>
                  </a:cubicBezTo>
                  <a:cubicBezTo>
                    <a:pt x="2288782" y="139760"/>
                    <a:pt x="2289093" y="139324"/>
                    <a:pt x="2289311" y="138966"/>
                  </a:cubicBezTo>
                  <a:cubicBezTo>
                    <a:pt x="2295253" y="151898"/>
                    <a:pt x="2300853" y="165001"/>
                    <a:pt x="2306623" y="178010"/>
                  </a:cubicBezTo>
                  <a:cubicBezTo>
                    <a:pt x="2331947" y="235105"/>
                    <a:pt x="2355746" y="293195"/>
                    <a:pt x="2382702" y="349527"/>
                  </a:cubicBezTo>
                  <a:cubicBezTo>
                    <a:pt x="2406765" y="399775"/>
                    <a:pt x="2456277" y="446568"/>
                    <a:pt x="2516054" y="429793"/>
                  </a:cubicBezTo>
                  <a:cubicBezTo>
                    <a:pt x="2553759" y="419211"/>
                    <a:pt x="2570138" y="385847"/>
                    <a:pt x="2586036" y="353635"/>
                  </a:cubicBezTo>
                  <a:cubicBezTo>
                    <a:pt x="2591277" y="343007"/>
                    <a:pt x="2596535" y="332379"/>
                    <a:pt x="2601777" y="321735"/>
                  </a:cubicBezTo>
                  <a:cubicBezTo>
                    <a:pt x="2604685" y="325516"/>
                    <a:pt x="2607626" y="329266"/>
                    <a:pt x="2610503" y="333079"/>
                  </a:cubicBezTo>
                  <a:cubicBezTo>
                    <a:pt x="2617954" y="342991"/>
                    <a:pt x="2625047" y="353153"/>
                    <a:pt x="2632249" y="363268"/>
                  </a:cubicBezTo>
                  <a:cubicBezTo>
                    <a:pt x="2653419" y="393021"/>
                    <a:pt x="2675134" y="422261"/>
                    <a:pt x="2696600" y="451781"/>
                  </a:cubicBezTo>
                  <a:cubicBezTo>
                    <a:pt x="2711408" y="472151"/>
                    <a:pt x="2745457" y="471544"/>
                    <a:pt x="2763734" y="457897"/>
                  </a:cubicBezTo>
                  <a:cubicBezTo>
                    <a:pt x="2785402" y="441697"/>
                    <a:pt x="2789337" y="416348"/>
                    <a:pt x="2779024" y="3921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29"/>
            <p:cNvSpPr/>
            <p:nvPr/>
          </p:nvSpPr>
          <p:spPr>
            <a:xfrm rot="912051">
              <a:off x="8789977" y="4298379"/>
              <a:ext cx="1330713" cy="269168"/>
            </a:xfrm>
            <a:custGeom>
              <a:avLst/>
              <a:gdLst/>
              <a:ahLst/>
              <a:cxnLst/>
              <a:rect l="l" t="t" r="r" b="b"/>
              <a:pathLst>
                <a:path w="2661460" h="538371" extrusionOk="0">
                  <a:moveTo>
                    <a:pt x="2634189" y="234828"/>
                  </a:moveTo>
                  <a:cubicBezTo>
                    <a:pt x="2617001" y="199737"/>
                    <a:pt x="2602395" y="160974"/>
                    <a:pt x="2579265" y="129338"/>
                  </a:cubicBezTo>
                  <a:cubicBezTo>
                    <a:pt x="2549338" y="88396"/>
                    <a:pt x="2495844" y="73799"/>
                    <a:pt x="2452322" y="103101"/>
                  </a:cubicBezTo>
                  <a:cubicBezTo>
                    <a:pt x="2416763" y="127050"/>
                    <a:pt x="2400928" y="169673"/>
                    <a:pt x="2387474" y="208654"/>
                  </a:cubicBezTo>
                  <a:cubicBezTo>
                    <a:pt x="2382169" y="223997"/>
                    <a:pt x="2377690" y="240570"/>
                    <a:pt x="2370799" y="254980"/>
                  </a:cubicBezTo>
                  <a:cubicBezTo>
                    <a:pt x="2368186" y="260458"/>
                    <a:pt x="2364561" y="266589"/>
                    <a:pt x="2360688" y="271771"/>
                  </a:cubicBezTo>
                  <a:cubicBezTo>
                    <a:pt x="2360937" y="270728"/>
                    <a:pt x="2350173" y="281823"/>
                    <a:pt x="2352802" y="279769"/>
                  </a:cubicBezTo>
                  <a:cubicBezTo>
                    <a:pt x="2355026" y="278026"/>
                    <a:pt x="2346689" y="284609"/>
                    <a:pt x="2344558" y="286087"/>
                  </a:cubicBezTo>
                  <a:cubicBezTo>
                    <a:pt x="2344511" y="286041"/>
                    <a:pt x="2344511" y="286009"/>
                    <a:pt x="2344464" y="285947"/>
                  </a:cubicBezTo>
                  <a:cubicBezTo>
                    <a:pt x="2344776" y="285652"/>
                    <a:pt x="2345180" y="285294"/>
                    <a:pt x="2345989" y="284593"/>
                  </a:cubicBezTo>
                  <a:cubicBezTo>
                    <a:pt x="2346113" y="284485"/>
                    <a:pt x="2345149" y="284889"/>
                    <a:pt x="2343982" y="285387"/>
                  </a:cubicBezTo>
                  <a:cubicBezTo>
                    <a:pt x="2341322" y="282166"/>
                    <a:pt x="2336640" y="277466"/>
                    <a:pt x="2334742" y="274385"/>
                  </a:cubicBezTo>
                  <a:cubicBezTo>
                    <a:pt x="2312950" y="239092"/>
                    <a:pt x="2292853" y="202616"/>
                    <a:pt x="2271963" y="166778"/>
                  </a:cubicBezTo>
                  <a:cubicBezTo>
                    <a:pt x="2261728" y="149241"/>
                    <a:pt x="2251509" y="131688"/>
                    <a:pt x="2241273" y="114134"/>
                  </a:cubicBezTo>
                  <a:cubicBezTo>
                    <a:pt x="2229498" y="93936"/>
                    <a:pt x="2218921" y="69878"/>
                    <a:pt x="2203397" y="52340"/>
                  </a:cubicBezTo>
                  <a:cubicBezTo>
                    <a:pt x="2171199" y="15973"/>
                    <a:pt x="2114144" y="14355"/>
                    <a:pt x="2077823" y="45867"/>
                  </a:cubicBezTo>
                  <a:cubicBezTo>
                    <a:pt x="2046604" y="72943"/>
                    <a:pt x="2035700" y="117496"/>
                    <a:pt x="2021359" y="154703"/>
                  </a:cubicBezTo>
                  <a:cubicBezTo>
                    <a:pt x="2008822" y="187273"/>
                    <a:pt x="1994962" y="228915"/>
                    <a:pt x="1982052" y="256412"/>
                  </a:cubicBezTo>
                  <a:cubicBezTo>
                    <a:pt x="1978894" y="263119"/>
                    <a:pt x="1975223" y="269872"/>
                    <a:pt x="1971023" y="275972"/>
                  </a:cubicBezTo>
                  <a:cubicBezTo>
                    <a:pt x="1968954" y="278976"/>
                    <a:pt x="1965112" y="283240"/>
                    <a:pt x="1964024" y="284422"/>
                  </a:cubicBezTo>
                  <a:cubicBezTo>
                    <a:pt x="1964024" y="284422"/>
                    <a:pt x="1964024" y="284422"/>
                    <a:pt x="1964024" y="284422"/>
                  </a:cubicBezTo>
                  <a:cubicBezTo>
                    <a:pt x="1964366" y="284049"/>
                    <a:pt x="1964366" y="283940"/>
                    <a:pt x="1963899" y="284204"/>
                  </a:cubicBezTo>
                  <a:cubicBezTo>
                    <a:pt x="1961659" y="280143"/>
                    <a:pt x="1959404" y="276097"/>
                    <a:pt x="1957148" y="272051"/>
                  </a:cubicBezTo>
                  <a:cubicBezTo>
                    <a:pt x="1946555" y="253051"/>
                    <a:pt x="1935947" y="234050"/>
                    <a:pt x="1925339" y="215050"/>
                  </a:cubicBezTo>
                  <a:cubicBezTo>
                    <a:pt x="1905646" y="179756"/>
                    <a:pt x="1885969" y="144463"/>
                    <a:pt x="1866277" y="109170"/>
                  </a:cubicBezTo>
                  <a:cubicBezTo>
                    <a:pt x="1847160" y="74888"/>
                    <a:pt x="1828914" y="38382"/>
                    <a:pt x="1794802" y="16533"/>
                  </a:cubicBezTo>
                  <a:cubicBezTo>
                    <a:pt x="1758466" y="-6731"/>
                    <a:pt x="1706451" y="-6062"/>
                    <a:pt x="1673132" y="22478"/>
                  </a:cubicBezTo>
                  <a:cubicBezTo>
                    <a:pt x="1642380" y="48823"/>
                    <a:pt x="1629843" y="98666"/>
                    <a:pt x="1614101" y="135080"/>
                  </a:cubicBezTo>
                  <a:cubicBezTo>
                    <a:pt x="1597271" y="174014"/>
                    <a:pt x="1580456" y="212949"/>
                    <a:pt x="1563611" y="251868"/>
                  </a:cubicBezTo>
                  <a:cubicBezTo>
                    <a:pt x="1557560" y="265873"/>
                    <a:pt x="1554231" y="274510"/>
                    <a:pt x="1545567" y="288857"/>
                  </a:cubicBezTo>
                  <a:cubicBezTo>
                    <a:pt x="1542129" y="294537"/>
                    <a:pt x="1540745" y="297151"/>
                    <a:pt x="1538427" y="299812"/>
                  </a:cubicBezTo>
                  <a:cubicBezTo>
                    <a:pt x="1536047" y="302536"/>
                    <a:pt x="1533325" y="304901"/>
                    <a:pt x="1530681" y="307344"/>
                  </a:cubicBezTo>
                  <a:cubicBezTo>
                    <a:pt x="1534834" y="303485"/>
                    <a:pt x="1528581" y="306784"/>
                    <a:pt x="1527865" y="307951"/>
                  </a:cubicBezTo>
                  <a:cubicBezTo>
                    <a:pt x="1527663" y="307982"/>
                    <a:pt x="1527430" y="308029"/>
                    <a:pt x="1527212" y="308060"/>
                  </a:cubicBezTo>
                  <a:cubicBezTo>
                    <a:pt x="1525345" y="305632"/>
                    <a:pt x="1522779" y="302971"/>
                    <a:pt x="1521721" y="301540"/>
                  </a:cubicBezTo>
                  <a:cubicBezTo>
                    <a:pt x="1514130" y="291254"/>
                    <a:pt x="1506695" y="280843"/>
                    <a:pt x="1499182" y="270495"/>
                  </a:cubicBezTo>
                  <a:cubicBezTo>
                    <a:pt x="1474777" y="236867"/>
                    <a:pt x="1450356" y="203239"/>
                    <a:pt x="1425950" y="169611"/>
                  </a:cubicBezTo>
                  <a:cubicBezTo>
                    <a:pt x="1402680" y="137523"/>
                    <a:pt x="1380514" y="99491"/>
                    <a:pt x="1340367" y="86731"/>
                  </a:cubicBezTo>
                  <a:cubicBezTo>
                    <a:pt x="1296020" y="72648"/>
                    <a:pt x="1252373" y="96737"/>
                    <a:pt x="1232665" y="136994"/>
                  </a:cubicBezTo>
                  <a:cubicBezTo>
                    <a:pt x="1214233" y="174621"/>
                    <a:pt x="1203764" y="217119"/>
                    <a:pt x="1190574" y="256816"/>
                  </a:cubicBezTo>
                  <a:cubicBezTo>
                    <a:pt x="1177274" y="296809"/>
                    <a:pt x="1163742" y="336724"/>
                    <a:pt x="1150691" y="376810"/>
                  </a:cubicBezTo>
                  <a:cubicBezTo>
                    <a:pt x="1148965" y="376561"/>
                    <a:pt x="1146413" y="375876"/>
                    <a:pt x="1146522" y="376078"/>
                  </a:cubicBezTo>
                  <a:cubicBezTo>
                    <a:pt x="1145465" y="375643"/>
                    <a:pt x="1144563" y="375285"/>
                    <a:pt x="1144640" y="375347"/>
                  </a:cubicBezTo>
                  <a:cubicBezTo>
                    <a:pt x="1148591" y="378942"/>
                    <a:pt x="1141001" y="372546"/>
                    <a:pt x="1140378" y="372048"/>
                  </a:cubicBezTo>
                  <a:cubicBezTo>
                    <a:pt x="1117513" y="353437"/>
                    <a:pt x="1102860" y="321131"/>
                    <a:pt x="1087243" y="295844"/>
                  </a:cubicBezTo>
                  <a:cubicBezTo>
                    <a:pt x="1065684" y="260909"/>
                    <a:pt x="1044140" y="225958"/>
                    <a:pt x="1022566" y="191023"/>
                  </a:cubicBezTo>
                  <a:cubicBezTo>
                    <a:pt x="1001536" y="157006"/>
                    <a:pt x="977659" y="120234"/>
                    <a:pt x="936703" y="108626"/>
                  </a:cubicBezTo>
                  <a:cubicBezTo>
                    <a:pt x="898142" y="97701"/>
                    <a:pt x="852271" y="109248"/>
                    <a:pt x="829779" y="144339"/>
                  </a:cubicBezTo>
                  <a:cubicBezTo>
                    <a:pt x="818890" y="161316"/>
                    <a:pt x="812311" y="182760"/>
                    <a:pt x="804378" y="201262"/>
                  </a:cubicBezTo>
                  <a:cubicBezTo>
                    <a:pt x="795745" y="221383"/>
                    <a:pt x="787112" y="241520"/>
                    <a:pt x="778494" y="261640"/>
                  </a:cubicBezTo>
                  <a:cubicBezTo>
                    <a:pt x="765693" y="291487"/>
                    <a:pt x="752689" y="327870"/>
                    <a:pt x="738736" y="353561"/>
                  </a:cubicBezTo>
                  <a:cubicBezTo>
                    <a:pt x="733619" y="345827"/>
                    <a:pt x="728268" y="337284"/>
                    <a:pt x="726495" y="334608"/>
                  </a:cubicBezTo>
                  <a:cubicBezTo>
                    <a:pt x="680110" y="264628"/>
                    <a:pt x="633725" y="194649"/>
                    <a:pt x="587356" y="124669"/>
                  </a:cubicBezTo>
                  <a:cubicBezTo>
                    <a:pt x="563775" y="89080"/>
                    <a:pt x="539510" y="56308"/>
                    <a:pt x="492285" y="56588"/>
                  </a:cubicBezTo>
                  <a:cubicBezTo>
                    <a:pt x="450878" y="56837"/>
                    <a:pt x="414791" y="78452"/>
                    <a:pt x="392874" y="113325"/>
                  </a:cubicBezTo>
                  <a:cubicBezTo>
                    <a:pt x="372559" y="145662"/>
                    <a:pt x="364720" y="185327"/>
                    <a:pt x="354314" y="221554"/>
                  </a:cubicBezTo>
                  <a:cubicBezTo>
                    <a:pt x="344421" y="256038"/>
                    <a:pt x="334543" y="290522"/>
                    <a:pt x="324651" y="325006"/>
                  </a:cubicBezTo>
                  <a:cubicBezTo>
                    <a:pt x="309391" y="292203"/>
                    <a:pt x="294178" y="259384"/>
                    <a:pt x="278826" y="226643"/>
                  </a:cubicBezTo>
                  <a:cubicBezTo>
                    <a:pt x="248541" y="162063"/>
                    <a:pt x="218146" y="71963"/>
                    <a:pt x="131832" y="73581"/>
                  </a:cubicBezTo>
                  <a:cubicBezTo>
                    <a:pt x="43450" y="75247"/>
                    <a:pt x="26479" y="183118"/>
                    <a:pt x="13258" y="251603"/>
                  </a:cubicBezTo>
                  <a:cubicBezTo>
                    <a:pt x="-2297" y="332196"/>
                    <a:pt x="-4335" y="414484"/>
                    <a:pt x="8047" y="495621"/>
                  </a:cubicBezTo>
                  <a:cubicBezTo>
                    <a:pt x="14113" y="535396"/>
                    <a:pt x="76162" y="527257"/>
                    <a:pt x="77297" y="488447"/>
                  </a:cubicBezTo>
                  <a:cubicBezTo>
                    <a:pt x="79148" y="425315"/>
                    <a:pt x="85821" y="363334"/>
                    <a:pt x="100723" y="301944"/>
                  </a:cubicBezTo>
                  <a:cubicBezTo>
                    <a:pt x="108111" y="271537"/>
                    <a:pt x="116822" y="241862"/>
                    <a:pt x="127322" y="212373"/>
                  </a:cubicBezTo>
                  <a:cubicBezTo>
                    <a:pt x="128115" y="210148"/>
                    <a:pt x="133326" y="195069"/>
                    <a:pt x="137603" y="183553"/>
                  </a:cubicBezTo>
                  <a:cubicBezTo>
                    <a:pt x="144587" y="194867"/>
                    <a:pt x="155911" y="217337"/>
                    <a:pt x="162227" y="231202"/>
                  </a:cubicBezTo>
                  <a:cubicBezTo>
                    <a:pt x="175899" y="261189"/>
                    <a:pt x="189572" y="291160"/>
                    <a:pt x="203245" y="321147"/>
                  </a:cubicBezTo>
                  <a:cubicBezTo>
                    <a:pt x="231881" y="383953"/>
                    <a:pt x="261218" y="446509"/>
                    <a:pt x="288936" y="509735"/>
                  </a:cubicBezTo>
                  <a:cubicBezTo>
                    <a:pt x="308769" y="554988"/>
                    <a:pt x="377832" y="542834"/>
                    <a:pt x="391194" y="499620"/>
                  </a:cubicBezTo>
                  <a:cubicBezTo>
                    <a:pt x="414418" y="424537"/>
                    <a:pt x="435339" y="348675"/>
                    <a:pt x="457116" y="273156"/>
                  </a:cubicBezTo>
                  <a:cubicBezTo>
                    <a:pt x="465686" y="243403"/>
                    <a:pt x="470804" y="207658"/>
                    <a:pt x="485036" y="180037"/>
                  </a:cubicBezTo>
                  <a:cubicBezTo>
                    <a:pt x="485503" y="179118"/>
                    <a:pt x="485814" y="178496"/>
                    <a:pt x="486188" y="177749"/>
                  </a:cubicBezTo>
                  <a:cubicBezTo>
                    <a:pt x="489221" y="181811"/>
                    <a:pt x="492036" y="185421"/>
                    <a:pt x="492814" y="186603"/>
                  </a:cubicBezTo>
                  <a:cubicBezTo>
                    <a:pt x="535652" y="251463"/>
                    <a:pt x="578506" y="316307"/>
                    <a:pt x="621344" y="381167"/>
                  </a:cubicBezTo>
                  <a:cubicBezTo>
                    <a:pt x="640647" y="410391"/>
                    <a:pt x="658691" y="444922"/>
                    <a:pt x="689101" y="464218"/>
                  </a:cubicBezTo>
                  <a:cubicBezTo>
                    <a:pt x="725546" y="487342"/>
                    <a:pt x="772444" y="482907"/>
                    <a:pt x="804502" y="454228"/>
                  </a:cubicBezTo>
                  <a:cubicBezTo>
                    <a:pt x="830214" y="431228"/>
                    <a:pt x="842674" y="399638"/>
                    <a:pt x="855880" y="368687"/>
                  </a:cubicBezTo>
                  <a:cubicBezTo>
                    <a:pt x="871839" y="331293"/>
                    <a:pt x="887799" y="293899"/>
                    <a:pt x="903773" y="256505"/>
                  </a:cubicBezTo>
                  <a:cubicBezTo>
                    <a:pt x="904893" y="253875"/>
                    <a:pt x="910058" y="243823"/>
                    <a:pt x="915144" y="233256"/>
                  </a:cubicBezTo>
                  <a:cubicBezTo>
                    <a:pt x="929765" y="254607"/>
                    <a:pt x="942272" y="278073"/>
                    <a:pt x="955602" y="300015"/>
                  </a:cubicBezTo>
                  <a:cubicBezTo>
                    <a:pt x="991332" y="358774"/>
                    <a:pt x="1024495" y="436675"/>
                    <a:pt x="1084972" y="474177"/>
                  </a:cubicBezTo>
                  <a:cubicBezTo>
                    <a:pt x="1147347" y="512863"/>
                    <a:pt x="1232556" y="490937"/>
                    <a:pt x="1259637" y="420942"/>
                  </a:cubicBezTo>
                  <a:cubicBezTo>
                    <a:pt x="1283794" y="358510"/>
                    <a:pt x="1300873" y="293339"/>
                    <a:pt x="1322837" y="230066"/>
                  </a:cubicBezTo>
                  <a:cubicBezTo>
                    <a:pt x="1323366" y="230767"/>
                    <a:pt x="1323863" y="231420"/>
                    <a:pt x="1323972" y="231560"/>
                  </a:cubicBezTo>
                  <a:cubicBezTo>
                    <a:pt x="1347771" y="265640"/>
                    <a:pt x="1371586" y="299688"/>
                    <a:pt x="1395385" y="333767"/>
                  </a:cubicBezTo>
                  <a:cubicBezTo>
                    <a:pt x="1414766" y="361513"/>
                    <a:pt x="1432825" y="397086"/>
                    <a:pt x="1462131" y="415558"/>
                  </a:cubicBezTo>
                  <a:cubicBezTo>
                    <a:pt x="1492742" y="434869"/>
                    <a:pt x="1532532" y="437717"/>
                    <a:pt x="1566410" y="426295"/>
                  </a:cubicBezTo>
                  <a:cubicBezTo>
                    <a:pt x="1642582" y="400603"/>
                    <a:pt x="1668357" y="321147"/>
                    <a:pt x="1697382" y="254124"/>
                  </a:cubicBezTo>
                  <a:cubicBezTo>
                    <a:pt x="1712361" y="219531"/>
                    <a:pt x="1727341" y="184923"/>
                    <a:pt x="1742336" y="150330"/>
                  </a:cubicBezTo>
                  <a:cubicBezTo>
                    <a:pt x="1742849" y="149147"/>
                    <a:pt x="1743362" y="147965"/>
                    <a:pt x="1743876" y="146798"/>
                  </a:cubicBezTo>
                  <a:cubicBezTo>
                    <a:pt x="1746442" y="151513"/>
                    <a:pt x="1749024" y="156212"/>
                    <a:pt x="1751607" y="160912"/>
                  </a:cubicBezTo>
                  <a:cubicBezTo>
                    <a:pt x="1760535" y="177282"/>
                    <a:pt x="1769479" y="193653"/>
                    <a:pt x="1778407" y="210023"/>
                  </a:cubicBezTo>
                  <a:cubicBezTo>
                    <a:pt x="1797773" y="245488"/>
                    <a:pt x="1817123" y="280967"/>
                    <a:pt x="1836489" y="316432"/>
                  </a:cubicBezTo>
                  <a:cubicBezTo>
                    <a:pt x="1853615" y="347804"/>
                    <a:pt x="1868112" y="380965"/>
                    <a:pt x="1900871" y="398938"/>
                  </a:cubicBezTo>
                  <a:cubicBezTo>
                    <a:pt x="1936196" y="418312"/>
                    <a:pt x="1978972" y="417316"/>
                    <a:pt x="2015246" y="401101"/>
                  </a:cubicBezTo>
                  <a:cubicBezTo>
                    <a:pt x="2084636" y="370072"/>
                    <a:pt x="2106459" y="287410"/>
                    <a:pt x="2131441" y="222612"/>
                  </a:cubicBezTo>
                  <a:cubicBezTo>
                    <a:pt x="2134832" y="213805"/>
                    <a:pt x="2138223" y="205013"/>
                    <a:pt x="2141629" y="196205"/>
                  </a:cubicBezTo>
                  <a:cubicBezTo>
                    <a:pt x="2151678" y="213447"/>
                    <a:pt x="2161710" y="230689"/>
                    <a:pt x="2171759" y="247931"/>
                  </a:cubicBezTo>
                  <a:cubicBezTo>
                    <a:pt x="2211641" y="316385"/>
                    <a:pt x="2251369" y="419230"/>
                    <a:pt x="2346782" y="413208"/>
                  </a:cubicBezTo>
                  <a:cubicBezTo>
                    <a:pt x="2388018" y="410609"/>
                    <a:pt x="2426065" y="389850"/>
                    <a:pt x="2453271" y="359023"/>
                  </a:cubicBezTo>
                  <a:cubicBezTo>
                    <a:pt x="2478594" y="330328"/>
                    <a:pt x="2492142" y="295813"/>
                    <a:pt x="2504602" y="260380"/>
                  </a:cubicBezTo>
                  <a:cubicBezTo>
                    <a:pt x="2509050" y="269483"/>
                    <a:pt x="2513515" y="278587"/>
                    <a:pt x="2517963" y="287690"/>
                  </a:cubicBezTo>
                  <a:cubicBezTo>
                    <a:pt x="2521525" y="294988"/>
                    <a:pt x="2525041" y="302318"/>
                    <a:pt x="2528681" y="309585"/>
                  </a:cubicBezTo>
                  <a:cubicBezTo>
                    <a:pt x="2528571" y="310736"/>
                    <a:pt x="2528307" y="311857"/>
                    <a:pt x="2528261" y="313024"/>
                  </a:cubicBezTo>
                  <a:cubicBezTo>
                    <a:pt x="2526160" y="367458"/>
                    <a:pt x="2590169" y="404743"/>
                    <a:pt x="2634749" y="370508"/>
                  </a:cubicBezTo>
                  <a:cubicBezTo>
                    <a:pt x="2682892" y="333503"/>
                    <a:pt x="2655375" y="278073"/>
                    <a:pt x="2634189" y="23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8" name="Google Shape;2618;p29"/>
            <p:cNvGrpSpPr/>
            <p:nvPr/>
          </p:nvGrpSpPr>
          <p:grpSpPr>
            <a:xfrm rot="912051">
              <a:off x="8601701" y="4910857"/>
              <a:ext cx="1422081" cy="309306"/>
              <a:chOff x="17424809" y="9742453"/>
              <a:chExt cx="2844200" cy="618653"/>
            </a:xfrm>
          </p:grpSpPr>
          <p:sp>
            <p:nvSpPr>
              <p:cNvPr id="2619" name="Google Shape;2619;p29"/>
              <p:cNvSpPr/>
              <p:nvPr/>
            </p:nvSpPr>
            <p:spPr>
              <a:xfrm>
                <a:off x="19899038" y="10109054"/>
                <a:ext cx="310" cy="93"/>
              </a:xfrm>
              <a:custGeom>
                <a:avLst/>
                <a:gdLst/>
                <a:ahLst/>
                <a:cxnLst/>
                <a:rect l="l" t="t" r="r" b="b"/>
                <a:pathLst>
                  <a:path w="310" h="93" extrusionOk="0">
                    <a:moveTo>
                      <a:pt x="311" y="94"/>
                    </a:moveTo>
                    <a:cubicBezTo>
                      <a:pt x="171" y="47"/>
                      <a:pt x="140" y="4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9" y="31"/>
                      <a:pt x="202" y="62"/>
                      <a:pt x="311" y="94"/>
                    </a:cubicBezTo>
                    <a:cubicBezTo>
                      <a:pt x="311" y="94"/>
                      <a:pt x="311" y="94"/>
                      <a:pt x="311" y="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29"/>
              <p:cNvSpPr/>
              <p:nvPr/>
            </p:nvSpPr>
            <p:spPr>
              <a:xfrm>
                <a:off x="18039719" y="9949675"/>
                <a:ext cx="1633" cy="49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98" extrusionOk="0">
                    <a:moveTo>
                      <a:pt x="0" y="498"/>
                    </a:moveTo>
                    <a:cubicBezTo>
                      <a:pt x="327" y="405"/>
                      <a:pt x="871" y="234"/>
                      <a:pt x="1633" y="0"/>
                    </a:cubicBezTo>
                    <a:cubicBezTo>
                      <a:pt x="1073" y="140"/>
                      <a:pt x="575" y="280"/>
                      <a:pt x="202" y="389"/>
                    </a:cubicBezTo>
                    <a:cubicBezTo>
                      <a:pt x="124" y="420"/>
                      <a:pt x="62" y="452"/>
                      <a:pt x="0" y="4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29"/>
              <p:cNvSpPr/>
              <p:nvPr/>
            </p:nvSpPr>
            <p:spPr>
              <a:xfrm>
                <a:off x="17424809" y="9742453"/>
                <a:ext cx="2844200" cy="618653"/>
              </a:xfrm>
              <a:custGeom>
                <a:avLst/>
                <a:gdLst/>
                <a:ahLst/>
                <a:cxnLst/>
                <a:rect l="l" t="t" r="r" b="b"/>
                <a:pathLst>
                  <a:path w="2844200" h="618653" extrusionOk="0">
                    <a:moveTo>
                      <a:pt x="2843672" y="245456"/>
                    </a:moveTo>
                    <a:cubicBezTo>
                      <a:pt x="2842287" y="232883"/>
                      <a:pt x="2840888" y="220309"/>
                      <a:pt x="2839503" y="207736"/>
                    </a:cubicBezTo>
                    <a:cubicBezTo>
                      <a:pt x="2836672" y="182122"/>
                      <a:pt x="2808067" y="165144"/>
                      <a:pt x="2784143" y="165237"/>
                    </a:cubicBezTo>
                    <a:cubicBezTo>
                      <a:pt x="2768698" y="148276"/>
                      <a:pt x="2752894" y="131610"/>
                      <a:pt x="2737386" y="114710"/>
                    </a:cubicBezTo>
                    <a:cubicBezTo>
                      <a:pt x="2700520" y="74531"/>
                      <a:pt x="2654680" y="26353"/>
                      <a:pt x="2594965" y="55997"/>
                    </a:cubicBezTo>
                    <a:cubicBezTo>
                      <a:pt x="2553481" y="76585"/>
                      <a:pt x="2537801" y="127548"/>
                      <a:pt x="2525964" y="169066"/>
                    </a:cubicBezTo>
                    <a:cubicBezTo>
                      <a:pt x="2514049" y="210833"/>
                      <a:pt x="2507267" y="253875"/>
                      <a:pt x="2495041" y="295549"/>
                    </a:cubicBezTo>
                    <a:cubicBezTo>
                      <a:pt x="2489752" y="313584"/>
                      <a:pt x="2483406" y="332320"/>
                      <a:pt x="2475053" y="347461"/>
                    </a:cubicBezTo>
                    <a:cubicBezTo>
                      <a:pt x="2473933" y="349499"/>
                      <a:pt x="2470542" y="354884"/>
                      <a:pt x="2467727" y="359241"/>
                    </a:cubicBezTo>
                    <a:cubicBezTo>
                      <a:pt x="2465611" y="356673"/>
                      <a:pt x="2463636" y="354308"/>
                      <a:pt x="2463574" y="354433"/>
                    </a:cubicBezTo>
                    <a:cubicBezTo>
                      <a:pt x="2451612" y="337206"/>
                      <a:pt x="2443103" y="317116"/>
                      <a:pt x="2433584" y="298536"/>
                    </a:cubicBezTo>
                    <a:cubicBezTo>
                      <a:pt x="2388148" y="209790"/>
                      <a:pt x="2342712" y="121043"/>
                      <a:pt x="2297276" y="32297"/>
                    </a:cubicBezTo>
                    <a:cubicBezTo>
                      <a:pt x="2273166" y="-14776"/>
                      <a:pt x="2193152" y="-9952"/>
                      <a:pt x="2180133" y="43890"/>
                    </a:cubicBezTo>
                    <a:cubicBezTo>
                      <a:pt x="2158262" y="134364"/>
                      <a:pt x="2136408" y="224853"/>
                      <a:pt x="2114538" y="315327"/>
                    </a:cubicBezTo>
                    <a:cubicBezTo>
                      <a:pt x="2112640" y="323186"/>
                      <a:pt x="2110789" y="331059"/>
                      <a:pt x="2108643" y="338840"/>
                    </a:cubicBezTo>
                    <a:cubicBezTo>
                      <a:pt x="2105500" y="335028"/>
                      <a:pt x="2100819" y="329316"/>
                      <a:pt x="2100461" y="329036"/>
                    </a:cubicBezTo>
                    <a:cubicBezTo>
                      <a:pt x="2089230" y="313802"/>
                      <a:pt x="2079851" y="296902"/>
                      <a:pt x="2071078" y="280174"/>
                    </a:cubicBezTo>
                    <a:cubicBezTo>
                      <a:pt x="2037604" y="216404"/>
                      <a:pt x="2015500" y="146875"/>
                      <a:pt x="1976380" y="86046"/>
                    </a:cubicBezTo>
                    <a:cubicBezTo>
                      <a:pt x="1948070" y="42023"/>
                      <a:pt x="1908296" y="-989"/>
                      <a:pt x="1850899" y="20968"/>
                    </a:cubicBezTo>
                    <a:cubicBezTo>
                      <a:pt x="1805743" y="38241"/>
                      <a:pt x="1787793" y="86279"/>
                      <a:pt x="1771709" y="127968"/>
                    </a:cubicBezTo>
                    <a:cubicBezTo>
                      <a:pt x="1744674" y="198041"/>
                      <a:pt x="1730628" y="275428"/>
                      <a:pt x="1691586" y="338187"/>
                    </a:cubicBezTo>
                    <a:cubicBezTo>
                      <a:pt x="1689299" y="335339"/>
                      <a:pt x="1687713" y="333160"/>
                      <a:pt x="1685364" y="329192"/>
                    </a:cubicBezTo>
                    <a:cubicBezTo>
                      <a:pt x="1661954" y="289915"/>
                      <a:pt x="1641141" y="248849"/>
                      <a:pt x="1619147" y="208763"/>
                    </a:cubicBezTo>
                    <a:cubicBezTo>
                      <a:pt x="1597914" y="170077"/>
                      <a:pt x="1578408" y="129571"/>
                      <a:pt x="1554641" y="92380"/>
                    </a:cubicBezTo>
                    <a:cubicBezTo>
                      <a:pt x="1529068" y="52371"/>
                      <a:pt x="1493666" y="17700"/>
                      <a:pt x="1443750" y="14308"/>
                    </a:cubicBezTo>
                    <a:cubicBezTo>
                      <a:pt x="1361263" y="8690"/>
                      <a:pt x="1316029" y="86373"/>
                      <a:pt x="1297301" y="155574"/>
                    </a:cubicBezTo>
                    <a:cubicBezTo>
                      <a:pt x="1284982" y="201091"/>
                      <a:pt x="1273269" y="245861"/>
                      <a:pt x="1255039" y="289526"/>
                    </a:cubicBezTo>
                    <a:cubicBezTo>
                      <a:pt x="1250792" y="299703"/>
                      <a:pt x="1246328" y="309896"/>
                      <a:pt x="1241226" y="319731"/>
                    </a:cubicBezTo>
                    <a:cubicBezTo>
                      <a:pt x="1232780" y="307624"/>
                      <a:pt x="1221611" y="291751"/>
                      <a:pt x="1213212" y="279489"/>
                    </a:cubicBezTo>
                    <a:cubicBezTo>
                      <a:pt x="1198015" y="257314"/>
                      <a:pt x="1182802" y="235123"/>
                      <a:pt x="1167605" y="212949"/>
                    </a:cubicBezTo>
                    <a:cubicBezTo>
                      <a:pt x="1137195" y="168584"/>
                      <a:pt x="1106785" y="124234"/>
                      <a:pt x="1076391" y="79868"/>
                    </a:cubicBezTo>
                    <a:cubicBezTo>
                      <a:pt x="1049186" y="40171"/>
                      <a:pt x="995801" y="34647"/>
                      <a:pt x="966745" y="76429"/>
                    </a:cubicBezTo>
                    <a:cubicBezTo>
                      <a:pt x="926753" y="133928"/>
                      <a:pt x="914823" y="203083"/>
                      <a:pt x="909223" y="271506"/>
                    </a:cubicBezTo>
                    <a:cubicBezTo>
                      <a:pt x="906657" y="302769"/>
                      <a:pt x="905288" y="334140"/>
                      <a:pt x="901803" y="365325"/>
                    </a:cubicBezTo>
                    <a:cubicBezTo>
                      <a:pt x="893637" y="352768"/>
                      <a:pt x="885471" y="340210"/>
                      <a:pt x="877289" y="327636"/>
                    </a:cubicBezTo>
                    <a:cubicBezTo>
                      <a:pt x="851872" y="288561"/>
                      <a:pt x="826782" y="249253"/>
                      <a:pt x="801039" y="210397"/>
                    </a:cubicBezTo>
                    <a:cubicBezTo>
                      <a:pt x="754592" y="140308"/>
                      <a:pt x="684673" y="62828"/>
                      <a:pt x="590971" y="82451"/>
                    </a:cubicBezTo>
                    <a:cubicBezTo>
                      <a:pt x="503583" y="100767"/>
                      <a:pt x="460994" y="196267"/>
                      <a:pt x="432700" y="271397"/>
                    </a:cubicBezTo>
                    <a:cubicBezTo>
                      <a:pt x="423103" y="296887"/>
                      <a:pt x="414547" y="322781"/>
                      <a:pt x="405028" y="348317"/>
                    </a:cubicBezTo>
                    <a:cubicBezTo>
                      <a:pt x="387995" y="298723"/>
                      <a:pt x="370994" y="249129"/>
                      <a:pt x="353883" y="199550"/>
                    </a:cubicBezTo>
                    <a:cubicBezTo>
                      <a:pt x="338982" y="156368"/>
                      <a:pt x="326134" y="111317"/>
                      <a:pt x="296953" y="75231"/>
                    </a:cubicBezTo>
                    <a:cubicBezTo>
                      <a:pt x="266170" y="37152"/>
                      <a:pt x="214776" y="17452"/>
                      <a:pt x="166603" y="29620"/>
                    </a:cubicBezTo>
                    <a:cubicBezTo>
                      <a:pt x="115645" y="42489"/>
                      <a:pt x="78189" y="80195"/>
                      <a:pt x="57563" y="127315"/>
                    </a:cubicBezTo>
                    <a:cubicBezTo>
                      <a:pt x="38229" y="171493"/>
                      <a:pt x="34900" y="221087"/>
                      <a:pt x="28382" y="268394"/>
                    </a:cubicBezTo>
                    <a:cubicBezTo>
                      <a:pt x="21461" y="318751"/>
                      <a:pt x="14103" y="369294"/>
                      <a:pt x="9483" y="419915"/>
                    </a:cubicBezTo>
                    <a:cubicBezTo>
                      <a:pt x="4879" y="470412"/>
                      <a:pt x="3775" y="521110"/>
                      <a:pt x="119" y="571731"/>
                    </a:cubicBezTo>
                    <a:cubicBezTo>
                      <a:pt x="-3567" y="622850"/>
                      <a:pt x="79340" y="638427"/>
                      <a:pt x="90524" y="586872"/>
                    </a:cubicBezTo>
                    <a:cubicBezTo>
                      <a:pt x="99888" y="543736"/>
                      <a:pt x="112254" y="501067"/>
                      <a:pt x="120592" y="457791"/>
                    </a:cubicBezTo>
                    <a:cubicBezTo>
                      <a:pt x="128836" y="414997"/>
                      <a:pt x="135758" y="372079"/>
                      <a:pt x="142602" y="329036"/>
                    </a:cubicBezTo>
                    <a:cubicBezTo>
                      <a:pt x="148450" y="292343"/>
                      <a:pt x="152961" y="254264"/>
                      <a:pt x="159899" y="218473"/>
                    </a:cubicBezTo>
                    <a:cubicBezTo>
                      <a:pt x="163057" y="202211"/>
                      <a:pt x="167334" y="186417"/>
                      <a:pt x="174023" y="171944"/>
                    </a:cubicBezTo>
                    <a:cubicBezTo>
                      <a:pt x="178316" y="162670"/>
                      <a:pt x="175236" y="167525"/>
                      <a:pt x="181784" y="160989"/>
                    </a:cubicBezTo>
                    <a:cubicBezTo>
                      <a:pt x="185253" y="157535"/>
                      <a:pt x="189266" y="154874"/>
                      <a:pt x="190760" y="153956"/>
                    </a:cubicBezTo>
                    <a:cubicBezTo>
                      <a:pt x="187478" y="154671"/>
                      <a:pt x="189204" y="154189"/>
                      <a:pt x="195691" y="152555"/>
                    </a:cubicBezTo>
                    <a:cubicBezTo>
                      <a:pt x="196095" y="152571"/>
                      <a:pt x="196733" y="152571"/>
                      <a:pt x="197231" y="152586"/>
                    </a:cubicBezTo>
                    <a:cubicBezTo>
                      <a:pt x="197790" y="153287"/>
                      <a:pt x="198646" y="154329"/>
                      <a:pt x="199346" y="155170"/>
                    </a:cubicBezTo>
                    <a:cubicBezTo>
                      <a:pt x="204448" y="162001"/>
                      <a:pt x="207886" y="170279"/>
                      <a:pt x="211619" y="177858"/>
                    </a:cubicBezTo>
                    <a:cubicBezTo>
                      <a:pt x="215087" y="184861"/>
                      <a:pt x="218992" y="197543"/>
                      <a:pt x="223860" y="211828"/>
                    </a:cubicBezTo>
                    <a:cubicBezTo>
                      <a:pt x="230922" y="232540"/>
                      <a:pt x="238062" y="253237"/>
                      <a:pt x="245186" y="273934"/>
                    </a:cubicBezTo>
                    <a:cubicBezTo>
                      <a:pt x="272656" y="353779"/>
                      <a:pt x="300126" y="433609"/>
                      <a:pt x="327596" y="513454"/>
                    </a:cubicBezTo>
                    <a:cubicBezTo>
                      <a:pt x="342326" y="556263"/>
                      <a:pt x="396644" y="581706"/>
                      <a:pt x="433135" y="544904"/>
                    </a:cubicBezTo>
                    <a:cubicBezTo>
                      <a:pt x="496210" y="481288"/>
                      <a:pt x="521565" y="397786"/>
                      <a:pt x="551803" y="315887"/>
                    </a:cubicBezTo>
                    <a:cubicBezTo>
                      <a:pt x="564465" y="281574"/>
                      <a:pt x="576862" y="248538"/>
                      <a:pt x="598079" y="222846"/>
                    </a:cubicBezTo>
                    <a:cubicBezTo>
                      <a:pt x="601128" y="219158"/>
                      <a:pt x="604892" y="215314"/>
                      <a:pt x="608454" y="212233"/>
                    </a:cubicBezTo>
                    <a:cubicBezTo>
                      <a:pt x="625642" y="197403"/>
                      <a:pt x="613696" y="208389"/>
                      <a:pt x="612965" y="208809"/>
                    </a:cubicBezTo>
                    <a:cubicBezTo>
                      <a:pt x="613759" y="208343"/>
                      <a:pt x="614209" y="208093"/>
                      <a:pt x="614879" y="207704"/>
                    </a:cubicBezTo>
                    <a:cubicBezTo>
                      <a:pt x="614147" y="207907"/>
                      <a:pt x="614318" y="207814"/>
                      <a:pt x="615081" y="207596"/>
                    </a:cubicBezTo>
                    <a:cubicBezTo>
                      <a:pt x="627665" y="200375"/>
                      <a:pt x="619001" y="206413"/>
                      <a:pt x="617585" y="206864"/>
                    </a:cubicBezTo>
                    <a:cubicBezTo>
                      <a:pt x="617118" y="207020"/>
                      <a:pt x="616869" y="207097"/>
                      <a:pt x="616512" y="207207"/>
                    </a:cubicBezTo>
                    <a:cubicBezTo>
                      <a:pt x="617709" y="206911"/>
                      <a:pt x="619140" y="206615"/>
                      <a:pt x="620260" y="206600"/>
                    </a:cubicBezTo>
                    <a:cubicBezTo>
                      <a:pt x="632907" y="206444"/>
                      <a:pt x="625642" y="207160"/>
                      <a:pt x="622500" y="206818"/>
                    </a:cubicBezTo>
                    <a:cubicBezTo>
                      <a:pt x="624087" y="206989"/>
                      <a:pt x="625300" y="207222"/>
                      <a:pt x="626280" y="207440"/>
                    </a:cubicBezTo>
                    <a:cubicBezTo>
                      <a:pt x="636235" y="211906"/>
                      <a:pt x="642193" y="216792"/>
                      <a:pt x="647513" y="221492"/>
                    </a:cubicBezTo>
                    <a:cubicBezTo>
                      <a:pt x="681375" y="251417"/>
                      <a:pt x="699637" y="287192"/>
                      <a:pt x="724789" y="325846"/>
                    </a:cubicBezTo>
                    <a:cubicBezTo>
                      <a:pt x="753612" y="370118"/>
                      <a:pt x="782451" y="414406"/>
                      <a:pt x="811274" y="458678"/>
                    </a:cubicBezTo>
                    <a:cubicBezTo>
                      <a:pt x="841233" y="504678"/>
                      <a:pt x="879140" y="558099"/>
                      <a:pt x="942604" y="541636"/>
                    </a:cubicBezTo>
                    <a:cubicBezTo>
                      <a:pt x="1000966" y="526495"/>
                      <a:pt x="1014576" y="459752"/>
                      <a:pt x="1023116" y="408602"/>
                    </a:cubicBezTo>
                    <a:cubicBezTo>
                      <a:pt x="1031313" y="359490"/>
                      <a:pt x="1032651" y="309912"/>
                      <a:pt x="1037442" y="260458"/>
                    </a:cubicBezTo>
                    <a:cubicBezTo>
                      <a:pt x="1037815" y="256645"/>
                      <a:pt x="1038266" y="252895"/>
                      <a:pt x="1038717" y="249129"/>
                    </a:cubicBezTo>
                    <a:cubicBezTo>
                      <a:pt x="1071040" y="296591"/>
                      <a:pt x="1103441" y="344006"/>
                      <a:pt x="1136324" y="391079"/>
                    </a:cubicBezTo>
                    <a:cubicBezTo>
                      <a:pt x="1164634" y="431617"/>
                      <a:pt x="1200395" y="467782"/>
                      <a:pt x="1254276" y="461557"/>
                    </a:cubicBezTo>
                    <a:cubicBezTo>
                      <a:pt x="1301999" y="456048"/>
                      <a:pt x="1333886" y="418763"/>
                      <a:pt x="1353672" y="377790"/>
                    </a:cubicBezTo>
                    <a:cubicBezTo>
                      <a:pt x="1374951" y="333721"/>
                      <a:pt x="1393244" y="288313"/>
                      <a:pt x="1406543" y="241177"/>
                    </a:cubicBezTo>
                    <a:cubicBezTo>
                      <a:pt x="1411583" y="223344"/>
                      <a:pt x="1415316" y="205168"/>
                      <a:pt x="1420465" y="187366"/>
                    </a:cubicBezTo>
                    <a:cubicBezTo>
                      <a:pt x="1422767" y="179414"/>
                      <a:pt x="1425395" y="171618"/>
                      <a:pt x="1428211" y="163837"/>
                    </a:cubicBezTo>
                    <a:cubicBezTo>
                      <a:pt x="1428475" y="163121"/>
                      <a:pt x="1429891" y="159776"/>
                      <a:pt x="1430840" y="157457"/>
                    </a:cubicBezTo>
                    <a:cubicBezTo>
                      <a:pt x="1432286" y="154936"/>
                      <a:pt x="1435662" y="148509"/>
                      <a:pt x="1435568" y="148665"/>
                    </a:cubicBezTo>
                    <a:cubicBezTo>
                      <a:pt x="1436113" y="147778"/>
                      <a:pt x="1436750" y="146937"/>
                      <a:pt x="1437295" y="146050"/>
                    </a:cubicBezTo>
                    <a:cubicBezTo>
                      <a:pt x="1438679" y="147482"/>
                      <a:pt x="1439753" y="148571"/>
                      <a:pt x="1439364" y="148073"/>
                    </a:cubicBezTo>
                    <a:cubicBezTo>
                      <a:pt x="1463552" y="179025"/>
                      <a:pt x="1484395" y="227934"/>
                      <a:pt x="1504974" y="265453"/>
                    </a:cubicBezTo>
                    <a:cubicBezTo>
                      <a:pt x="1527700" y="306893"/>
                      <a:pt x="1549103" y="349453"/>
                      <a:pt x="1573400" y="389990"/>
                    </a:cubicBezTo>
                    <a:cubicBezTo>
                      <a:pt x="1598163" y="431306"/>
                      <a:pt x="1635744" y="472076"/>
                      <a:pt x="1686655" y="476371"/>
                    </a:cubicBezTo>
                    <a:cubicBezTo>
                      <a:pt x="1786392" y="484775"/>
                      <a:pt x="1830242" y="355055"/>
                      <a:pt x="1855363" y="279707"/>
                    </a:cubicBezTo>
                    <a:cubicBezTo>
                      <a:pt x="1865831" y="248320"/>
                      <a:pt x="1875195" y="216559"/>
                      <a:pt x="1886255" y="185374"/>
                    </a:cubicBezTo>
                    <a:cubicBezTo>
                      <a:pt x="1920476" y="251059"/>
                      <a:pt x="1942999" y="322858"/>
                      <a:pt x="1984608" y="384590"/>
                    </a:cubicBezTo>
                    <a:cubicBezTo>
                      <a:pt x="2013042" y="426793"/>
                      <a:pt x="2049441" y="475655"/>
                      <a:pt x="2103525" y="482783"/>
                    </a:cubicBezTo>
                    <a:cubicBezTo>
                      <a:pt x="2162945" y="490610"/>
                      <a:pt x="2204492" y="446960"/>
                      <a:pt x="2224495" y="395468"/>
                    </a:cubicBezTo>
                    <a:cubicBezTo>
                      <a:pt x="2242943" y="347975"/>
                      <a:pt x="2250705" y="294459"/>
                      <a:pt x="2262651" y="244974"/>
                    </a:cubicBezTo>
                    <a:cubicBezTo>
                      <a:pt x="2282204" y="283161"/>
                      <a:pt x="2301741" y="321349"/>
                      <a:pt x="2321293" y="359537"/>
                    </a:cubicBezTo>
                    <a:cubicBezTo>
                      <a:pt x="2342308" y="400588"/>
                      <a:pt x="2362824" y="443568"/>
                      <a:pt x="2401369" y="471236"/>
                    </a:cubicBezTo>
                    <a:cubicBezTo>
                      <a:pt x="2445063" y="502592"/>
                      <a:pt x="2501310" y="498951"/>
                      <a:pt x="2542686" y="465588"/>
                    </a:cubicBezTo>
                    <a:cubicBezTo>
                      <a:pt x="2612838" y="409006"/>
                      <a:pt x="2622824" y="303858"/>
                      <a:pt x="2643761" y="222597"/>
                    </a:cubicBezTo>
                    <a:cubicBezTo>
                      <a:pt x="2645083" y="217446"/>
                      <a:pt x="2646732" y="212295"/>
                      <a:pt x="2648521" y="207160"/>
                    </a:cubicBezTo>
                    <a:cubicBezTo>
                      <a:pt x="2677577" y="239668"/>
                      <a:pt x="2706058" y="274027"/>
                      <a:pt x="2739143" y="301991"/>
                    </a:cubicBezTo>
                    <a:cubicBezTo>
                      <a:pt x="2787877" y="343166"/>
                      <a:pt x="2850609" y="308029"/>
                      <a:pt x="2843672" y="2454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2" name="Google Shape;2622;p29"/>
            <p:cNvGrpSpPr/>
            <p:nvPr/>
          </p:nvGrpSpPr>
          <p:grpSpPr>
            <a:xfrm rot="912051">
              <a:off x="8487701" y="5448993"/>
              <a:ext cx="1320262" cy="292758"/>
              <a:chOff x="17485998" y="10868202"/>
              <a:chExt cx="2640558" cy="585554"/>
            </a:xfrm>
          </p:grpSpPr>
          <p:sp>
            <p:nvSpPr>
              <p:cNvPr id="2623" name="Google Shape;2623;p29"/>
              <p:cNvSpPr/>
              <p:nvPr/>
            </p:nvSpPr>
            <p:spPr>
              <a:xfrm>
                <a:off x="17485998" y="10868202"/>
                <a:ext cx="2640558" cy="585554"/>
              </a:xfrm>
              <a:custGeom>
                <a:avLst/>
                <a:gdLst/>
                <a:ahLst/>
                <a:cxnLst/>
                <a:rect l="l" t="t" r="r" b="b"/>
                <a:pathLst>
                  <a:path w="2640558" h="585554" extrusionOk="0">
                    <a:moveTo>
                      <a:pt x="2618114" y="186765"/>
                    </a:moveTo>
                    <a:cubicBezTo>
                      <a:pt x="2600552" y="175732"/>
                      <a:pt x="2572693" y="176603"/>
                      <a:pt x="2558072" y="192601"/>
                    </a:cubicBezTo>
                    <a:cubicBezTo>
                      <a:pt x="2537851" y="214713"/>
                      <a:pt x="2518003" y="234912"/>
                      <a:pt x="2500550" y="259421"/>
                    </a:cubicBezTo>
                    <a:cubicBezTo>
                      <a:pt x="2486068" y="279760"/>
                      <a:pt x="2471074" y="299943"/>
                      <a:pt x="2454399" y="318523"/>
                    </a:cubicBezTo>
                    <a:cubicBezTo>
                      <a:pt x="2452455" y="320686"/>
                      <a:pt x="2444661" y="328420"/>
                      <a:pt x="2439139" y="333945"/>
                    </a:cubicBezTo>
                    <a:cubicBezTo>
                      <a:pt x="2435158" y="330474"/>
                      <a:pt x="2430538" y="326693"/>
                      <a:pt x="2425140" y="320748"/>
                    </a:cubicBezTo>
                    <a:cubicBezTo>
                      <a:pt x="2416756" y="311536"/>
                      <a:pt x="2413567" y="307506"/>
                      <a:pt x="2409243" y="301126"/>
                    </a:cubicBezTo>
                    <a:cubicBezTo>
                      <a:pt x="2382691" y="261926"/>
                      <a:pt x="2365363" y="217172"/>
                      <a:pt x="2345935" y="174254"/>
                    </a:cubicBezTo>
                    <a:cubicBezTo>
                      <a:pt x="2325838" y="129857"/>
                      <a:pt x="2302070" y="72233"/>
                      <a:pt x="2259279" y="45406"/>
                    </a:cubicBezTo>
                    <a:cubicBezTo>
                      <a:pt x="2227531" y="25503"/>
                      <a:pt x="2184491" y="27183"/>
                      <a:pt x="2156228" y="52766"/>
                    </a:cubicBezTo>
                    <a:cubicBezTo>
                      <a:pt x="2135353" y="71658"/>
                      <a:pt x="2125756" y="97116"/>
                      <a:pt x="2120016" y="123959"/>
                    </a:cubicBezTo>
                    <a:cubicBezTo>
                      <a:pt x="2107557" y="182081"/>
                      <a:pt x="2093417" y="239798"/>
                      <a:pt x="2077085" y="296955"/>
                    </a:cubicBezTo>
                    <a:cubicBezTo>
                      <a:pt x="2069136" y="324794"/>
                      <a:pt x="2060705" y="352493"/>
                      <a:pt x="2051808" y="380053"/>
                    </a:cubicBezTo>
                    <a:cubicBezTo>
                      <a:pt x="2051201" y="381967"/>
                      <a:pt x="2050610" y="383943"/>
                      <a:pt x="2050019" y="385888"/>
                    </a:cubicBezTo>
                    <a:cubicBezTo>
                      <a:pt x="2048417" y="383336"/>
                      <a:pt x="2046753" y="380815"/>
                      <a:pt x="2045197" y="378232"/>
                    </a:cubicBezTo>
                    <a:cubicBezTo>
                      <a:pt x="2032536" y="357006"/>
                      <a:pt x="2022020" y="334567"/>
                      <a:pt x="2012750" y="311661"/>
                    </a:cubicBezTo>
                    <a:cubicBezTo>
                      <a:pt x="2006652" y="296597"/>
                      <a:pt x="1997086" y="268213"/>
                      <a:pt x="1989729" y="246225"/>
                    </a:cubicBezTo>
                    <a:cubicBezTo>
                      <a:pt x="1981764" y="222432"/>
                      <a:pt x="1973831" y="198623"/>
                      <a:pt x="1964981" y="175141"/>
                    </a:cubicBezTo>
                    <a:cubicBezTo>
                      <a:pt x="1943795" y="118902"/>
                      <a:pt x="1918658" y="67083"/>
                      <a:pt x="1880176" y="20430"/>
                    </a:cubicBezTo>
                    <a:cubicBezTo>
                      <a:pt x="1848226" y="-18287"/>
                      <a:pt x="1787438" y="2534"/>
                      <a:pt x="1772583" y="45266"/>
                    </a:cubicBezTo>
                    <a:cubicBezTo>
                      <a:pt x="1749857" y="110701"/>
                      <a:pt x="1727131" y="176137"/>
                      <a:pt x="1704406" y="241572"/>
                    </a:cubicBezTo>
                    <a:cubicBezTo>
                      <a:pt x="1693393" y="273255"/>
                      <a:pt x="1682909" y="305187"/>
                      <a:pt x="1671336" y="336668"/>
                    </a:cubicBezTo>
                    <a:cubicBezTo>
                      <a:pt x="1669501" y="341663"/>
                      <a:pt x="1667603" y="346627"/>
                      <a:pt x="1665565" y="351544"/>
                    </a:cubicBezTo>
                    <a:cubicBezTo>
                      <a:pt x="1664943" y="353038"/>
                      <a:pt x="1664679" y="353801"/>
                      <a:pt x="1664570" y="354205"/>
                    </a:cubicBezTo>
                    <a:cubicBezTo>
                      <a:pt x="1664056" y="355092"/>
                      <a:pt x="1663668" y="355761"/>
                      <a:pt x="1662937" y="357053"/>
                    </a:cubicBezTo>
                    <a:cubicBezTo>
                      <a:pt x="1659794" y="362640"/>
                      <a:pt x="1656435" y="368024"/>
                      <a:pt x="1653184" y="373517"/>
                    </a:cubicBezTo>
                    <a:cubicBezTo>
                      <a:pt x="1652266" y="375073"/>
                      <a:pt x="1651675" y="376147"/>
                      <a:pt x="1651270" y="376941"/>
                    </a:cubicBezTo>
                    <a:cubicBezTo>
                      <a:pt x="1650602" y="377407"/>
                      <a:pt x="1649653" y="378139"/>
                      <a:pt x="1647988" y="379664"/>
                    </a:cubicBezTo>
                    <a:cubicBezTo>
                      <a:pt x="1647444" y="380162"/>
                      <a:pt x="1646884" y="380644"/>
                      <a:pt x="1646339" y="381142"/>
                    </a:cubicBezTo>
                    <a:cubicBezTo>
                      <a:pt x="1646106" y="381266"/>
                      <a:pt x="1645950" y="381329"/>
                      <a:pt x="1645624" y="381515"/>
                    </a:cubicBezTo>
                    <a:cubicBezTo>
                      <a:pt x="1645686" y="381547"/>
                      <a:pt x="1645748" y="381593"/>
                      <a:pt x="1645811" y="381624"/>
                    </a:cubicBezTo>
                    <a:cubicBezTo>
                      <a:pt x="1645780" y="381655"/>
                      <a:pt x="1645733" y="381687"/>
                      <a:pt x="1645702" y="381718"/>
                    </a:cubicBezTo>
                    <a:cubicBezTo>
                      <a:pt x="1645453" y="381780"/>
                      <a:pt x="1645235" y="381827"/>
                      <a:pt x="1644986" y="381873"/>
                    </a:cubicBezTo>
                    <a:cubicBezTo>
                      <a:pt x="1644955" y="381889"/>
                      <a:pt x="1644909" y="381920"/>
                      <a:pt x="1644877" y="381936"/>
                    </a:cubicBezTo>
                    <a:cubicBezTo>
                      <a:pt x="1644862" y="381920"/>
                      <a:pt x="1644846" y="381920"/>
                      <a:pt x="1644831" y="381905"/>
                    </a:cubicBezTo>
                    <a:cubicBezTo>
                      <a:pt x="1640538" y="382869"/>
                      <a:pt x="1639822" y="382978"/>
                      <a:pt x="1643151" y="382091"/>
                    </a:cubicBezTo>
                    <a:cubicBezTo>
                      <a:pt x="1642964" y="381391"/>
                      <a:pt x="1643104" y="381064"/>
                      <a:pt x="1643384" y="380909"/>
                    </a:cubicBezTo>
                    <a:cubicBezTo>
                      <a:pt x="1642746" y="380457"/>
                      <a:pt x="1642420" y="380255"/>
                      <a:pt x="1641673" y="379710"/>
                    </a:cubicBezTo>
                    <a:cubicBezTo>
                      <a:pt x="1642622" y="380395"/>
                      <a:pt x="1643135" y="380737"/>
                      <a:pt x="1643384" y="380893"/>
                    </a:cubicBezTo>
                    <a:cubicBezTo>
                      <a:pt x="1643415" y="380877"/>
                      <a:pt x="1643431" y="380846"/>
                      <a:pt x="1643462" y="380831"/>
                    </a:cubicBezTo>
                    <a:cubicBezTo>
                      <a:pt x="1642591" y="379959"/>
                      <a:pt x="1637769" y="376131"/>
                      <a:pt x="1637986" y="376567"/>
                    </a:cubicBezTo>
                    <a:cubicBezTo>
                      <a:pt x="1618994" y="358967"/>
                      <a:pt x="1604917" y="339656"/>
                      <a:pt x="1591493" y="317823"/>
                    </a:cubicBezTo>
                    <a:cubicBezTo>
                      <a:pt x="1560601" y="267606"/>
                      <a:pt x="1538000" y="212955"/>
                      <a:pt x="1512225" y="160077"/>
                    </a:cubicBezTo>
                    <a:cubicBezTo>
                      <a:pt x="1484398" y="102967"/>
                      <a:pt x="1445853" y="15434"/>
                      <a:pt x="1366679" y="37236"/>
                    </a:cubicBezTo>
                    <a:cubicBezTo>
                      <a:pt x="1296417" y="56595"/>
                      <a:pt x="1280349" y="144796"/>
                      <a:pt x="1259817" y="204007"/>
                    </a:cubicBezTo>
                    <a:cubicBezTo>
                      <a:pt x="1248944" y="235332"/>
                      <a:pt x="1238087" y="266657"/>
                      <a:pt x="1227214" y="297998"/>
                    </a:cubicBezTo>
                    <a:cubicBezTo>
                      <a:pt x="1217430" y="326210"/>
                      <a:pt x="1209808" y="357971"/>
                      <a:pt x="1194720" y="382823"/>
                    </a:cubicBezTo>
                    <a:cubicBezTo>
                      <a:pt x="1188622" y="392860"/>
                      <a:pt x="1193071" y="386931"/>
                      <a:pt x="1188544" y="392190"/>
                    </a:cubicBezTo>
                    <a:cubicBezTo>
                      <a:pt x="1187409" y="393513"/>
                      <a:pt x="1177127" y="403426"/>
                      <a:pt x="1182976" y="397871"/>
                    </a:cubicBezTo>
                    <a:cubicBezTo>
                      <a:pt x="1178340" y="402274"/>
                      <a:pt x="1179460" y="401948"/>
                      <a:pt x="1175992" y="402103"/>
                    </a:cubicBezTo>
                    <a:cubicBezTo>
                      <a:pt x="1175961" y="402088"/>
                      <a:pt x="1175929" y="402056"/>
                      <a:pt x="1175898" y="402041"/>
                    </a:cubicBezTo>
                    <a:cubicBezTo>
                      <a:pt x="1175696" y="402056"/>
                      <a:pt x="1175478" y="402072"/>
                      <a:pt x="1175229" y="402088"/>
                    </a:cubicBezTo>
                    <a:cubicBezTo>
                      <a:pt x="1175416" y="402072"/>
                      <a:pt x="1175727" y="402041"/>
                      <a:pt x="1175867" y="402025"/>
                    </a:cubicBezTo>
                    <a:cubicBezTo>
                      <a:pt x="1174980" y="401419"/>
                      <a:pt x="1173658" y="400563"/>
                      <a:pt x="1171450" y="399271"/>
                    </a:cubicBezTo>
                    <a:cubicBezTo>
                      <a:pt x="1170174" y="397528"/>
                      <a:pt x="1168323" y="395023"/>
                      <a:pt x="1166861" y="393031"/>
                    </a:cubicBezTo>
                    <a:cubicBezTo>
                      <a:pt x="1166643" y="392689"/>
                      <a:pt x="1165508" y="391008"/>
                      <a:pt x="1162397" y="386386"/>
                    </a:cubicBezTo>
                    <a:cubicBezTo>
                      <a:pt x="1156112" y="377034"/>
                      <a:pt x="1150451" y="367183"/>
                      <a:pt x="1144866" y="357395"/>
                    </a:cubicBezTo>
                    <a:cubicBezTo>
                      <a:pt x="1114037" y="303273"/>
                      <a:pt x="1090720" y="245369"/>
                      <a:pt x="1063514" y="189426"/>
                    </a:cubicBezTo>
                    <a:cubicBezTo>
                      <a:pt x="1037631" y="136191"/>
                      <a:pt x="1005899" y="60656"/>
                      <a:pt x="943104" y="43647"/>
                    </a:cubicBezTo>
                    <a:cubicBezTo>
                      <a:pt x="862950" y="21939"/>
                      <a:pt x="820610" y="97490"/>
                      <a:pt x="794416" y="158475"/>
                    </a:cubicBezTo>
                    <a:cubicBezTo>
                      <a:pt x="772903" y="208520"/>
                      <a:pt x="758126" y="261148"/>
                      <a:pt x="737080" y="311380"/>
                    </a:cubicBezTo>
                    <a:cubicBezTo>
                      <a:pt x="729614" y="329214"/>
                      <a:pt x="717559" y="352213"/>
                      <a:pt x="703979" y="371805"/>
                    </a:cubicBezTo>
                    <a:cubicBezTo>
                      <a:pt x="697244" y="381547"/>
                      <a:pt x="694709" y="385313"/>
                      <a:pt x="686325" y="393498"/>
                    </a:cubicBezTo>
                    <a:cubicBezTo>
                      <a:pt x="685842" y="393965"/>
                      <a:pt x="684567" y="395536"/>
                      <a:pt x="683152" y="397124"/>
                    </a:cubicBezTo>
                    <a:cubicBezTo>
                      <a:pt x="682172" y="396781"/>
                      <a:pt x="681145" y="396595"/>
                      <a:pt x="680165" y="396190"/>
                    </a:cubicBezTo>
                    <a:cubicBezTo>
                      <a:pt x="679030" y="395770"/>
                      <a:pt x="678438" y="395583"/>
                      <a:pt x="677863" y="395412"/>
                    </a:cubicBezTo>
                    <a:cubicBezTo>
                      <a:pt x="676867" y="394805"/>
                      <a:pt x="675467" y="393980"/>
                      <a:pt x="673461" y="392860"/>
                    </a:cubicBezTo>
                    <a:cubicBezTo>
                      <a:pt x="668032" y="389810"/>
                      <a:pt x="662759" y="386511"/>
                      <a:pt x="657626" y="382994"/>
                    </a:cubicBezTo>
                    <a:cubicBezTo>
                      <a:pt x="655324" y="381406"/>
                      <a:pt x="653084" y="379710"/>
                      <a:pt x="650829" y="378030"/>
                    </a:cubicBezTo>
                    <a:cubicBezTo>
                      <a:pt x="650564" y="377563"/>
                      <a:pt x="641822" y="370280"/>
                      <a:pt x="641496" y="369984"/>
                    </a:cubicBezTo>
                    <a:cubicBezTo>
                      <a:pt x="624681" y="354112"/>
                      <a:pt x="610121" y="336170"/>
                      <a:pt x="596215" y="317761"/>
                    </a:cubicBezTo>
                    <a:cubicBezTo>
                      <a:pt x="595018" y="316189"/>
                      <a:pt x="594349" y="315302"/>
                      <a:pt x="593664" y="314431"/>
                    </a:cubicBezTo>
                    <a:cubicBezTo>
                      <a:pt x="593027" y="313466"/>
                      <a:pt x="592140" y="312159"/>
                      <a:pt x="590756" y="310151"/>
                    </a:cubicBezTo>
                    <a:cubicBezTo>
                      <a:pt x="587085" y="304829"/>
                      <a:pt x="583367" y="299538"/>
                      <a:pt x="579712" y="294201"/>
                    </a:cubicBezTo>
                    <a:cubicBezTo>
                      <a:pt x="573583" y="285300"/>
                      <a:pt x="567517" y="276352"/>
                      <a:pt x="561357" y="267466"/>
                    </a:cubicBezTo>
                    <a:cubicBezTo>
                      <a:pt x="546036" y="245369"/>
                      <a:pt x="530527" y="223272"/>
                      <a:pt x="513339" y="202575"/>
                    </a:cubicBezTo>
                    <a:cubicBezTo>
                      <a:pt x="477081" y="158910"/>
                      <a:pt x="419372" y="102765"/>
                      <a:pt x="357542" y="115183"/>
                    </a:cubicBezTo>
                    <a:cubicBezTo>
                      <a:pt x="316804" y="123368"/>
                      <a:pt x="293300" y="156514"/>
                      <a:pt x="275256" y="190889"/>
                    </a:cubicBezTo>
                    <a:cubicBezTo>
                      <a:pt x="258597" y="222634"/>
                      <a:pt x="244131" y="255562"/>
                      <a:pt x="229945" y="288474"/>
                    </a:cubicBezTo>
                    <a:cubicBezTo>
                      <a:pt x="208231" y="338799"/>
                      <a:pt x="188118" y="387631"/>
                      <a:pt x="157615" y="433397"/>
                    </a:cubicBezTo>
                    <a:cubicBezTo>
                      <a:pt x="147956" y="406180"/>
                      <a:pt x="140691" y="377610"/>
                      <a:pt x="134081" y="349848"/>
                    </a:cubicBezTo>
                    <a:cubicBezTo>
                      <a:pt x="117032" y="278282"/>
                      <a:pt x="104884" y="205641"/>
                      <a:pt x="90698" y="133514"/>
                    </a:cubicBezTo>
                    <a:cubicBezTo>
                      <a:pt x="83170" y="95249"/>
                      <a:pt x="20126" y="91063"/>
                      <a:pt x="11664" y="131040"/>
                    </a:cubicBezTo>
                    <a:cubicBezTo>
                      <a:pt x="-3533" y="202809"/>
                      <a:pt x="-2958" y="271248"/>
                      <a:pt x="8071" y="343717"/>
                    </a:cubicBezTo>
                    <a:cubicBezTo>
                      <a:pt x="13204" y="377485"/>
                      <a:pt x="21448" y="410849"/>
                      <a:pt x="30999" y="443621"/>
                    </a:cubicBezTo>
                    <a:cubicBezTo>
                      <a:pt x="39865" y="474028"/>
                      <a:pt x="48373" y="507220"/>
                      <a:pt x="65857" y="533939"/>
                    </a:cubicBezTo>
                    <a:cubicBezTo>
                      <a:pt x="87416" y="566867"/>
                      <a:pt x="121186" y="589555"/>
                      <a:pt x="161768" y="584964"/>
                    </a:cubicBezTo>
                    <a:cubicBezTo>
                      <a:pt x="201946" y="580421"/>
                      <a:pt x="226881" y="552488"/>
                      <a:pt x="250104" y="522112"/>
                    </a:cubicBezTo>
                    <a:cubicBezTo>
                      <a:pt x="288525" y="471880"/>
                      <a:pt x="313972" y="412965"/>
                      <a:pt x="338954" y="355310"/>
                    </a:cubicBezTo>
                    <a:cubicBezTo>
                      <a:pt x="350215" y="329307"/>
                      <a:pt x="360746" y="303911"/>
                      <a:pt x="372505" y="279822"/>
                    </a:cubicBezTo>
                    <a:cubicBezTo>
                      <a:pt x="376736" y="271154"/>
                      <a:pt x="381138" y="262533"/>
                      <a:pt x="385711" y="254006"/>
                    </a:cubicBezTo>
                    <a:cubicBezTo>
                      <a:pt x="388683" y="256682"/>
                      <a:pt x="391700" y="259297"/>
                      <a:pt x="394531" y="262051"/>
                    </a:cubicBezTo>
                    <a:cubicBezTo>
                      <a:pt x="402853" y="270159"/>
                      <a:pt x="410662" y="278748"/>
                      <a:pt x="418143" y="287618"/>
                    </a:cubicBezTo>
                    <a:cubicBezTo>
                      <a:pt x="425252" y="296037"/>
                      <a:pt x="431987" y="304782"/>
                      <a:pt x="438536" y="313637"/>
                    </a:cubicBezTo>
                    <a:cubicBezTo>
                      <a:pt x="440387" y="316267"/>
                      <a:pt x="445411" y="323238"/>
                      <a:pt x="445349" y="323145"/>
                    </a:cubicBezTo>
                    <a:cubicBezTo>
                      <a:pt x="449066" y="328467"/>
                      <a:pt x="452737" y="333804"/>
                      <a:pt x="456408" y="339157"/>
                    </a:cubicBezTo>
                    <a:cubicBezTo>
                      <a:pt x="485620" y="381733"/>
                      <a:pt x="514257" y="426846"/>
                      <a:pt x="552880" y="461672"/>
                    </a:cubicBezTo>
                    <a:cubicBezTo>
                      <a:pt x="601349" y="505400"/>
                      <a:pt x="672792" y="548178"/>
                      <a:pt x="738154" y="513196"/>
                    </a:cubicBezTo>
                    <a:cubicBezTo>
                      <a:pt x="795287" y="482633"/>
                      <a:pt x="829709" y="416528"/>
                      <a:pt x="854628" y="359558"/>
                    </a:cubicBezTo>
                    <a:cubicBezTo>
                      <a:pt x="877976" y="306198"/>
                      <a:pt x="893111" y="249680"/>
                      <a:pt x="916397" y="196304"/>
                    </a:cubicBezTo>
                    <a:cubicBezTo>
                      <a:pt x="917174" y="194499"/>
                      <a:pt x="918294" y="192320"/>
                      <a:pt x="919196" y="190360"/>
                    </a:cubicBezTo>
                    <a:cubicBezTo>
                      <a:pt x="926367" y="202638"/>
                      <a:pt x="933336" y="215040"/>
                      <a:pt x="939838" y="227676"/>
                    </a:cubicBezTo>
                    <a:cubicBezTo>
                      <a:pt x="969579" y="285548"/>
                      <a:pt x="993393" y="346316"/>
                      <a:pt x="1024332" y="403597"/>
                    </a:cubicBezTo>
                    <a:cubicBezTo>
                      <a:pt x="1056546" y="463228"/>
                      <a:pt x="1097113" y="528010"/>
                      <a:pt x="1172772" y="529893"/>
                    </a:cubicBezTo>
                    <a:cubicBezTo>
                      <a:pt x="1251650" y="531854"/>
                      <a:pt x="1301473" y="465127"/>
                      <a:pt x="1326967" y="399100"/>
                    </a:cubicBezTo>
                    <a:cubicBezTo>
                      <a:pt x="1351015" y="336823"/>
                      <a:pt x="1371361" y="272835"/>
                      <a:pt x="1393044" y="209656"/>
                    </a:cubicBezTo>
                    <a:cubicBezTo>
                      <a:pt x="1397928" y="218277"/>
                      <a:pt x="1402704" y="226913"/>
                      <a:pt x="1406857" y="235628"/>
                    </a:cubicBezTo>
                    <a:cubicBezTo>
                      <a:pt x="1438075" y="301157"/>
                      <a:pt x="1467319" y="366639"/>
                      <a:pt x="1510888" y="425165"/>
                    </a:cubicBezTo>
                    <a:cubicBezTo>
                      <a:pt x="1556837" y="486897"/>
                      <a:pt x="1632216" y="535262"/>
                      <a:pt x="1708279" y="493012"/>
                    </a:cubicBezTo>
                    <a:cubicBezTo>
                      <a:pt x="1771821" y="457719"/>
                      <a:pt x="1791917" y="378574"/>
                      <a:pt x="1813974" y="315068"/>
                    </a:cubicBezTo>
                    <a:cubicBezTo>
                      <a:pt x="1824847" y="283775"/>
                      <a:pt x="1835720" y="252481"/>
                      <a:pt x="1846577" y="221171"/>
                    </a:cubicBezTo>
                    <a:cubicBezTo>
                      <a:pt x="1846670" y="221420"/>
                      <a:pt x="1846779" y="221700"/>
                      <a:pt x="1846873" y="221949"/>
                    </a:cubicBezTo>
                    <a:cubicBezTo>
                      <a:pt x="1864932" y="272150"/>
                      <a:pt x="1880331" y="323160"/>
                      <a:pt x="1900381" y="372646"/>
                    </a:cubicBezTo>
                    <a:cubicBezTo>
                      <a:pt x="1919623" y="420139"/>
                      <a:pt x="1945584" y="471834"/>
                      <a:pt x="1984269" y="506411"/>
                    </a:cubicBezTo>
                    <a:cubicBezTo>
                      <a:pt x="2012019" y="531216"/>
                      <a:pt x="2047779" y="544350"/>
                      <a:pt x="2084862" y="534562"/>
                    </a:cubicBezTo>
                    <a:cubicBezTo>
                      <a:pt x="2121245" y="524960"/>
                      <a:pt x="2144235" y="494258"/>
                      <a:pt x="2158374" y="461376"/>
                    </a:cubicBezTo>
                    <a:cubicBezTo>
                      <a:pt x="2182251" y="405884"/>
                      <a:pt x="2196935" y="344588"/>
                      <a:pt x="2212350" y="286280"/>
                    </a:cubicBezTo>
                    <a:cubicBezTo>
                      <a:pt x="2217887" y="265335"/>
                      <a:pt x="2222834" y="244233"/>
                      <a:pt x="2227827" y="223148"/>
                    </a:cubicBezTo>
                    <a:cubicBezTo>
                      <a:pt x="2236755" y="242397"/>
                      <a:pt x="2245248" y="261833"/>
                      <a:pt x="2253990" y="281160"/>
                    </a:cubicBezTo>
                    <a:cubicBezTo>
                      <a:pt x="2275378" y="328451"/>
                      <a:pt x="2300235" y="375680"/>
                      <a:pt x="2336664" y="413308"/>
                    </a:cubicBezTo>
                    <a:cubicBezTo>
                      <a:pt x="2361536" y="438999"/>
                      <a:pt x="2391464" y="462014"/>
                      <a:pt x="2428111" y="465780"/>
                    </a:cubicBezTo>
                    <a:cubicBezTo>
                      <a:pt x="2468040" y="469888"/>
                      <a:pt x="2503474" y="450981"/>
                      <a:pt x="2531084" y="423220"/>
                    </a:cubicBezTo>
                    <a:cubicBezTo>
                      <a:pt x="2555879" y="398290"/>
                      <a:pt x="2578822" y="369705"/>
                      <a:pt x="2598344" y="340480"/>
                    </a:cubicBezTo>
                    <a:cubicBezTo>
                      <a:pt x="2619063" y="309451"/>
                      <a:pt x="2630760" y="279480"/>
                      <a:pt x="2638926" y="243237"/>
                    </a:cubicBezTo>
                    <a:cubicBezTo>
                      <a:pt x="2643903" y="221622"/>
                      <a:pt x="2637651" y="199043"/>
                      <a:pt x="2618114" y="186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29"/>
              <p:cNvSpPr/>
              <p:nvPr/>
            </p:nvSpPr>
            <p:spPr>
              <a:xfrm>
                <a:off x="18661881" y="11270105"/>
                <a:ext cx="1248" cy="122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22" extrusionOk="0">
                    <a:moveTo>
                      <a:pt x="0" y="107"/>
                    </a:moveTo>
                    <a:cubicBezTo>
                      <a:pt x="15" y="107"/>
                      <a:pt x="15" y="122"/>
                      <a:pt x="31" y="122"/>
                    </a:cubicBezTo>
                    <a:cubicBezTo>
                      <a:pt x="1369" y="13"/>
                      <a:pt x="1929" y="-80"/>
                      <a:pt x="0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29"/>
              <p:cNvSpPr/>
              <p:nvPr/>
            </p:nvSpPr>
            <p:spPr>
              <a:xfrm>
                <a:off x="19129383" y="11248990"/>
                <a:ext cx="2239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100" extrusionOk="0">
                    <a:moveTo>
                      <a:pt x="0" y="89"/>
                    </a:moveTo>
                    <a:cubicBezTo>
                      <a:pt x="0" y="104"/>
                      <a:pt x="0" y="104"/>
                      <a:pt x="0" y="89"/>
                    </a:cubicBezTo>
                    <a:cubicBezTo>
                      <a:pt x="529" y="478"/>
                      <a:pt x="980" y="789"/>
                      <a:pt x="1447" y="1100"/>
                    </a:cubicBezTo>
                    <a:cubicBezTo>
                      <a:pt x="1493" y="1085"/>
                      <a:pt x="1556" y="1069"/>
                      <a:pt x="1602" y="1069"/>
                    </a:cubicBezTo>
                    <a:cubicBezTo>
                      <a:pt x="1789" y="960"/>
                      <a:pt x="2084" y="789"/>
                      <a:pt x="2240" y="711"/>
                    </a:cubicBezTo>
                    <a:cubicBezTo>
                      <a:pt x="1353" y="229"/>
                      <a:pt x="544" y="-98"/>
                      <a:pt x="93" y="27"/>
                    </a:cubicBezTo>
                    <a:cubicBezTo>
                      <a:pt x="249" y="213"/>
                      <a:pt x="233" y="229"/>
                      <a:pt x="0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6" name="Google Shape;2626;p29"/>
            <p:cNvGrpSpPr/>
            <p:nvPr/>
          </p:nvGrpSpPr>
          <p:grpSpPr>
            <a:xfrm rot="912051">
              <a:off x="8474395" y="2981372"/>
              <a:ext cx="2241993" cy="148446"/>
              <a:chOff x="16097166" y="5875650"/>
              <a:chExt cx="4484045" cy="296911"/>
            </a:xfrm>
          </p:grpSpPr>
          <p:sp>
            <p:nvSpPr>
              <p:cNvPr id="2627" name="Google Shape;2627;p29"/>
              <p:cNvSpPr/>
              <p:nvPr/>
            </p:nvSpPr>
            <p:spPr>
              <a:xfrm>
                <a:off x="20412845" y="6004125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29"/>
              <p:cNvSpPr/>
              <p:nvPr/>
            </p:nvSpPr>
            <p:spPr>
              <a:xfrm>
                <a:off x="20053217" y="5993418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29"/>
              <p:cNvSpPr/>
              <p:nvPr/>
            </p:nvSpPr>
            <p:spPr>
              <a:xfrm>
                <a:off x="19693573" y="5982712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29"/>
              <p:cNvSpPr/>
              <p:nvPr/>
            </p:nvSpPr>
            <p:spPr>
              <a:xfrm>
                <a:off x="19333930" y="5972006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29"/>
              <p:cNvSpPr/>
              <p:nvPr/>
            </p:nvSpPr>
            <p:spPr>
              <a:xfrm>
                <a:off x="18974286" y="5961300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p29"/>
              <p:cNvSpPr/>
              <p:nvPr/>
            </p:nvSpPr>
            <p:spPr>
              <a:xfrm>
                <a:off x="18614656" y="5950594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29"/>
              <p:cNvSpPr/>
              <p:nvPr/>
            </p:nvSpPr>
            <p:spPr>
              <a:xfrm>
                <a:off x="18255013" y="5939887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29"/>
              <p:cNvSpPr/>
              <p:nvPr/>
            </p:nvSpPr>
            <p:spPr>
              <a:xfrm>
                <a:off x="17895370" y="5929181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29"/>
              <p:cNvSpPr/>
              <p:nvPr/>
            </p:nvSpPr>
            <p:spPr>
              <a:xfrm>
                <a:off x="17535727" y="5918475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6" name="Google Shape;2636;p29"/>
              <p:cNvSpPr/>
              <p:nvPr/>
            </p:nvSpPr>
            <p:spPr>
              <a:xfrm>
                <a:off x="17176081" y="5907769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7" name="Google Shape;2637;p29"/>
              <p:cNvSpPr/>
              <p:nvPr/>
            </p:nvSpPr>
            <p:spPr>
              <a:xfrm>
                <a:off x="16816453" y="5897062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8" name="Google Shape;2638;p29"/>
              <p:cNvSpPr/>
              <p:nvPr/>
            </p:nvSpPr>
            <p:spPr>
              <a:xfrm>
                <a:off x="16456809" y="5886356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p29"/>
              <p:cNvSpPr/>
              <p:nvPr/>
            </p:nvSpPr>
            <p:spPr>
              <a:xfrm>
                <a:off x="16097166" y="5875650"/>
                <a:ext cx="168365" cy="168436"/>
              </a:xfrm>
              <a:custGeom>
                <a:avLst/>
                <a:gdLst/>
                <a:ahLst/>
                <a:cxnLst/>
                <a:rect l="l" t="t" r="r" b="b"/>
                <a:pathLst>
                  <a:path w="168365" h="168436" extrusionOk="0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0" name="Google Shape;2640;p29"/>
            <p:cNvGrpSpPr/>
            <p:nvPr/>
          </p:nvGrpSpPr>
          <p:grpSpPr>
            <a:xfrm rot="912051">
              <a:off x="8409793" y="2730892"/>
              <a:ext cx="2404671" cy="367521"/>
              <a:chOff x="15892930" y="5375741"/>
              <a:chExt cx="4809406" cy="735091"/>
            </a:xfrm>
          </p:grpSpPr>
          <p:sp>
            <p:nvSpPr>
              <p:cNvPr id="2641" name="Google Shape;2641;p29"/>
              <p:cNvSpPr/>
              <p:nvPr/>
            </p:nvSpPr>
            <p:spPr>
              <a:xfrm>
                <a:off x="20210109" y="5499148"/>
                <a:ext cx="492226" cy="611684"/>
              </a:xfrm>
              <a:custGeom>
                <a:avLst/>
                <a:gdLst/>
                <a:ahLst/>
                <a:cxnLst/>
                <a:rect l="l" t="t" r="r" b="b"/>
                <a:pathLst>
                  <a:path w="492226" h="611684" extrusionOk="0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90" y="332183"/>
                      <a:pt x="52787" y="473247"/>
                    </a:cubicBezTo>
                    <a:cubicBezTo>
                      <a:pt x="105579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7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89986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29"/>
              <p:cNvSpPr/>
              <p:nvPr/>
            </p:nvSpPr>
            <p:spPr>
              <a:xfrm>
                <a:off x="19850342" y="5488862"/>
                <a:ext cx="492226" cy="611684"/>
              </a:xfrm>
              <a:custGeom>
                <a:avLst/>
                <a:gdLst/>
                <a:ahLst/>
                <a:cxnLst/>
                <a:rect l="l" t="t" r="r" b="b"/>
                <a:pathLst>
                  <a:path w="492226" h="611684" extrusionOk="0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90" y="332183"/>
                      <a:pt x="52787" y="473247"/>
                    </a:cubicBezTo>
                    <a:cubicBezTo>
                      <a:pt x="105579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7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29"/>
              <p:cNvSpPr/>
              <p:nvPr/>
            </p:nvSpPr>
            <p:spPr>
              <a:xfrm>
                <a:off x="19490573" y="5478576"/>
                <a:ext cx="492227" cy="611684"/>
              </a:xfrm>
              <a:custGeom>
                <a:avLst/>
                <a:gdLst/>
                <a:ahLst/>
                <a:cxnLst/>
                <a:rect l="l" t="t" r="r" b="b"/>
                <a:pathLst>
                  <a:path w="492227" h="611684" extrusionOk="0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3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3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52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29"/>
              <p:cNvSpPr/>
              <p:nvPr/>
            </p:nvSpPr>
            <p:spPr>
              <a:xfrm>
                <a:off x="19130805" y="5468290"/>
                <a:ext cx="492233" cy="611684"/>
              </a:xfrm>
              <a:custGeom>
                <a:avLst/>
                <a:gdLst/>
                <a:ahLst/>
                <a:cxnLst/>
                <a:rect l="l" t="t" r="r" b="b"/>
                <a:pathLst>
                  <a:path w="492233" h="611684" extrusionOk="0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93" y="177052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29"/>
              <p:cNvSpPr/>
              <p:nvPr/>
            </p:nvSpPr>
            <p:spPr>
              <a:xfrm>
                <a:off x="18771052" y="5458004"/>
                <a:ext cx="492226" cy="611684"/>
              </a:xfrm>
              <a:custGeom>
                <a:avLst/>
                <a:gdLst/>
                <a:ahLst/>
                <a:cxnLst/>
                <a:rect l="l" t="t" r="r" b="b"/>
                <a:pathLst>
                  <a:path w="492226" h="611684" extrusionOk="0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20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4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6" name="Google Shape;2646;p29"/>
              <p:cNvSpPr/>
              <p:nvPr/>
            </p:nvSpPr>
            <p:spPr>
              <a:xfrm>
                <a:off x="18411284" y="5447718"/>
                <a:ext cx="492226" cy="611684"/>
              </a:xfrm>
              <a:custGeom>
                <a:avLst/>
                <a:gdLst/>
                <a:ahLst/>
                <a:cxnLst/>
                <a:rect l="l" t="t" r="r" b="b"/>
                <a:pathLst>
                  <a:path w="492226" h="611684" extrusionOk="0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7" name="Google Shape;2647;p29"/>
              <p:cNvSpPr/>
              <p:nvPr/>
            </p:nvSpPr>
            <p:spPr>
              <a:xfrm>
                <a:off x="18051516" y="5437447"/>
                <a:ext cx="492226" cy="611684"/>
              </a:xfrm>
              <a:custGeom>
                <a:avLst/>
                <a:gdLst/>
                <a:ahLst/>
                <a:cxnLst/>
                <a:rect l="l" t="t" r="r" b="b"/>
                <a:pathLst>
                  <a:path w="492226" h="611684" extrusionOk="0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89986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29"/>
              <p:cNvSpPr/>
              <p:nvPr/>
            </p:nvSpPr>
            <p:spPr>
              <a:xfrm>
                <a:off x="17691748" y="5427161"/>
                <a:ext cx="492233" cy="611684"/>
              </a:xfrm>
              <a:custGeom>
                <a:avLst/>
                <a:gdLst/>
                <a:ahLst/>
                <a:cxnLst/>
                <a:rect l="l" t="t" r="r" b="b"/>
                <a:pathLst>
                  <a:path w="492233" h="611684" extrusionOk="0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93" y="177036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9" name="Google Shape;2649;p29"/>
              <p:cNvSpPr/>
              <p:nvPr/>
            </p:nvSpPr>
            <p:spPr>
              <a:xfrm>
                <a:off x="17331991" y="5416875"/>
                <a:ext cx="492222" cy="611700"/>
              </a:xfrm>
              <a:custGeom>
                <a:avLst/>
                <a:gdLst/>
                <a:ahLst/>
                <a:cxnLst/>
                <a:rect l="l" t="t" r="r" b="b"/>
                <a:pathLst>
                  <a:path w="492222" h="611700" extrusionOk="0">
                    <a:moveTo>
                      <a:pt x="391840" y="39303"/>
                    </a:moveTo>
                    <a:cubicBezTo>
                      <a:pt x="319790" y="-9326"/>
                      <a:pt x="223428" y="-12563"/>
                      <a:pt x="147364" y="28114"/>
                    </a:cubicBezTo>
                    <a:cubicBezTo>
                      <a:pt x="-8355" y="111414"/>
                      <a:pt x="-41985" y="332183"/>
                      <a:pt x="52775" y="473262"/>
                    </a:cubicBezTo>
                    <a:cubicBezTo>
                      <a:pt x="105569" y="551863"/>
                      <a:pt x="193423" y="604725"/>
                      <a:pt x="288183" y="611618"/>
                    </a:cubicBezTo>
                    <a:cubicBezTo>
                      <a:pt x="309602" y="613175"/>
                      <a:pt x="327894" y="592244"/>
                      <a:pt x="327894" y="571890"/>
                    </a:cubicBezTo>
                    <a:cubicBezTo>
                      <a:pt x="327894" y="548751"/>
                      <a:pt x="309633" y="534154"/>
                      <a:pt x="288183" y="532162"/>
                    </a:cubicBezTo>
                    <a:cubicBezTo>
                      <a:pt x="159808" y="520227"/>
                      <a:pt x="62746" y="400357"/>
                      <a:pt x="81070" y="271354"/>
                    </a:cubicBezTo>
                    <a:cubicBezTo>
                      <a:pt x="97138" y="158223"/>
                      <a:pt x="200609" y="49262"/>
                      <a:pt x="321268" y="96958"/>
                    </a:cubicBezTo>
                    <a:cubicBezTo>
                      <a:pt x="385354" y="122292"/>
                      <a:pt x="422297" y="190933"/>
                      <a:pt x="424443" y="257675"/>
                    </a:cubicBezTo>
                    <a:cubicBezTo>
                      <a:pt x="425563" y="292673"/>
                      <a:pt x="481032" y="303737"/>
                      <a:pt x="488203" y="266312"/>
                    </a:cubicBezTo>
                    <a:cubicBezTo>
                      <a:pt x="505282" y="177052"/>
                      <a:pt x="466955" y="90002"/>
                      <a:pt x="391840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29"/>
              <p:cNvSpPr/>
              <p:nvPr/>
            </p:nvSpPr>
            <p:spPr>
              <a:xfrm>
                <a:off x="16972227" y="5406592"/>
                <a:ext cx="492226" cy="611697"/>
              </a:xfrm>
              <a:custGeom>
                <a:avLst/>
                <a:gdLst/>
                <a:ahLst/>
                <a:cxnLst/>
                <a:rect l="l" t="t" r="r" b="b"/>
                <a:pathLst>
                  <a:path w="492226" h="611697" extrusionOk="0">
                    <a:moveTo>
                      <a:pt x="391851" y="39300"/>
                    </a:moveTo>
                    <a:cubicBezTo>
                      <a:pt x="319801" y="-9329"/>
                      <a:pt x="223439" y="-12566"/>
                      <a:pt x="147375" y="28127"/>
                    </a:cubicBezTo>
                    <a:cubicBezTo>
                      <a:pt x="-8360" y="111427"/>
                      <a:pt x="-41989" y="332196"/>
                      <a:pt x="52786" y="473260"/>
                    </a:cubicBezTo>
                    <a:cubicBezTo>
                      <a:pt x="105580" y="551860"/>
                      <a:pt x="193433" y="604722"/>
                      <a:pt x="288194" y="611616"/>
                    </a:cubicBezTo>
                    <a:cubicBezTo>
                      <a:pt x="309613" y="613172"/>
                      <a:pt x="327905" y="592242"/>
                      <a:pt x="327905" y="571888"/>
                    </a:cubicBezTo>
                    <a:cubicBezTo>
                      <a:pt x="327905" y="548748"/>
                      <a:pt x="309644" y="534151"/>
                      <a:pt x="288194" y="532160"/>
                    </a:cubicBezTo>
                    <a:cubicBezTo>
                      <a:pt x="159819" y="520224"/>
                      <a:pt x="62757" y="400355"/>
                      <a:pt x="81081" y="271351"/>
                    </a:cubicBezTo>
                    <a:cubicBezTo>
                      <a:pt x="97149" y="158220"/>
                      <a:pt x="200620" y="49260"/>
                      <a:pt x="321279" y="96955"/>
                    </a:cubicBezTo>
                    <a:cubicBezTo>
                      <a:pt x="385365" y="122289"/>
                      <a:pt x="422308" y="190930"/>
                      <a:pt x="424454" y="257673"/>
                    </a:cubicBezTo>
                    <a:cubicBezTo>
                      <a:pt x="425574" y="292670"/>
                      <a:pt x="481043" y="303734"/>
                      <a:pt x="488214" y="266309"/>
                    </a:cubicBezTo>
                    <a:cubicBezTo>
                      <a:pt x="505277" y="177049"/>
                      <a:pt x="466950" y="89999"/>
                      <a:pt x="391851" y="393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29"/>
              <p:cNvSpPr/>
              <p:nvPr/>
            </p:nvSpPr>
            <p:spPr>
              <a:xfrm>
                <a:off x="16612458" y="5396303"/>
                <a:ext cx="492226" cy="611684"/>
              </a:xfrm>
              <a:custGeom>
                <a:avLst/>
                <a:gdLst/>
                <a:ahLst/>
                <a:cxnLst/>
                <a:rect l="l" t="t" r="r" b="b"/>
                <a:pathLst>
                  <a:path w="492226" h="611684" extrusionOk="0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4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2" name="Google Shape;2652;p29"/>
              <p:cNvSpPr/>
              <p:nvPr/>
            </p:nvSpPr>
            <p:spPr>
              <a:xfrm>
                <a:off x="16252706" y="5386026"/>
                <a:ext cx="492226" cy="611691"/>
              </a:xfrm>
              <a:custGeom>
                <a:avLst/>
                <a:gdLst/>
                <a:ahLst/>
                <a:cxnLst/>
                <a:rect l="l" t="t" r="r" b="b"/>
                <a:pathLst>
                  <a:path w="492226" h="611691" extrusionOk="0">
                    <a:moveTo>
                      <a:pt x="391836" y="39294"/>
                    </a:moveTo>
                    <a:cubicBezTo>
                      <a:pt x="319786" y="-9335"/>
                      <a:pt x="223439" y="-12556"/>
                      <a:pt x="147375" y="28121"/>
                    </a:cubicBezTo>
                    <a:cubicBezTo>
                      <a:pt x="-8360" y="111421"/>
                      <a:pt x="-41989" y="332190"/>
                      <a:pt x="52786" y="473254"/>
                    </a:cubicBezTo>
                    <a:cubicBezTo>
                      <a:pt x="105580" y="551854"/>
                      <a:pt x="193433" y="604716"/>
                      <a:pt x="288194" y="611610"/>
                    </a:cubicBezTo>
                    <a:cubicBezTo>
                      <a:pt x="309613" y="613166"/>
                      <a:pt x="327905" y="592236"/>
                      <a:pt x="327905" y="571881"/>
                    </a:cubicBezTo>
                    <a:cubicBezTo>
                      <a:pt x="327905" y="548742"/>
                      <a:pt x="309644" y="534145"/>
                      <a:pt x="288194" y="532153"/>
                    </a:cubicBezTo>
                    <a:cubicBezTo>
                      <a:pt x="159819" y="520218"/>
                      <a:pt x="62757" y="400349"/>
                      <a:pt x="81081" y="271345"/>
                    </a:cubicBezTo>
                    <a:cubicBezTo>
                      <a:pt x="97149" y="158214"/>
                      <a:pt x="200620" y="49253"/>
                      <a:pt x="321279" y="96949"/>
                    </a:cubicBezTo>
                    <a:cubicBezTo>
                      <a:pt x="385365" y="122283"/>
                      <a:pt x="422308" y="190924"/>
                      <a:pt x="424454" y="257667"/>
                    </a:cubicBezTo>
                    <a:cubicBezTo>
                      <a:pt x="425574" y="292664"/>
                      <a:pt x="481043" y="303728"/>
                      <a:pt x="488214" y="266303"/>
                    </a:cubicBezTo>
                    <a:cubicBezTo>
                      <a:pt x="505277" y="177043"/>
                      <a:pt x="466950" y="89993"/>
                      <a:pt x="391836" y="392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3" name="Google Shape;2653;p29"/>
              <p:cNvSpPr/>
              <p:nvPr/>
            </p:nvSpPr>
            <p:spPr>
              <a:xfrm>
                <a:off x="15892930" y="5375741"/>
                <a:ext cx="492225" cy="611689"/>
              </a:xfrm>
              <a:custGeom>
                <a:avLst/>
                <a:gdLst/>
                <a:ahLst/>
                <a:cxnLst/>
                <a:rect l="l" t="t" r="r" b="b"/>
                <a:pathLst>
                  <a:path w="492225" h="611689" extrusionOk="0">
                    <a:moveTo>
                      <a:pt x="391844" y="39308"/>
                    </a:moveTo>
                    <a:cubicBezTo>
                      <a:pt x="319793" y="-9337"/>
                      <a:pt x="223447" y="-12558"/>
                      <a:pt x="147383" y="28120"/>
                    </a:cubicBezTo>
                    <a:cubicBezTo>
                      <a:pt x="-8367" y="111419"/>
                      <a:pt x="-41981" y="332188"/>
                      <a:pt x="52779" y="473252"/>
                    </a:cubicBezTo>
                    <a:cubicBezTo>
                      <a:pt x="105572" y="551853"/>
                      <a:pt x="193426" y="604714"/>
                      <a:pt x="288186" y="611608"/>
                    </a:cubicBezTo>
                    <a:cubicBezTo>
                      <a:pt x="309605" y="613164"/>
                      <a:pt x="327898" y="592234"/>
                      <a:pt x="327898" y="571880"/>
                    </a:cubicBezTo>
                    <a:cubicBezTo>
                      <a:pt x="327898" y="548740"/>
                      <a:pt x="309636" y="534144"/>
                      <a:pt x="288186" y="532152"/>
                    </a:cubicBezTo>
                    <a:cubicBezTo>
                      <a:pt x="159812" y="520216"/>
                      <a:pt x="62749" y="400347"/>
                      <a:pt x="81073" y="271344"/>
                    </a:cubicBezTo>
                    <a:cubicBezTo>
                      <a:pt x="97141" y="158212"/>
                      <a:pt x="200612" y="49252"/>
                      <a:pt x="321271" y="96947"/>
                    </a:cubicBezTo>
                    <a:cubicBezTo>
                      <a:pt x="385357" y="122281"/>
                      <a:pt x="422300" y="190922"/>
                      <a:pt x="424447" y="257665"/>
                    </a:cubicBezTo>
                    <a:cubicBezTo>
                      <a:pt x="425566" y="292663"/>
                      <a:pt x="481035" y="303727"/>
                      <a:pt x="488206" y="266302"/>
                    </a:cubicBezTo>
                    <a:cubicBezTo>
                      <a:pt x="505285" y="177042"/>
                      <a:pt x="466958" y="89991"/>
                      <a:pt x="391844" y="393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54" name="Google Shape;2654;p29"/>
          <p:cNvGrpSpPr/>
          <p:nvPr/>
        </p:nvGrpSpPr>
        <p:grpSpPr>
          <a:xfrm rot="-409338">
            <a:off x="8456332" y="-237052"/>
            <a:ext cx="984885" cy="3455590"/>
            <a:chOff x="16910738" y="-475154"/>
            <a:chExt cx="1969611" cy="6910454"/>
          </a:xfrm>
        </p:grpSpPr>
        <p:sp>
          <p:nvSpPr>
            <p:cNvPr id="2655" name="Google Shape;2655;p29"/>
            <p:cNvSpPr/>
            <p:nvPr/>
          </p:nvSpPr>
          <p:spPr>
            <a:xfrm>
              <a:off x="16980934" y="-87573"/>
              <a:ext cx="589510" cy="174429"/>
            </a:xfrm>
            <a:custGeom>
              <a:avLst/>
              <a:gdLst/>
              <a:ahLst/>
              <a:cxnLst/>
              <a:rect l="l" t="t" r="r" b="b"/>
              <a:pathLst>
                <a:path w="589510" h="174429" extrusionOk="0">
                  <a:moveTo>
                    <a:pt x="587028" y="12559"/>
                  </a:moveTo>
                  <a:cubicBezTo>
                    <a:pt x="587828" y="16110"/>
                    <a:pt x="588710" y="19662"/>
                    <a:pt x="589511" y="23214"/>
                  </a:cubicBezTo>
                  <a:lnTo>
                    <a:pt x="589428" y="23214"/>
                  </a:lnTo>
                  <a:cubicBezTo>
                    <a:pt x="589248" y="23214"/>
                    <a:pt x="588986" y="23214"/>
                    <a:pt x="588807" y="23297"/>
                  </a:cubicBezTo>
                  <a:cubicBezTo>
                    <a:pt x="588724" y="23297"/>
                    <a:pt x="588628" y="23297"/>
                    <a:pt x="588545" y="23297"/>
                  </a:cubicBezTo>
                  <a:cubicBezTo>
                    <a:pt x="588186" y="23297"/>
                    <a:pt x="587841" y="23297"/>
                    <a:pt x="587483" y="23380"/>
                  </a:cubicBezTo>
                  <a:cubicBezTo>
                    <a:pt x="581634" y="23823"/>
                    <a:pt x="575702" y="24362"/>
                    <a:pt x="569771" y="24984"/>
                  </a:cubicBezTo>
                  <a:cubicBezTo>
                    <a:pt x="569591" y="24984"/>
                    <a:pt x="569412" y="24984"/>
                    <a:pt x="569233" y="24984"/>
                  </a:cubicBezTo>
                  <a:cubicBezTo>
                    <a:pt x="568791" y="25066"/>
                    <a:pt x="568253" y="25066"/>
                    <a:pt x="567812" y="25163"/>
                  </a:cubicBezTo>
                  <a:cubicBezTo>
                    <a:pt x="566929" y="25246"/>
                    <a:pt x="566129" y="25343"/>
                    <a:pt x="565246" y="25426"/>
                  </a:cubicBezTo>
                  <a:cubicBezTo>
                    <a:pt x="560018" y="24804"/>
                    <a:pt x="554707" y="24279"/>
                    <a:pt x="549479" y="23823"/>
                  </a:cubicBezTo>
                  <a:cubicBezTo>
                    <a:pt x="542306" y="23201"/>
                    <a:pt x="535132" y="22579"/>
                    <a:pt x="528042" y="22053"/>
                  </a:cubicBezTo>
                  <a:cubicBezTo>
                    <a:pt x="527683" y="22053"/>
                    <a:pt x="527421" y="22053"/>
                    <a:pt x="527159" y="21971"/>
                  </a:cubicBezTo>
                  <a:cubicBezTo>
                    <a:pt x="520248" y="21528"/>
                    <a:pt x="513337" y="21169"/>
                    <a:pt x="506522" y="20823"/>
                  </a:cubicBezTo>
                  <a:cubicBezTo>
                    <a:pt x="492080" y="20119"/>
                    <a:pt x="477733" y="19759"/>
                    <a:pt x="463304" y="19759"/>
                  </a:cubicBezTo>
                  <a:cubicBezTo>
                    <a:pt x="451261" y="19759"/>
                    <a:pt x="439302" y="20022"/>
                    <a:pt x="427259" y="20464"/>
                  </a:cubicBezTo>
                  <a:cubicBezTo>
                    <a:pt x="415396" y="21003"/>
                    <a:pt x="403518" y="21708"/>
                    <a:pt x="391655" y="22689"/>
                  </a:cubicBezTo>
                  <a:cubicBezTo>
                    <a:pt x="379695" y="23753"/>
                    <a:pt x="367735" y="24997"/>
                    <a:pt x="355872" y="26421"/>
                  </a:cubicBezTo>
                  <a:cubicBezTo>
                    <a:pt x="338160" y="28729"/>
                    <a:pt x="320530" y="31479"/>
                    <a:pt x="303080" y="34935"/>
                  </a:cubicBezTo>
                  <a:cubicBezTo>
                    <a:pt x="291382" y="37243"/>
                    <a:pt x="279698" y="39813"/>
                    <a:pt x="268180" y="42564"/>
                  </a:cubicBezTo>
                  <a:cubicBezTo>
                    <a:pt x="256662" y="45397"/>
                    <a:pt x="245240" y="48507"/>
                    <a:pt x="233901" y="51879"/>
                  </a:cubicBezTo>
                  <a:lnTo>
                    <a:pt x="233818" y="51879"/>
                  </a:lnTo>
                  <a:cubicBezTo>
                    <a:pt x="222479" y="55334"/>
                    <a:pt x="211236" y="58983"/>
                    <a:pt x="200076" y="62880"/>
                  </a:cubicBezTo>
                  <a:cubicBezTo>
                    <a:pt x="194489" y="64829"/>
                    <a:pt x="188917" y="66875"/>
                    <a:pt x="183426" y="69003"/>
                  </a:cubicBezTo>
                  <a:cubicBezTo>
                    <a:pt x="122841" y="92167"/>
                    <a:pt x="65538" y="124024"/>
                    <a:pt x="13726" y="165459"/>
                  </a:cubicBezTo>
                  <a:cubicBezTo>
                    <a:pt x="9918" y="168293"/>
                    <a:pt x="6194" y="171319"/>
                    <a:pt x="2566" y="174429"/>
                  </a:cubicBezTo>
                  <a:cubicBezTo>
                    <a:pt x="1683" y="170877"/>
                    <a:pt x="800" y="167242"/>
                    <a:pt x="0" y="163690"/>
                  </a:cubicBezTo>
                  <a:cubicBezTo>
                    <a:pt x="14526" y="149317"/>
                    <a:pt x="30293" y="136352"/>
                    <a:pt x="46501" y="124024"/>
                  </a:cubicBezTo>
                  <a:cubicBezTo>
                    <a:pt x="195386" y="23297"/>
                    <a:pt x="386261" y="-19824"/>
                    <a:pt x="564211" y="8564"/>
                  </a:cubicBezTo>
                  <a:cubicBezTo>
                    <a:pt x="565011" y="7680"/>
                    <a:pt x="565715" y="6961"/>
                    <a:pt x="566432" y="6339"/>
                  </a:cubicBezTo>
                  <a:cubicBezTo>
                    <a:pt x="567232" y="3948"/>
                    <a:pt x="568915" y="1903"/>
                    <a:pt x="572185" y="576"/>
                  </a:cubicBezTo>
                  <a:cubicBezTo>
                    <a:pt x="581041" y="-1649"/>
                    <a:pt x="584324" y="4833"/>
                    <a:pt x="586269" y="12379"/>
                  </a:cubicBezTo>
                  <a:cubicBezTo>
                    <a:pt x="586503" y="12462"/>
                    <a:pt x="586765" y="12462"/>
                    <a:pt x="587028" y="12559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29"/>
            <p:cNvSpPr/>
            <p:nvPr/>
          </p:nvSpPr>
          <p:spPr>
            <a:xfrm>
              <a:off x="17486270" y="-396420"/>
              <a:ext cx="41" cy="82"/>
            </a:xfrm>
            <a:custGeom>
              <a:avLst/>
              <a:gdLst/>
              <a:ahLst/>
              <a:cxnLst/>
              <a:rect l="l" t="t" r="r" b="b"/>
              <a:pathLst>
                <a:path w="41" h="82" extrusionOk="0">
                  <a:moveTo>
                    <a:pt x="0" y="0"/>
                  </a:moveTo>
                  <a:cubicBezTo>
                    <a:pt x="41" y="0"/>
                    <a:pt x="41" y="14"/>
                    <a:pt x="41" y="83"/>
                  </a:cubicBezTo>
                  <a:cubicBezTo>
                    <a:pt x="28" y="55"/>
                    <a:pt x="14" y="28"/>
                    <a:pt x="0" y="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29"/>
            <p:cNvSpPr/>
            <p:nvPr/>
          </p:nvSpPr>
          <p:spPr>
            <a:xfrm>
              <a:off x="16911134" y="-253276"/>
              <a:ext cx="84" cy="981"/>
            </a:xfrm>
            <a:custGeom>
              <a:avLst/>
              <a:gdLst/>
              <a:ahLst/>
              <a:cxnLst/>
              <a:rect l="l" t="t" r="r" b="b"/>
              <a:pathLst>
                <a:path w="84" h="981" extrusionOk="0">
                  <a:moveTo>
                    <a:pt x="0" y="0"/>
                  </a:moveTo>
                  <a:cubicBezTo>
                    <a:pt x="83" y="359"/>
                    <a:pt x="83" y="705"/>
                    <a:pt x="83" y="981"/>
                  </a:cubicBezTo>
                  <a:cubicBezTo>
                    <a:pt x="97" y="705"/>
                    <a:pt x="0" y="359"/>
                    <a:pt x="0" y="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29"/>
            <p:cNvSpPr/>
            <p:nvPr/>
          </p:nvSpPr>
          <p:spPr>
            <a:xfrm>
              <a:off x="18337850" y="5500232"/>
              <a:ext cx="542498" cy="610732"/>
            </a:xfrm>
            <a:custGeom>
              <a:avLst/>
              <a:gdLst/>
              <a:ahLst/>
              <a:cxnLst/>
              <a:rect l="l" t="t" r="r" b="b"/>
              <a:pathLst>
                <a:path w="542498" h="610732" extrusionOk="0">
                  <a:moveTo>
                    <a:pt x="542499" y="94770"/>
                  </a:moveTo>
                  <a:cubicBezTo>
                    <a:pt x="542499" y="96636"/>
                    <a:pt x="542416" y="98502"/>
                    <a:pt x="542416" y="100367"/>
                  </a:cubicBezTo>
                  <a:cubicBezTo>
                    <a:pt x="540733" y="112793"/>
                    <a:pt x="539409" y="125121"/>
                    <a:pt x="538788" y="137463"/>
                  </a:cubicBezTo>
                  <a:cubicBezTo>
                    <a:pt x="527449" y="275810"/>
                    <a:pt x="516110" y="413978"/>
                    <a:pt x="504508" y="552160"/>
                  </a:cubicBezTo>
                  <a:cubicBezTo>
                    <a:pt x="423548" y="562981"/>
                    <a:pt x="341540" y="577093"/>
                    <a:pt x="268815" y="610733"/>
                  </a:cubicBezTo>
                  <a:cubicBezTo>
                    <a:pt x="177757" y="455883"/>
                    <a:pt x="82905" y="303065"/>
                    <a:pt x="0" y="144208"/>
                  </a:cubicBezTo>
                  <a:cubicBezTo>
                    <a:pt x="23561" y="112530"/>
                    <a:pt x="46060" y="80493"/>
                    <a:pt x="71387" y="49258"/>
                  </a:cubicBezTo>
                  <a:cubicBezTo>
                    <a:pt x="145174" y="87417"/>
                    <a:pt x="170321" y="162410"/>
                    <a:pt x="207346" y="34884"/>
                  </a:cubicBezTo>
                  <a:cubicBezTo>
                    <a:pt x="252965" y="46328"/>
                    <a:pt x="292555" y="76416"/>
                    <a:pt x="338960" y="82539"/>
                  </a:cubicBezTo>
                  <a:cubicBezTo>
                    <a:pt x="368811" y="74025"/>
                    <a:pt x="372439" y="36211"/>
                    <a:pt x="381295" y="10919"/>
                  </a:cubicBezTo>
                  <a:cubicBezTo>
                    <a:pt x="438419" y="48539"/>
                    <a:pt x="477568" y="89809"/>
                    <a:pt x="512909" y="0"/>
                  </a:cubicBezTo>
                  <a:cubicBezTo>
                    <a:pt x="522924" y="5321"/>
                    <a:pt x="532746" y="11098"/>
                    <a:pt x="542223" y="17304"/>
                  </a:cubicBezTo>
                  <a:cubicBezTo>
                    <a:pt x="541795" y="43121"/>
                    <a:pt x="542333" y="68939"/>
                    <a:pt x="542499" y="94770"/>
                  </a:cubicBezTo>
                  <a:close/>
                </a:path>
              </a:pathLst>
            </a:custGeom>
            <a:solidFill>
              <a:srgbClr val="FDF5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29"/>
            <p:cNvSpPr/>
            <p:nvPr/>
          </p:nvSpPr>
          <p:spPr>
            <a:xfrm>
              <a:off x="17142909" y="619866"/>
              <a:ext cx="1737355" cy="5024560"/>
            </a:xfrm>
            <a:custGeom>
              <a:avLst/>
              <a:gdLst/>
              <a:ahLst/>
              <a:cxnLst/>
              <a:rect l="l" t="t" r="r" b="b"/>
              <a:pathLst>
                <a:path w="1737355" h="5024560" extrusionOk="0">
                  <a:moveTo>
                    <a:pt x="1736997" y="4885329"/>
                  </a:moveTo>
                  <a:cubicBezTo>
                    <a:pt x="1737080" y="4886034"/>
                    <a:pt x="1737259" y="4886752"/>
                    <a:pt x="1737356" y="4887457"/>
                  </a:cubicBezTo>
                  <a:cubicBezTo>
                    <a:pt x="1737273" y="4890830"/>
                    <a:pt x="1737177" y="4894285"/>
                    <a:pt x="1737177" y="4897657"/>
                  </a:cubicBezTo>
                  <a:cubicBezTo>
                    <a:pt x="1727700" y="4891451"/>
                    <a:pt x="1717864" y="4885674"/>
                    <a:pt x="1707863" y="4880353"/>
                  </a:cubicBezTo>
                  <a:cubicBezTo>
                    <a:pt x="1672521" y="4970162"/>
                    <a:pt x="1633373" y="4928892"/>
                    <a:pt x="1576249" y="4891272"/>
                  </a:cubicBezTo>
                  <a:cubicBezTo>
                    <a:pt x="1567393" y="4916564"/>
                    <a:pt x="1563765" y="4954364"/>
                    <a:pt x="1533914" y="4962892"/>
                  </a:cubicBezTo>
                  <a:cubicBezTo>
                    <a:pt x="1487495" y="4956769"/>
                    <a:pt x="1447905" y="4926681"/>
                    <a:pt x="1402300" y="4915237"/>
                  </a:cubicBezTo>
                  <a:cubicBezTo>
                    <a:pt x="1365275" y="5042763"/>
                    <a:pt x="1340128" y="4967770"/>
                    <a:pt x="1266341" y="4929611"/>
                  </a:cubicBezTo>
                  <a:cubicBezTo>
                    <a:pt x="1241014" y="4960846"/>
                    <a:pt x="1218515" y="4992883"/>
                    <a:pt x="1194954" y="5024561"/>
                  </a:cubicBezTo>
                  <a:cubicBezTo>
                    <a:pt x="1192567" y="5020041"/>
                    <a:pt x="1190167" y="5015508"/>
                    <a:pt x="1187863" y="5010989"/>
                  </a:cubicBezTo>
                  <a:cubicBezTo>
                    <a:pt x="1183435" y="5002378"/>
                    <a:pt x="1179007" y="4993864"/>
                    <a:pt x="1174662" y="4985254"/>
                  </a:cubicBezTo>
                  <a:cubicBezTo>
                    <a:pt x="1174579" y="4984895"/>
                    <a:pt x="1174483" y="4984452"/>
                    <a:pt x="1174400" y="4984107"/>
                  </a:cubicBezTo>
                  <a:cubicBezTo>
                    <a:pt x="1173517" y="4980113"/>
                    <a:pt x="1172538" y="4976298"/>
                    <a:pt x="1171572" y="4972483"/>
                  </a:cubicBezTo>
                  <a:cubicBezTo>
                    <a:pt x="1170689" y="4965822"/>
                    <a:pt x="1168744" y="4959257"/>
                    <a:pt x="1167144" y="4952789"/>
                  </a:cubicBezTo>
                  <a:cubicBezTo>
                    <a:pt x="1165640" y="4946749"/>
                    <a:pt x="1164219" y="4940723"/>
                    <a:pt x="1162716" y="4934683"/>
                  </a:cubicBezTo>
                  <a:cubicBezTo>
                    <a:pt x="1159350" y="4921456"/>
                    <a:pt x="1156426" y="4907967"/>
                    <a:pt x="1152260" y="4895017"/>
                  </a:cubicBezTo>
                  <a:cubicBezTo>
                    <a:pt x="1152260" y="4895017"/>
                    <a:pt x="1152177" y="4895017"/>
                    <a:pt x="1152080" y="4895100"/>
                  </a:cubicBezTo>
                  <a:cubicBezTo>
                    <a:pt x="1151901" y="4894658"/>
                    <a:pt x="1151818" y="4894298"/>
                    <a:pt x="1151639" y="4893953"/>
                  </a:cubicBezTo>
                  <a:cubicBezTo>
                    <a:pt x="1146673" y="4874963"/>
                    <a:pt x="1141721" y="4855973"/>
                    <a:pt x="1136851" y="4836983"/>
                  </a:cubicBezTo>
                  <a:cubicBezTo>
                    <a:pt x="1121084" y="4774775"/>
                    <a:pt x="1105675" y="4712567"/>
                    <a:pt x="1090432" y="4650263"/>
                  </a:cubicBezTo>
                  <a:cubicBezTo>
                    <a:pt x="1061464" y="4532052"/>
                    <a:pt x="1033130" y="4413676"/>
                    <a:pt x="1004603" y="4295383"/>
                  </a:cubicBezTo>
                  <a:cubicBezTo>
                    <a:pt x="945617" y="4050725"/>
                    <a:pt x="886618" y="3805970"/>
                    <a:pt x="827632" y="3561312"/>
                  </a:cubicBezTo>
                  <a:cubicBezTo>
                    <a:pt x="768109" y="3314692"/>
                    <a:pt x="708682" y="3067988"/>
                    <a:pt x="649241" y="2821382"/>
                  </a:cubicBezTo>
                  <a:cubicBezTo>
                    <a:pt x="588752" y="2570767"/>
                    <a:pt x="528428" y="2320166"/>
                    <a:pt x="467925" y="2069469"/>
                  </a:cubicBezTo>
                  <a:cubicBezTo>
                    <a:pt x="409905" y="1829150"/>
                    <a:pt x="352079" y="1588846"/>
                    <a:pt x="294141" y="1348431"/>
                  </a:cubicBezTo>
                  <a:cubicBezTo>
                    <a:pt x="233473" y="1096849"/>
                    <a:pt x="172708" y="845350"/>
                    <a:pt x="112219" y="593768"/>
                  </a:cubicBezTo>
                  <a:cubicBezTo>
                    <a:pt x="74836" y="438642"/>
                    <a:pt x="37466" y="283350"/>
                    <a:pt x="0" y="128224"/>
                  </a:cubicBezTo>
                  <a:cubicBezTo>
                    <a:pt x="172280" y="16233"/>
                    <a:pt x="385641" y="-12169"/>
                    <a:pt x="589980" y="4333"/>
                  </a:cubicBezTo>
                  <a:cubicBezTo>
                    <a:pt x="630191" y="174980"/>
                    <a:pt x="670402" y="345461"/>
                    <a:pt x="710710" y="516108"/>
                  </a:cubicBezTo>
                  <a:cubicBezTo>
                    <a:pt x="768909" y="762811"/>
                    <a:pt x="826832" y="1009598"/>
                    <a:pt x="885197" y="1256301"/>
                  </a:cubicBezTo>
                  <a:cubicBezTo>
                    <a:pt x="945783" y="1512416"/>
                    <a:pt x="1005830" y="1768615"/>
                    <a:pt x="1066154" y="2024813"/>
                  </a:cubicBezTo>
                  <a:cubicBezTo>
                    <a:pt x="1124960" y="2274889"/>
                    <a:pt x="1183422" y="2525144"/>
                    <a:pt x="1242421" y="2775220"/>
                  </a:cubicBezTo>
                  <a:cubicBezTo>
                    <a:pt x="1302124" y="3028488"/>
                    <a:pt x="1361992" y="3281577"/>
                    <a:pt x="1421433" y="3534859"/>
                  </a:cubicBezTo>
                  <a:cubicBezTo>
                    <a:pt x="1451105" y="3661583"/>
                    <a:pt x="1480777" y="3788307"/>
                    <a:pt x="1510532" y="3914948"/>
                  </a:cubicBezTo>
                  <a:cubicBezTo>
                    <a:pt x="1539321" y="4037940"/>
                    <a:pt x="1568635" y="4160850"/>
                    <a:pt x="1597686" y="4283759"/>
                  </a:cubicBezTo>
                  <a:cubicBezTo>
                    <a:pt x="1623454" y="4392295"/>
                    <a:pt x="1649236" y="4500817"/>
                    <a:pt x="1674742" y="4609449"/>
                  </a:cubicBezTo>
                  <a:cubicBezTo>
                    <a:pt x="1687668" y="4664650"/>
                    <a:pt x="1700690" y="4719851"/>
                    <a:pt x="1713533" y="4775135"/>
                  </a:cubicBezTo>
                  <a:cubicBezTo>
                    <a:pt x="1718499" y="4796433"/>
                    <a:pt x="1723368" y="4817648"/>
                    <a:pt x="1728141" y="4838946"/>
                  </a:cubicBezTo>
                  <a:cubicBezTo>
                    <a:pt x="1728583" y="4841074"/>
                    <a:pt x="1729024" y="4843203"/>
                    <a:pt x="1729383" y="4845331"/>
                  </a:cubicBezTo>
                  <a:cubicBezTo>
                    <a:pt x="1730086" y="4848703"/>
                    <a:pt x="1730707" y="4851992"/>
                    <a:pt x="1731328" y="4855268"/>
                  </a:cubicBezTo>
                  <a:cubicBezTo>
                    <a:pt x="1733190" y="4865275"/>
                    <a:pt x="1735135" y="4875295"/>
                    <a:pt x="1736997" y="48853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29"/>
            <p:cNvSpPr/>
            <p:nvPr/>
          </p:nvSpPr>
          <p:spPr>
            <a:xfrm>
              <a:off x="16983472" y="-67797"/>
              <a:ext cx="733180" cy="787733"/>
            </a:xfrm>
            <a:custGeom>
              <a:avLst/>
              <a:gdLst/>
              <a:ahLst/>
              <a:cxnLst/>
              <a:rect l="l" t="t" r="r" b="b"/>
              <a:pathLst>
                <a:path w="733180" h="787733" extrusionOk="0">
                  <a:moveTo>
                    <a:pt x="733181" y="622712"/>
                  </a:moveTo>
                  <a:cubicBezTo>
                    <a:pt x="656069" y="602672"/>
                    <a:pt x="575371" y="599631"/>
                    <a:pt x="496604" y="618290"/>
                  </a:cubicBezTo>
                  <a:cubicBezTo>
                    <a:pt x="374798" y="638883"/>
                    <a:pt x="228990" y="684768"/>
                    <a:pt x="152568" y="787734"/>
                  </a:cubicBezTo>
                  <a:cubicBezTo>
                    <a:pt x="148567" y="770872"/>
                    <a:pt x="144429" y="754011"/>
                    <a:pt x="140429" y="737149"/>
                  </a:cubicBezTo>
                  <a:cubicBezTo>
                    <a:pt x="138359" y="728304"/>
                    <a:pt x="136152" y="719735"/>
                    <a:pt x="134083" y="710890"/>
                  </a:cubicBezTo>
                  <a:cubicBezTo>
                    <a:pt x="130772" y="697345"/>
                    <a:pt x="127600" y="683939"/>
                    <a:pt x="124289" y="670533"/>
                  </a:cubicBezTo>
                  <a:cubicBezTo>
                    <a:pt x="114633" y="630176"/>
                    <a:pt x="104839" y="589818"/>
                    <a:pt x="95182" y="549323"/>
                  </a:cubicBezTo>
                  <a:cubicBezTo>
                    <a:pt x="67180" y="433642"/>
                    <a:pt x="39315" y="317961"/>
                    <a:pt x="11449" y="202280"/>
                  </a:cubicBezTo>
                  <a:cubicBezTo>
                    <a:pt x="11312" y="201727"/>
                    <a:pt x="11174" y="201174"/>
                    <a:pt x="11036" y="200621"/>
                  </a:cubicBezTo>
                  <a:cubicBezTo>
                    <a:pt x="7863" y="187768"/>
                    <a:pt x="4828" y="174914"/>
                    <a:pt x="1793" y="162061"/>
                  </a:cubicBezTo>
                  <a:cubicBezTo>
                    <a:pt x="1104" y="159573"/>
                    <a:pt x="552" y="157085"/>
                    <a:pt x="0" y="154598"/>
                  </a:cubicBezTo>
                  <a:cubicBezTo>
                    <a:pt x="3587" y="151557"/>
                    <a:pt x="7311" y="148517"/>
                    <a:pt x="11174" y="145752"/>
                  </a:cubicBezTo>
                  <a:cubicBezTo>
                    <a:pt x="165673" y="22055"/>
                    <a:pt x="368177" y="-15676"/>
                    <a:pt x="562680" y="5608"/>
                  </a:cubicBezTo>
                  <a:cubicBezTo>
                    <a:pt x="571233" y="6576"/>
                    <a:pt x="579647" y="7543"/>
                    <a:pt x="588200" y="8787"/>
                  </a:cubicBezTo>
                  <a:cubicBezTo>
                    <a:pt x="591097" y="20811"/>
                    <a:pt x="593994" y="32835"/>
                    <a:pt x="596753" y="44998"/>
                  </a:cubicBezTo>
                  <a:cubicBezTo>
                    <a:pt x="597304" y="47209"/>
                    <a:pt x="597856" y="49421"/>
                    <a:pt x="598408" y="51632"/>
                  </a:cubicBezTo>
                  <a:cubicBezTo>
                    <a:pt x="628066" y="177402"/>
                    <a:pt x="657587" y="303034"/>
                    <a:pt x="687383" y="428805"/>
                  </a:cubicBezTo>
                  <a:cubicBezTo>
                    <a:pt x="694280" y="458381"/>
                    <a:pt x="701315" y="487958"/>
                    <a:pt x="708213" y="517535"/>
                  </a:cubicBezTo>
                  <a:cubicBezTo>
                    <a:pt x="711385" y="530803"/>
                    <a:pt x="714558" y="543933"/>
                    <a:pt x="717593" y="557201"/>
                  </a:cubicBezTo>
                  <a:cubicBezTo>
                    <a:pt x="719248" y="564250"/>
                    <a:pt x="721042" y="571437"/>
                    <a:pt x="722697" y="578623"/>
                  </a:cubicBezTo>
                  <a:cubicBezTo>
                    <a:pt x="726146" y="593274"/>
                    <a:pt x="729594" y="608062"/>
                    <a:pt x="733181" y="622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29"/>
            <p:cNvSpPr/>
            <p:nvPr/>
          </p:nvSpPr>
          <p:spPr>
            <a:xfrm>
              <a:off x="18606664" y="6052378"/>
              <a:ext cx="235693" cy="382922"/>
            </a:xfrm>
            <a:custGeom>
              <a:avLst/>
              <a:gdLst/>
              <a:ahLst/>
              <a:cxnLst/>
              <a:rect l="l" t="t" r="r" b="b"/>
              <a:pathLst>
                <a:path w="235693" h="382922" extrusionOk="0">
                  <a:moveTo>
                    <a:pt x="235694" y="0"/>
                  </a:moveTo>
                  <a:cubicBezTo>
                    <a:pt x="234894" y="9232"/>
                    <a:pt x="234094" y="18465"/>
                    <a:pt x="233307" y="27600"/>
                  </a:cubicBezTo>
                  <a:cubicBezTo>
                    <a:pt x="229141" y="77480"/>
                    <a:pt x="224893" y="127263"/>
                    <a:pt x="220644" y="177046"/>
                  </a:cubicBezTo>
                  <a:cubicBezTo>
                    <a:pt x="217016" y="225848"/>
                    <a:pt x="213995" y="274663"/>
                    <a:pt x="210105" y="323382"/>
                  </a:cubicBezTo>
                  <a:cubicBezTo>
                    <a:pt x="206298" y="343698"/>
                    <a:pt x="214092" y="382922"/>
                    <a:pt x="184778" y="382922"/>
                  </a:cubicBezTo>
                  <a:cubicBezTo>
                    <a:pt x="184337" y="382922"/>
                    <a:pt x="183799" y="382922"/>
                    <a:pt x="183357" y="382922"/>
                  </a:cubicBezTo>
                  <a:cubicBezTo>
                    <a:pt x="171218" y="380255"/>
                    <a:pt x="166707" y="371119"/>
                    <a:pt x="165728" y="359233"/>
                  </a:cubicBezTo>
                  <a:cubicBezTo>
                    <a:pt x="118785" y="264905"/>
                    <a:pt x="67055" y="173052"/>
                    <a:pt x="13822" y="81999"/>
                  </a:cubicBezTo>
                  <a:cubicBezTo>
                    <a:pt x="9215" y="74190"/>
                    <a:pt x="4607" y="66382"/>
                    <a:pt x="0" y="58573"/>
                  </a:cubicBezTo>
                  <a:cubicBezTo>
                    <a:pt x="72711" y="24933"/>
                    <a:pt x="154734" y="10822"/>
                    <a:pt x="235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29"/>
            <p:cNvSpPr/>
            <p:nvPr/>
          </p:nvSpPr>
          <p:spPr>
            <a:xfrm>
              <a:off x="17562842" y="694865"/>
              <a:ext cx="1168260" cy="4703921"/>
            </a:xfrm>
            <a:custGeom>
              <a:avLst/>
              <a:gdLst/>
              <a:ahLst/>
              <a:cxnLst/>
              <a:rect l="l" t="t" r="r" b="b"/>
              <a:pathLst>
                <a:path w="1168260" h="4703921" extrusionOk="0">
                  <a:moveTo>
                    <a:pt x="1167918" y="4687682"/>
                  </a:moveTo>
                  <a:cubicBezTo>
                    <a:pt x="1169684" y="4694869"/>
                    <a:pt x="1164373" y="4702235"/>
                    <a:pt x="1157379" y="4703659"/>
                  </a:cubicBezTo>
                  <a:cubicBezTo>
                    <a:pt x="1156496" y="4703839"/>
                    <a:pt x="1155614" y="4703922"/>
                    <a:pt x="1154717" y="4703922"/>
                  </a:cubicBezTo>
                  <a:cubicBezTo>
                    <a:pt x="1148344" y="4703922"/>
                    <a:pt x="1142936" y="4699306"/>
                    <a:pt x="1141433" y="4693003"/>
                  </a:cubicBezTo>
                  <a:cubicBezTo>
                    <a:pt x="1092186" y="4491563"/>
                    <a:pt x="1042940" y="4290109"/>
                    <a:pt x="993693" y="4088670"/>
                  </a:cubicBezTo>
                  <a:cubicBezTo>
                    <a:pt x="942584" y="3879145"/>
                    <a:pt x="891393" y="3669716"/>
                    <a:pt x="840201" y="3460191"/>
                  </a:cubicBezTo>
                  <a:cubicBezTo>
                    <a:pt x="791037" y="3258834"/>
                    <a:pt x="741791" y="3057477"/>
                    <a:pt x="692641" y="2856037"/>
                  </a:cubicBezTo>
                  <a:cubicBezTo>
                    <a:pt x="646760" y="2668252"/>
                    <a:pt x="600879" y="2480481"/>
                    <a:pt x="554998" y="2292697"/>
                  </a:cubicBezTo>
                  <a:cubicBezTo>
                    <a:pt x="506731" y="2095251"/>
                    <a:pt x="458450" y="1897791"/>
                    <a:pt x="410266" y="1700249"/>
                  </a:cubicBezTo>
                  <a:cubicBezTo>
                    <a:pt x="359157" y="1490904"/>
                    <a:pt x="307965" y="1281475"/>
                    <a:pt x="256774" y="1072130"/>
                  </a:cubicBezTo>
                  <a:cubicBezTo>
                    <a:pt x="206286" y="865092"/>
                    <a:pt x="155715" y="657972"/>
                    <a:pt x="105227" y="450838"/>
                  </a:cubicBezTo>
                  <a:cubicBezTo>
                    <a:pt x="88135" y="380821"/>
                    <a:pt x="71044" y="310804"/>
                    <a:pt x="54035" y="240691"/>
                  </a:cubicBezTo>
                  <a:cubicBezTo>
                    <a:pt x="43855" y="198800"/>
                    <a:pt x="33661" y="156826"/>
                    <a:pt x="23563" y="114852"/>
                  </a:cubicBezTo>
                  <a:cubicBezTo>
                    <a:pt x="18873" y="95419"/>
                    <a:pt x="14169" y="75987"/>
                    <a:pt x="9575" y="56541"/>
                  </a:cubicBezTo>
                  <a:cubicBezTo>
                    <a:pt x="7534" y="47751"/>
                    <a:pt x="5506" y="38975"/>
                    <a:pt x="3464" y="30185"/>
                  </a:cubicBezTo>
                  <a:cubicBezTo>
                    <a:pt x="2223" y="24684"/>
                    <a:pt x="636" y="19003"/>
                    <a:pt x="181" y="13406"/>
                  </a:cubicBezTo>
                  <a:cubicBezTo>
                    <a:pt x="-964" y="7366"/>
                    <a:pt x="3464" y="1340"/>
                    <a:pt x="9299" y="276"/>
                  </a:cubicBezTo>
                  <a:cubicBezTo>
                    <a:pt x="14886" y="-968"/>
                    <a:pt x="20018" y="2142"/>
                    <a:pt x="21963" y="6578"/>
                  </a:cubicBezTo>
                  <a:cubicBezTo>
                    <a:pt x="25149" y="13765"/>
                    <a:pt x="26750" y="21837"/>
                    <a:pt x="28695" y="29383"/>
                  </a:cubicBezTo>
                  <a:cubicBezTo>
                    <a:pt x="32060" y="42513"/>
                    <a:pt x="35344" y="55739"/>
                    <a:pt x="38709" y="68869"/>
                  </a:cubicBezTo>
                  <a:cubicBezTo>
                    <a:pt x="45262" y="95226"/>
                    <a:pt x="51731" y="121665"/>
                    <a:pt x="58284" y="148022"/>
                  </a:cubicBezTo>
                  <a:cubicBezTo>
                    <a:pt x="69085" y="191682"/>
                    <a:pt x="79803" y="235439"/>
                    <a:pt x="90522" y="279182"/>
                  </a:cubicBezTo>
                  <a:cubicBezTo>
                    <a:pt x="117007" y="387179"/>
                    <a:pt x="143493" y="495176"/>
                    <a:pt x="169882" y="603269"/>
                  </a:cubicBezTo>
                  <a:cubicBezTo>
                    <a:pt x="216121" y="792201"/>
                    <a:pt x="262264" y="981216"/>
                    <a:pt x="308503" y="1170162"/>
                  </a:cubicBezTo>
                  <a:cubicBezTo>
                    <a:pt x="356688" y="1366999"/>
                    <a:pt x="404776" y="1563823"/>
                    <a:pt x="452877" y="1760743"/>
                  </a:cubicBezTo>
                  <a:cubicBezTo>
                    <a:pt x="504690" y="1973019"/>
                    <a:pt x="556419" y="2185377"/>
                    <a:pt x="608411" y="2397556"/>
                  </a:cubicBezTo>
                  <a:cubicBezTo>
                    <a:pt x="660044" y="2608145"/>
                    <a:pt x="711415" y="2818818"/>
                    <a:pt x="762882" y="3029490"/>
                  </a:cubicBezTo>
                  <a:cubicBezTo>
                    <a:pt x="811246" y="3227834"/>
                    <a:pt x="859775" y="3426164"/>
                    <a:pt x="908236" y="3624508"/>
                  </a:cubicBezTo>
                  <a:cubicBezTo>
                    <a:pt x="955799" y="3819203"/>
                    <a:pt x="1003363" y="4013912"/>
                    <a:pt x="1050927" y="4208607"/>
                  </a:cubicBezTo>
                  <a:cubicBezTo>
                    <a:pt x="1089965" y="4368295"/>
                    <a:pt x="1128935" y="4528037"/>
                    <a:pt x="1167918" y="46876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29"/>
            <p:cNvSpPr/>
            <p:nvPr/>
          </p:nvSpPr>
          <p:spPr>
            <a:xfrm>
              <a:off x="17327939" y="764247"/>
              <a:ext cx="1158691" cy="4703354"/>
            </a:xfrm>
            <a:custGeom>
              <a:avLst/>
              <a:gdLst/>
              <a:ahLst/>
              <a:cxnLst/>
              <a:rect l="l" t="t" r="r" b="b"/>
              <a:pathLst>
                <a:path w="1158691" h="4703354" extrusionOk="0">
                  <a:moveTo>
                    <a:pt x="1131965" y="4692920"/>
                  </a:moveTo>
                  <a:cubicBezTo>
                    <a:pt x="1105576" y="4584039"/>
                    <a:pt x="1079173" y="4475061"/>
                    <a:pt x="1052784" y="4366166"/>
                  </a:cubicBezTo>
                  <a:cubicBezTo>
                    <a:pt x="1028864" y="4267844"/>
                    <a:pt x="1004861" y="4169508"/>
                    <a:pt x="981218" y="4071103"/>
                  </a:cubicBezTo>
                  <a:cubicBezTo>
                    <a:pt x="957919" y="3974108"/>
                    <a:pt x="934095" y="3877196"/>
                    <a:pt x="910714" y="3780200"/>
                  </a:cubicBezTo>
                  <a:cubicBezTo>
                    <a:pt x="885470" y="3675922"/>
                    <a:pt x="860143" y="3571739"/>
                    <a:pt x="834899" y="3467475"/>
                  </a:cubicBezTo>
                  <a:cubicBezTo>
                    <a:pt x="785293" y="3262925"/>
                    <a:pt x="735702" y="3058375"/>
                    <a:pt x="686097" y="2853826"/>
                  </a:cubicBezTo>
                  <a:cubicBezTo>
                    <a:pt x="639154" y="2660374"/>
                    <a:pt x="592211" y="2466909"/>
                    <a:pt x="545351" y="2273541"/>
                  </a:cubicBezTo>
                  <a:cubicBezTo>
                    <a:pt x="495925" y="2069516"/>
                    <a:pt x="446416" y="1865506"/>
                    <a:pt x="396990" y="1661481"/>
                  </a:cubicBezTo>
                  <a:cubicBezTo>
                    <a:pt x="347040" y="1455245"/>
                    <a:pt x="296994" y="1249093"/>
                    <a:pt x="247030" y="1042954"/>
                  </a:cubicBezTo>
                  <a:cubicBezTo>
                    <a:pt x="199025" y="845052"/>
                    <a:pt x="151102" y="647164"/>
                    <a:pt x="103277" y="449179"/>
                  </a:cubicBezTo>
                  <a:cubicBezTo>
                    <a:pt x="85206" y="374629"/>
                    <a:pt x="67135" y="300010"/>
                    <a:pt x="49243" y="225377"/>
                  </a:cubicBezTo>
                  <a:cubicBezTo>
                    <a:pt x="39063" y="182961"/>
                    <a:pt x="28869" y="140448"/>
                    <a:pt x="18771" y="98031"/>
                  </a:cubicBezTo>
                  <a:cubicBezTo>
                    <a:pt x="14260" y="79304"/>
                    <a:pt x="9915" y="60577"/>
                    <a:pt x="5570" y="41863"/>
                  </a:cubicBezTo>
                  <a:cubicBezTo>
                    <a:pt x="4866" y="38753"/>
                    <a:pt x="4149" y="35561"/>
                    <a:pt x="3445" y="32451"/>
                  </a:cubicBezTo>
                  <a:cubicBezTo>
                    <a:pt x="2563" y="28194"/>
                    <a:pt x="1404" y="23937"/>
                    <a:pt x="783" y="19584"/>
                  </a:cubicBezTo>
                  <a:cubicBezTo>
                    <a:pt x="79" y="14608"/>
                    <a:pt x="-983" y="9384"/>
                    <a:pt x="1928" y="4851"/>
                  </a:cubicBezTo>
                  <a:cubicBezTo>
                    <a:pt x="4852" y="234"/>
                    <a:pt x="10605" y="-1452"/>
                    <a:pt x="15391" y="1395"/>
                  </a:cubicBezTo>
                  <a:cubicBezTo>
                    <a:pt x="20799" y="4408"/>
                    <a:pt x="22565" y="10973"/>
                    <a:pt x="24165" y="16571"/>
                  </a:cubicBezTo>
                  <a:cubicBezTo>
                    <a:pt x="27448" y="28996"/>
                    <a:pt x="30717" y="41324"/>
                    <a:pt x="33821" y="53749"/>
                  </a:cubicBezTo>
                  <a:cubicBezTo>
                    <a:pt x="40553" y="80368"/>
                    <a:pt x="47105" y="107084"/>
                    <a:pt x="53658" y="133800"/>
                  </a:cubicBezTo>
                  <a:cubicBezTo>
                    <a:pt x="64376" y="177101"/>
                    <a:pt x="74915" y="220319"/>
                    <a:pt x="85454" y="263634"/>
                  </a:cubicBezTo>
                  <a:cubicBezTo>
                    <a:pt x="109277" y="361334"/>
                    <a:pt x="133018" y="459047"/>
                    <a:pt x="156758" y="556844"/>
                  </a:cubicBezTo>
                  <a:cubicBezTo>
                    <a:pt x="206005" y="759348"/>
                    <a:pt x="255169" y="961949"/>
                    <a:pt x="304236" y="1164550"/>
                  </a:cubicBezTo>
                  <a:cubicBezTo>
                    <a:pt x="353303" y="1366888"/>
                    <a:pt x="402370" y="1569130"/>
                    <a:pt x="451438" y="1771454"/>
                  </a:cubicBezTo>
                  <a:cubicBezTo>
                    <a:pt x="501484" y="1977870"/>
                    <a:pt x="551614" y="2184285"/>
                    <a:pt x="601660" y="2390701"/>
                  </a:cubicBezTo>
                  <a:cubicBezTo>
                    <a:pt x="652148" y="2599327"/>
                    <a:pt x="702719" y="2808051"/>
                    <a:pt x="753387" y="3016692"/>
                  </a:cubicBezTo>
                  <a:cubicBezTo>
                    <a:pt x="777748" y="3117059"/>
                    <a:pt x="802095" y="3217510"/>
                    <a:pt x="826456" y="3317974"/>
                  </a:cubicBezTo>
                  <a:cubicBezTo>
                    <a:pt x="848252" y="3408141"/>
                    <a:pt x="869951" y="3498212"/>
                    <a:pt x="891994" y="3588283"/>
                  </a:cubicBezTo>
                  <a:cubicBezTo>
                    <a:pt x="917942" y="3694414"/>
                    <a:pt x="943462" y="3800641"/>
                    <a:pt x="969230" y="3906869"/>
                  </a:cubicBezTo>
                  <a:cubicBezTo>
                    <a:pt x="993315" y="4006352"/>
                    <a:pt x="1017497" y="4105918"/>
                    <a:pt x="1041596" y="4205401"/>
                  </a:cubicBezTo>
                  <a:cubicBezTo>
                    <a:pt x="1080483" y="4365848"/>
                    <a:pt x="1119453" y="4526198"/>
                    <a:pt x="1158340" y="4686563"/>
                  </a:cubicBezTo>
                  <a:cubicBezTo>
                    <a:pt x="1160023" y="4693749"/>
                    <a:pt x="1155512" y="4701199"/>
                    <a:pt x="1148325" y="4702982"/>
                  </a:cubicBezTo>
                  <a:cubicBezTo>
                    <a:pt x="1147277" y="4703244"/>
                    <a:pt x="1146242" y="4703355"/>
                    <a:pt x="1145207" y="4703355"/>
                  </a:cubicBezTo>
                  <a:cubicBezTo>
                    <a:pt x="1139138" y="4703327"/>
                    <a:pt x="1133482" y="4699057"/>
                    <a:pt x="1131965" y="46929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29"/>
            <p:cNvSpPr/>
            <p:nvPr/>
          </p:nvSpPr>
          <p:spPr>
            <a:xfrm>
              <a:off x="17136095" y="538071"/>
              <a:ext cx="596794" cy="210004"/>
            </a:xfrm>
            <a:custGeom>
              <a:avLst/>
              <a:gdLst/>
              <a:ahLst/>
              <a:cxnLst/>
              <a:rect l="l" t="t" r="r" b="b"/>
              <a:pathLst>
                <a:path w="596794" h="210004" extrusionOk="0">
                  <a:moveTo>
                    <a:pt x="590145" y="57808"/>
                  </a:moveTo>
                  <a:cubicBezTo>
                    <a:pt x="592366" y="67303"/>
                    <a:pt x="594573" y="76715"/>
                    <a:pt x="596794" y="86114"/>
                  </a:cubicBezTo>
                  <a:cubicBezTo>
                    <a:pt x="392455" y="69611"/>
                    <a:pt x="179081" y="98000"/>
                    <a:pt x="6815" y="210004"/>
                  </a:cubicBezTo>
                  <a:cubicBezTo>
                    <a:pt x="4511" y="200772"/>
                    <a:pt x="2304" y="191457"/>
                    <a:pt x="83" y="182224"/>
                  </a:cubicBezTo>
                  <a:cubicBezTo>
                    <a:pt x="83" y="182141"/>
                    <a:pt x="0" y="181962"/>
                    <a:pt x="0" y="181865"/>
                  </a:cubicBezTo>
                  <a:cubicBezTo>
                    <a:pt x="76436" y="78830"/>
                    <a:pt x="222230" y="33041"/>
                    <a:pt x="343926" y="12462"/>
                  </a:cubicBezTo>
                  <a:cubicBezTo>
                    <a:pt x="422762" y="-6265"/>
                    <a:pt x="503446" y="-3156"/>
                    <a:pt x="580503" y="16898"/>
                  </a:cubicBezTo>
                  <a:cubicBezTo>
                    <a:pt x="583689" y="30554"/>
                    <a:pt x="586959" y="44139"/>
                    <a:pt x="590145" y="57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29"/>
            <p:cNvSpPr/>
            <p:nvPr/>
          </p:nvSpPr>
          <p:spPr>
            <a:xfrm>
              <a:off x="16910738" y="-475154"/>
              <a:ext cx="667500" cy="594310"/>
            </a:xfrm>
            <a:custGeom>
              <a:avLst/>
              <a:gdLst/>
              <a:ahLst/>
              <a:cxnLst/>
              <a:rect l="l" t="t" r="r" b="b"/>
              <a:pathLst>
                <a:path w="667500" h="594310" extrusionOk="0">
                  <a:moveTo>
                    <a:pt x="660948" y="416117"/>
                  </a:moveTo>
                  <a:cubicBezTo>
                    <a:pt x="663169" y="425349"/>
                    <a:pt x="665377" y="434665"/>
                    <a:pt x="667501" y="443897"/>
                  </a:cubicBezTo>
                  <a:cubicBezTo>
                    <a:pt x="464141" y="398910"/>
                    <a:pt x="234559" y="452687"/>
                    <a:pt x="80529" y="594310"/>
                  </a:cubicBezTo>
                  <a:cubicBezTo>
                    <a:pt x="78404" y="586059"/>
                    <a:pt x="76459" y="577808"/>
                    <a:pt x="74500" y="569460"/>
                  </a:cubicBezTo>
                  <a:cubicBezTo>
                    <a:pt x="73880" y="566972"/>
                    <a:pt x="73259" y="564485"/>
                    <a:pt x="72735" y="562011"/>
                  </a:cubicBezTo>
                  <a:cubicBezTo>
                    <a:pt x="71852" y="558459"/>
                    <a:pt x="70969" y="554824"/>
                    <a:pt x="70169" y="551272"/>
                  </a:cubicBezTo>
                  <a:cubicBezTo>
                    <a:pt x="52277" y="477440"/>
                    <a:pt x="34469" y="403692"/>
                    <a:pt x="16756" y="329861"/>
                  </a:cubicBezTo>
                  <a:cubicBezTo>
                    <a:pt x="14273" y="314063"/>
                    <a:pt x="11349" y="298363"/>
                    <a:pt x="8880" y="282469"/>
                  </a:cubicBezTo>
                  <a:cubicBezTo>
                    <a:pt x="7279" y="272435"/>
                    <a:pt x="6052" y="262318"/>
                    <a:pt x="4452" y="252201"/>
                  </a:cubicBezTo>
                  <a:cubicBezTo>
                    <a:pt x="2948" y="242623"/>
                    <a:pt x="1527" y="233031"/>
                    <a:pt x="548" y="223357"/>
                  </a:cubicBezTo>
                  <a:cubicBezTo>
                    <a:pt x="548" y="223177"/>
                    <a:pt x="465" y="222997"/>
                    <a:pt x="465" y="222818"/>
                  </a:cubicBezTo>
                  <a:cubicBezTo>
                    <a:pt x="106" y="217939"/>
                    <a:pt x="-156" y="213143"/>
                    <a:pt x="106" y="208264"/>
                  </a:cubicBezTo>
                  <a:cubicBezTo>
                    <a:pt x="286" y="206039"/>
                    <a:pt x="368" y="203828"/>
                    <a:pt x="548" y="201603"/>
                  </a:cubicBezTo>
                  <a:lnTo>
                    <a:pt x="548" y="201520"/>
                  </a:lnTo>
                  <a:cubicBezTo>
                    <a:pt x="727" y="199211"/>
                    <a:pt x="989" y="197000"/>
                    <a:pt x="1251" y="194775"/>
                  </a:cubicBezTo>
                  <a:cubicBezTo>
                    <a:pt x="1251" y="194692"/>
                    <a:pt x="1251" y="194512"/>
                    <a:pt x="1334" y="194416"/>
                  </a:cubicBezTo>
                  <a:cubicBezTo>
                    <a:pt x="2479" y="188030"/>
                    <a:pt x="4162" y="182074"/>
                    <a:pt x="6121" y="175951"/>
                  </a:cubicBezTo>
                  <a:cubicBezTo>
                    <a:pt x="6038" y="176490"/>
                    <a:pt x="5859" y="177015"/>
                    <a:pt x="5679" y="177637"/>
                  </a:cubicBezTo>
                  <a:cubicBezTo>
                    <a:pt x="7100" y="173021"/>
                    <a:pt x="8866" y="168584"/>
                    <a:pt x="10369" y="164065"/>
                  </a:cubicBezTo>
                  <a:cubicBezTo>
                    <a:pt x="103027" y="14108"/>
                    <a:pt x="402397" y="-49869"/>
                    <a:pt x="545626" y="43933"/>
                  </a:cubicBezTo>
                  <a:cubicBezTo>
                    <a:pt x="545985" y="44196"/>
                    <a:pt x="546247" y="44472"/>
                    <a:pt x="546509" y="44735"/>
                  </a:cubicBezTo>
                  <a:cubicBezTo>
                    <a:pt x="546950" y="45094"/>
                    <a:pt x="547488" y="45537"/>
                    <a:pt x="547930" y="45979"/>
                  </a:cubicBezTo>
                  <a:cubicBezTo>
                    <a:pt x="549254" y="47043"/>
                    <a:pt x="550592" y="48107"/>
                    <a:pt x="551834" y="49268"/>
                  </a:cubicBezTo>
                  <a:cubicBezTo>
                    <a:pt x="551916" y="49268"/>
                    <a:pt x="551916" y="49268"/>
                    <a:pt x="551916" y="49448"/>
                  </a:cubicBezTo>
                  <a:cubicBezTo>
                    <a:pt x="551999" y="49448"/>
                    <a:pt x="552096" y="49531"/>
                    <a:pt x="552178" y="49628"/>
                  </a:cubicBezTo>
                  <a:cubicBezTo>
                    <a:pt x="554041" y="50692"/>
                    <a:pt x="555806" y="52295"/>
                    <a:pt x="557310" y="54244"/>
                  </a:cubicBezTo>
                  <a:cubicBezTo>
                    <a:pt x="557393" y="54244"/>
                    <a:pt x="557393" y="54327"/>
                    <a:pt x="557489" y="54506"/>
                  </a:cubicBezTo>
                  <a:cubicBezTo>
                    <a:pt x="557572" y="54506"/>
                    <a:pt x="557572" y="54506"/>
                    <a:pt x="557572" y="54589"/>
                  </a:cubicBezTo>
                  <a:cubicBezTo>
                    <a:pt x="559172" y="56013"/>
                    <a:pt x="560676" y="57519"/>
                    <a:pt x="562083" y="59026"/>
                  </a:cubicBezTo>
                  <a:lnTo>
                    <a:pt x="562166" y="59026"/>
                  </a:lnTo>
                  <a:cubicBezTo>
                    <a:pt x="562428" y="59385"/>
                    <a:pt x="562786" y="59731"/>
                    <a:pt x="563048" y="60090"/>
                  </a:cubicBezTo>
                  <a:cubicBezTo>
                    <a:pt x="564111" y="61693"/>
                    <a:pt x="565173" y="63283"/>
                    <a:pt x="566152" y="64969"/>
                  </a:cubicBezTo>
                  <a:cubicBezTo>
                    <a:pt x="566152" y="65052"/>
                    <a:pt x="566235" y="65149"/>
                    <a:pt x="566414" y="65328"/>
                  </a:cubicBezTo>
                  <a:cubicBezTo>
                    <a:pt x="566414" y="65328"/>
                    <a:pt x="566414" y="65411"/>
                    <a:pt x="566497" y="65411"/>
                  </a:cubicBezTo>
                  <a:cubicBezTo>
                    <a:pt x="569863" y="69668"/>
                    <a:pt x="572787" y="74105"/>
                    <a:pt x="575533" y="78721"/>
                  </a:cubicBezTo>
                  <a:cubicBezTo>
                    <a:pt x="594666" y="110841"/>
                    <a:pt x="600777" y="150424"/>
                    <a:pt x="607246" y="188583"/>
                  </a:cubicBezTo>
                  <a:cubicBezTo>
                    <a:pt x="623896" y="259042"/>
                    <a:pt x="640546" y="329681"/>
                    <a:pt x="657196" y="400140"/>
                  </a:cubicBezTo>
                  <a:cubicBezTo>
                    <a:pt x="657996" y="403692"/>
                    <a:pt x="658879" y="407244"/>
                    <a:pt x="659679" y="410796"/>
                  </a:cubicBezTo>
                  <a:lnTo>
                    <a:pt x="659597" y="410796"/>
                  </a:lnTo>
                  <a:cubicBezTo>
                    <a:pt x="659859" y="412123"/>
                    <a:pt x="660135" y="413463"/>
                    <a:pt x="660300" y="414790"/>
                  </a:cubicBezTo>
                  <a:cubicBezTo>
                    <a:pt x="660383" y="414790"/>
                    <a:pt x="660383" y="414790"/>
                    <a:pt x="660300" y="414873"/>
                  </a:cubicBezTo>
                  <a:cubicBezTo>
                    <a:pt x="660479" y="415315"/>
                    <a:pt x="660659" y="415675"/>
                    <a:pt x="660742" y="416117"/>
                  </a:cubicBezTo>
                  <a:cubicBezTo>
                    <a:pt x="660866" y="416117"/>
                    <a:pt x="660866" y="416117"/>
                    <a:pt x="660948" y="416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6" name="Google Shape;2666;p29"/>
          <p:cNvGrpSpPr/>
          <p:nvPr/>
        </p:nvGrpSpPr>
        <p:grpSpPr>
          <a:xfrm>
            <a:off x="-1135788" y="1039911"/>
            <a:ext cx="2480908" cy="3263800"/>
            <a:chOff x="-1135788" y="1039911"/>
            <a:chExt cx="2480908" cy="3263800"/>
          </a:xfrm>
        </p:grpSpPr>
        <p:sp>
          <p:nvSpPr>
            <p:cNvPr id="2667" name="Google Shape;2667;p29"/>
            <p:cNvSpPr/>
            <p:nvPr/>
          </p:nvSpPr>
          <p:spPr>
            <a:xfrm rot="-486348">
              <a:off x="-934311" y="1171376"/>
              <a:ext cx="2077953" cy="3000871"/>
            </a:xfrm>
            <a:custGeom>
              <a:avLst/>
              <a:gdLst/>
              <a:ahLst/>
              <a:cxnLst/>
              <a:rect l="l" t="t" r="r" b="b"/>
              <a:pathLst>
                <a:path w="4155945" h="6001629" extrusionOk="0">
                  <a:moveTo>
                    <a:pt x="1219877" y="5973720"/>
                  </a:moveTo>
                  <a:cubicBezTo>
                    <a:pt x="1190150" y="5973720"/>
                    <a:pt x="1162104" y="5970180"/>
                    <a:pt x="1130347" y="5960637"/>
                  </a:cubicBezTo>
                  <a:cubicBezTo>
                    <a:pt x="1075362" y="5942824"/>
                    <a:pt x="953028" y="5747363"/>
                    <a:pt x="903835" y="5599759"/>
                  </a:cubicBezTo>
                  <a:cubicBezTo>
                    <a:pt x="835766" y="5393724"/>
                    <a:pt x="873459" y="5327730"/>
                    <a:pt x="832449" y="5319291"/>
                  </a:cubicBezTo>
                  <a:cubicBezTo>
                    <a:pt x="478858" y="5246996"/>
                    <a:pt x="177669" y="4988878"/>
                    <a:pt x="11381" y="4676553"/>
                  </a:cubicBezTo>
                  <a:cubicBezTo>
                    <a:pt x="-3963" y="4676553"/>
                    <a:pt x="651" y="4605974"/>
                    <a:pt x="651" y="97888"/>
                  </a:cubicBezTo>
                  <a:cubicBezTo>
                    <a:pt x="220974" y="70305"/>
                    <a:pt x="440900" y="48939"/>
                    <a:pt x="662461" y="48891"/>
                  </a:cubicBezTo>
                  <a:cubicBezTo>
                    <a:pt x="2319076" y="48507"/>
                    <a:pt x="3164248" y="-21952"/>
                    <a:pt x="4040301" y="6964"/>
                  </a:cubicBezTo>
                  <a:cubicBezTo>
                    <a:pt x="4083955" y="8668"/>
                    <a:pt x="4160448" y="4214368"/>
                    <a:pt x="4155738" y="5969435"/>
                  </a:cubicBezTo>
                  <a:cubicBezTo>
                    <a:pt x="4155738" y="6039282"/>
                    <a:pt x="3458733" y="5973720"/>
                    <a:pt x="1219877" y="5973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8" name="Google Shape;2668;p29"/>
            <p:cNvGrpSpPr/>
            <p:nvPr/>
          </p:nvGrpSpPr>
          <p:grpSpPr>
            <a:xfrm rot="-486348">
              <a:off x="-784035" y="1388270"/>
              <a:ext cx="1712006" cy="2535947"/>
              <a:chOff x="-1563832" y="2767681"/>
              <a:chExt cx="3424045" cy="5071799"/>
            </a:xfrm>
          </p:grpSpPr>
          <p:grpSp>
            <p:nvGrpSpPr>
              <p:cNvPr id="2669" name="Google Shape;2669;p29"/>
              <p:cNvGrpSpPr/>
              <p:nvPr/>
            </p:nvGrpSpPr>
            <p:grpSpPr>
              <a:xfrm>
                <a:off x="-1563792" y="2767681"/>
                <a:ext cx="3424001" cy="68939"/>
                <a:chOff x="-1563792" y="2767681"/>
                <a:chExt cx="3424001" cy="68939"/>
              </a:xfrm>
            </p:grpSpPr>
            <p:grpSp>
              <p:nvGrpSpPr>
                <p:cNvPr id="2670" name="Google Shape;2670;p29"/>
                <p:cNvGrpSpPr/>
                <p:nvPr/>
              </p:nvGrpSpPr>
              <p:grpSpPr>
                <a:xfrm>
                  <a:off x="-1563792" y="2767681"/>
                  <a:ext cx="61337" cy="68909"/>
                  <a:chOff x="-1563792" y="2767681"/>
                  <a:chExt cx="61337" cy="68909"/>
                </a:xfrm>
              </p:grpSpPr>
              <p:sp>
                <p:nvSpPr>
                  <p:cNvPr id="2671" name="Google Shape;2671;p29"/>
                  <p:cNvSpPr/>
                  <p:nvPr/>
                </p:nvSpPr>
                <p:spPr>
                  <a:xfrm>
                    <a:off x="-1524158" y="2769322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2" name="Google Shape;2672;p29"/>
                  <p:cNvSpPr/>
                  <p:nvPr/>
                </p:nvSpPr>
                <p:spPr>
                  <a:xfrm>
                    <a:off x="-1563792" y="2767681"/>
                    <a:ext cx="61337" cy="68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37" h="68909" extrusionOk="0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3" y="66676"/>
                        </a:cubicBezTo>
                        <a:cubicBezTo>
                          <a:pt x="65466" y="54613"/>
                          <a:pt x="60888" y="29682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3" name="Google Shape;2673;p29"/>
                <p:cNvGrpSpPr/>
                <p:nvPr/>
              </p:nvGrpSpPr>
              <p:grpSpPr>
                <a:xfrm>
                  <a:off x="-1143429" y="2767701"/>
                  <a:ext cx="61318" cy="68919"/>
                  <a:chOff x="-1143429" y="2767701"/>
                  <a:chExt cx="61318" cy="68919"/>
                </a:xfrm>
              </p:grpSpPr>
              <p:sp>
                <p:nvSpPr>
                  <p:cNvPr id="2674" name="Google Shape;2674;p29"/>
                  <p:cNvSpPr/>
                  <p:nvPr/>
                </p:nvSpPr>
                <p:spPr>
                  <a:xfrm>
                    <a:off x="-1103826" y="2769322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5" name="Google Shape;2675;p29"/>
                  <p:cNvSpPr/>
                  <p:nvPr/>
                </p:nvSpPr>
                <p:spPr>
                  <a:xfrm>
                    <a:off x="-1143429" y="276770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6" name="Google Shape;2676;p29"/>
                <p:cNvGrpSpPr/>
                <p:nvPr/>
              </p:nvGrpSpPr>
              <p:grpSpPr>
                <a:xfrm>
                  <a:off x="-723090" y="2767701"/>
                  <a:ext cx="61318" cy="68919"/>
                  <a:chOff x="-723090" y="2767701"/>
                  <a:chExt cx="61318" cy="68919"/>
                </a:xfrm>
              </p:grpSpPr>
              <p:sp>
                <p:nvSpPr>
                  <p:cNvPr id="2677" name="Google Shape;2677;p29"/>
                  <p:cNvSpPr/>
                  <p:nvPr/>
                </p:nvSpPr>
                <p:spPr>
                  <a:xfrm>
                    <a:off x="-683492" y="2769322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8" name="Google Shape;2678;p29"/>
                  <p:cNvSpPr/>
                  <p:nvPr/>
                </p:nvSpPr>
                <p:spPr>
                  <a:xfrm>
                    <a:off x="-723090" y="276770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9" name="Google Shape;2679;p29"/>
                <p:cNvGrpSpPr/>
                <p:nvPr/>
              </p:nvGrpSpPr>
              <p:grpSpPr>
                <a:xfrm>
                  <a:off x="-302763" y="2767701"/>
                  <a:ext cx="61318" cy="68919"/>
                  <a:chOff x="-302763" y="2767701"/>
                  <a:chExt cx="61318" cy="68919"/>
                </a:xfrm>
              </p:grpSpPr>
              <p:sp>
                <p:nvSpPr>
                  <p:cNvPr id="2680" name="Google Shape;2680;p29"/>
                  <p:cNvSpPr/>
                  <p:nvPr/>
                </p:nvSpPr>
                <p:spPr>
                  <a:xfrm>
                    <a:off x="-263160" y="2769322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1" name="Google Shape;2681;p29"/>
                  <p:cNvSpPr/>
                  <p:nvPr/>
                </p:nvSpPr>
                <p:spPr>
                  <a:xfrm>
                    <a:off x="-302763" y="276770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2" name="Google Shape;2682;p29"/>
                <p:cNvGrpSpPr/>
                <p:nvPr/>
              </p:nvGrpSpPr>
              <p:grpSpPr>
                <a:xfrm>
                  <a:off x="117575" y="2767701"/>
                  <a:ext cx="61318" cy="68919"/>
                  <a:chOff x="117575" y="2767701"/>
                  <a:chExt cx="61318" cy="68919"/>
                </a:xfrm>
              </p:grpSpPr>
              <p:sp>
                <p:nvSpPr>
                  <p:cNvPr id="2683" name="Google Shape;2683;p29"/>
                  <p:cNvSpPr/>
                  <p:nvPr/>
                </p:nvSpPr>
                <p:spPr>
                  <a:xfrm>
                    <a:off x="157169" y="2769322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4" name="Google Shape;2684;p29"/>
                  <p:cNvSpPr/>
                  <p:nvPr/>
                </p:nvSpPr>
                <p:spPr>
                  <a:xfrm>
                    <a:off x="117575" y="276770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5" name="Google Shape;2685;p29"/>
                <p:cNvGrpSpPr/>
                <p:nvPr/>
              </p:nvGrpSpPr>
              <p:grpSpPr>
                <a:xfrm>
                  <a:off x="537902" y="2767701"/>
                  <a:ext cx="61318" cy="68919"/>
                  <a:chOff x="537902" y="2767701"/>
                  <a:chExt cx="61318" cy="68919"/>
                </a:xfrm>
              </p:grpSpPr>
              <p:sp>
                <p:nvSpPr>
                  <p:cNvPr id="2686" name="Google Shape;2686;p29"/>
                  <p:cNvSpPr/>
                  <p:nvPr/>
                </p:nvSpPr>
                <p:spPr>
                  <a:xfrm>
                    <a:off x="577505" y="2769322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7" name="Google Shape;2687;p29"/>
                  <p:cNvSpPr/>
                  <p:nvPr/>
                </p:nvSpPr>
                <p:spPr>
                  <a:xfrm>
                    <a:off x="537902" y="276770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8" name="Google Shape;2688;p29"/>
                <p:cNvGrpSpPr/>
                <p:nvPr/>
              </p:nvGrpSpPr>
              <p:grpSpPr>
                <a:xfrm>
                  <a:off x="958241" y="2767701"/>
                  <a:ext cx="61318" cy="68919"/>
                  <a:chOff x="958241" y="2767701"/>
                  <a:chExt cx="61318" cy="68919"/>
                </a:xfrm>
              </p:grpSpPr>
              <p:sp>
                <p:nvSpPr>
                  <p:cNvPr id="2689" name="Google Shape;2689;p29"/>
                  <p:cNvSpPr/>
                  <p:nvPr/>
                </p:nvSpPr>
                <p:spPr>
                  <a:xfrm>
                    <a:off x="997835" y="2769322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0" name="Google Shape;2690;p29"/>
                  <p:cNvSpPr/>
                  <p:nvPr/>
                </p:nvSpPr>
                <p:spPr>
                  <a:xfrm>
                    <a:off x="958241" y="276770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1" name="Google Shape;2691;p29"/>
                <p:cNvGrpSpPr/>
                <p:nvPr/>
              </p:nvGrpSpPr>
              <p:grpSpPr>
                <a:xfrm>
                  <a:off x="1378569" y="2767701"/>
                  <a:ext cx="61318" cy="68919"/>
                  <a:chOff x="1378569" y="2767701"/>
                  <a:chExt cx="61318" cy="68919"/>
                </a:xfrm>
              </p:grpSpPr>
              <p:sp>
                <p:nvSpPr>
                  <p:cNvPr id="2692" name="Google Shape;2692;p29"/>
                  <p:cNvSpPr/>
                  <p:nvPr/>
                </p:nvSpPr>
                <p:spPr>
                  <a:xfrm>
                    <a:off x="1418171" y="2769322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3" name="Google Shape;2693;p29"/>
                  <p:cNvSpPr/>
                  <p:nvPr/>
                </p:nvSpPr>
                <p:spPr>
                  <a:xfrm>
                    <a:off x="1378569" y="276770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4" name="Google Shape;2694;p29"/>
                <p:cNvGrpSpPr/>
                <p:nvPr/>
              </p:nvGrpSpPr>
              <p:grpSpPr>
                <a:xfrm>
                  <a:off x="1798872" y="2767681"/>
                  <a:ext cx="61337" cy="68909"/>
                  <a:chOff x="1798872" y="2767681"/>
                  <a:chExt cx="61337" cy="68909"/>
                </a:xfrm>
              </p:grpSpPr>
              <p:sp>
                <p:nvSpPr>
                  <p:cNvPr id="2695" name="Google Shape;2695;p29"/>
                  <p:cNvSpPr/>
                  <p:nvPr/>
                </p:nvSpPr>
                <p:spPr>
                  <a:xfrm>
                    <a:off x="1838501" y="2769322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6" name="Google Shape;2696;p29"/>
                  <p:cNvSpPr/>
                  <p:nvPr/>
                </p:nvSpPr>
                <p:spPr>
                  <a:xfrm>
                    <a:off x="1798872" y="2767681"/>
                    <a:ext cx="61337" cy="68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37" h="68909" extrusionOk="0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4" y="66676"/>
                        </a:cubicBezTo>
                        <a:cubicBezTo>
                          <a:pt x="65466" y="54613"/>
                          <a:pt x="60888" y="29682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97" name="Google Shape;2697;p29"/>
              <p:cNvGrpSpPr/>
              <p:nvPr/>
            </p:nvGrpSpPr>
            <p:grpSpPr>
              <a:xfrm>
                <a:off x="-1563832" y="3222472"/>
                <a:ext cx="3424045" cy="68951"/>
                <a:chOff x="-1563832" y="3222472"/>
                <a:chExt cx="3424045" cy="68951"/>
              </a:xfrm>
            </p:grpSpPr>
            <p:grpSp>
              <p:nvGrpSpPr>
                <p:cNvPr id="2698" name="Google Shape;2698;p29"/>
                <p:cNvGrpSpPr/>
                <p:nvPr/>
              </p:nvGrpSpPr>
              <p:grpSpPr>
                <a:xfrm>
                  <a:off x="-1563832" y="3222472"/>
                  <a:ext cx="61382" cy="68935"/>
                  <a:chOff x="-1563832" y="3222472"/>
                  <a:chExt cx="61382" cy="68935"/>
                </a:xfrm>
              </p:grpSpPr>
              <p:sp>
                <p:nvSpPr>
                  <p:cNvPr id="2699" name="Google Shape;2699;p29"/>
                  <p:cNvSpPr/>
                  <p:nvPr/>
                </p:nvSpPr>
                <p:spPr>
                  <a:xfrm>
                    <a:off x="-1524158" y="3224135"/>
                    <a:ext cx="34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27" extrusionOk="0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0" name="Google Shape;2700;p29"/>
                  <p:cNvSpPr/>
                  <p:nvPr/>
                </p:nvSpPr>
                <p:spPr>
                  <a:xfrm>
                    <a:off x="-1563832" y="3222472"/>
                    <a:ext cx="61382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2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1" name="Google Shape;2701;p29"/>
                <p:cNvGrpSpPr/>
                <p:nvPr/>
              </p:nvGrpSpPr>
              <p:grpSpPr>
                <a:xfrm>
                  <a:off x="-1143429" y="3222504"/>
                  <a:ext cx="61318" cy="68919"/>
                  <a:chOff x="-1143429" y="3222504"/>
                  <a:chExt cx="61318" cy="68919"/>
                </a:xfrm>
              </p:grpSpPr>
              <p:sp>
                <p:nvSpPr>
                  <p:cNvPr id="2702" name="Google Shape;2702;p29"/>
                  <p:cNvSpPr/>
                  <p:nvPr/>
                </p:nvSpPr>
                <p:spPr>
                  <a:xfrm>
                    <a:off x="-1103826" y="3224135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3" name="Google Shape;2703;p29"/>
                  <p:cNvSpPr/>
                  <p:nvPr/>
                </p:nvSpPr>
                <p:spPr>
                  <a:xfrm>
                    <a:off x="-1143429" y="322250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4" name="Google Shape;2704;p29"/>
                <p:cNvGrpSpPr/>
                <p:nvPr/>
              </p:nvGrpSpPr>
              <p:grpSpPr>
                <a:xfrm>
                  <a:off x="-723090" y="3222504"/>
                  <a:ext cx="61318" cy="68919"/>
                  <a:chOff x="-723090" y="3222504"/>
                  <a:chExt cx="61318" cy="68919"/>
                </a:xfrm>
              </p:grpSpPr>
              <p:sp>
                <p:nvSpPr>
                  <p:cNvPr id="2705" name="Google Shape;2705;p29"/>
                  <p:cNvSpPr/>
                  <p:nvPr/>
                </p:nvSpPr>
                <p:spPr>
                  <a:xfrm>
                    <a:off x="-683492" y="3224135"/>
                    <a:ext cx="34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27" extrusionOk="0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6" name="Google Shape;2706;p29"/>
                  <p:cNvSpPr/>
                  <p:nvPr/>
                </p:nvSpPr>
                <p:spPr>
                  <a:xfrm>
                    <a:off x="-723090" y="322250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7" name="Google Shape;2707;p29"/>
                <p:cNvGrpSpPr/>
                <p:nvPr/>
              </p:nvGrpSpPr>
              <p:grpSpPr>
                <a:xfrm>
                  <a:off x="-302763" y="3222504"/>
                  <a:ext cx="61318" cy="68919"/>
                  <a:chOff x="-302763" y="3222504"/>
                  <a:chExt cx="61318" cy="68919"/>
                </a:xfrm>
              </p:grpSpPr>
              <p:sp>
                <p:nvSpPr>
                  <p:cNvPr id="2708" name="Google Shape;2708;p29"/>
                  <p:cNvSpPr/>
                  <p:nvPr/>
                </p:nvSpPr>
                <p:spPr>
                  <a:xfrm>
                    <a:off x="-263160" y="3224135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9" name="Google Shape;2709;p29"/>
                  <p:cNvSpPr/>
                  <p:nvPr/>
                </p:nvSpPr>
                <p:spPr>
                  <a:xfrm>
                    <a:off x="-302763" y="322250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0" name="Google Shape;2710;p29"/>
                <p:cNvGrpSpPr/>
                <p:nvPr/>
              </p:nvGrpSpPr>
              <p:grpSpPr>
                <a:xfrm>
                  <a:off x="117575" y="3222504"/>
                  <a:ext cx="61318" cy="68919"/>
                  <a:chOff x="117575" y="3222504"/>
                  <a:chExt cx="61318" cy="68919"/>
                </a:xfrm>
              </p:grpSpPr>
              <p:sp>
                <p:nvSpPr>
                  <p:cNvPr id="2711" name="Google Shape;2711;p29"/>
                  <p:cNvSpPr/>
                  <p:nvPr/>
                </p:nvSpPr>
                <p:spPr>
                  <a:xfrm>
                    <a:off x="157169" y="3224135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2" name="Google Shape;2712;p29"/>
                  <p:cNvSpPr/>
                  <p:nvPr/>
                </p:nvSpPr>
                <p:spPr>
                  <a:xfrm>
                    <a:off x="117575" y="322250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3" name="Google Shape;2713;p29"/>
                <p:cNvGrpSpPr/>
                <p:nvPr/>
              </p:nvGrpSpPr>
              <p:grpSpPr>
                <a:xfrm>
                  <a:off x="537902" y="3222504"/>
                  <a:ext cx="61318" cy="68919"/>
                  <a:chOff x="537902" y="3222504"/>
                  <a:chExt cx="61318" cy="68919"/>
                </a:xfrm>
              </p:grpSpPr>
              <p:sp>
                <p:nvSpPr>
                  <p:cNvPr id="2714" name="Google Shape;2714;p29"/>
                  <p:cNvSpPr/>
                  <p:nvPr/>
                </p:nvSpPr>
                <p:spPr>
                  <a:xfrm>
                    <a:off x="577505" y="3224135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5" name="Google Shape;2715;p29"/>
                  <p:cNvSpPr/>
                  <p:nvPr/>
                </p:nvSpPr>
                <p:spPr>
                  <a:xfrm>
                    <a:off x="537902" y="322250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6" name="Google Shape;2716;p29"/>
                <p:cNvGrpSpPr/>
                <p:nvPr/>
              </p:nvGrpSpPr>
              <p:grpSpPr>
                <a:xfrm>
                  <a:off x="958241" y="3222504"/>
                  <a:ext cx="61318" cy="68919"/>
                  <a:chOff x="958241" y="3222504"/>
                  <a:chExt cx="61318" cy="68919"/>
                </a:xfrm>
              </p:grpSpPr>
              <p:sp>
                <p:nvSpPr>
                  <p:cNvPr id="2717" name="Google Shape;2717;p29"/>
                  <p:cNvSpPr/>
                  <p:nvPr/>
                </p:nvSpPr>
                <p:spPr>
                  <a:xfrm>
                    <a:off x="997835" y="3224135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8" name="Google Shape;2718;p29"/>
                  <p:cNvSpPr/>
                  <p:nvPr/>
                </p:nvSpPr>
                <p:spPr>
                  <a:xfrm>
                    <a:off x="958241" y="322250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9" name="Google Shape;2719;p29"/>
                <p:cNvGrpSpPr/>
                <p:nvPr/>
              </p:nvGrpSpPr>
              <p:grpSpPr>
                <a:xfrm>
                  <a:off x="1378569" y="3222504"/>
                  <a:ext cx="61318" cy="68919"/>
                  <a:chOff x="1378569" y="3222504"/>
                  <a:chExt cx="61318" cy="68919"/>
                </a:xfrm>
              </p:grpSpPr>
              <p:sp>
                <p:nvSpPr>
                  <p:cNvPr id="2720" name="Google Shape;2720;p29"/>
                  <p:cNvSpPr/>
                  <p:nvPr/>
                </p:nvSpPr>
                <p:spPr>
                  <a:xfrm>
                    <a:off x="1418171" y="3224135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1" name="Google Shape;2721;p29"/>
                  <p:cNvSpPr/>
                  <p:nvPr/>
                </p:nvSpPr>
                <p:spPr>
                  <a:xfrm>
                    <a:off x="1378569" y="322250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2" name="Google Shape;2722;p29"/>
                <p:cNvGrpSpPr/>
                <p:nvPr/>
              </p:nvGrpSpPr>
              <p:grpSpPr>
                <a:xfrm>
                  <a:off x="1798832" y="3222472"/>
                  <a:ext cx="61381" cy="68935"/>
                  <a:chOff x="1798832" y="3222472"/>
                  <a:chExt cx="61381" cy="68935"/>
                </a:xfrm>
              </p:grpSpPr>
              <p:sp>
                <p:nvSpPr>
                  <p:cNvPr id="2723" name="Google Shape;2723;p29"/>
                  <p:cNvSpPr/>
                  <p:nvPr/>
                </p:nvSpPr>
                <p:spPr>
                  <a:xfrm>
                    <a:off x="1838501" y="3224135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4" name="Google Shape;2724;p29"/>
                  <p:cNvSpPr/>
                  <p:nvPr/>
                </p:nvSpPr>
                <p:spPr>
                  <a:xfrm>
                    <a:off x="1798832" y="3222472"/>
                    <a:ext cx="61381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1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25" name="Google Shape;2725;p29"/>
              <p:cNvGrpSpPr/>
              <p:nvPr/>
            </p:nvGrpSpPr>
            <p:grpSpPr>
              <a:xfrm>
                <a:off x="-1563832" y="3677275"/>
                <a:ext cx="3424045" cy="68952"/>
                <a:chOff x="-1563832" y="3677275"/>
                <a:chExt cx="3424045" cy="68952"/>
              </a:xfrm>
            </p:grpSpPr>
            <p:grpSp>
              <p:nvGrpSpPr>
                <p:cNvPr id="2726" name="Google Shape;2726;p29"/>
                <p:cNvGrpSpPr/>
                <p:nvPr/>
              </p:nvGrpSpPr>
              <p:grpSpPr>
                <a:xfrm>
                  <a:off x="-1563832" y="3677275"/>
                  <a:ext cx="61382" cy="68935"/>
                  <a:chOff x="-1563832" y="3677275"/>
                  <a:chExt cx="61382" cy="68935"/>
                </a:xfrm>
              </p:grpSpPr>
              <p:sp>
                <p:nvSpPr>
                  <p:cNvPr id="2727" name="Google Shape;2727;p29"/>
                  <p:cNvSpPr/>
                  <p:nvPr/>
                </p:nvSpPr>
                <p:spPr>
                  <a:xfrm>
                    <a:off x="-1524158" y="3678938"/>
                    <a:ext cx="34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27" extrusionOk="0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8" name="Google Shape;2728;p29"/>
                  <p:cNvSpPr/>
                  <p:nvPr/>
                </p:nvSpPr>
                <p:spPr>
                  <a:xfrm>
                    <a:off x="-1563832" y="3677275"/>
                    <a:ext cx="61382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2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9" name="Google Shape;2729;p29"/>
                <p:cNvGrpSpPr/>
                <p:nvPr/>
              </p:nvGrpSpPr>
              <p:grpSpPr>
                <a:xfrm>
                  <a:off x="-1143429" y="3677308"/>
                  <a:ext cx="61318" cy="68919"/>
                  <a:chOff x="-1143429" y="3677308"/>
                  <a:chExt cx="61318" cy="68919"/>
                </a:xfrm>
              </p:grpSpPr>
              <p:sp>
                <p:nvSpPr>
                  <p:cNvPr id="2730" name="Google Shape;2730;p29"/>
                  <p:cNvSpPr/>
                  <p:nvPr/>
                </p:nvSpPr>
                <p:spPr>
                  <a:xfrm>
                    <a:off x="-1103826" y="3678938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1" name="Google Shape;2731;p29"/>
                  <p:cNvSpPr/>
                  <p:nvPr/>
                </p:nvSpPr>
                <p:spPr>
                  <a:xfrm>
                    <a:off x="-1143429" y="3677308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2" name="Google Shape;2732;p29"/>
                <p:cNvGrpSpPr/>
                <p:nvPr/>
              </p:nvGrpSpPr>
              <p:grpSpPr>
                <a:xfrm>
                  <a:off x="-723090" y="3677308"/>
                  <a:ext cx="61318" cy="68919"/>
                  <a:chOff x="-723090" y="3677308"/>
                  <a:chExt cx="61318" cy="68919"/>
                </a:xfrm>
              </p:grpSpPr>
              <p:sp>
                <p:nvSpPr>
                  <p:cNvPr id="2733" name="Google Shape;2733;p29"/>
                  <p:cNvSpPr/>
                  <p:nvPr/>
                </p:nvSpPr>
                <p:spPr>
                  <a:xfrm>
                    <a:off x="-683492" y="3678938"/>
                    <a:ext cx="34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27" extrusionOk="0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4" name="Google Shape;2734;p29"/>
                  <p:cNvSpPr/>
                  <p:nvPr/>
                </p:nvSpPr>
                <p:spPr>
                  <a:xfrm>
                    <a:off x="-723090" y="3677308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5" name="Google Shape;2735;p29"/>
                <p:cNvGrpSpPr/>
                <p:nvPr/>
              </p:nvGrpSpPr>
              <p:grpSpPr>
                <a:xfrm>
                  <a:off x="-302763" y="3677308"/>
                  <a:ext cx="61318" cy="68919"/>
                  <a:chOff x="-302763" y="3677308"/>
                  <a:chExt cx="61318" cy="68919"/>
                </a:xfrm>
              </p:grpSpPr>
              <p:sp>
                <p:nvSpPr>
                  <p:cNvPr id="2736" name="Google Shape;2736;p29"/>
                  <p:cNvSpPr/>
                  <p:nvPr/>
                </p:nvSpPr>
                <p:spPr>
                  <a:xfrm>
                    <a:off x="-263160" y="3678938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7" name="Google Shape;2737;p29"/>
                  <p:cNvSpPr/>
                  <p:nvPr/>
                </p:nvSpPr>
                <p:spPr>
                  <a:xfrm>
                    <a:off x="-302763" y="3677308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8" name="Google Shape;2738;p29"/>
                <p:cNvGrpSpPr/>
                <p:nvPr/>
              </p:nvGrpSpPr>
              <p:grpSpPr>
                <a:xfrm>
                  <a:off x="117575" y="3677308"/>
                  <a:ext cx="61318" cy="68919"/>
                  <a:chOff x="117575" y="3677308"/>
                  <a:chExt cx="61318" cy="68919"/>
                </a:xfrm>
              </p:grpSpPr>
              <p:sp>
                <p:nvSpPr>
                  <p:cNvPr id="2739" name="Google Shape;2739;p29"/>
                  <p:cNvSpPr/>
                  <p:nvPr/>
                </p:nvSpPr>
                <p:spPr>
                  <a:xfrm>
                    <a:off x="157169" y="3678938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0" name="Google Shape;2740;p29"/>
                  <p:cNvSpPr/>
                  <p:nvPr/>
                </p:nvSpPr>
                <p:spPr>
                  <a:xfrm>
                    <a:off x="117575" y="3677308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1" name="Google Shape;2741;p29"/>
                <p:cNvGrpSpPr/>
                <p:nvPr/>
              </p:nvGrpSpPr>
              <p:grpSpPr>
                <a:xfrm>
                  <a:off x="537902" y="3677308"/>
                  <a:ext cx="61318" cy="68919"/>
                  <a:chOff x="537902" y="3677308"/>
                  <a:chExt cx="61318" cy="68919"/>
                </a:xfrm>
              </p:grpSpPr>
              <p:sp>
                <p:nvSpPr>
                  <p:cNvPr id="2742" name="Google Shape;2742;p29"/>
                  <p:cNvSpPr/>
                  <p:nvPr/>
                </p:nvSpPr>
                <p:spPr>
                  <a:xfrm>
                    <a:off x="577505" y="3678938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3" name="Google Shape;2743;p29"/>
                  <p:cNvSpPr/>
                  <p:nvPr/>
                </p:nvSpPr>
                <p:spPr>
                  <a:xfrm>
                    <a:off x="537902" y="3677308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4" name="Google Shape;2744;p29"/>
                <p:cNvGrpSpPr/>
                <p:nvPr/>
              </p:nvGrpSpPr>
              <p:grpSpPr>
                <a:xfrm>
                  <a:off x="958241" y="3677308"/>
                  <a:ext cx="61318" cy="68919"/>
                  <a:chOff x="958241" y="3677308"/>
                  <a:chExt cx="61318" cy="68919"/>
                </a:xfrm>
              </p:grpSpPr>
              <p:sp>
                <p:nvSpPr>
                  <p:cNvPr id="2745" name="Google Shape;2745;p29"/>
                  <p:cNvSpPr/>
                  <p:nvPr/>
                </p:nvSpPr>
                <p:spPr>
                  <a:xfrm>
                    <a:off x="997835" y="3678938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6" name="Google Shape;2746;p29"/>
                  <p:cNvSpPr/>
                  <p:nvPr/>
                </p:nvSpPr>
                <p:spPr>
                  <a:xfrm>
                    <a:off x="958241" y="3677308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7" name="Google Shape;2747;p29"/>
                <p:cNvGrpSpPr/>
                <p:nvPr/>
              </p:nvGrpSpPr>
              <p:grpSpPr>
                <a:xfrm>
                  <a:off x="1378569" y="3677308"/>
                  <a:ext cx="61318" cy="68919"/>
                  <a:chOff x="1378569" y="3677308"/>
                  <a:chExt cx="61318" cy="68919"/>
                </a:xfrm>
              </p:grpSpPr>
              <p:sp>
                <p:nvSpPr>
                  <p:cNvPr id="2748" name="Google Shape;2748;p29"/>
                  <p:cNvSpPr/>
                  <p:nvPr/>
                </p:nvSpPr>
                <p:spPr>
                  <a:xfrm>
                    <a:off x="1418171" y="3678938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9" name="Google Shape;2749;p29"/>
                  <p:cNvSpPr/>
                  <p:nvPr/>
                </p:nvSpPr>
                <p:spPr>
                  <a:xfrm>
                    <a:off x="1378569" y="3677308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0" name="Google Shape;2750;p29"/>
                <p:cNvGrpSpPr/>
                <p:nvPr/>
              </p:nvGrpSpPr>
              <p:grpSpPr>
                <a:xfrm>
                  <a:off x="1798832" y="3677275"/>
                  <a:ext cx="61381" cy="68935"/>
                  <a:chOff x="1798832" y="3677275"/>
                  <a:chExt cx="61381" cy="68935"/>
                </a:xfrm>
              </p:grpSpPr>
              <p:sp>
                <p:nvSpPr>
                  <p:cNvPr id="2751" name="Google Shape;2751;p29"/>
                  <p:cNvSpPr/>
                  <p:nvPr/>
                </p:nvSpPr>
                <p:spPr>
                  <a:xfrm>
                    <a:off x="1838501" y="3678938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2" name="Google Shape;2752;p29"/>
                  <p:cNvSpPr/>
                  <p:nvPr/>
                </p:nvSpPr>
                <p:spPr>
                  <a:xfrm>
                    <a:off x="1798832" y="3677275"/>
                    <a:ext cx="61381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1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53" name="Google Shape;2753;p29"/>
              <p:cNvGrpSpPr/>
              <p:nvPr/>
            </p:nvGrpSpPr>
            <p:grpSpPr>
              <a:xfrm>
                <a:off x="-1563832" y="4132090"/>
                <a:ext cx="3424045" cy="68952"/>
                <a:chOff x="-1563832" y="4132090"/>
                <a:chExt cx="3424045" cy="68952"/>
              </a:xfrm>
            </p:grpSpPr>
            <p:grpSp>
              <p:nvGrpSpPr>
                <p:cNvPr id="2754" name="Google Shape;2754;p29"/>
                <p:cNvGrpSpPr/>
                <p:nvPr/>
              </p:nvGrpSpPr>
              <p:grpSpPr>
                <a:xfrm>
                  <a:off x="-1563832" y="4132090"/>
                  <a:ext cx="61382" cy="68935"/>
                  <a:chOff x="-1563832" y="4132090"/>
                  <a:chExt cx="61382" cy="68935"/>
                </a:xfrm>
              </p:grpSpPr>
              <p:sp>
                <p:nvSpPr>
                  <p:cNvPr id="2755" name="Google Shape;2755;p29"/>
                  <p:cNvSpPr/>
                  <p:nvPr/>
                </p:nvSpPr>
                <p:spPr>
                  <a:xfrm>
                    <a:off x="-1524158" y="4133744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6" name="Google Shape;2756;p29"/>
                  <p:cNvSpPr/>
                  <p:nvPr/>
                </p:nvSpPr>
                <p:spPr>
                  <a:xfrm>
                    <a:off x="-1563832" y="4132090"/>
                    <a:ext cx="61382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2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7" name="Google Shape;2757;p29"/>
                <p:cNvGrpSpPr/>
                <p:nvPr/>
              </p:nvGrpSpPr>
              <p:grpSpPr>
                <a:xfrm>
                  <a:off x="-1143429" y="4132123"/>
                  <a:ext cx="61318" cy="68919"/>
                  <a:chOff x="-1143429" y="4132123"/>
                  <a:chExt cx="61318" cy="68919"/>
                </a:xfrm>
              </p:grpSpPr>
              <p:sp>
                <p:nvSpPr>
                  <p:cNvPr id="2758" name="Google Shape;2758;p29"/>
                  <p:cNvSpPr/>
                  <p:nvPr/>
                </p:nvSpPr>
                <p:spPr>
                  <a:xfrm>
                    <a:off x="-1103826" y="4133744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9" name="Google Shape;2759;p29"/>
                  <p:cNvSpPr/>
                  <p:nvPr/>
                </p:nvSpPr>
                <p:spPr>
                  <a:xfrm>
                    <a:off x="-1143429" y="4132123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0" name="Google Shape;2760;p29"/>
                <p:cNvGrpSpPr/>
                <p:nvPr/>
              </p:nvGrpSpPr>
              <p:grpSpPr>
                <a:xfrm>
                  <a:off x="-723090" y="4132123"/>
                  <a:ext cx="61318" cy="68919"/>
                  <a:chOff x="-723090" y="4132123"/>
                  <a:chExt cx="61318" cy="68919"/>
                </a:xfrm>
              </p:grpSpPr>
              <p:sp>
                <p:nvSpPr>
                  <p:cNvPr id="2761" name="Google Shape;2761;p29"/>
                  <p:cNvSpPr/>
                  <p:nvPr/>
                </p:nvSpPr>
                <p:spPr>
                  <a:xfrm>
                    <a:off x="-683492" y="4133744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2" name="Google Shape;2762;p29"/>
                  <p:cNvSpPr/>
                  <p:nvPr/>
                </p:nvSpPr>
                <p:spPr>
                  <a:xfrm>
                    <a:off x="-723090" y="4132123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3" name="Google Shape;2763;p29"/>
                <p:cNvGrpSpPr/>
                <p:nvPr/>
              </p:nvGrpSpPr>
              <p:grpSpPr>
                <a:xfrm>
                  <a:off x="-302763" y="4132123"/>
                  <a:ext cx="61318" cy="68919"/>
                  <a:chOff x="-302763" y="4132123"/>
                  <a:chExt cx="61318" cy="68919"/>
                </a:xfrm>
              </p:grpSpPr>
              <p:sp>
                <p:nvSpPr>
                  <p:cNvPr id="2764" name="Google Shape;2764;p29"/>
                  <p:cNvSpPr/>
                  <p:nvPr/>
                </p:nvSpPr>
                <p:spPr>
                  <a:xfrm>
                    <a:off x="-263160" y="4133744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5" name="Google Shape;2765;p29"/>
                  <p:cNvSpPr/>
                  <p:nvPr/>
                </p:nvSpPr>
                <p:spPr>
                  <a:xfrm>
                    <a:off x="-302763" y="4132123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6" name="Google Shape;2766;p29"/>
                <p:cNvGrpSpPr/>
                <p:nvPr/>
              </p:nvGrpSpPr>
              <p:grpSpPr>
                <a:xfrm>
                  <a:off x="117575" y="4132123"/>
                  <a:ext cx="61318" cy="68919"/>
                  <a:chOff x="117575" y="4132123"/>
                  <a:chExt cx="61318" cy="68919"/>
                </a:xfrm>
              </p:grpSpPr>
              <p:sp>
                <p:nvSpPr>
                  <p:cNvPr id="2767" name="Google Shape;2767;p29"/>
                  <p:cNvSpPr/>
                  <p:nvPr/>
                </p:nvSpPr>
                <p:spPr>
                  <a:xfrm>
                    <a:off x="157169" y="4133744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8" name="Google Shape;2768;p29"/>
                  <p:cNvSpPr/>
                  <p:nvPr/>
                </p:nvSpPr>
                <p:spPr>
                  <a:xfrm>
                    <a:off x="117575" y="4132123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9" name="Google Shape;2769;p29"/>
                <p:cNvGrpSpPr/>
                <p:nvPr/>
              </p:nvGrpSpPr>
              <p:grpSpPr>
                <a:xfrm>
                  <a:off x="537902" y="4132123"/>
                  <a:ext cx="61318" cy="68919"/>
                  <a:chOff x="537902" y="4132123"/>
                  <a:chExt cx="61318" cy="68919"/>
                </a:xfrm>
              </p:grpSpPr>
              <p:sp>
                <p:nvSpPr>
                  <p:cNvPr id="2770" name="Google Shape;2770;p29"/>
                  <p:cNvSpPr/>
                  <p:nvPr/>
                </p:nvSpPr>
                <p:spPr>
                  <a:xfrm>
                    <a:off x="577505" y="4133744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1" name="Google Shape;2771;p29"/>
                  <p:cNvSpPr/>
                  <p:nvPr/>
                </p:nvSpPr>
                <p:spPr>
                  <a:xfrm>
                    <a:off x="537902" y="4132123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2" name="Google Shape;2772;p29"/>
                <p:cNvGrpSpPr/>
                <p:nvPr/>
              </p:nvGrpSpPr>
              <p:grpSpPr>
                <a:xfrm>
                  <a:off x="958241" y="4132123"/>
                  <a:ext cx="61318" cy="68919"/>
                  <a:chOff x="958241" y="4132123"/>
                  <a:chExt cx="61318" cy="68919"/>
                </a:xfrm>
              </p:grpSpPr>
              <p:sp>
                <p:nvSpPr>
                  <p:cNvPr id="2773" name="Google Shape;2773;p29"/>
                  <p:cNvSpPr/>
                  <p:nvPr/>
                </p:nvSpPr>
                <p:spPr>
                  <a:xfrm>
                    <a:off x="997835" y="4133744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4" name="Google Shape;2774;p29"/>
                  <p:cNvSpPr/>
                  <p:nvPr/>
                </p:nvSpPr>
                <p:spPr>
                  <a:xfrm>
                    <a:off x="958241" y="4132123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5" name="Google Shape;2775;p29"/>
                <p:cNvGrpSpPr/>
                <p:nvPr/>
              </p:nvGrpSpPr>
              <p:grpSpPr>
                <a:xfrm>
                  <a:off x="1378569" y="4132123"/>
                  <a:ext cx="61318" cy="68919"/>
                  <a:chOff x="1378569" y="4132123"/>
                  <a:chExt cx="61318" cy="68919"/>
                </a:xfrm>
              </p:grpSpPr>
              <p:sp>
                <p:nvSpPr>
                  <p:cNvPr id="2776" name="Google Shape;2776;p29"/>
                  <p:cNvSpPr/>
                  <p:nvPr/>
                </p:nvSpPr>
                <p:spPr>
                  <a:xfrm>
                    <a:off x="1418171" y="4133744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7" name="Google Shape;2777;p29"/>
                  <p:cNvSpPr/>
                  <p:nvPr/>
                </p:nvSpPr>
                <p:spPr>
                  <a:xfrm>
                    <a:off x="1378569" y="4132123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8" name="Google Shape;2778;p29"/>
                <p:cNvGrpSpPr/>
                <p:nvPr/>
              </p:nvGrpSpPr>
              <p:grpSpPr>
                <a:xfrm>
                  <a:off x="1798832" y="4132090"/>
                  <a:ext cx="61381" cy="68935"/>
                  <a:chOff x="1798832" y="4132090"/>
                  <a:chExt cx="61381" cy="68935"/>
                </a:xfrm>
              </p:grpSpPr>
              <p:sp>
                <p:nvSpPr>
                  <p:cNvPr id="2779" name="Google Shape;2779;p29"/>
                  <p:cNvSpPr/>
                  <p:nvPr/>
                </p:nvSpPr>
                <p:spPr>
                  <a:xfrm>
                    <a:off x="1838501" y="4133744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0" name="Google Shape;2780;p29"/>
                  <p:cNvSpPr/>
                  <p:nvPr/>
                </p:nvSpPr>
                <p:spPr>
                  <a:xfrm>
                    <a:off x="1798832" y="4132090"/>
                    <a:ext cx="61381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1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81" name="Google Shape;2781;p29"/>
              <p:cNvGrpSpPr/>
              <p:nvPr/>
            </p:nvGrpSpPr>
            <p:grpSpPr>
              <a:xfrm>
                <a:off x="-1563832" y="4586894"/>
                <a:ext cx="3424045" cy="68951"/>
                <a:chOff x="-1563832" y="4586894"/>
                <a:chExt cx="3424045" cy="68951"/>
              </a:xfrm>
            </p:grpSpPr>
            <p:grpSp>
              <p:nvGrpSpPr>
                <p:cNvPr id="2782" name="Google Shape;2782;p29"/>
                <p:cNvGrpSpPr/>
                <p:nvPr/>
              </p:nvGrpSpPr>
              <p:grpSpPr>
                <a:xfrm>
                  <a:off x="-1563832" y="4586894"/>
                  <a:ext cx="61382" cy="68935"/>
                  <a:chOff x="-1563832" y="4586894"/>
                  <a:chExt cx="61382" cy="68935"/>
                </a:xfrm>
              </p:grpSpPr>
              <p:sp>
                <p:nvSpPr>
                  <p:cNvPr id="2783" name="Google Shape;2783;p29"/>
                  <p:cNvSpPr/>
                  <p:nvPr/>
                </p:nvSpPr>
                <p:spPr>
                  <a:xfrm>
                    <a:off x="-1524158" y="4588547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4" name="Google Shape;2784;p29"/>
                  <p:cNvSpPr/>
                  <p:nvPr/>
                </p:nvSpPr>
                <p:spPr>
                  <a:xfrm>
                    <a:off x="-1563832" y="4586894"/>
                    <a:ext cx="61382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2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5" name="Google Shape;2785;p29"/>
                <p:cNvGrpSpPr/>
                <p:nvPr/>
              </p:nvGrpSpPr>
              <p:grpSpPr>
                <a:xfrm>
                  <a:off x="-1143429" y="4586926"/>
                  <a:ext cx="61318" cy="68919"/>
                  <a:chOff x="-1143429" y="4586926"/>
                  <a:chExt cx="61318" cy="68919"/>
                </a:xfrm>
              </p:grpSpPr>
              <p:sp>
                <p:nvSpPr>
                  <p:cNvPr id="2786" name="Google Shape;2786;p29"/>
                  <p:cNvSpPr/>
                  <p:nvPr/>
                </p:nvSpPr>
                <p:spPr>
                  <a:xfrm>
                    <a:off x="-1103826" y="4588547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7" name="Google Shape;2787;p29"/>
                  <p:cNvSpPr/>
                  <p:nvPr/>
                </p:nvSpPr>
                <p:spPr>
                  <a:xfrm>
                    <a:off x="-1143429" y="458692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8" name="Google Shape;2788;p29"/>
                <p:cNvGrpSpPr/>
                <p:nvPr/>
              </p:nvGrpSpPr>
              <p:grpSpPr>
                <a:xfrm>
                  <a:off x="-723090" y="4586926"/>
                  <a:ext cx="61318" cy="68919"/>
                  <a:chOff x="-723090" y="4586926"/>
                  <a:chExt cx="61318" cy="68919"/>
                </a:xfrm>
              </p:grpSpPr>
              <p:sp>
                <p:nvSpPr>
                  <p:cNvPr id="2789" name="Google Shape;2789;p29"/>
                  <p:cNvSpPr/>
                  <p:nvPr/>
                </p:nvSpPr>
                <p:spPr>
                  <a:xfrm>
                    <a:off x="-683492" y="4588547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0" name="Google Shape;2790;p29"/>
                  <p:cNvSpPr/>
                  <p:nvPr/>
                </p:nvSpPr>
                <p:spPr>
                  <a:xfrm>
                    <a:off x="-723090" y="458692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1" name="Google Shape;2791;p29"/>
                <p:cNvGrpSpPr/>
                <p:nvPr/>
              </p:nvGrpSpPr>
              <p:grpSpPr>
                <a:xfrm>
                  <a:off x="-302763" y="4586926"/>
                  <a:ext cx="61318" cy="68919"/>
                  <a:chOff x="-302763" y="4586926"/>
                  <a:chExt cx="61318" cy="68919"/>
                </a:xfrm>
              </p:grpSpPr>
              <p:sp>
                <p:nvSpPr>
                  <p:cNvPr id="2792" name="Google Shape;2792;p29"/>
                  <p:cNvSpPr/>
                  <p:nvPr/>
                </p:nvSpPr>
                <p:spPr>
                  <a:xfrm>
                    <a:off x="-263160" y="4588547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3" name="Google Shape;2793;p29"/>
                  <p:cNvSpPr/>
                  <p:nvPr/>
                </p:nvSpPr>
                <p:spPr>
                  <a:xfrm>
                    <a:off x="-302763" y="458692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4" name="Google Shape;2794;p29"/>
                <p:cNvGrpSpPr/>
                <p:nvPr/>
              </p:nvGrpSpPr>
              <p:grpSpPr>
                <a:xfrm>
                  <a:off x="117575" y="4586926"/>
                  <a:ext cx="61318" cy="68919"/>
                  <a:chOff x="117575" y="4586926"/>
                  <a:chExt cx="61318" cy="68919"/>
                </a:xfrm>
              </p:grpSpPr>
              <p:sp>
                <p:nvSpPr>
                  <p:cNvPr id="2795" name="Google Shape;2795;p29"/>
                  <p:cNvSpPr/>
                  <p:nvPr/>
                </p:nvSpPr>
                <p:spPr>
                  <a:xfrm>
                    <a:off x="157169" y="4588547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6" name="Google Shape;2796;p29"/>
                  <p:cNvSpPr/>
                  <p:nvPr/>
                </p:nvSpPr>
                <p:spPr>
                  <a:xfrm>
                    <a:off x="117575" y="458692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7" name="Google Shape;2797;p29"/>
                <p:cNvGrpSpPr/>
                <p:nvPr/>
              </p:nvGrpSpPr>
              <p:grpSpPr>
                <a:xfrm>
                  <a:off x="537902" y="4586926"/>
                  <a:ext cx="61318" cy="68919"/>
                  <a:chOff x="537902" y="4586926"/>
                  <a:chExt cx="61318" cy="68919"/>
                </a:xfrm>
              </p:grpSpPr>
              <p:sp>
                <p:nvSpPr>
                  <p:cNvPr id="2798" name="Google Shape;2798;p29"/>
                  <p:cNvSpPr/>
                  <p:nvPr/>
                </p:nvSpPr>
                <p:spPr>
                  <a:xfrm>
                    <a:off x="577505" y="4588547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9" name="Google Shape;2799;p29"/>
                  <p:cNvSpPr/>
                  <p:nvPr/>
                </p:nvSpPr>
                <p:spPr>
                  <a:xfrm>
                    <a:off x="537902" y="458692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0" name="Google Shape;2800;p29"/>
                <p:cNvGrpSpPr/>
                <p:nvPr/>
              </p:nvGrpSpPr>
              <p:grpSpPr>
                <a:xfrm>
                  <a:off x="958241" y="4586926"/>
                  <a:ext cx="61318" cy="68919"/>
                  <a:chOff x="958241" y="4586926"/>
                  <a:chExt cx="61318" cy="68919"/>
                </a:xfrm>
              </p:grpSpPr>
              <p:sp>
                <p:nvSpPr>
                  <p:cNvPr id="2801" name="Google Shape;2801;p29"/>
                  <p:cNvSpPr/>
                  <p:nvPr/>
                </p:nvSpPr>
                <p:spPr>
                  <a:xfrm>
                    <a:off x="997835" y="4588547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2" name="Google Shape;2802;p29"/>
                  <p:cNvSpPr/>
                  <p:nvPr/>
                </p:nvSpPr>
                <p:spPr>
                  <a:xfrm>
                    <a:off x="958241" y="458692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3" name="Google Shape;2803;p29"/>
                <p:cNvGrpSpPr/>
                <p:nvPr/>
              </p:nvGrpSpPr>
              <p:grpSpPr>
                <a:xfrm>
                  <a:off x="1378569" y="4586926"/>
                  <a:ext cx="61318" cy="68919"/>
                  <a:chOff x="1378569" y="4586926"/>
                  <a:chExt cx="61318" cy="68919"/>
                </a:xfrm>
              </p:grpSpPr>
              <p:sp>
                <p:nvSpPr>
                  <p:cNvPr id="2804" name="Google Shape;2804;p29"/>
                  <p:cNvSpPr/>
                  <p:nvPr/>
                </p:nvSpPr>
                <p:spPr>
                  <a:xfrm>
                    <a:off x="1418171" y="4588547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5" name="Google Shape;2805;p29"/>
                  <p:cNvSpPr/>
                  <p:nvPr/>
                </p:nvSpPr>
                <p:spPr>
                  <a:xfrm>
                    <a:off x="1378569" y="458692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6" name="Google Shape;2806;p29"/>
                <p:cNvGrpSpPr/>
                <p:nvPr/>
              </p:nvGrpSpPr>
              <p:grpSpPr>
                <a:xfrm>
                  <a:off x="1798832" y="4586894"/>
                  <a:ext cx="61381" cy="68935"/>
                  <a:chOff x="1798832" y="4586894"/>
                  <a:chExt cx="61381" cy="68935"/>
                </a:xfrm>
              </p:grpSpPr>
              <p:sp>
                <p:nvSpPr>
                  <p:cNvPr id="2807" name="Google Shape;2807;p29"/>
                  <p:cNvSpPr/>
                  <p:nvPr/>
                </p:nvSpPr>
                <p:spPr>
                  <a:xfrm>
                    <a:off x="1838501" y="4588547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8" name="Google Shape;2808;p29"/>
                  <p:cNvSpPr/>
                  <p:nvPr/>
                </p:nvSpPr>
                <p:spPr>
                  <a:xfrm>
                    <a:off x="1798832" y="4586894"/>
                    <a:ext cx="61381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1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09" name="Google Shape;2809;p29"/>
              <p:cNvGrpSpPr/>
              <p:nvPr/>
            </p:nvGrpSpPr>
            <p:grpSpPr>
              <a:xfrm>
                <a:off x="-1563832" y="5041697"/>
                <a:ext cx="3424045" cy="68951"/>
                <a:chOff x="-1563832" y="5041697"/>
                <a:chExt cx="3424045" cy="68951"/>
              </a:xfrm>
            </p:grpSpPr>
            <p:grpSp>
              <p:nvGrpSpPr>
                <p:cNvPr id="2810" name="Google Shape;2810;p29"/>
                <p:cNvGrpSpPr/>
                <p:nvPr/>
              </p:nvGrpSpPr>
              <p:grpSpPr>
                <a:xfrm>
                  <a:off x="-1563832" y="5041697"/>
                  <a:ext cx="61382" cy="68935"/>
                  <a:chOff x="-1563832" y="5041697"/>
                  <a:chExt cx="61382" cy="68935"/>
                </a:xfrm>
              </p:grpSpPr>
              <p:sp>
                <p:nvSpPr>
                  <p:cNvPr id="2811" name="Google Shape;2811;p29"/>
                  <p:cNvSpPr/>
                  <p:nvPr/>
                </p:nvSpPr>
                <p:spPr>
                  <a:xfrm>
                    <a:off x="-1524158" y="5043351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2" name="Google Shape;2812;p29"/>
                  <p:cNvSpPr/>
                  <p:nvPr/>
                </p:nvSpPr>
                <p:spPr>
                  <a:xfrm>
                    <a:off x="-1563832" y="5041697"/>
                    <a:ext cx="61382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2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3" name="Google Shape;2813;p29"/>
                <p:cNvGrpSpPr/>
                <p:nvPr/>
              </p:nvGrpSpPr>
              <p:grpSpPr>
                <a:xfrm>
                  <a:off x="-1143429" y="5041729"/>
                  <a:ext cx="61318" cy="68919"/>
                  <a:chOff x="-1143429" y="5041729"/>
                  <a:chExt cx="61318" cy="68919"/>
                </a:xfrm>
              </p:grpSpPr>
              <p:sp>
                <p:nvSpPr>
                  <p:cNvPr id="2814" name="Google Shape;2814;p29"/>
                  <p:cNvSpPr/>
                  <p:nvPr/>
                </p:nvSpPr>
                <p:spPr>
                  <a:xfrm>
                    <a:off x="-1103826" y="5043351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5" name="Google Shape;2815;p29"/>
                  <p:cNvSpPr/>
                  <p:nvPr/>
                </p:nvSpPr>
                <p:spPr>
                  <a:xfrm>
                    <a:off x="-1143429" y="5041729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6" name="Google Shape;2816;p29"/>
                <p:cNvGrpSpPr/>
                <p:nvPr/>
              </p:nvGrpSpPr>
              <p:grpSpPr>
                <a:xfrm>
                  <a:off x="-723090" y="5041729"/>
                  <a:ext cx="61318" cy="68919"/>
                  <a:chOff x="-723090" y="5041729"/>
                  <a:chExt cx="61318" cy="68919"/>
                </a:xfrm>
              </p:grpSpPr>
              <p:sp>
                <p:nvSpPr>
                  <p:cNvPr id="2817" name="Google Shape;2817;p29"/>
                  <p:cNvSpPr/>
                  <p:nvPr/>
                </p:nvSpPr>
                <p:spPr>
                  <a:xfrm>
                    <a:off x="-683492" y="5043351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8" name="Google Shape;2818;p29"/>
                  <p:cNvSpPr/>
                  <p:nvPr/>
                </p:nvSpPr>
                <p:spPr>
                  <a:xfrm>
                    <a:off x="-723090" y="5041729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9" name="Google Shape;2819;p29"/>
                <p:cNvGrpSpPr/>
                <p:nvPr/>
              </p:nvGrpSpPr>
              <p:grpSpPr>
                <a:xfrm>
                  <a:off x="-302763" y="5041729"/>
                  <a:ext cx="61318" cy="68919"/>
                  <a:chOff x="-302763" y="5041729"/>
                  <a:chExt cx="61318" cy="68919"/>
                </a:xfrm>
              </p:grpSpPr>
              <p:sp>
                <p:nvSpPr>
                  <p:cNvPr id="2820" name="Google Shape;2820;p29"/>
                  <p:cNvSpPr/>
                  <p:nvPr/>
                </p:nvSpPr>
                <p:spPr>
                  <a:xfrm>
                    <a:off x="-263160" y="5043351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1" name="Google Shape;2821;p29"/>
                  <p:cNvSpPr/>
                  <p:nvPr/>
                </p:nvSpPr>
                <p:spPr>
                  <a:xfrm>
                    <a:off x="-302763" y="5041729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2" name="Google Shape;2822;p29"/>
                <p:cNvGrpSpPr/>
                <p:nvPr/>
              </p:nvGrpSpPr>
              <p:grpSpPr>
                <a:xfrm>
                  <a:off x="117575" y="5041729"/>
                  <a:ext cx="61318" cy="68919"/>
                  <a:chOff x="117575" y="5041729"/>
                  <a:chExt cx="61318" cy="68919"/>
                </a:xfrm>
              </p:grpSpPr>
              <p:sp>
                <p:nvSpPr>
                  <p:cNvPr id="2823" name="Google Shape;2823;p29"/>
                  <p:cNvSpPr/>
                  <p:nvPr/>
                </p:nvSpPr>
                <p:spPr>
                  <a:xfrm>
                    <a:off x="157169" y="5043351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4" name="Google Shape;2824;p29"/>
                  <p:cNvSpPr/>
                  <p:nvPr/>
                </p:nvSpPr>
                <p:spPr>
                  <a:xfrm>
                    <a:off x="117575" y="5041729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5" name="Google Shape;2825;p29"/>
                <p:cNvGrpSpPr/>
                <p:nvPr/>
              </p:nvGrpSpPr>
              <p:grpSpPr>
                <a:xfrm>
                  <a:off x="537902" y="5041729"/>
                  <a:ext cx="61318" cy="68919"/>
                  <a:chOff x="537902" y="5041729"/>
                  <a:chExt cx="61318" cy="68919"/>
                </a:xfrm>
              </p:grpSpPr>
              <p:sp>
                <p:nvSpPr>
                  <p:cNvPr id="2826" name="Google Shape;2826;p29"/>
                  <p:cNvSpPr/>
                  <p:nvPr/>
                </p:nvSpPr>
                <p:spPr>
                  <a:xfrm>
                    <a:off x="577505" y="5043351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7" name="Google Shape;2827;p29"/>
                  <p:cNvSpPr/>
                  <p:nvPr/>
                </p:nvSpPr>
                <p:spPr>
                  <a:xfrm>
                    <a:off x="537902" y="5041729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8" name="Google Shape;2828;p29"/>
                <p:cNvGrpSpPr/>
                <p:nvPr/>
              </p:nvGrpSpPr>
              <p:grpSpPr>
                <a:xfrm>
                  <a:off x="958241" y="5041729"/>
                  <a:ext cx="61318" cy="68919"/>
                  <a:chOff x="958241" y="5041729"/>
                  <a:chExt cx="61318" cy="68919"/>
                </a:xfrm>
              </p:grpSpPr>
              <p:sp>
                <p:nvSpPr>
                  <p:cNvPr id="2829" name="Google Shape;2829;p29"/>
                  <p:cNvSpPr/>
                  <p:nvPr/>
                </p:nvSpPr>
                <p:spPr>
                  <a:xfrm>
                    <a:off x="997835" y="5043351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0" name="Google Shape;2830;p29"/>
                  <p:cNvSpPr/>
                  <p:nvPr/>
                </p:nvSpPr>
                <p:spPr>
                  <a:xfrm>
                    <a:off x="958241" y="5041729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1" name="Google Shape;2831;p29"/>
                <p:cNvGrpSpPr/>
                <p:nvPr/>
              </p:nvGrpSpPr>
              <p:grpSpPr>
                <a:xfrm>
                  <a:off x="1378569" y="5041729"/>
                  <a:ext cx="61318" cy="68919"/>
                  <a:chOff x="1378569" y="5041729"/>
                  <a:chExt cx="61318" cy="68919"/>
                </a:xfrm>
              </p:grpSpPr>
              <p:sp>
                <p:nvSpPr>
                  <p:cNvPr id="2832" name="Google Shape;2832;p29"/>
                  <p:cNvSpPr/>
                  <p:nvPr/>
                </p:nvSpPr>
                <p:spPr>
                  <a:xfrm>
                    <a:off x="1418171" y="5043351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3" name="Google Shape;2833;p29"/>
                  <p:cNvSpPr/>
                  <p:nvPr/>
                </p:nvSpPr>
                <p:spPr>
                  <a:xfrm>
                    <a:off x="1378569" y="5041729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4" name="Google Shape;2834;p29"/>
                <p:cNvGrpSpPr/>
                <p:nvPr/>
              </p:nvGrpSpPr>
              <p:grpSpPr>
                <a:xfrm>
                  <a:off x="1798832" y="5041697"/>
                  <a:ext cx="61381" cy="68935"/>
                  <a:chOff x="1798832" y="5041697"/>
                  <a:chExt cx="61381" cy="68935"/>
                </a:xfrm>
              </p:grpSpPr>
              <p:sp>
                <p:nvSpPr>
                  <p:cNvPr id="2835" name="Google Shape;2835;p29"/>
                  <p:cNvSpPr/>
                  <p:nvPr/>
                </p:nvSpPr>
                <p:spPr>
                  <a:xfrm>
                    <a:off x="1838501" y="5043351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6" name="Google Shape;2836;p29"/>
                  <p:cNvSpPr/>
                  <p:nvPr/>
                </p:nvSpPr>
                <p:spPr>
                  <a:xfrm>
                    <a:off x="1798832" y="5041697"/>
                    <a:ext cx="61381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1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37" name="Google Shape;2837;p29"/>
              <p:cNvGrpSpPr/>
              <p:nvPr/>
            </p:nvGrpSpPr>
            <p:grpSpPr>
              <a:xfrm>
                <a:off x="-1563832" y="5496500"/>
                <a:ext cx="3424045" cy="68951"/>
                <a:chOff x="-1563832" y="5496500"/>
                <a:chExt cx="3424045" cy="68951"/>
              </a:xfrm>
            </p:grpSpPr>
            <p:grpSp>
              <p:nvGrpSpPr>
                <p:cNvPr id="2838" name="Google Shape;2838;p29"/>
                <p:cNvGrpSpPr/>
                <p:nvPr/>
              </p:nvGrpSpPr>
              <p:grpSpPr>
                <a:xfrm>
                  <a:off x="-1563832" y="5496500"/>
                  <a:ext cx="61382" cy="68935"/>
                  <a:chOff x="-1563832" y="5496500"/>
                  <a:chExt cx="61382" cy="68935"/>
                </a:xfrm>
              </p:grpSpPr>
              <p:sp>
                <p:nvSpPr>
                  <p:cNvPr id="2839" name="Google Shape;2839;p29"/>
                  <p:cNvSpPr/>
                  <p:nvPr/>
                </p:nvSpPr>
                <p:spPr>
                  <a:xfrm>
                    <a:off x="-1524158" y="5498163"/>
                    <a:ext cx="34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27" extrusionOk="0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0" name="Google Shape;2840;p29"/>
                  <p:cNvSpPr/>
                  <p:nvPr/>
                </p:nvSpPr>
                <p:spPr>
                  <a:xfrm>
                    <a:off x="-1563832" y="5496500"/>
                    <a:ext cx="61382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2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1" name="Google Shape;2841;p29"/>
                <p:cNvGrpSpPr/>
                <p:nvPr/>
              </p:nvGrpSpPr>
              <p:grpSpPr>
                <a:xfrm>
                  <a:off x="-1143429" y="5496532"/>
                  <a:ext cx="61318" cy="68919"/>
                  <a:chOff x="-1143429" y="5496532"/>
                  <a:chExt cx="61318" cy="68919"/>
                </a:xfrm>
              </p:grpSpPr>
              <p:sp>
                <p:nvSpPr>
                  <p:cNvPr id="2842" name="Google Shape;2842;p29"/>
                  <p:cNvSpPr/>
                  <p:nvPr/>
                </p:nvSpPr>
                <p:spPr>
                  <a:xfrm>
                    <a:off x="-1103826" y="5498163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3" name="Google Shape;2843;p29"/>
                  <p:cNvSpPr/>
                  <p:nvPr/>
                </p:nvSpPr>
                <p:spPr>
                  <a:xfrm>
                    <a:off x="-1143429" y="5496532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4" name="Google Shape;2844;p29"/>
                <p:cNvGrpSpPr/>
                <p:nvPr/>
              </p:nvGrpSpPr>
              <p:grpSpPr>
                <a:xfrm>
                  <a:off x="-723090" y="5496532"/>
                  <a:ext cx="61318" cy="68919"/>
                  <a:chOff x="-723090" y="5496532"/>
                  <a:chExt cx="61318" cy="68919"/>
                </a:xfrm>
              </p:grpSpPr>
              <p:sp>
                <p:nvSpPr>
                  <p:cNvPr id="2845" name="Google Shape;2845;p29"/>
                  <p:cNvSpPr/>
                  <p:nvPr/>
                </p:nvSpPr>
                <p:spPr>
                  <a:xfrm>
                    <a:off x="-683492" y="5498163"/>
                    <a:ext cx="34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27" extrusionOk="0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6" name="Google Shape;2846;p29"/>
                  <p:cNvSpPr/>
                  <p:nvPr/>
                </p:nvSpPr>
                <p:spPr>
                  <a:xfrm>
                    <a:off x="-723090" y="5496532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7" name="Google Shape;2847;p29"/>
                <p:cNvGrpSpPr/>
                <p:nvPr/>
              </p:nvGrpSpPr>
              <p:grpSpPr>
                <a:xfrm>
                  <a:off x="-302763" y="5496532"/>
                  <a:ext cx="61318" cy="68919"/>
                  <a:chOff x="-302763" y="5496532"/>
                  <a:chExt cx="61318" cy="68919"/>
                </a:xfrm>
              </p:grpSpPr>
              <p:sp>
                <p:nvSpPr>
                  <p:cNvPr id="2848" name="Google Shape;2848;p29"/>
                  <p:cNvSpPr/>
                  <p:nvPr/>
                </p:nvSpPr>
                <p:spPr>
                  <a:xfrm>
                    <a:off x="-263160" y="5498163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9" name="Google Shape;2849;p29"/>
                  <p:cNvSpPr/>
                  <p:nvPr/>
                </p:nvSpPr>
                <p:spPr>
                  <a:xfrm>
                    <a:off x="-302763" y="5496532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0" name="Google Shape;2850;p29"/>
                <p:cNvGrpSpPr/>
                <p:nvPr/>
              </p:nvGrpSpPr>
              <p:grpSpPr>
                <a:xfrm>
                  <a:off x="117575" y="5496532"/>
                  <a:ext cx="61318" cy="68919"/>
                  <a:chOff x="117575" y="5496532"/>
                  <a:chExt cx="61318" cy="68919"/>
                </a:xfrm>
              </p:grpSpPr>
              <p:sp>
                <p:nvSpPr>
                  <p:cNvPr id="2851" name="Google Shape;2851;p29"/>
                  <p:cNvSpPr/>
                  <p:nvPr/>
                </p:nvSpPr>
                <p:spPr>
                  <a:xfrm>
                    <a:off x="157169" y="5498163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2" name="Google Shape;2852;p29"/>
                  <p:cNvSpPr/>
                  <p:nvPr/>
                </p:nvSpPr>
                <p:spPr>
                  <a:xfrm>
                    <a:off x="117575" y="5496532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3" name="Google Shape;2853;p29"/>
                <p:cNvGrpSpPr/>
                <p:nvPr/>
              </p:nvGrpSpPr>
              <p:grpSpPr>
                <a:xfrm>
                  <a:off x="537902" y="5496532"/>
                  <a:ext cx="61318" cy="68919"/>
                  <a:chOff x="537902" y="5496532"/>
                  <a:chExt cx="61318" cy="68919"/>
                </a:xfrm>
              </p:grpSpPr>
              <p:sp>
                <p:nvSpPr>
                  <p:cNvPr id="2854" name="Google Shape;2854;p29"/>
                  <p:cNvSpPr/>
                  <p:nvPr/>
                </p:nvSpPr>
                <p:spPr>
                  <a:xfrm>
                    <a:off x="577505" y="5498163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5" name="Google Shape;2855;p29"/>
                  <p:cNvSpPr/>
                  <p:nvPr/>
                </p:nvSpPr>
                <p:spPr>
                  <a:xfrm>
                    <a:off x="537902" y="5496532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6" name="Google Shape;2856;p29"/>
                <p:cNvGrpSpPr/>
                <p:nvPr/>
              </p:nvGrpSpPr>
              <p:grpSpPr>
                <a:xfrm>
                  <a:off x="958241" y="5496532"/>
                  <a:ext cx="61318" cy="68919"/>
                  <a:chOff x="958241" y="5496532"/>
                  <a:chExt cx="61318" cy="68919"/>
                </a:xfrm>
              </p:grpSpPr>
              <p:sp>
                <p:nvSpPr>
                  <p:cNvPr id="2857" name="Google Shape;2857;p29"/>
                  <p:cNvSpPr/>
                  <p:nvPr/>
                </p:nvSpPr>
                <p:spPr>
                  <a:xfrm>
                    <a:off x="997835" y="5498163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8" name="Google Shape;2858;p29"/>
                  <p:cNvSpPr/>
                  <p:nvPr/>
                </p:nvSpPr>
                <p:spPr>
                  <a:xfrm>
                    <a:off x="958241" y="5496532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9" name="Google Shape;2859;p29"/>
                <p:cNvGrpSpPr/>
                <p:nvPr/>
              </p:nvGrpSpPr>
              <p:grpSpPr>
                <a:xfrm>
                  <a:off x="1378569" y="5496532"/>
                  <a:ext cx="61318" cy="68919"/>
                  <a:chOff x="1378569" y="5496532"/>
                  <a:chExt cx="61318" cy="68919"/>
                </a:xfrm>
              </p:grpSpPr>
              <p:sp>
                <p:nvSpPr>
                  <p:cNvPr id="2860" name="Google Shape;2860;p29"/>
                  <p:cNvSpPr/>
                  <p:nvPr/>
                </p:nvSpPr>
                <p:spPr>
                  <a:xfrm>
                    <a:off x="1418171" y="5498163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1" name="Google Shape;2861;p29"/>
                  <p:cNvSpPr/>
                  <p:nvPr/>
                </p:nvSpPr>
                <p:spPr>
                  <a:xfrm>
                    <a:off x="1378569" y="5496532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2" name="Google Shape;2862;p29"/>
                <p:cNvGrpSpPr/>
                <p:nvPr/>
              </p:nvGrpSpPr>
              <p:grpSpPr>
                <a:xfrm>
                  <a:off x="1798832" y="5496500"/>
                  <a:ext cx="61381" cy="68935"/>
                  <a:chOff x="1798832" y="5496500"/>
                  <a:chExt cx="61381" cy="68935"/>
                </a:xfrm>
              </p:grpSpPr>
              <p:sp>
                <p:nvSpPr>
                  <p:cNvPr id="2863" name="Google Shape;2863;p29"/>
                  <p:cNvSpPr/>
                  <p:nvPr/>
                </p:nvSpPr>
                <p:spPr>
                  <a:xfrm>
                    <a:off x="1838501" y="5498163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4" name="Google Shape;2864;p29"/>
                  <p:cNvSpPr/>
                  <p:nvPr/>
                </p:nvSpPr>
                <p:spPr>
                  <a:xfrm>
                    <a:off x="1798832" y="5496500"/>
                    <a:ext cx="61381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1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65" name="Google Shape;2865;p29"/>
              <p:cNvGrpSpPr/>
              <p:nvPr/>
            </p:nvGrpSpPr>
            <p:grpSpPr>
              <a:xfrm>
                <a:off x="-1563832" y="5951303"/>
                <a:ext cx="3424045" cy="68952"/>
                <a:chOff x="-1563832" y="5951303"/>
                <a:chExt cx="3424045" cy="68952"/>
              </a:xfrm>
            </p:grpSpPr>
            <p:grpSp>
              <p:nvGrpSpPr>
                <p:cNvPr id="2866" name="Google Shape;2866;p29"/>
                <p:cNvGrpSpPr/>
                <p:nvPr/>
              </p:nvGrpSpPr>
              <p:grpSpPr>
                <a:xfrm>
                  <a:off x="-1563832" y="5951303"/>
                  <a:ext cx="61382" cy="68935"/>
                  <a:chOff x="-1563832" y="5951303"/>
                  <a:chExt cx="61382" cy="68935"/>
                </a:xfrm>
              </p:grpSpPr>
              <p:sp>
                <p:nvSpPr>
                  <p:cNvPr id="2867" name="Google Shape;2867;p29"/>
                  <p:cNvSpPr/>
                  <p:nvPr/>
                </p:nvSpPr>
                <p:spPr>
                  <a:xfrm>
                    <a:off x="-1524158" y="5952966"/>
                    <a:ext cx="34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27" extrusionOk="0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8" name="Google Shape;2868;p29"/>
                  <p:cNvSpPr/>
                  <p:nvPr/>
                </p:nvSpPr>
                <p:spPr>
                  <a:xfrm>
                    <a:off x="-1563832" y="5951303"/>
                    <a:ext cx="61382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2" h="68935" extrusionOk="0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9" name="Google Shape;2869;p29"/>
                <p:cNvGrpSpPr/>
                <p:nvPr/>
              </p:nvGrpSpPr>
              <p:grpSpPr>
                <a:xfrm>
                  <a:off x="-1143429" y="5951336"/>
                  <a:ext cx="61318" cy="68919"/>
                  <a:chOff x="-1143429" y="5951336"/>
                  <a:chExt cx="61318" cy="68919"/>
                </a:xfrm>
              </p:grpSpPr>
              <p:sp>
                <p:nvSpPr>
                  <p:cNvPr id="2870" name="Google Shape;2870;p29"/>
                  <p:cNvSpPr/>
                  <p:nvPr/>
                </p:nvSpPr>
                <p:spPr>
                  <a:xfrm>
                    <a:off x="-1103826" y="5952966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1" name="Google Shape;2871;p29"/>
                  <p:cNvSpPr/>
                  <p:nvPr/>
                </p:nvSpPr>
                <p:spPr>
                  <a:xfrm>
                    <a:off x="-1143429" y="595133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2" name="Google Shape;2872;p29"/>
                <p:cNvGrpSpPr/>
                <p:nvPr/>
              </p:nvGrpSpPr>
              <p:grpSpPr>
                <a:xfrm>
                  <a:off x="-723090" y="5951336"/>
                  <a:ext cx="61318" cy="68919"/>
                  <a:chOff x="-723090" y="5951336"/>
                  <a:chExt cx="61318" cy="68919"/>
                </a:xfrm>
              </p:grpSpPr>
              <p:sp>
                <p:nvSpPr>
                  <p:cNvPr id="2873" name="Google Shape;2873;p29"/>
                  <p:cNvSpPr/>
                  <p:nvPr/>
                </p:nvSpPr>
                <p:spPr>
                  <a:xfrm>
                    <a:off x="-683492" y="5952966"/>
                    <a:ext cx="34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27" extrusionOk="0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4" name="Google Shape;2874;p29"/>
                  <p:cNvSpPr/>
                  <p:nvPr/>
                </p:nvSpPr>
                <p:spPr>
                  <a:xfrm>
                    <a:off x="-723090" y="595133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5" name="Google Shape;2875;p29"/>
                <p:cNvGrpSpPr/>
                <p:nvPr/>
              </p:nvGrpSpPr>
              <p:grpSpPr>
                <a:xfrm>
                  <a:off x="-302763" y="5951336"/>
                  <a:ext cx="61318" cy="68919"/>
                  <a:chOff x="-302763" y="5951336"/>
                  <a:chExt cx="61318" cy="68919"/>
                </a:xfrm>
              </p:grpSpPr>
              <p:sp>
                <p:nvSpPr>
                  <p:cNvPr id="2876" name="Google Shape;2876;p29"/>
                  <p:cNvSpPr/>
                  <p:nvPr/>
                </p:nvSpPr>
                <p:spPr>
                  <a:xfrm>
                    <a:off x="-263160" y="5952966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7" name="Google Shape;2877;p29"/>
                  <p:cNvSpPr/>
                  <p:nvPr/>
                </p:nvSpPr>
                <p:spPr>
                  <a:xfrm>
                    <a:off x="-302763" y="595133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7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8" name="Google Shape;2878;p29"/>
                <p:cNvGrpSpPr/>
                <p:nvPr/>
              </p:nvGrpSpPr>
              <p:grpSpPr>
                <a:xfrm>
                  <a:off x="117575" y="5951336"/>
                  <a:ext cx="61318" cy="68919"/>
                  <a:chOff x="117575" y="5951336"/>
                  <a:chExt cx="61318" cy="68919"/>
                </a:xfrm>
              </p:grpSpPr>
              <p:sp>
                <p:nvSpPr>
                  <p:cNvPr id="2879" name="Google Shape;2879;p29"/>
                  <p:cNvSpPr/>
                  <p:nvPr/>
                </p:nvSpPr>
                <p:spPr>
                  <a:xfrm>
                    <a:off x="157169" y="5952966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0" name="Google Shape;2880;p29"/>
                  <p:cNvSpPr/>
                  <p:nvPr/>
                </p:nvSpPr>
                <p:spPr>
                  <a:xfrm>
                    <a:off x="117575" y="595133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1" name="Google Shape;2881;p29"/>
                <p:cNvGrpSpPr/>
                <p:nvPr/>
              </p:nvGrpSpPr>
              <p:grpSpPr>
                <a:xfrm>
                  <a:off x="537902" y="5951336"/>
                  <a:ext cx="61318" cy="68919"/>
                  <a:chOff x="537902" y="5951336"/>
                  <a:chExt cx="61318" cy="68919"/>
                </a:xfrm>
              </p:grpSpPr>
              <p:sp>
                <p:nvSpPr>
                  <p:cNvPr id="2882" name="Google Shape;2882;p29"/>
                  <p:cNvSpPr/>
                  <p:nvPr/>
                </p:nvSpPr>
                <p:spPr>
                  <a:xfrm>
                    <a:off x="577505" y="5952966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3" name="Google Shape;2883;p29"/>
                  <p:cNvSpPr/>
                  <p:nvPr/>
                </p:nvSpPr>
                <p:spPr>
                  <a:xfrm>
                    <a:off x="537902" y="595133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4" name="Google Shape;2884;p29"/>
                <p:cNvGrpSpPr/>
                <p:nvPr/>
              </p:nvGrpSpPr>
              <p:grpSpPr>
                <a:xfrm>
                  <a:off x="958241" y="5951336"/>
                  <a:ext cx="61318" cy="68919"/>
                  <a:chOff x="958241" y="5951336"/>
                  <a:chExt cx="61318" cy="68919"/>
                </a:xfrm>
              </p:grpSpPr>
              <p:sp>
                <p:nvSpPr>
                  <p:cNvPr id="2885" name="Google Shape;2885;p29"/>
                  <p:cNvSpPr/>
                  <p:nvPr/>
                </p:nvSpPr>
                <p:spPr>
                  <a:xfrm>
                    <a:off x="997835" y="5952966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6" name="Google Shape;2886;p29"/>
                  <p:cNvSpPr/>
                  <p:nvPr/>
                </p:nvSpPr>
                <p:spPr>
                  <a:xfrm>
                    <a:off x="958241" y="595133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76"/>
                          <a:pt x="60888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7" name="Google Shape;2887;p29"/>
                <p:cNvGrpSpPr/>
                <p:nvPr/>
              </p:nvGrpSpPr>
              <p:grpSpPr>
                <a:xfrm>
                  <a:off x="1378569" y="5951336"/>
                  <a:ext cx="61318" cy="68919"/>
                  <a:chOff x="1378569" y="5951336"/>
                  <a:chExt cx="61318" cy="68919"/>
                </a:xfrm>
              </p:grpSpPr>
              <p:sp>
                <p:nvSpPr>
                  <p:cNvPr id="2888" name="Google Shape;2888;p29"/>
                  <p:cNvSpPr/>
                  <p:nvPr/>
                </p:nvSpPr>
                <p:spPr>
                  <a:xfrm>
                    <a:off x="1418171" y="5952966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9" name="Google Shape;2889;p29"/>
                  <p:cNvSpPr/>
                  <p:nvPr/>
                </p:nvSpPr>
                <p:spPr>
                  <a:xfrm>
                    <a:off x="1378569" y="5951336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7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0" name="Google Shape;2890;p29"/>
                <p:cNvGrpSpPr/>
                <p:nvPr/>
              </p:nvGrpSpPr>
              <p:grpSpPr>
                <a:xfrm>
                  <a:off x="1798832" y="5951303"/>
                  <a:ext cx="61381" cy="68935"/>
                  <a:chOff x="1798832" y="5951303"/>
                  <a:chExt cx="61381" cy="68935"/>
                </a:xfrm>
              </p:grpSpPr>
              <p:sp>
                <p:nvSpPr>
                  <p:cNvPr id="2891" name="Google Shape;2891;p29"/>
                  <p:cNvSpPr/>
                  <p:nvPr/>
                </p:nvSpPr>
                <p:spPr>
                  <a:xfrm>
                    <a:off x="1838501" y="5952966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2" name="Google Shape;2892;p29"/>
                  <p:cNvSpPr/>
                  <p:nvPr/>
                </p:nvSpPr>
                <p:spPr>
                  <a:xfrm>
                    <a:off x="1798832" y="5951303"/>
                    <a:ext cx="61381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1" h="68935" extrusionOk="0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93" name="Google Shape;2893;p29"/>
              <p:cNvGrpSpPr/>
              <p:nvPr/>
            </p:nvGrpSpPr>
            <p:grpSpPr>
              <a:xfrm>
                <a:off x="-1563832" y="6406118"/>
                <a:ext cx="3424045" cy="68952"/>
                <a:chOff x="-1563832" y="6406118"/>
                <a:chExt cx="3424045" cy="68952"/>
              </a:xfrm>
            </p:grpSpPr>
            <p:grpSp>
              <p:nvGrpSpPr>
                <p:cNvPr id="2894" name="Google Shape;2894;p29"/>
                <p:cNvGrpSpPr/>
                <p:nvPr/>
              </p:nvGrpSpPr>
              <p:grpSpPr>
                <a:xfrm>
                  <a:off x="-1563832" y="6406118"/>
                  <a:ext cx="61382" cy="68935"/>
                  <a:chOff x="-1563832" y="6406118"/>
                  <a:chExt cx="61382" cy="68935"/>
                </a:xfrm>
              </p:grpSpPr>
              <p:sp>
                <p:nvSpPr>
                  <p:cNvPr id="2895" name="Google Shape;2895;p29"/>
                  <p:cNvSpPr/>
                  <p:nvPr/>
                </p:nvSpPr>
                <p:spPr>
                  <a:xfrm>
                    <a:off x="-1524158" y="6407772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6" name="Google Shape;2896;p29"/>
                  <p:cNvSpPr/>
                  <p:nvPr/>
                </p:nvSpPr>
                <p:spPr>
                  <a:xfrm>
                    <a:off x="-1563832" y="6406118"/>
                    <a:ext cx="61382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2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7" name="Google Shape;2897;p29"/>
                <p:cNvGrpSpPr/>
                <p:nvPr/>
              </p:nvGrpSpPr>
              <p:grpSpPr>
                <a:xfrm>
                  <a:off x="-1143429" y="6406151"/>
                  <a:ext cx="61318" cy="68919"/>
                  <a:chOff x="-1143429" y="6406151"/>
                  <a:chExt cx="61318" cy="68919"/>
                </a:xfrm>
              </p:grpSpPr>
              <p:sp>
                <p:nvSpPr>
                  <p:cNvPr id="2898" name="Google Shape;2898;p29"/>
                  <p:cNvSpPr/>
                  <p:nvPr/>
                </p:nvSpPr>
                <p:spPr>
                  <a:xfrm>
                    <a:off x="-1103826" y="6407772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6"/>
                        </a:moveTo>
                        <a:cubicBezTo>
                          <a:pt x="18" y="0"/>
                          <a:pt x="-30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9" name="Google Shape;2899;p29"/>
                  <p:cNvSpPr/>
                  <p:nvPr/>
                </p:nvSpPr>
                <p:spPr>
                  <a:xfrm>
                    <a:off x="-1143429" y="640615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0" name="Google Shape;2900;p29"/>
                <p:cNvGrpSpPr/>
                <p:nvPr/>
              </p:nvGrpSpPr>
              <p:grpSpPr>
                <a:xfrm>
                  <a:off x="-723090" y="6406151"/>
                  <a:ext cx="61318" cy="68919"/>
                  <a:chOff x="-723090" y="6406151"/>
                  <a:chExt cx="61318" cy="68919"/>
                </a:xfrm>
              </p:grpSpPr>
              <p:sp>
                <p:nvSpPr>
                  <p:cNvPr id="2901" name="Google Shape;2901;p29"/>
                  <p:cNvSpPr/>
                  <p:nvPr/>
                </p:nvSpPr>
                <p:spPr>
                  <a:xfrm>
                    <a:off x="-683492" y="6407772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2" name="Google Shape;2902;p29"/>
                  <p:cNvSpPr/>
                  <p:nvPr/>
                </p:nvSpPr>
                <p:spPr>
                  <a:xfrm>
                    <a:off x="-723090" y="640615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3" name="Google Shape;2903;p29"/>
                <p:cNvGrpSpPr/>
                <p:nvPr/>
              </p:nvGrpSpPr>
              <p:grpSpPr>
                <a:xfrm>
                  <a:off x="-302763" y="6406151"/>
                  <a:ext cx="61318" cy="68919"/>
                  <a:chOff x="-302763" y="6406151"/>
                  <a:chExt cx="61318" cy="68919"/>
                </a:xfrm>
              </p:grpSpPr>
              <p:sp>
                <p:nvSpPr>
                  <p:cNvPr id="2904" name="Google Shape;2904;p29"/>
                  <p:cNvSpPr/>
                  <p:nvPr/>
                </p:nvSpPr>
                <p:spPr>
                  <a:xfrm>
                    <a:off x="-263160" y="6407772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5" name="Google Shape;2905;p29"/>
                  <p:cNvSpPr/>
                  <p:nvPr/>
                </p:nvSpPr>
                <p:spPr>
                  <a:xfrm>
                    <a:off x="-302763" y="640615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6" name="Google Shape;2906;p29"/>
                <p:cNvGrpSpPr/>
                <p:nvPr/>
              </p:nvGrpSpPr>
              <p:grpSpPr>
                <a:xfrm>
                  <a:off x="117575" y="6406151"/>
                  <a:ext cx="61318" cy="68919"/>
                  <a:chOff x="117575" y="6406151"/>
                  <a:chExt cx="61318" cy="68919"/>
                </a:xfrm>
              </p:grpSpPr>
              <p:sp>
                <p:nvSpPr>
                  <p:cNvPr id="2907" name="Google Shape;2907;p29"/>
                  <p:cNvSpPr/>
                  <p:nvPr/>
                </p:nvSpPr>
                <p:spPr>
                  <a:xfrm>
                    <a:off x="157169" y="6407772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8" name="Google Shape;2908;p29"/>
                  <p:cNvSpPr/>
                  <p:nvPr/>
                </p:nvSpPr>
                <p:spPr>
                  <a:xfrm>
                    <a:off x="117575" y="640615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9" name="Google Shape;2909;p29"/>
                <p:cNvGrpSpPr/>
                <p:nvPr/>
              </p:nvGrpSpPr>
              <p:grpSpPr>
                <a:xfrm>
                  <a:off x="537902" y="6406151"/>
                  <a:ext cx="61318" cy="68919"/>
                  <a:chOff x="537902" y="6406151"/>
                  <a:chExt cx="61318" cy="68919"/>
                </a:xfrm>
              </p:grpSpPr>
              <p:sp>
                <p:nvSpPr>
                  <p:cNvPr id="2910" name="Google Shape;2910;p29"/>
                  <p:cNvSpPr/>
                  <p:nvPr/>
                </p:nvSpPr>
                <p:spPr>
                  <a:xfrm>
                    <a:off x="577505" y="6407772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1" name="Google Shape;2911;p29"/>
                  <p:cNvSpPr/>
                  <p:nvPr/>
                </p:nvSpPr>
                <p:spPr>
                  <a:xfrm>
                    <a:off x="537902" y="640615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2" name="Google Shape;2912;p29"/>
                <p:cNvGrpSpPr/>
                <p:nvPr/>
              </p:nvGrpSpPr>
              <p:grpSpPr>
                <a:xfrm>
                  <a:off x="958241" y="6406151"/>
                  <a:ext cx="61318" cy="68919"/>
                  <a:chOff x="958241" y="6406151"/>
                  <a:chExt cx="61318" cy="68919"/>
                </a:xfrm>
              </p:grpSpPr>
              <p:sp>
                <p:nvSpPr>
                  <p:cNvPr id="2913" name="Google Shape;2913;p29"/>
                  <p:cNvSpPr/>
                  <p:nvPr/>
                </p:nvSpPr>
                <p:spPr>
                  <a:xfrm>
                    <a:off x="997835" y="6407772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4" name="Google Shape;2914;p29"/>
                  <p:cNvSpPr/>
                  <p:nvPr/>
                </p:nvSpPr>
                <p:spPr>
                  <a:xfrm>
                    <a:off x="958241" y="640615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5" name="Google Shape;2915;p29"/>
                <p:cNvGrpSpPr/>
                <p:nvPr/>
              </p:nvGrpSpPr>
              <p:grpSpPr>
                <a:xfrm>
                  <a:off x="1378569" y="6406151"/>
                  <a:ext cx="61318" cy="68919"/>
                  <a:chOff x="1378569" y="6406151"/>
                  <a:chExt cx="61318" cy="68919"/>
                </a:xfrm>
              </p:grpSpPr>
              <p:sp>
                <p:nvSpPr>
                  <p:cNvPr id="2916" name="Google Shape;2916;p29"/>
                  <p:cNvSpPr/>
                  <p:nvPr/>
                </p:nvSpPr>
                <p:spPr>
                  <a:xfrm>
                    <a:off x="1418171" y="6407772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7" name="Google Shape;2917;p29"/>
                  <p:cNvSpPr/>
                  <p:nvPr/>
                </p:nvSpPr>
                <p:spPr>
                  <a:xfrm>
                    <a:off x="1378569" y="640615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4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8" name="Google Shape;2918;p29"/>
                <p:cNvGrpSpPr/>
                <p:nvPr/>
              </p:nvGrpSpPr>
              <p:grpSpPr>
                <a:xfrm>
                  <a:off x="1798832" y="6406118"/>
                  <a:ext cx="61381" cy="68935"/>
                  <a:chOff x="1798832" y="6406118"/>
                  <a:chExt cx="61381" cy="68935"/>
                </a:xfrm>
              </p:grpSpPr>
              <p:sp>
                <p:nvSpPr>
                  <p:cNvPr id="2919" name="Google Shape;2919;p29"/>
                  <p:cNvSpPr/>
                  <p:nvPr/>
                </p:nvSpPr>
                <p:spPr>
                  <a:xfrm>
                    <a:off x="1838501" y="6407772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0" name="Google Shape;2920;p29"/>
                  <p:cNvSpPr/>
                  <p:nvPr/>
                </p:nvSpPr>
                <p:spPr>
                  <a:xfrm>
                    <a:off x="1798832" y="6406118"/>
                    <a:ext cx="61381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1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21" name="Google Shape;2921;p29"/>
              <p:cNvGrpSpPr/>
              <p:nvPr/>
            </p:nvGrpSpPr>
            <p:grpSpPr>
              <a:xfrm>
                <a:off x="-1563832" y="6860922"/>
                <a:ext cx="3424045" cy="68951"/>
                <a:chOff x="-1563832" y="6860922"/>
                <a:chExt cx="3424045" cy="68951"/>
              </a:xfrm>
            </p:grpSpPr>
            <p:grpSp>
              <p:nvGrpSpPr>
                <p:cNvPr id="2922" name="Google Shape;2922;p29"/>
                <p:cNvGrpSpPr/>
                <p:nvPr/>
              </p:nvGrpSpPr>
              <p:grpSpPr>
                <a:xfrm>
                  <a:off x="-1563832" y="6860922"/>
                  <a:ext cx="61382" cy="68935"/>
                  <a:chOff x="-1563832" y="6860922"/>
                  <a:chExt cx="61382" cy="68935"/>
                </a:xfrm>
              </p:grpSpPr>
              <p:sp>
                <p:nvSpPr>
                  <p:cNvPr id="2923" name="Google Shape;2923;p29"/>
                  <p:cNvSpPr/>
                  <p:nvPr/>
                </p:nvSpPr>
                <p:spPr>
                  <a:xfrm>
                    <a:off x="-1524158" y="6862576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7"/>
                        </a:moveTo>
                        <a:cubicBezTo>
                          <a:pt x="23" y="1"/>
                          <a:pt x="-37" y="-24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4" name="Google Shape;2924;p29"/>
                  <p:cNvSpPr/>
                  <p:nvPr/>
                </p:nvSpPr>
                <p:spPr>
                  <a:xfrm>
                    <a:off x="-1563832" y="6860922"/>
                    <a:ext cx="61382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2" h="68935" extrusionOk="0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5" name="Google Shape;2925;p29"/>
                <p:cNvGrpSpPr/>
                <p:nvPr/>
              </p:nvGrpSpPr>
              <p:grpSpPr>
                <a:xfrm>
                  <a:off x="-1143429" y="6860954"/>
                  <a:ext cx="61318" cy="68919"/>
                  <a:chOff x="-1143429" y="6860954"/>
                  <a:chExt cx="61318" cy="68919"/>
                </a:xfrm>
              </p:grpSpPr>
              <p:sp>
                <p:nvSpPr>
                  <p:cNvPr id="2926" name="Google Shape;2926;p29"/>
                  <p:cNvSpPr/>
                  <p:nvPr/>
                </p:nvSpPr>
                <p:spPr>
                  <a:xfrm>
                    <a:off x="-1103826" y="6862576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0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7" name="Google Shape;2927;p29"/>
                  <p:cNvSpPr/>
                  <p:nvPr/>
                </p:nvSpPr>
                <p:spPr>
                  <a:xfrm>
                    <a:off x="-1143429" y="686095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8" name="Google Shape;2928;p29"/>
                <p:cNvGrpSpPr/>
                <p:nvPr/>
              </p:nvGrpSpPr>
              <p:grpSpPr>
                <a:xfrm>
                  <a:off x="-723090" y="6860954"/>
                  <a:ext cx="61318" cy="68919"/>
                  <a:chOff x="-723090" y="6860954"/>
                  <a:chExt cx="61318" cy="68919"/>
                </a:xfrm>
              </p:grpSpPr>
              <p:sp>
                <p:nvSpPr>
                  <p:cNvPr id="2929" name="Google Shape;2929;p29"/>
                  <p:cNvSpPr/>
                  <p:nvPr/>
                </p:nvSpPr>
                <p:spPr>
                  <a:xfrm>
                    <a:off x="-683492" y="6862576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7"/>
                        </a:moveTo>
                        <a:cubicBezTo>
                          <a:pt x="23" y="1"/>
                          <a:pt x="-37" y="-24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0" name="Google Shape;2930;p29"/>
                  <p:cNvSpPr/>
                  <p:nvPr/>
                </p:nvSpPr>
                <p:spPr>
                  <a:xfrm>
                    <a:off x="-723090" y="686095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1" name="Google Shape;2931;p29"/>
                <p:cNvGrpSpPr/>
                <p:nvPr/>
              </p:nvGrpSpPr>
              <p:grpSpPr>
                <a:xfrm>
                  <a:off x="-302763" y="6860954"/>
                  <a:ext cx="61318" cy="68919"/>
                  <a:chOff x="-302763" y="6860954"/>
                  <a:chExt cx="61318" cy="68919"/>
                </a:xfrm>
              </p:grpSpPr>
              <p:sp>
                <p:nvSpPr>
                  <p:cNvPr id="2932" name="Google Shape;2932;p29"/>
                  <p:cNvSpPr/>
                  <p:nvPr/>
                </p:nvSpPr>
                <p:spPr>
                  <a:xfrm>
                    <a:off x="-263160" y="6862576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3" name="Google Shape;2933;p29"/>
                  <p:cNvSpPr/>
                  <p:nvPr/>
                </p:nvSpPr>
                <p:spPr>
                  <a:xfrm>
                    <a:off x="-302763" y="686095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4" name="Google Shape;2934;p29"/>
                <p:cNvGrpSpPr/>
                <p:nvPr/>
              </p:nvGrpSpPr>
              <p:grpSpPr>
                <a:xfrm>
                  <a:off x="117575" y="6860954"/>
                  <a:ext cx="61318" cy="68919"/>
                  <a:chOff x="117575" y="6860954"/>
                  <a:chExt cx="61318" cy="68919"/>
                </a:xfrm>
              </p:grpSpPr>
              <p:sp>
                <p:nvSpPr>
                  <p:cNvPr id="2935" name="Google Shape;2935;p29"/>
                  <p:cNvSpPr/>
                  <p:nvPr/>
                </p:nvSpPr>
                <p:spPr>
                  <a:xfrm>
                    <a:off x="157169" y="6862576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6" name="Google Shape;2936;p29"/>
                  <p:cNvSpPr/>
                  <p:nvPr/>
                </p:nvSpPr>
                <p:spPr>
                  <a:xfrm>
                    <a:off x="117575" y="686095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7" name="Google Shape;2937;p29"/>
                <p:cNvGrpSpPr/>
                <p:nvPr/>
              </p:nvGrpSpPr>
              <p:grpSpPr>
                <a:xfrm>
                  <a:off x="537902" y="6860954"/>
                  <a:ext cx="61318" cy="68919"/>
                  <a:chOff x="537902" y="6860954"/>
                  <a:chExt cx="61318" cy="68919"/>
                </a:xfrm>
              </p:grpSpPr>
              <p:sp>
                <p:nvSpPr>
                  <p:cNvPr id="2938" name="Google Shape;2938;p29"/>
                  <p:cNvSpPr/>
                  <p:nvPr/>
                </p:nvSpPr>
                <p:spPr>
                  <a:xfrm>
                    <a:off x="577505" y="6862576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9" name="Google Shape;2939;p29"/>
                  <p:cNvSpPr/>
                  <p:nvPr/>
                </p:nvSpPr>
                <p:spPr>
                  <a:xfrm>
                    <a:off x="537902" y="686095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0" name="Google Shape;2940;p29"/>
                <p:cNvGrpSpPr/>
                <p:nvPr/>
              </p:nvGrpSpPr>
              <p:grpSpPr>
                <a:xfrm>
                  <a:off x="958241" y="6860954"/>
                  <a:ext cx="61318" cy="68919"/>
                  <a:chOff x="958241" y="6860954"/>
                  <a:chExt cx="61318" cy="68919"/>
                </a:xfrm>
              </p:grpSpPr>
              <p:sp>
                <p:nvSpPr>
                  <p:cNvPr id="2941" name="Google Shape;2941;p29"/>
                  <p:cNvSpPr/>
                  <p:nvPr/>
                </p:nvSpPr>
                <p:spPr>
                  <a:xfrm>
                    <a:off x="997835" y="6862576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2" name="Google Shape;2942;p29"/>
                  <p:cNvSpPr/>
                  <p:nvPr/>
                </p:nvSpPr>
                <p:spPr>
                  <a:xfrm>
                    <a:off x="958241" y="686095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6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3" name="Google Shape;2943;p29"/>
                <p:cNvGrpSpPr/>
                <p:nvPr/>
              </p:nvGrpSpPr>
              <p:grpSpPr>
                <a:xfrm>
                  <a:off x="1378569" y="6860954"/>
                  <a:ext cx="61318" cy="68919"/>
                  <a:chOff x="1378569" y="6860954"/>
                  <a:chExt cx="61318" cy="68919"/>
                </a:xfrm>
              </p:grpSpPr>
              <p:sp>
                <p:nvSpPr>
                  <p:cNvPr id="2944" name="Google Shape;2944;p29"/>
                  <p:cNvSpPr/>
                  <p:nvPr/>
                </p:nvSpPr>
                <p:spPr>
                  <a:xfrm>
                    <a:off x="1418171" y="6862576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5" name="Google Shape;2945;p29"/>
                  <p:cNvSpPr/>
                  <p:nvPr/>
                </p:nvSpPr>
                <p:spPr>
                  <a:xfrm>
                    <a:off x="1378569" y="6860954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6" name="Google Shape;2946;p29"/>
                <p:cNvGrpSpPr/>
                <p:nvPr/>
              </p:nvGrpSpPr>
              <p:grpSpPr>
                <a:xfrm>
                  <a:off x="1798832" y="6860922"/>
                  <a:ext cx="61381" cy="68935"/>
                  <a:chOff x="1798832" y="6860922"/>
                  <a:chExt cx="61381" cy="68935"/>
                </a:xfrm>
              </p:grpSpPr>
              <p:sp>
                <p:nvSpPr>
                  <p:cNvPr id="2947" name="Google Shape;2947;p29"/>
                  <p:cNvSpPr/>
                  <p:nvPr/>
                </p:nvSpPr>
                <p:spPr>
                  <a:xfrm>
                    <a:off x="1838501" y="6862576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8" name="Google Shape;2948;p29"/>
                  <p:cNvSpPr/>
                  <p:nvPr/>
                </p:nvSpPr>
                <p:spPr>
                  <a:xfrm>
                    <a:off x="1798832" y="6860922"/>
                    <a:ext cx="61381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1" h="68935" extrusionOk="0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9" name="Google Shape;2949;p29"/>
              <p:cNvGrpSpPr/>
              <p:nvPr/>
            </p:nvGrpSpPr>
            <p:grpSpPr>
              <a:xfrm>
                <a:off x="-1143429" y="7315725"/>
                <a:ext cx="3003642" cy="68951"/>
                <a:chOff x="-1143429" y="7315725"/>
                <a:chExt cx="3003642" cy="68951"/>
              </a:xfrm>
            </p:grpSpPr>
            <p:grpSp>
              <p:nvGrpSpPr>
                <p:cNvPr id="2950" name="Google Shape;2950;p29"/>
                <p:cNvGrpSpPr/>
                <p:nvPr/>
              </p:nvGrpSpPr>
              <p:grpSpPr>
                <a:xfrm>
                  <a:off x="-1143429" y="7315757"/>
                  <a:ext cx="61318" cy="68919"/>
                  <a:chOff x="-1143429" y="7315757"/>
                  <a:chExt cx="61318" cy="68919"/>
                </a:xfrm>
              </p:grpSpPr>
              <p:sp>
                <p:nvSpPr>
                  <p:cNvPr id="2951" name="Google Shape;2951;p29"/>
                  <p:cNvSpPr/>
                  <p:nvPr/>
                </p:nvSpPr>
                <p:spPr>
                  <a:xfrm>
                    <a:off x="-1103826" y="7317379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6"/>
                        </a:moveTo>
                        <a:cubicBezTo>
                          <a:pt x="18" y="0"/>
                          <a:pt x="-30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2" name="Google Shape;2952;p29"/>
                  <p:cNvSpPr/>
                  <p:nvPr/>
                </p:nvSpPr>
                <p:spPr>
                  <a:xfrm>
                    <a:off x="-1143429" y="7315757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3" name="Google Shape;2953;p29"/>
                <p:cNvGrpSpPr/>
                <p:nvPr/>
              </p:nvGrpSpPr>
              <p:grpSpPr>
                <a:xfrm>
                  <a:off x="-723090" y="7315757"/>
                  <a:ext cx="61318" cy="68919"/>
                  <a:chOff x="-723090" y="7315757"/>
                  <a:chExt cx="61318" cy="68919"/>
                </a:xfrm>
              </p:grpSpPr>
              <p:sp>
                <p:nvSpPr>
                  <p:cNvPr id="2954" name="Google Shape;2954;p29"/>
                  <p:cNvSpPr/>
                  <p:nvPr/>
                </p:nvSpPr>
                <p:spPr>
                  <a:xfrm>
                    <a:off x="-683492" y="7317379"/>
                    <a:ext cx="34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6" extrusionOk="0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5" name="Google Shape;2955;p29"/>
                  <p:cNvSpPr/>
                  <p:nvPr/>
                </p:nvSpPr>
                <p:spPr>
                  <a:xfrm>
                    <a:off x="-723090" y="7315757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6" name="Google Shape;2956;p29"/>
                <p:cNvGrpSpPr/>
                <p:nvPr/>
              </p:nvGrpSpPr>
              <p:grpSpPr>
                <a:xfrm>
                  <a:off x="-302763" y="7315757"/>
                  <a:ext cx="61318" cy="68919"/>
                  <a:chOff x="-302763" y="7315757"/>
                  <a:chExt cx="61318" cy="68919"/>
                </a:xfrm>
              </p:grpSpPr>
              <p:sp>
                <p:nvSpPr>
                  <p:cNvPr id="2957" name="Google Shape;2957;p29"/>
                  <p:cNvSpPr/>
                  <p:nvPr/>
                </p:nvSpPr>
                <p:spPr>
                  <a:xfrm>
                    <a:off x="-263160" y="7317379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8" name="Google Shape;2958;p29"/>
                  <p:cNvSpPr/>
                  <p:nvPr/>
                </p:nvSpPr>
                <p:spPr>
                  <a:xfrm>
                    <a:off x="-302763" y="7315757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9" name="Google Shape;2959;p29"/>
                <p:cNvGrpSpPr/>
                <p:nvPr/>
              </p:nvGrpSpPr>
              <p:grpSpPr>
                <a:xfrm>
                  <a:off x="117575" y="7315757"/>
                  <a:ext cx="61318" cy="68919"/>
                  <a:chOff x="117575" y="7315757"/>
                  <a:chExt cx="61318" cy="68919"/>
                </a:xfrm>
              </p:grpSpPr>
              <p:sp>
                <p:nvSpPr>
                  <p:cNvPr id="2960" name="Google Shape;2960;p29"/>
                  <p:cNvSpPr/>
                  <p:nvPr/>
                </p:nvSpPr>
                <p:spPr>
                  <a:xfrm>
                    <a:off x="157169" y="7317379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1" name="Google Shape;2961;p29"/>
                  <p:cNvSpPr/>
                  <p:nvPr/>
                </p:nvSpPr>
                <p:spPr>
                  <a:xfrm>
                    <a:off x="117575" y="7315757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2" name="Google Shape;2962;p29"/>
                <p:cNvGrpSpPr/>
                <p:nvPr/>
              </p:nvGrpSpPr>
              <p:grpSpPr>
                <a:xfrm>
                  <a:off x="537902" y="7315757"/>
                  <a:ext cx="61318" cy="68919"/>
                  <a:chOff x="537902" y="7315757"/>
                  <a:chExt cx="61318" cy="68919"/>
                </a:xfrm>
              </p:grpSpPr>
              <p:sp>
                <p:nvSpPr>
                  <p:cNvPr id="2963" name="Google Shape;2963;p29"/>
                  <p:cNvSpPr/>
                  <p:nvPr/>
                </p:nvSpPr>
                <p:spPr>
                  <a:xfrm>
                    <a:off x="577505" y="7317379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4" name="Google Shape;2964;p29"/>
                  <p:cNvSpPr/>
                  <p:nvPr/>
                </p:nvSpPr>
                <p:spPr>
                  <a:xfrm>
                    <a:off x="537902" y="7315757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5" name="Google Shape;2965;p29"/>
                <p:cNvGrpSpPr/>
                <p:nvPr/>
              </p:nvGrpSpPr>
              <p:grpSpPr>
                <a:xfrm>
                  <a:off x="958241" y="7315757"/>
                  <a:ext cx="61318" cy="68919"/>
                  <a:chOff x="958241" y="7315757"/>
                  <a:chExt cx="61318" cy="68919"/>
                </a:xfrm>
              </p:grpSpPr>
              <p:sp>
                <p:nvSpPr>
                  <p:cNvPr id="2966" name="Google Shape;2966;p29"/>
                  <p:cNvSpPr/>
                  <p:nvPr/>
                </p:nvSpPr>
                <p:spPr>
                  <a:xfrm>
                    <a:off x="997835" y="7317379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7" name="Google Shape;2967;p29"/>
                  <p:cNvSpPr/>
                  <p:nvPr/>
                </p:nvSpPr>
                <p:spPr>
                  <a:xfrm>
                    <a:off x="958241" y="7315757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8" name="Google Shape;2968;p29"/>
                <p:cNvGrpSpPr/>
                <p:nvPr/>
              </p:nvGrpSpPr>
              <p:grpSpPr>
                <a:xfrm>
                  <a:off x="1378569" y="7315757"/>
                  <a:ext cx="61318" cy="68919"/>
                  <a:chOff x="1378569" y="7315757"/>
                  <a:chExt cx="61318" cy="68919"/>
                </a:xfrm>
              </p:grpSpPr>
              <p:sp>
                <p:nvSpPr>
                  <p:cNvPr id="2969" name="Google Shape;2969;p29"/>
                  <p:cNvSpPr/>
                  <p:nvPr/>
                </p:nvSpPr>
                <p:spPr>
                  <a:xfrm>
                    <a:off x="1418171" y="7317379"/>
                    <a:ext cx="29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36" extrusionOk="0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0" name="Google Shape;2970;p29"/>
                  <p:cNvSpPr/>
                  <p:nvPr/>
                </p:nvSpPr>
                <p:spPr>
                  <a:xfrm>
                    <a:off x="1378569" y="7315757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1" name="Google Shape;2971;p29"/>
                <p:cNvGrpSpPr/>
                <p:nvPr/>
              </p:nvGrpSpPr>
              <p:grpSpPr>
                <a:xfrm>
                  <a:off x="1798832" y="7315725"/>
                  <a:ext cx="61381" cy="68935"/>
                  <a:chOff x="1798832" y="7315725"/>
                  <a:chExt cx="61381" cy="68935"/>
                </a:xfrm>
              </p:grpSpPr>
              <p:sp>
                <p:nvSpPr>
                  <p:cNvPr id="2972" name="Google Shape;2972;p29"/>
                  <p:cNvSpPr/>
                  <p:nvPr/>
                </p:nvSpPr>
                <p:spPr>
                  <a:xfrm>
                    <a:off x="1838501" y="7317379"/>
                    <a:ext cx="26" cy="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6" extrusionOk="0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3" name="Google Shape;2973;p29"/>
                  <p:cNvSpPr/>
                  <p:nvPr/>
                </p:nvSpPr>
                <p:spPr>
                  <a:xfrm>
                    <a:off x="1798832" y="7315725"/>
                    <a:ext cx="61381" cy="68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81" h="68935" extrusionOk="0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74" name="Google Shape;2974;p29"/>
              <p:cNvGrpSpPr/>
              <p:nvPr/>
            </p:nvGrpSpPr>
            <p:grpSpPr>
              <a:xfrm>
                <a:off x="-723090" y="7770540"/>
                <a:ext cx="2583299" cy="68940"/>
                <a:chOff x="-723090" y="7770540"/>
                <a:chExt cx="2583299" cy="68940"/>
              </a:xfrm>
            </p:grpSpPr>
            <p:grpSp>
              <p:nvGrpSpPr>
                <p:cNvPr id="2975" name="Google Shape;2975;p29"/>
                <p:cNvGrpSpPr/>
                <p:nvPr/>
              </p:nvGrpSpPr>
              <p:grpSpPr>
                <a:xfrm>
                  <a:off x="-723090" y="7770561"/>
                  <a:ext cx="61318" cy="68919"/>
                  <a:chOff x="-723090" y="7770561"/>
                  <a:chExt cx="61318" cy="68919"/>
                </a:xfrm>
              </p:grpSpPr>
              <p:sp>
                <p:nvSpPr>
                  <p:cNvPr id="2976" name="Google Shape;2976;p29"/>
                  <p:cNvSpPr/>
                  <p:nvPr/>
                </p:nvSpPr>
                <p:spPr>
                  <a:xfrm>
                    <a:off x="-683492" y="7772191"/>
                    <a:ext cx="34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27" extrusionOk="0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7" name="Google Shape;2977;p29"/>
                  <p:cNvSpPr/>
                  <p:nvPr/>
                </p:nvSpPr>
                <p:spPr>
                  <a:xfrm>
                    <a:off x="-723090" y="777056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8" name="Google Shape;2978;p29"/>
                <p:cNvGrpSpPr/>
                <p:nvPr/>
              </p:nvGrpSpPr>
              <p:grpSpPr>
                <a:xfrm>
                  <a:off x="-302763" y="7770561"/>
                  <a:ext cx="61318" cy="68919"/>
                  <a:chOff x="-302763" y="7770561"/>
                  <a:chExt cx="61318" cy="68919"/>
                </a:xfrm>
              </p:grpSpPr>
              <p:sp>
                <p:nvSpPr>
                  <p:cNvPr id="2979" name="Google Shape;2979;p29"/>
                  <p:cNvSpPr/>
                  <p:nvPr/>
                </p:nvSpPr>
                <p:spPr>
                  <a:xfrm>
                    <a:off x="-263160" y="7772191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0" name="Google Shape;2980;p29"/>
                  <p:cNvSpPr/>
                  <p:nvPr/>
                </p:nvSpPr>
                <p:spPr>
                  <a:xfrm>
                    <a:off x="-302763" y="777056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1" name="Google Shape;2981;p29"/>
                <p:cNvGrpSpPr/>
                <p:nvPr/>
              </p:nvGrpSpPr>
              <p:grpSpPr>
                <a:xfrm>
                  <a:off x="117575" y="7770561"/>
                  <a:ext cx="61318" cy="68919"/>
                  <a:chOff x="117575" y="7770561"/>
                  <a:chExt cx="61318" cy="68919"/>
                </a:xfrm>
              </p:grpSpPr>
              <p:sp>
                <p:nvSpPr>
                  <p:cNvPr id="2982" name="Google Shape;2982;p29"/>
                  <p:cNvSpPr/>
                  <p:nvPr/>
                </p:nvSpPr>
                <p:spPr>
                  <a:xfrm>
                    <a:off x="157169" y="7772191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3" name="Google Shape;2983;p29"/>
                  <p:cNvSpPr/>
                  <p:nvPr/>
                </p:nvSpPr>
                <p:spPr>
                  <a:xfrm>
                    <a:off x="117575" y="777056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4" name="Google Shape;2984;p29"/>
                <p:cNvGrpSpPr/>
                <p:nvPr/>
              </p:nvGrpSpPr>
              <p:grpSpPr>
                <a:xfrm>
                  <a:off x="537902" y="7770561"/>
                  <a:ext cx="61318" cy="68919"/>
                  <a:chOff x="537902" y="7770561"/>
                  <a:chExt cx="61318" cy="68919"/>
                </a:xfrm>
              </p:grpSpPr>
              <p:sp>
                <p:nvSpPr>
                  <p:cNvPr id="2985" name="Google Shape;2985;p29"/>
                  <p:cNvSpPr/>
                  <p:nvPr/>
                </p:nvSpPr>
                <p:spPr>
                  <a:xfrm>
                    <a:off x="577505" y="7772191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6" name="Google Shape;2986;p29"/>
                  <p:cNvSpPr/>
                  <p:nvPr/>
                </p:nvSpPr>
                <p:spPr>
                  <a:xfrm>
                    <a:off x="537902" y="777056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7" name="Google Shape;2987;p29"/>
                <p:cNvGrpSpPr/>
                <p:nvPr/>
              </p:nvGrpSpPr>
              <p:grpSpPr>
                <a:xfrm>
                  <a:off x="958241" y="7770561"/>
                  <a:ext cx="61318" cy="68919"/>
                  <a:chOff x="958241" y="7770561"/>
                  <a:chExt cx="61318" cy="68919"/>
                </a:xfrm>
              </p:grpSpPr>
              <p:sp>
                <p:nvSpPr>
                  <p:cNvPr id="2988" name="Google Shape;2988;p29"/>
                  <p:cNvSpPr/>
                  <p:nvPr/>
                </p:nvSpPr>
                <p:spPr>
                  <a:xfrm>
                    <a:off x="997835" y="7772191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9" name="Google Shape;2989;p29"/>
                  <p:cNvSpPr/>
                  <p:nvPr/>
                </p:nvSpPr>
                <p:spPr>
                  <a:xfrm>
                    <a:off x="958241" y="777056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0" name="Google Shape;2990;p29"/>
                <p:cNvGrpSpPr/>
                <p:nvPr/>
              </p:nvGrpSpPr>
              <p:grpSpPr>
                <a:xfrm>
                  <a:off x="1378569" y="7770561"/>
                  <a:ext cx="61318" cy="68919"/>
                  <a:chOff x="1378569" y="7770561"/>
                  <a:chExt cx="61318" cy="68919"/>
                </a:xfrm>
              </p:grpSpPr>
              <p:sp>
                <p:nvSpPr>
                  <p:cNvPr id="2991" name="Google Shape;2991;p29"/>
                  <p:cNvSpPr/>
                  <p:nvPr/>
                </p:nvSpPr>
                <p:spPr>
                  <a:xfrm>
                    <a:off x="1418171" y="7772191"/>
                    <a:ext cx="29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" h="27" extrusionOk="0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2" name="Google Shape;2992;p29"/>
                  <p:cNvSpPr/>
                  <p:nvPr/>
                </p:nvSpPr>
                <p:spPr>
                  <a:xfrm>
                    <a:off x="1378569" y="7770561"/>
                    <a:ext cx="61318" cy="68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18" h="68919" extrusionOk="0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3" name="Google Shape;2993;p29"/>
                <p:cNvGrpSpPr/>
                <p:nvPr/>
              </p:nvGrpSpPr>
              <p:grpSpPr>
                <a:xfrm>
                  <a:off x="1798872" y="7770540"/>
                  <a:ext cx="61337" cy="68909"/>
                  <a:chOff x="1798872" y="7770540"/>
                  <a:chExt cx="61337" cy="68909"/>
                </a:xfrm>
              </p:grpSpPr>
              <p:sp>
                <p:nvSpPr>
                  <p:cNvPr id="2994" name="Google Shape;2994;p29"/>
                  <p:cNvSpPr/>
                  <p:nvPr/>
                </p:nvSpPr>
                <p:spPr>
                  <a:xfrm>
                    <a:off x="1838501" y="7772191"/>
                    <a:ext cx="26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5" name="Google Shape;2995;p29"/>
                  <p:cNvSpPr/>
                  <p:nvPr/>
                </p:nvSpPr>
                <p:spPr>
                  <a:xfrm>
                    <a:off x="1798872" y="7770540"/>
                    <a:ext cx="61337" cy="68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37" h="68909" extrusionOk="0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4" y="66676"/>
                        </a:cubicBezTo>
                        <a:cubicBezTo>
                          <a:pt x="65466" y="54613"/>
                          <a:pt x="60888" y="29694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996" name="Google Shape;2996;p29"/>
            <p:cNvSpPr/>
            <p:nvPr/>
          </p:nvSpPr>
          <p:spPr>
            <a:xfrm rot="-486348">
              <a:off x="-757640" y="3604957"/>
              <a:ext cx="550808" cy="638777"/>
            </a:xfrm>
            <a:custGeom>
              <a:avLst/>
              <a:gdLst/>
              <a:ahLst/>
              <a:cxnLst/>
              <a:rect l="l" t="t" r="r" b="b"/>
              <a:pathLst>
                <a:path w="1101626" h="1277530" extrusionOk="0">
                  <a:moveTo>
                    <a:pt x="747351" y="1021345"/>
                  </a:moveTo>
                  <a:cubicBezTo>
                    <a:pt x="821236" y="1092836"/>
                    <a:pt x="901659" y="1157318"/>
                    <a:pt x="987909" y="1213301"/>
                  </a:cubicBezTo>
                  <a:cubicBezTo>
                    <a:pt x="1031947" y="1241893"/>
                    <a:pt x="1074207" y="1267171"/>
                    <a:pt x="1101627" y="1277530"/>
                  </a:cubicBezTo>
                  <a:cubicBezTo>
                    <a:pt x="1010030" y="1178900"/>
                    <a:pt x="981636" y="1031740"/>
                    <a:pt x="937081" y="898048"/>
                  </a:cubicBezTo>
                  <a:cubicBezTo>
                    <a:pt x="882325" y="732295"/>
                    <a:pt x="921461" y="573671"/>
                    <a:pt x="873878" y="563877"/>
                  </a:cubicBezTo>
                  <a:cubicBezTo>
                    <a:pt x="487291" y="484835"/>
                    <a:pt x="178652" y="335575"/>
                    <a:pt x="0" y="0"/>
                  </a:cubicBezTo>
                  <a:cubicBezTo>
                    <a:pt x="9889" y="40343"/>
                    <a:pt x="24741" y="86952"/>
                    <a:pt x="44206" y="137654"/>
                  </a:cubicBezTo>
                  <a:cubicBezTo>
                    <a:pt x="127224" y="353892"/>
                    <a:pt x="258509" y="548381"/>
                    <a:pt x="425049" y="7095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7" name="Google Shape;2997;p29"/>
          <p:cNvGrpSpPr/>
          <p:nvPr/>
        </p:nvGrpSpPr>
        <p:grpSpPr>
          <a:xfrm>
            <a:off x="316460" y="3273593"/>
            <a:ext cx="1333217" cy="435131"/>
            <a:chOff x="632921" y="6547185"/>
            <a:chExt cx="2666433" cy="870263"/>
          </a:xfrm>
        </p:grpSpPr>
        <p:sp>
          <p:nvSpPr>
            <p:cNvPr id="2998" name="Google Shape;2998;p29"/>
            <p:cNvSpPr/>
            <p:nvPr/>
          </p:nvSpPr>
          <p:spPr>
            <a:xfrm>
              <a:off x="632921" y="6547185"/>
              <a:ext cx="2666433" cy="870263"/>
            </a:xfrm>
            <a:custGeom>
              <a:avLst/>
              <a:gdLst/>
              <a:ahLst/>
              <a:cxnLst/>
              <a:rect l="l" t="t" r="r" b="b"/>
              <a:pathLst>
                <a:path w="2666433" h="870263" extrusionOk="0">
                  <a:moveTo>
                    <a:pt x="2665227" y="837310"/>
                  </a:moveTo>
                  <a:cubicBezTo>
                    <a:pt x="2640517" y="787514"/>
                    <a:pt x="2598775" y="741757"/>
                    <a:pt x="2554713" y="600987"/>
                  </a:cubicBezTo>
                  <a:cubicBezTo>
                    <a:pt x="2491390" y="391505"/>
                    <a:pt x="2487244" y="463078"/>
                    <a:pt x="2558498" y="320438"/>
                  </a:cubicBezTo>
                  <a:cubicBezTo>
                    <a:pt x="2670757" y="93656"/>
                    <a:pt x="2657629" y="94858"/>
                    <a:pt x="2606540" y="86173"/>
                  </a:cubicBezTo>
                  <a:cubicBezTo>
                    <a:pt x="2454742" y="60658"/>
                    <a:pt x="2262243" y="59429"/>
                    <a:pt x="2113595" y="47361"/>
                  </a:cubicBezTo>
                  <a:cubicBezTo>
                    <a:pt x="951682" y="-54705"/>
                    <a:pt x="659604" y="40546"/>
                    <a:pt x="18060" y="36780"/>
                  </a:cubicBezTo>
                  <a:cubicBezTo>
                    <a:pt x="-19562" y="37459"/>
                    <a:pt x="4356" y="82736"/>
                    <a:pt x="64254" y="296808"/>
                  </a:cubicBezTo>
                  <a:cubicBezTo>
                    <a:pt x="128466" y="529015"/>
                    <a:pt x="102216" y="382572"/>
                    <a:pt x="22104" y="790358"/>
                  </a:cubicBezTo>
                  <a:cubicBezTo>
                    <a:pt x="18092" y="815259"/>
                    <a:pt x="-2838" y="860342"/>
                    <a:pt x="36378" y="864894"/>
                  </a:cubicBezTo>
                  <a:cubicBezTo>
                    <a:pt x="616010" y="819779"/>
                    <a:pt x="1198744" y="880351"/>
                    <a:pt x="1779523" y="868757"/>
                  </a:cubicBezTo>
                  <a:cubicBezTo>
                    <a:pt x="2066636" y="863801"/>
                    <a:pt x="2354072" y="854297"/>
                    <a:pt x="2641158" y="864528"/>
                  </a:cubicBezTo>
                  <a:cubicBezTo>
                    <a:pt x="2656396" y="867502"/>
                    <a:pt x="2670746" y="852153"/>
                    <a:pt x="2665227" y="8373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632921" y="6547185"/>
              <a:ext cx="2666433" cy="870263"/>
            </a:xfrm>
            <a:custGeom>
              <a:avLst/>
              <a:gdLst/>
              <a:ahLst/>
              <a:cxnLst/>
              <a:rect l="l" t="t" r="r" b="b"/>
              <a:pathLst>
                <a:path w="2666433" h="870263" extrusionOk="0">
                  <a:moveTo>
                    <a:pt x="2665227" y="837310"/>
                  </a:moveTo>
                  <a:cubicBezTo>
                    <a:pt x="2640517" y="787514"/>
                    <a:pt x="2598775" y="741757"/>
                    <a:pt x="2554713" y="600987"/>
                  </a:cubicBezTo>
                  <a:cubicBezTo>
                    <a:pt x="2491390" y="391505"/>
                    <a:pt x="2487244" y="463078"/>
                    <a:pt x="2558498" y="320438"/>
                  </a:cubicBezTo>
                  <a:cubicBezTo>
                    <a:pt x="2670757" y="93656"/>
                    <a:pt x="2657629" y="94858"/>
                    <a:pt x="2606540" y="86173"/>
                  </a:cubicBezTo>
                  <a:cubicBezTo>
                    <a:pt x="2454742" y="60658"/>
                    <a:pt x="2262243" y="59429"/>
                    <a:pt x="2113595" y="47361"/>
                  </a:cubicBezTo>
                  <a:cubicBezTo>
                    <a:pt x="951682" y="-54705"/>
                    <a:pt x="659604" y="40546"/>
                    <a:pt x="18060" y="36780"/>
                  </a:cubicBezTo>
                  <a:cubicBezTo>
                    <a:pt x="-19562" y="37459"/>
                    <a:pt x="4356" y="82736"/>
                    <a:pt x="64254" y="296808"/>
                  </a:cubicBezTo>
                  <a:cubicBezTo>
                    <a:pt x="128466" y="529015"/>
                    <a:pt x="102216" y="382572"/>
                    <a:pt x="22104" y="790358"/>
                  </a:cubicBezTo>
                  <a:cubicBezTo>
                    <a:pt x="18092" y="815259"/>
                    <a:pt x="-2838" y="860342"/>
                    <a:pt x="36378" y="864894"/>
                  </a:cubicBezTo>
                  <a:cubicBezTo>
                    <a:pt x="616010" y="819779"/>
                    <a:pt x="1198744" y="880351"/>
                    <a:pt x="1779523" y="868757"/>
                  </a:cubicBezTo>
                  <a:cubicBezTo>
                    <a:pt x="2066636" y="863801"/>
                    <a:pt x="2354072" y="854297"/>
                    <a:pt x="2641158" y="864528"/>
                  </a:cubicBezTo>
                  <a:cubicBezTo>
                    <a:pt x="2656396" y="867502"/>
                    <a:pt x="2670746" y="852153"/>
                    <a:pt x="2665227" y="8373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8A671-9D06-EA15-F2A2-6F4EA44FDB2E}"/>
              </a:ext>
            </a:extLst>
          </p:cNvPr>
          <p:cNvSpPr txBox="1"/>
          <p:nvPr/>
        </p:nvSpPr>
        <p:spPr>
          <a:xfrm>
            <a:off x="1439058" y="1019146"/>
            <a:ext cx="60207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Abadi" panose="020B0604020104020204" pitchFamily="34" charset="0"/>
              </a:rPr>
              <a:t>Prior to initiating, patients should have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badi" panose="020B0604020104020204" pitchFamily="34" charset="0"/>
              </a:rPr>
              <a:t> an ECG,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badi" panose="020B0604020104020204" pitchFamily="34" charset="0"/>
              </a:rPr>
              <a:t>basic chemistries,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badi" panose="020B0604020104020204" pitchFamily="34" charset="0"/>
              </a:rPr>
              <a:t> thyroid function tests,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badi" panose="020B0604020104020204" pitchFamily="34" charset="0"/>
              </a:rPr>
              <a:t> a complete blood count (CBC),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badi" panose="020B0604020104020204" pitchFamily="34" charset="0"/>
              </a:rPr>
              <a:t>and a pregnancy test.</a:t>
            </a:r>
            <a:endParaRPr lang="en-US" sz="2000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8B6A4C-4440-3EA0-6807-318BBBA47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610439"/>
              </p:ext>
            </p:extLst>
          </p:nvPr>
        </p:nvGraphicFramePr>
        <p:xfrm>
          <a:off x="177005" y="216693"/>
          <a:ext cx="8790000" cy="471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634" name="Google Shape;3634;p35"/>
          <p:cNvGrpSpPr/>
          <p:nvPr/>
        </p:nvGrpSpPr>
        <p:grpSpPr>
          <a:xfrm rot="-2133939">
            <a:off x="-265900" y="70905"/>
            <a:ext cx="1174321" cy="383316"/>
            <a:chOff x="-531922" y="141782"/>
            <a:chExt cx="2348785" cy="766590"/>
          </a:xfrm>
        </p:grpSpPr>
        <p:sp>
          <p:nvSpPr>
            <p:cNvPr id="3635" name="Google Shape;3635;p35"/>
            <p:cNvSpPr/>
            <p:nvPr/>
          </p:nvSpPr>
          <p:spPr>
            <a:xfrm>
              <a:off x="-531922" y="141782"/>
              <a:ext cx="2348785" cy="766590"/>
            </a:xfrm>
            <a:custGeom>
              <a:avLst/>
              <a:gdLst/>
              <a:ahLst/>
              <a:cxnLst/>
              <a:rect l="l" t="t" r="r" b="b"/>
              <a:pathLst>
                <a:path w="2348785" h="766590" extrusionOk="0">
                  <a:moveTo>
                    <a:pt x="2347723" y="737563"/>
                  </a:moveTo>
                  <a:cubicBezTo>
                    <a:pt x="2325956" y="693698"/>
                    <a:pt x="2289188" y="653393"/>
                    <a:pt x="2250374" y="529393"/>
                  </a:cubicBezTo>
                  <a:cubicBezTo>
                    <a:pt x="2194595" y="344865"/>
                    <a:pt x="2190943" y="407912"/>
                    <a:pt x="2253709" y="282265"/>
                  </a:cubicBezTo>
                  <a:cubicBezTo>
                    <a:pt x="2352594" y="82499"/>
                    <a:pt x="2341030" y="83557"/>
                    <a:pt x="2296027" y="75907"/>
                  </a:cubicBezTo>
                  <a:cubicBezTo>
                    <a:pt x="2162313" y="53432"/>
                    <a:pt x="1992745" y="52350"/>
                    <a:pt x="1861806" y="41719"/>
                  </a:cubicBezTo>
                  <a:cubicBezTo>
                    <a:pt x="838309" y="-48188"/>
                    <a:pt x="581027" y="35716"/>
                    <a:pt x="15908" y="32399"/>
                  </a:cubicBezTo>
                  <a:cubicBezTo>
                    <a:pt x="-17232" y="32997"/>
                    <a:pt x="3837" y="72880"/>
                    <a:pt x="56600" y="261450"/>
                  </a:cubicBezTo>
                  <a:cubicBezTo>
                    <a:pt x="113162" y="465995"/>
                    <a:pt x="90039" y="336997"/>
                    <a:pt x="19471" y="696204"/>
                  </a:cubicBezTo>
                  <a:cubicBezTo>
                    <a:pt x="15937" y="718139"/>
                    <a:pt x="-2500" y="757851"/>
                    <a:pt x="32045" y="761861"/>
                  </a:cubicBezTo>
                  <a:cubicBezTo>
                    <a:pt x="542626" y="722120"/>
                    <a:pt x="1055939" y="775476"/>
                    <a:pt x="1567531" y="765264"/>
                  </a:cubicBezTo>
                  <a:cubicBezTo>
                    <a:pt x="1820441" y="760897"/>
                    <a:pt x="2073635" y="752526"/>
                    <a:pt x="2326521" y="761538"/>
                  </a:cubicBezTo>
                  <a:cubicBezTo>
                    <a:pt x="2339944" y="764158"/>
                    <a:pt x="2352584" y="750637"/>
                    <a:pt x="2347723" y="73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35"/>
            <p:cNvSpPr/>
            <p:nvPr/>
          </p:nvSpPr>
          <p:spPr>
            <a:xfrm>
              <a:off x="-531922" y="141782"/>
              <a:ext cx="2348785" cy="766590"/>
            </a:xfrm>
            <a:custGeom>
              <a:avLst/>
              <a:gdLst/>
              <a:ahLst/>
              <a:cxnLst/>
              <a:rect l="l" t="t" r="r" b="b"/>
              <a:pathLst>
                <a:path w="2348785" h="766590" extrusionOk="0">
                  <a:moveTo>
                    <a:pt x="2347723" y="737563"/>
                  </a:moveTo>
                  <a:cubicBezTo>
                    <a:pt x="2325956" y="693698"/>
                    <a:pt x="2289188" y="653393"/>
                    <a:pt x="2250374" y="529393"/>
                  </a:cubicBezTo>
                  <a:cubicBezTo>
                    <a:pt x="2194595" y="344865"/>
                    <a:pt x="2190943" y="407912"/>
                    <a:pt x="2253709" y="282265"/>
                  </a:cubicBezTo>
                  <a:cubicBezTo>
                    <a:pt x="2352594" y="82499"/>
                    <a:pt x="2341030" y="83557"/>
                    <a:pt x="2296027" y="75907"/>
                  </a:cubicBezTo>
                  <a:cubicBezTo>
                    <a:pt x="2162313" y="53432"/>
                    <a:pt x="1992745" y="52350"/>
                    <a:pt x="1861806" y="41719"/>
                  </a:cubicBezTo>
                  <a:cubicBezTo>
                    <a:pt x="838309" y="-48188"/>
                    <a:pt x="581027" y="35716"/>
                    <a:pt x="15908" y="32399"/>
                  </a:cubicBezTo>
                  <a:cubicBezTo>
                    <a:pt x="-17232" y="32997"/>
                    <a:pt x="3837" y="72880"/>
                    <a:pt x="56600" y="261450"/>
                  </a:cubicBezTo>
                  <a:cubicBezTo>
                    <a:pt x="113162" y="465995"/>
                    <a:pt x="90039" y="336997"/>
                    <a:pt x="19471" y="696204"/>
                  </a:cubicBezTo>
                  <a:cubicBezTo>
                    <a:pt x="15937" y="718139"/>
                    <a:pt x="-2500" y="757851"/>
                    <a:pt x="32045" y="761861"/>
                  </a:cubicBezTo>
                  <a:cubicBezTo>
                    <a:pt x="542626" y="722120"/>
                    <a:pt x="1055939" y="775476"/>
                    <a:pt x="1567531" y="765264"/>
                  </a:cubicBezTo>
                  <a:cubicBezTo>
                    <a:pt x="1820441" y="760897"/>
                    <a:pt x="2073635" y="752526"/>
                    <a:pt x="2326521" y="761538"/>
                  </a:cubicBezTo>
                  <a:cubicBezTo>
                    <a:pt x="2339944" y="764158"/>
                    <a:pt x="2352584" y="750637"/>
                    <a:pt x="2347723" y="73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7" name="Google Shape;3637;p35"/>
          <p:cNvSpPr/>
          <p:nvPr/>
        </p:nvSpPr>
        <p:spPr>
          <a:xfrm rot="2517958">
            <a:off x="8250465" y="94498"/>
            <a:ext cx="1163574" cy="390048"/>
          </a:xfrm>
          <a:custGeom>
            <a:avLst/>
            <a:gdLst/>
            <a:ahLst/>
            <a:cxnLst/>
            <a:rect l="l" t="t" r="r" b="b"/>
            <a:pathLst>
              <a:path w="2322595" h="781171" extrusionOk="0">
                <a:moveTo>
                  <a:pt x="2228254" y="640786"/>
                </a:moveTo>
                <a:cubicBezTo>
                  <a:pt x="2328530" y="583147"/>
                  <a:pt x="2318886" y="591071"/>
                  <a:pt x="2289975" y="548633"/>
                </a:cubicBezTo>
                <a:cubicBezTo>
                  <a:pt x="2265764" y="515156"/>
                  <a:pt x="2236843" y="485892"/>
                  <a:pt x="2207694" y="456814"/>
                </a:cubicBezTo>
                <a:cubicBezTo>
                  <a:pt x="2325060" y="371576"/>
                  <a:pt x="2311528" y="403156"/>
                  <a:pt x="2214054" y="265137"/>
                </a:cubicBezTo>
                <a:cubicBezTo>
                  <a:pt x="2269624" y="232413"/>
                  <a:pt x="2311686" y="217630"/>
                  <a:pt x="2288590" y="192142"/>
                </a:cubicBezTo>
                <a:cubicBezTo>
                  <a:pt x="2225829" y="101793"/>
                  <a:pt x="2247926" y="128937"/>
                  <a:pt x="2258406" y="93288"/>
                </a:cubicBezTo>
                <a:cubicBezTo>
                  <a:pt x="2263534" y="82295"/>
                  <a:pt x="2269447" y="72534"/>
                  <a:pt x="2275547" y="61894"/>
                </a:cubicBezTo>
                <a:cubicBezTo>
                  <a:pt x="2287698" y="43977"/>
                  <a:pt x="2300714" y="670"/>
                  <a:pt x="2267334" y="0"/>
                </a:cubicBezTo>
                <a:cubicBezTo>
                  <a:pt x="1935258" y="18294"/>
                  <a:pt x="269506" y="59053"/>
                  <a:pt x="269195" y="59044"/>
                </a:cubicBezTo>
                <a:cubicBezTo>
                  <a:pt x="211553" y="62276"/>
                  <a:pt x="93138" y="36481"/>
                  <a:pt x="50072" y="74445"/>
                </a:cubicBezTo>
                <a:cubicBezTo>
                  <a:pt x="36267" y="86755"/>
                  <a:pt x="46184" y="101324"/>
                  <a:pt x="62605" y="140744"/>
                </a:cubicBezTo>
                <a:cubicBezTo>
                  <a:pt x="73767" y="174686"/>
                  <a:pt x="58754" y="166794"/>
                  <a:pt x="23111" y="181652"/>
                </a:cubicBezTo>
                <a:cubicBezTo>
                  <a:pt x="-28998" y="199281"/>
                  <a:pt x="47759" y="237357"/>
                  <a:pt x="81241" y="291043"/>
                </a:cubicBezTo>
                <a:cubicBezTo>
                  <a:pt x="-7319" y="404341"/>
                  <a:pt x="-33723" y="356458"/>
                  <a:pt x="99135" y="493672"/>
                </a:cubicBezTo>
                <a:cubicBezTo>
                  <a:pt x="-18533" y="631835"/>
                  <a:pt x="-44732" y="569922"/>
                  <a:pt x="93593" y="665102"/>
                </a:cubicBezTo>
                <a:cubicBezTo>
                  <a:pt x="47587" y="727969"/>
                  <a:pt x="16576" y="765845"/>
                  <a:pt x="29787" y="781172"/>
                </a:cubicBezTo>
                <a:cubicBezTo>
                  <a:pt x="273255" y="701035"/>
                  <a:pt x="1706910" y="754322"/>
                  <a:pt x="2274985" y="755465"/>
                </a:cubicBezTo>
                <a:cubicBezTo>
                  <a:pt x="2369036" y="732591"/>
                  <a:pt x="2307882" y="696115"/>
                  <a:pt x="2228254" y="64078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8" name="Google Shape;3638;p35"/>
          <p:cNvGrpSpPr/>
          <p:nvPr/>
        </p:nvGrpSpPr>
        <p:grpSpPr>
          <a:xfrm rot="2511772">
            <a:off x="8251557" y="92934"/>
            <a:ext cx="1161389" cy="390624"/>
            <a:chOff x="16501934" y="185276"/>
            <a:chExt cx="2322604" cy="781190"/>
          </a:xfrm>
        </p:grpSpPr>
        <p:sp>
          <p:nvSpPr>
            <p:cNvPr id="3639" name="Google Shape;3639;p35"/>
            <p:cNvSpPr/>
            <p:nvPr/>
          </p:nvSpPr>
          <p:spPr>
            <a:xfrm>
              <a:off x="16780386" y="239600"/>
              <a:ext cx="224377" cy="691752"/>
            </a:xfrm>
            <a:custGeom>
              <a:avLst/>
              <a:gdLst/>
              <a:ahLst/>
              <a:cxnLst/>
              <a:rect l="l" t="t" r="r" b="b"/>
              <a:pathLst>
                <a:path w="224377" h="691752" extrusionOk="0">
                  <a:moveTo>
                    <a:pt x="223422" y="626859"/>
                  </a:moveTo>
                  <a:cubicBezTo>
                    <a:pt x="217573" y="621521"/>
                    <a:pt x="207563" y="607974"/>
                    <a:pt x="163773" y="569792"/>
                  </a:cubicBezTo>
                  <a:cubicBezTo>
                    <a:pt x="157242" y="564100"/>
                    <a:pt x="139803" y="554827"/>
                    <a:pt x="145796" y="540067"/>
                  </a:cubicBezTo>
                  <a:cubicBezTo>
                    <a:pt x="157557" y="511092"/>
                    <a:pt x="165343" y="512561"/>
                    <a:pt x="207033" y="452025"/>
                  </a:cubicBezTo>
                  <a:cubicBezTo>
                    <a:pt x="208822" y="449439"/>
                    <a:pt x="208120" y="452197"/>
                    <a:pt x="217267" y="443771"/>
                  </a:cubicBezTo>
                  <a:cubicBezTo>
                    <a:pt x="159778" y="395376"/>
                    <a:pt x="175297" y="393897"/>
                    <a:pt x="151193" y="382243"/>
                  </a:cubicBezTo>
                  <a:cubicBezTo>
                    <a:pt x="147296" y="380360"/>
                    <a:pt x="137732" y="366623"/>
                    <a:pt x="136933" y="356793"/>
                  </a:cubicBezTo>
                  <a:cubicBezTo>
                    <a:pt x="135915" y="344302"/>
                    <a:pt x="140575" y="344102"/>
                    <a:pt x="143914" y="339303"/>
                  </a:cubicBezTo>
                  <a:cubicBezTo>
                    <a:pt x="146864" y="325790"/>
                    <a:pt x="164377" y="309705"/>
                    <a:pt x="168237" y="298791"/>
                  </a:cubicBezTo>
                  <a:cubicBezTo>
                    <a:pt x="170406" y="292652"/>
                    <a:pt x="176863" y="293322"/>
                    <a:pt x="195179" y="271415"/>
                  </a:cubicBezTo>
                  <a:cubicBezTo>
                    <a:pt x="200423" y="265142"/>
                    <a:pt x="205342" y="258506"/>
                    <a:pt x="210921" y="252460"/>
                  </a:cubicBezTo>
                  <a:cubicBezTo>
                    <a:pt x="187431" y="230656"/>
                    <a:pt x="206476" y="255302"/>
                    <a:pt x="186618" y="228461"/>
                  </a:cubicBezTo>
                  <a:cubicBezTo>
                    <a:pt x="183143" y="223769"/>
                    <a:pt x="177625" y="220644"/>
                    <a:pt x="173732" y="216198"/>
                  </a:cubicBezTo>
                  <a:cubicBezTo>
                    <a:pt x="170039" y="211985"/>
                    <a:pt x="159244" y="188422"/>
                    <a:pt x="154896" y="185511"/>
                  </a:cubicBezTo>
                  <a:cubicBezTo>
                    <a:pt x="143998" y="178220"/>
                    <a:pt x="142205" y="169482"/>
                    <a:pt x="133528" y="160316"/>
                  </a:cubicBezTo>
                  <a:cubicBezTo>
                    <a:pt x="129826" y="156410"/>
                    <a:pt x="127150" y="151035"/>
                    <a:pt x="129770" y="144840"/>
                  </a:cubicBezTo>
                  <a:cubicBezTo>
                    <a:pt x="130202" y="143817"/>
                    <a:pt x="128873" y="131587"/>
                    <a:pt x="138210" y="127546"/>
                  </a:cubicBezTo>
                  <a:cubicBezTo>
                    <a:pt x="142251" y="125798"/>
                    <a:pt x="145466" y="121292"/>
                    <a:pt x="150190" y="114837"/>
                  </a:cubicBezTo>
                  <a:cubicBezTo>
                    <a:pt x="154826" y="108513"/>
                    <a:pt x="171790" y="101798"/>
                    <a:pt x="176454" y="95497"/>
                  </a:cubicBezTo>
                  <a:cubicBezTo>
                    <a:pt x="224773" y="30189"/>
                    <a:pt x="246870" y="66182"/>
                    <a:pt x="192996" y="15787"/>
                  </a:cubicBezTo>
                  <a:cubicBezTo>
                    <a:pt x="186046" y="9291"/>
                    <a:pt x="186014" y="6208"/>
                    <a:pt x="180305" y="0"/>
                  </a:cubicBezTo>
                  <a:cubicBezTo>
                    <a:pt x="112629" y="1707"/>
                    <a:pt x="59976" y="3018"/>
                    <a:pt x="27529" y="3818"/>
                  </a:cubicBezTo>
                  <a:cubicBezTo>
                    <a:pt x="47476" y="21117"/>
                    <a:pt x="75742" y="38322"/>
                    <a:pt x="76708" y="46414"/>
                  </a:cubicBezTo>
                  <a:cubicBezTo>
                    <a:pt x="69224" y="64699"/>
                    <a:pt x="39885" y="81128"/>
                    <a:pt x="17621" y="112614"/>
                  </a:cubicBezTo>
                  <a:cubicBezTo>
                    <a:pt x="35593" y="149807"/>
                    <a:pt x="50063" y="139483"/>
                    <a:pt x="59980" y="152857"/>
                  </a:cubicBezTo>
                  <a:cubicBezTo>
                    <a:pt x="86751" y="188966"/>
                    <a:pt x="102605" y="187190"/>
                    <a:pt x="65155" y="229609"/>
                  </a:cubicBezTo>
                  <a:cubicBezTo>
                    <a:pt x="-7784" y="312225"/>
                    <a:pt x="-1921" y="289518"/>
                    <a:pt x="21272" y="316285"/>
                  </a:cubicBezTo>
                  <a:cubicBezTo>
                    <a:pt x="22317" y="317489"/>
                    <a:pt x="23200" y="318987"/>
                    <a:pt x="24505" y="319777"/>
                  </a:cubicBezTo>
                  <a:cubicBezTo>
                    <a:pt x="40540" y="329519"/>
                    <a:pt x="58898" y="355481"/>
                    <a:pt x="64064" y="357588"/>
                  </a:cubicBezTo>
                  <a:cubicBezTo>
                    <a:pt x="66042" y="358397"/>
                    <a:pt x="68407" y="360146"/>
                    <a:pt x="69062" y="362010"/>
                  </a:cubicBezTo>
                  <a:cubicBezTo>
                    <a:pt x="72137" y="370730"/>
                    <a:pt x="88739" y="377807"/>
                    <a:pt x="91744" y="384001"/>
                  </a:cubicBezTo>
                  <a:cubicBezTo>
                    <a:pt x="104198" y="409684"/>
                    <a:pt x="95015" y="411317"/>
                    <a:pt x="88274" y="416664"/>
                  </a:cubicBezTo>
                  <a:cubicBezTo>
                    <a:pt x="88079" y="417311"/>
                    <a:pt x="72792" y="440911"/>
                    <a:pt x="63218" y="447919"/>
                  </a:cubicBezTo>
                  <a:cubicBezTo>
                    <a:pt x="42682" y="462953"/>
                    <a:pt x="2622" y="515133"/>
                    <a:pt x="2362" y="515440"/>
                  </a:cubicBezTo>
                  <a:cubicBezTo>
                    <a:pt x="-3134" y="522001"/>
                    <a:pt x="-1907" y="520588"/>
                    <a:pt x="38074" y="561844"/>
                  </a:cubicBezTo>
                  <a:cubicBezTo>
                    <a:pt x="40118" y="563946"/>
                    <a:pt x="39114" y="569996"/>
                    <a:pt x="76476" y="603027"/>
                  </a:cubicBezTo>
                  <a:cubicBezTo>
                    <a:pt x="77669" y="604082"/>
                    <a:pt x="78924" y="605319"/>
                    <a:pt x="80368" y="605798"/>
                  </a:cubicBezTo>
                  <a:cubicBezTo>
                    <a:pt x="116977" y="617949"/>
                    <a:pt x="101114" y="664335"/>
                    <a:pt x="61462" y="682973"/>
                  </a:cubicBezTo>
                  <a:cubicBezTo>
                    <a:pt x="57435" y="684866"/>
                    <a:pt x="58991" y="687758"/>
                    <a:pt x="54374" y="691753"/>
                  </a:cubicBezTo>
                  <a:cubicBezTo>
                    <a:pt x="89408" y="690097"/>
                    <a:pt x="126532" y="688707"/>
                    <a:pt x="165450" y="687549"/>
                  </a:cubicBezTo>
                  <a:cubicBezTo>
                    <a:pt x="174573" y="672464"/>
                    <a:pt x="223705" y="627119"/>
                    <a:pt x="223422" y="62685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35"/>
            <p:cNvSpPr/>
            <p:nvPr/>
          </p:nvSpPr>
          <p:spPr>
            <a:xfrm>
              <a:off x="17822278" y="213345"/>
              <a:ext cx="195269" cy="715096"/>
            </a:xfrm>
            <a:custGeom>
              <a:avLst/>
              <a:gdLst/>
              <a:ahLst/>
              <a:cxnLst/>
              <a:rect l="l" t="t" r="r" b="b"/>
              <a:pathLst>
                <a:path w="195269" h="715096" extrusionOk="0">
                  <a:moveTo>
                    <a:pt x="144888" y="702132"/>
                  </a:moveTo>
                  <a:cubicBezTo>
                    <a:pt x="177046" y="667562"/>
                    <a:pt x="164174" y="678504"/>
                    <a:pt x="194182" y="653854"/>
                  </a:cubicBezTo>
                  <a:cubicBezTo>
                    <a:pt x="186002" y="646678"/>
                    <a:pt x="182119" y="639466"/>
                    <a:pt x="152803" y="612876"/>
                  </a:cubicBezTo>
                  <a:cubicBezTo>
                    <a:pt x="120342" y="583440"/>
                    <a:pt x="110090" y="580082"/>
                    <a:pt x="115669" y="566327"/>
                  </a:cubicBezTo>
                  <a:cubicBezTo>
                    <a:pt x="126223" y="540309"/>
                    <a:pt x="137613" y="533664"/>
                    <a:pt x="162367" y="499229"/>
                  </a:cubicBezTo>
                  <a:cubicBezTo>
                    <a:pt x="189082" y="462018"/>
                    <a:pt x="168741" y="486976"/>
                    <a:pt x="187140" y="470026"/>
                  </a:cubicBezTo>
                  <a:cubicBezTo>
                    <a:pt x="180846" y="464729"/>
                    <a:pt x="149180" y="436558"/>
                    <a:pt x="145004" y="429815"/>
                  </a:cubicBezTo>
                  <a:cubicBezTo>
                    <a:pt x="134297" y="412544"/>
                    <a:pt x="119701" y="408578"/>
                    <a:pt x="118707" y="407131"/>
                  </a:cubicBezTo>
                  <a:cubicBezTo>
                    <a:pt x="110462" y="395129"/>
                    <a:pt x="100099" y="377519"/>
                    <a:pt x="111363" y="368367"/>
                  </a:cubicBezTo>
                  <a:cubicBezTo>
                    <a:pt x="115869" y="364707"/>
                    <a:pt x="113342" y="359243"/>
                    <a:pt x="119804" y="354217"/>
                  </a:cubicBezTo>
                  <a:cubicBezTo>
                    <a:pt x="123589" y="343089"/>
                    <a:pt x="134139" y="336253"/>
                    <a:pt x="138106" y="325046"/>
                  </a:cubicBezTo>
                  <a:cubicBezTo>
                    <a:pt x="139332" y="321572"/>
                    <a:pt x="143406" y="318861"/>
                    <a:pt x="146620" y="316387"/>
                  </a:cubicBezTo>
                  <a:cubicBezTo>
                    <a:pt x="160054" y="306054"/>
                    <a:pt x="170585" y="289778"/>
                    <a:pt x="180786" y="278716"/>
                  </a:cubicBezTo>
                  <a:cubicBezTo>
                    <a:pt x="157304" y="256920"/>
                    <a:pt x="176345" y="281557"/>
                    <a:pt x="156482" y="254716"/>
                  </a:cubicBezTo>
                  <a:cubicBezTo>
                    <a:pt x="153007" y="250024"/>
                    <a:pt x="147489" y="246899"/>
                    <a:pt x="143596" y="242453"/>
                  </a:cubicBezTo>
                  <a:cubicBezTo>
                    <a:pt x="139903" y="238240"/>
                    <a:pt x="129113" y="214677"/>
                    <a:pt x="124760" y="211766"/>
                  </a:cubicBezTo>
                  <a:cubicBezTo>
                    <a:pt x="113862" y="204475"/>
                    <a:pt x="112069" y="195737"/>
                    <a:pt x="103392" y="186571"/>
                  </a:cubicBezTo>
                  <a:cubicBezTo>
                    <a:pt x="99690" y="182665"/>
                    <a:pt x="97014" y="177290"/>
                    <a:pt x="99634" y="171096"/>
                  </a:cubicBezTo>
                  <a:cubicBezTo>
                    <a:pt x="100312" y="169491"/>
                    <a:pt x="99583" y="167338"/>
                    <a:pt x="100029" y="165576"/>
                  </a:cubicBezTo>
                  <a:cubicBezTo>
                    <a:pt x="102983" y="154011"/>
                    <a:pt x="105938" y="156094"/>
                    <a:pt x="112464" y="150858"/>
                  </a:cubicBezTo>
                  <a:cubicBezTo>
                    <a:pt x="130037" y="127844"/>
                    <a:pt x="139973" y="130318"/>
                    <a:pt x="146309" y="121757"/>
                  </a:cubicBezTo>
                  <a:cubicBezTo>
                    <a:pt x="169270" y="90721"/>
                    <a:pt x="171769" y="98389"/>
                    <a:pt x="195269" y="71837"/>
                  </a:cubicBezTo>
                  <a:cubicBezTo>
                    <a:pt x="193151" y="69972"/>
                    <a:pt x="160361" y="40959"/>
                    <a:pt x="156185" y="34221"/>
                  </a:cubicBezTo>
                  <a:cubicBezTo>
                    <a:pt x="141701" y="10854"/>
                    <a:pt x="133990" y="21642"/>
                    <a:pt x="122210" y="0"/>
                  </a:cubicBezTo>
                  <a:cubicBezTo>
                    <a:pt x="82345" y="1139"/>
                    <a:pt x="42187" y="2274"/>
                    <a:pt x="1974" y="3399"/>
                  </a:cubicBezTo>
                  <a:cubicBezTo>
                    <a:pt x="9276" y="10900"/>
                    <a:pt x="22844" y="23944"/>
                    <a:pt x="47673" y="46828"/>
                  </a:cubicBezTo>
                  <a:cubicBezTo>
                    <a:pt x="79692" y="76375"/>
                    <a:pt x="98979" y="58397"/>
                    <a:pt x="25441" y="126491"/>
                  </a:cubicBezTo>
                  <a:cubicBezTo>
                    <a:pt x="23713" y="139893"/>
                    <a:pt x="7283" y="131211"/>
                    <a:pt x="31930" y="160744"/>
                  </a:cubicBezTo>
                  <a:cubicBezTo>
                    <a:pt x="36929" y="166729"/>
                    <a:pt x="55486" y="172853"/>
                    <a:pt x="60131" y="179122"/>
                  </a:cubicBezTo>
                  <a:cubicBezTo>
                    <a:pt x="92573" y="222876"/>
                    <a:pt x="106295" y="211980"/>
                    <a:pt x="43896" y="279432"/>
                  </a:cubicBezTo>
                  <a:cubicBezTo>
                    <a:pt x="10177" y="315889"/>
                    <a:pt x="11120" y="314374"/>
                    <a:pt x="5076" y="326497"/>
                  </a:cubicBezTo>
                  <a:cubicBezTo>
                    <a:pt x="24387" y="343972"/>
                    <a:pt x="22594" y="344786"/>
                    <a:pt x="24651" y="346041"/>
                  </a:cubicBezTo>
                  <a:cubicBezTo>
                    <a:pt x="40687" y="355784"/>
                    <a:pt x="59044" y="381746"/>
                    <a:pt x="64210" y="383852"/>
                  </a:cubicBezTo>
                  <a:cubicBezTo>
                    <a:pt x="66193" y="384662"/>
                    <a:pt x="68553" y="386410"/>
                    <a:pt x="69213" y="388275"/>
                  </a:cubicBezTo>
                  <a:cubicBezTo>
                    <a:pt x="74081" y="402044"/>
                    <a:pt x="101502" y="402704"/>
                    <a:pt x="97572" y="436051"/>
                  </a:cubicBezTo>
                  <a:cubicBezTo>
                    <a:pt x="79075" y="449904"/>
                    <a:pt x="77788" y="463622"/>
                    <a:pt x="63369" y="474178"/>
                  </a:cubicBezTo>
                  <a:cubicBezTo>
                    <a:pt x="50604" y="483521"/>
                    <a:pt x="11608" y="526847"/>
                    <a:pt x="6498" y="537519"/>
                  </a:cubicBezTo>
                  <a:cubicBezTo>
                    <a:pt x="510" y="550019"/>
                    <a:pt x="-14062" y="534138"/>
                    <a:pt x="38229" y="588104"/>
                  </a:cubicBezTo>
                  <a:cubicBezTo>
                    <a:pt x="40064" y="590006"/>
                    <a:pt x="40626" y="593126"/>
                    <a:pt x="42419" y="595089"/>
                  </a:cubicBezTo>
                  <a:cubicBezTo>
                    <a:pt x="46358" y="599395"/>
                    <a:pt x="75433" y="630375"/>
                    <a:pt x="80528" y="632067"/>
                  </a:cubicBezTo>
                  <a:cubicBezTo>
                    <a:pt x="86363" y="634006"/>
                    <a:pt x="101065" y="643823"/>
                    <a:pt x="99165" y="649203"/>
                  </a:cubicBezTo>
                  <a:cubicBezTo>
                    <a:pt x="108683" y="673743"/>
                    <a:pt x="91765" y="683694"/>
                    <a:pt x="85777" y="690646"/>
                  </a:cubicBezTo>
                  <a:cubicBezTo>
                    <a:pt x="71605" y="707112"/>
                    <a:pt x="59662" y="708745"/>
                    <a:pt x="58933" y="711377"/>
                  </a:cubicBezTo>
                  <a:cubicBezTo>
                    <a:pt x="58668" y="712325"/>
                    <a:pt x="58334" y="713144"/>
                    <a:pt x="57953" y="713888"/>
                  </a:cubicBezTo>
                  <a:cubicBezTo>
                    <a:pt x="83590" y="714278"/>
                    <a:pt x="109143" y="714683"/>
                    <a:pt x="134594" y="715097"/>
                  </a:cubicBezTo>
                  <a:cubicBezTo>
                    <a:pt x="134222" y="713023"/>
                    <a:pt x="138305" y="709210"/>
                    <a:pt x="144888" y="7021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35"/>
            <p:cNvSpPr/>
            <p:nvPr/>
          </p:nvSpPr>
          <p:spPr>
            <a:xfrm>
              <a:off x="18145400" y="203566"/>
              <a:ext cx="226022" cy="730856"/>
            </a:xfrm>
            <a:custGeom>
              <a:avLst/>
              <a:gdLst/>
              <a:ahLst/>
              <a:cxnLst/>
              <a:rect l="l" t="t" r="r" b="b"/>
              <a:pathLst>
                <a:path w="226022" h="730856" extrusionOk="0">
                  <a:moveTo>
                    <a:pt x="201408" y="683875"/>
                  </a:moveTo>
                  <a:cubicBezTo>
                    <a:pt x="202485" y="681992"/>
                    <a:pt x="207024" y="682266"/>
                    <a:pt x="207693" y="681392"/>
                  </a:cubicBezTo>
                  <a:cubicBezTo>
                    <a:pt x="212988" y="674459"/>
                    <a:pt x="220351" y="669567"/>
                    <a:pt x="225948" y="662954"/>
                  </a:cubicBezTo>
                  <a:cubicBezTo>
                    <a:pt x="215079" y="648999"/>
                    <a:pt x="214856" y="655458"/>
                    <a:pt x="214112" y="652923"/>
                  </a:cubicBezTo>
                  <a:cubicBezTo>
                    <a:pt x="210568" y="640926"/>
                    <a:pt x="191434" y="632165"/>
                    <a:pt x="190320" y="628226"/>
                  </a:cubicBezTo>
                  <a:cubicBezTo>
                    <a:pt x="186436" y="614508"/>
                    <a:pt x="165129" y="598190"/>
                    <a:pt x="160019" y="591317"/>
                  </a:cubicBezTo>
                  <a:cubicBezTo>
                    <a:pt x="155843" y="585695"/>
                    <a:pt x="152889" y="578920"/>
                    <a:pt x="146093" y="575604"/>
                  </a:cubicBezTo>
                  <a:cubicBezTo>
                    <a:pt x="127247" y="535529"/>
                    <a:pt x="127981" y="556306"/>
                    <a:pt x="174698" y="490747"/>
                  </a:cubicBezTo>
                  <a:cubicBezTo>
                    <a:pt x="178841" y="484930"/>
                    <a:pt x="184778" y="480414"/>
                    <a:pt x="189674" y="475090"/>
                  </a:cubicBezTo>
                  <a:cubicBezTo>
                    <a:pt x="199907" y="463966"/>
                    <a:pt x="201868" y="454559"/>
                    <a:pt x="213959" y="446802"/>
                  </a:cubicBezTo>
                  <a:cubicBezTo>
                    <a:pt x="218293" y="444017"/>
                    <a:pt x="216472" y="440455"/>
                    <a:pt x="226023" y="433270"/>
                  </a:cubicBezTo>
                  <a:cubicBezTo>
                    <a:pt x="188699" y="395762"/>
                    <a:pt x="115764" y="340192"/>
                    <a:pt x="145963" y="316843"/>
                  </a:cubicBezTo>
                  <a:cubicBezTo>
                    <a:pt x="146260" y="316610"/>
                    <a:pt x="189182" y="261524"/>
                    <a:pt x="191119" y="261124"/>
                  </a:cubicBezTo>
                  <a:cubicBezTo>
                    <a:pt x="199856" y="259315"/>
                    <a:pt x="200846" y="248819"/>
                    <a:pt x="208394" y="245685"/>
                  </a:cubicBezTo>
                  <a:cubicBezTo>
                    <a:pt x="214219" y="243262"/>
                    <a:pt x="211966" y="237008"/>
                    <a:pt x="214512" y="237096"/>
                  </a:cubicBezTo>
                  <a:cubicBezTo>
                    <a:pt x="218483" y="237231"/>
                    <a:pt x="218539" y="234176"/>
                    <a:pt x="219013" y="231860"/>
                  </a:cubicBezTo>
                  <a:cubicBezTo>
                    <a:pt x="207813" y="221709"/>
                    <a:pt x="208441" y="221913"/>
                    <a:pt x="200497" y="213041"/>
                  </a:cubicBezTo>
                  <a:cubicBezTo>
                    <a:pt x="199661" y="212106"/>
                    <a:pt x="164000" y="192398"/>
                    <a:pt x="158690" y="185358"/>
                  </a:cubicBezTo>
                  <a:cubicBezTo>
                    <a:pt x="150292" y="174216"/>
                    <a:pt x="150575" y="160307"/>
                    <a:pt x="159982" y="147677"/>
                  </a:cubicBezTo>
                  <a:cubicBezTo>
                    <a:pt x="165147" y="140739"/>
                    <a:pt x="162811" y="134410"/>
                    <a:pt x="169258" y="133047"/>
                  </a:cubicBezTo>
                  <a:cubicBezTo>
                    <a:pt x="169797" y="132936"/>
                    <a:pt x="167544" y="135498"/>
                    <a:pt x="181907" y="111759"/>
                  </a:cubicBezTo>
                  <a:cubicBezTo>
                    <a:pt x="184337" y="107746"/>
                    <a:pt x="183370" y="114837"/>
                    <a:pt x="201510" y="91735"/>
                  </a:cubicBezTo>
                  <a:cubicBezTo>
                    <a:pt x="208218" y="83192"/>
                    <a:pt x="117882" y="37137"/>
                    <a:pt x="128947" y="0"/>
                  </a:cubicBezTo>
                  <a:cubicBezTo>
                    <a:pt x="95446" y="1042"/>
                    <a:pt x="61072" y="2088"/>
                    <a:pt x="26038" y="3144"/>
                  </a:cubicBezTo>
                  <a:cubicBezTo>
                    <a:pt x="44024" y="18327"/>
                    <a:pt x="37869" y="21024"/>
                    <a:pt x="73535" y="48051"/>
                  </a:cubicBezTo>
                  <a:cubicBezTo>
                    <a:pt x="148411" y="104793"/>
                    <a:pt x="71198" y="124198"/>
                    <a:pt x="62428" y="137753"/>
                  </a:cubicBezTo>
                  <a:cubicBezTo>
                    <a:pt x="54364" y="150211"/>
                    <a:pt x="41608" y="159247"/>
                    <a:pt x="36267" y="173714"/>
                  </a:cubicBezTo>
                  <a:cubicBezTo>
                    <a:pt x="36164" y="173988"/>
                    <a:pt x="35872" y="174225"/>
                    <a:pt x="35686" y="174486"/>
                  </a:cubicBezTo>
                  <a:cubicBezTo>
                    <a:pt x="38798" y="177197"/>
                    <a:pt x="35221" y="191259"/>
                    <a:pt x="41005" y="199248"/>
                  </a:cubicBezTo>
                  <a:cubicBezTo>
                    <a:pt x="41762" y="200299"/>
                    <a:pt x="43021" y="201131"/>
                    <a:pt x="43392" y="202275"/>
                  </a:cubicBezTo>
                  <a:cubicBezTo>
                    <a:pt x="49742" y="221690"/>
                    <a:pt x="70650" y="228554"/>
                    <a:pt x="76568" y="263621"/>
                  </a:cubicBezTo>
                  <a:cubicBezTo>
                    <a:pt x="76931" y="265760"/>
                    <a:pt x="77562" y="269615"/>
                    <a:pt x="76917" y="269880"/>
                  </a:cubicBezTo>
                  <a:cubicBezTo>
                    <a:pt x="69442" y="272940"/>
                    <a:pt x="81905" y="271550"/>
                    <a:pt x="55632" y="293601"/>
                  </a:cubicBezTo>
                  <a:cubicBezTo>
                    <a:pt x="57894" y="304771"/>
                    <a:pt x="43982" y="305320"/>
                    <a:pt x="15108" y="345135"/>
                  </a:cubicBezTo>
                  <a:cubicBezTo>
                    <a:pt x="20473" y="349548"/>
                    <a:pt x="22168" y="348594"/>
                    <a:pt x="22912" y="350264"/>
                  </a:cubicBezTo>
                  <a:cubicBezTo>
                    <a:pt x="26242" y="357765"/>
                    <a:pt x="88209" y="422593"/>
                    <a:pt x="96882" y="432378"/>
                  </a:cubicBezTo>
                  <a:cubicBezTo>
                    <a:pt x="108894" y="445928"/>
                    <a:pt x="103455" y="456149"/>
                    <a:pt x="92929" y="459419"/>
                  </a:cubicBezTo>
                  <a:cubicBezTo>
                    <a:pt x="90527" y="466984"/>
                    <a:pt x="88632" y="465580"/>
                    <a:pt x="81404" y="476066"/>
                  </a:cubicBezTo>
                  <a:cubicBezTo>
                    <a:pt x="69127" y="493886"/>
                    <a:pt x="57384" y="496862"/>
                    <a:pt x="56933" y="499564"/>
                  </a:cubicBezTo>
                  <a:cubicBezTo>
                    <a:pt x="55999" y="505195"/>
                    <a:pt x="14801" y="545452"/>
                    <a:pt x="8279" y="557278"/>
                  </a:cubicBezTo>
                  <a:cubicBezTo>
                    <a:pt x="-1099" y="574274"/>
                    <a:pt x="-7264" y="554357"/>
                    <a:pt x="16952" y="582315"/>
                  </a:cubicBezTo>
                  <a:cubicBezTo>
                    <a:pt x="17997" y="583519"/>
                    <a:pt x="18880" y="585016"/>
                    <a:pt x="20185" y="585812"/>
                  </a:cubicBezTo>
                  <a:cubicBezTo>
                    <a:pt x="36220" y="595554"/>
                    <a:pt x="54578" y="621516"/>
                    <a:pt x="59743" y="623622"/>
                  </a:cubicBezTo>
                  <a:cubicBezTo>
                    <a:pt x="61722" y="624432"/>
                    <a:pt x="64087" y="626180"/>
                    <a:pt x="64746" y="628045"/>
                  </a:cubicBezTo>
                  <a:cubicBezTo>
                    <a:pt x="68811" y="639540"/>
                    <a:pt x="83592" y="638968"/>
                    <a:pt x="90323" y="656746"/>
                  </a:cubicBezTo>
                  <a:cubicBezTo>
                    <a:pt x="105749" y="660355"/>
                    <a:pt x="111867" y="679300"/>
                    <a:pt x="97416" y="689381"/>
                  </a:cubicBezTo>
                  <a:cubicBezTo>
                    <a:pt x="95358" y="690813"/>
                    <a:pt x="76382" y="714027"/>
                    <a:pt x="66553" y="723258"/>
                  </a:cubicBezTo>
                  <a:cubicBezTo>
                    <a:pt x="64184" y="725481"/>
                    <a:pt x="62419" y="727443"/>
                    <a:pt x="61044" y="729196"/>
                  </a:cubicBezTo>
                  <a:cubicBezTo>
                    <a:pt x="92445" y="729759"/>
                    <a:pt x="123415" y="730312"/>
                    <a:pt x="153850" y="730857"/>
                  </a:cubicBezTo>
                  <a:cubicBezTo>
                    <a:pt x="162597" y="721691"/>
                    <a:pt x="201361" y="683954"/>
                    <a:pt x="201408" y="6838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35"/>
            <p:cNvSpPr/>
            <p:nvPr/>
          </p:nvSpPr>
          <p:spPr>
            <a:xfrm>
              <a:off x="18655927" y="185276"/>
              <a:ext cx="141075" cy="442496"/>
            </a:xfrm>
            <a:custGeom>
              <a:avLst/>
              <a:gdLst/>
              <a:ahLst/>
              <a:cxnLst/>
              <a:rect l="l" t="t" r="r" b="b"/>
              <a:pathLst>
                <a:path w="141075" h="442496" extrusionOk="0">
                  <a:moveTo>
                    <a:pt x="16806" y="11509"/>
                  </a:moveTo>
                  <a:cubicBezTo>
                    <a:pt x="15023" y="13504"/>
                    <a:pt x="12561" y="14695"/>
                    <a:pt x="11506" y="17601"/>
                  </a:cubicBezTo>
                  <a:cubicBezTo>
                    <a:pt x="8478" y="25967"/>
                    <a:pt x="-1236" y="22493"/>
                    <a:pt x="5923" y="28092"/>
                  </a:cubicBezTo>
                  <a:cubicBezTo>
                    <a:pt x="29321" y="46386"/>
                    <a:pt x="19310" y="47144"/>
                    <a:pt x="56727" y="75501"/>
                  </a:cubicBezTo>
                  <a:cubicBezTo>
                    <a:pt x="129828" y="130899"/>
                    <a:pt x="53685" y="150635"/>
                    <a:pt x="45941" y="162595"/>
                  </a:cubicBezTo>
                  <a:cubicBezTo>
                    <a:pt x="38114" y="174690"/>
                    <a:pt x="25725" y="183461"/>
                    <a:pt x="20541" y="197509"/>
                  </a:cubicBezTo>
                  <a:cubicBezTo>
                    <a:pt x="20443" y="197774"/>
                    <a:pt x="20160" y="198006"/>
                    <a:pt x="19974" y="198257"/>
                  </a:cubicBezTo>
                  <a:cubicBezTo>
                    <a:pt x="22994" y="200890"/>
                    <a:pt x="19524" y="214543"/>
                    <a:pt x="25140" y="222299"/>
                  </a:cubicBezTo>
                  <a:cubicBezTo>
                    <a:pt x="25874" y="223318"/>
                    <a:pt x="27095" y="224127"/>
                    <a:pt x="27462" y="225238"/>
                  </a:cubicBezTo>
                  <a:cubicBezTo>
                    <a:pt x="30459" y="234404"/>
                    <a:pt x="37714" y="240816"/>
                    <a:pt x="42541" y="248787"/>
                  </a:cubicBezTo>
                  <a:cubicBezTo>
                    <a:pt x="49346" y="260036"/>
                    <a:pt x="55269" y="257901"/>
                    <a:pt x="55482" y="273410"/>
                  </a:cubicBezTo>
                  <a:cubicBezTo>
                    <a:pt x="57600" y="274498"/>
                    <a:pt x="57805" y="276246"/>
                    <a:pt x="58153" y="281589"/>
                  </a:cubicBezTo>
                  <a:cubicBezTo>
                    <a:pt x="58228" y="282687"/>
                    <a:pt x="59482" y="283673"/>
                    <a:pt x="59677" y="284798"/>
                  </a:cubicBezTo>
                  <a:cubicBezTo>
                    <a:pt x="60025" y="286872"/>
                    <a:pt x="60643" y="290616"/>
                    <a:pt x="60011" y="290871"/>
                  </a:cubicBezTo>
                  <a:cubicBezTo>
                    <a:pt x="52788" y="293829"/>
                    <a:pt x="64861" y="292494"/>
                    <a:pt x="39345" y="313904"/>
                  </a:cubicBezTo>
                  <a:cubicBezTo>
                    <a:pt x="41547" y="324804"/>
                    <a:pt x="28210" y="325036"/>
                    <a:pt x="0" y="363936"/>
                  </a:cubicBezTo>
                  <a:cubicBezTo>
                    <a:pt x="5212" y="368223"/>
                    <a:pt x="6856" y="367298"/>
                    <a:pt x="7576" y="368916"/>
                  </a:cubicBezTo>
                  <a:cubicBezTo>
                    <a:pt x="10271" y="374971"/>
                    <a:pt x="61698" y="429745"/>
                    <a:pt x="73687" y="442496"/>
                  </a:cubicBezTo>
                  <a:cubicBezTo>
                    <a:pt x="169104" y="374808"/>
                    <a:pt x="151614" y="394753"/>
                    <a:pt x="60076" y="265137"/>
                  </a:cubicBezTo>
                  <a:cubicBezTo>
                    <a:pt x="115647" y="232413"/>
                    <a:pt x="157709" y="217630"/>
                    <a:pt x="134613" y="192142"/>
                  </a:cubicBezTo>
                  <a:cubicBezTo>
                    <a:pt x="71852" y="101793"/>
                    <a:pt x="93949" y="128937"/>
                    <a:pt x="104429" y="93288"/>
                  </a:cubicBezTo>
                  <a:cubicBezTo>
                    <a:pt x="109557" y="82295"/>
                    <a:pt x="115470" y="72534"/>
                    <a:pt x="121569" y="61894"/>
                  </a:cubicBezTo>
                  <a:cubicBezTo>
                    <a:pt x="133721" y="43977"/>
                    <a:pt x="146737" y="670"/>
                    <a:pt x="113357" y="0"/>
                  </a:cubicBezTo>
                  <a:cubicBezTo>
                    <a:pt x="89898" y="1293"/>
                    <a:pt x="59779" y="2697"/>
                    <a:pt x="24071" y="4190"/>
                  </a:cubicBezTo>
                  <a:cubicBezTo>
                    <a:pt x="22566" y="5613"/>
                    <a:pt x="20035" y="7887"/>
                    <a:pt x="16806" y="115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35"/>
            <p:cNvSpPr/>
            <p:nvPr/>
          </p:nvSpPr>
          <p:spPr>
            <a:xfrm>
              <a:off x="18321709" y="197334"/>
              <a:ext cx="222244" cy="740254"/>
            </a:xfrm>
            <a:custGeom>
              <a:avLst/>
              <a:gdLst/>
              <a:ahLst/>
              <a:cxnLst/>
              <a:rect l="l" t="t" r="r" b="b"/>
              <a:pathLst>
                <a:path w="222244" h="740254" extrusionOk="0">
                  <a:moveTo>
                    <a:pt x="208810" y="690009"/>
                  </a:moveTo>
                  <a:cubicBezTo>
                    <a:pt x="223926" y="677002"/>
                    <a:pt x="222779" y="679444"/>
                    <a:pt x="221315" y="678109"/>
                  </a:cubicBezTo>
                  <a:cubicBezTo>
                    <a:pt x="215291" y="672613"/>
                    <a:pt x="204983" y="658657"/>
                    <a:pt x="159883" y="619330"/>
                  </a:cubicBezTo>
                  <a:cubicBezTo>
                    <a:pt x="153156" y="613471"/>
                    <a:pt x="135203" y="603915"/>
                    <a:pt x="141367" y="588718"/>
                  </a:cubicBezTo>
                  <a:cubicBezTo>
                    <a:pt x="153472" y="558877"/>
                    <a:pt x="161504" y="560379"/>
                    <a:pt x="204439" y="498039"/>
                  </a:cubicBezTo>
                  <a:cubicBezTo>
                    <a:pt x="206279" y="495379"/>
                    <a:pt x="205559" y="498215"/>
                    <a:pt x="214979" y="489538"/>
                  </a:cubicBezTo>
                  <a:cubicBezTo>
                    <a:pt x="155767" y="439692"/>
                    <a:pt x="171747" y="438167"/>
                    <a:pt x="146923" y="426165"/>
                  </a:cubicBezTo>
                  <a:cubicBezTo>
                    <a:pt x="142909" y="424226"/>
                    <a:pt x="133057" y="410080"/>
                    <a:pt x="132235" y="399952"/>
                  </a:cubicBezTo>
                  <a:cubicBezTo>
                    <a:pt x="131185" y="387084"/>
                    <a:pt x="135979" y="386884"/>
                    <a:pt x="139421" y="381941"/>
                  </a:cubicBezTo>
                  <a:cubicBezTo>
                    <a:pt x="142459" y="368018"/>
                    <a:pt x="160496" y="351459"/>
                    <a:pt x="164472" y="340215"/>
                  </a:cubicBezTo>
                  <a:cubicBezTo>
                    <a:pt x="166706" y="333895"/>
                    <a:pt x="173358" y="334583"/>
                    <a:pt x="192223" y="312016"/>
                  </a:cubicBezTo>
                  <a:cubicBezTo>
                    <a:pt x="197620" y="305557"/>
                    <a:pt x="202688" y="298721"/>
                    <a:pt x="208434" y="292494"/>
                  </a:cubicBezTo>
                  <a:cubicBezTo>
                    <a:pt x="184242" y="270043"/>
                    <a:pt x="203859" y="295419"/>
                    <a:pt x="183397" y="267778"/>
                  </a:cubicBezTo>
                  <a:cubicBezTo>
                    <a:pt x="179820" y="262947"/>
                    <a:pt x="174134" y="259724"/>
                    <a:pt x="170125" y="255148"/>
                  </a:cubicBezTo>
                  <a:cubicBezTo>
                    <a:pt x="166321" y="250805"/>
                    <a:pt x="155205" y="226540"/>
                    <a:pt x="150722" y="223541"/>
                  </a:cubicBezTo>
                  <a:cubicBezTo>
                    <a:pt x="139500" y="216031"/>
                    <a:pt x="137655" y="207032"/>
                    <a:pt x="128713" y="197593"/>
                  </a:cubicBezTo>
                  <a:cubicBezTo>
                    <a:pt x="124900" y="193570"/>
                    <a:pt x="122145" y="188032"/>
                    <a:pt x="124844" y="181656"/>
                  </a:cubicBezTo>
                  <a:cubicBezTo>
                    <a:pt x="125290" y="180601"/>
                    <a:pt x="123924" y="168003"/>
                    <a:pt x="133535" y="163846"/>
                  </a:cubicBezTo>
                  <a:cubicBezTo>
                    <a:pt x="137753" y="162028"/>
                    <a:pt x="141176" y="157168"/>
                    <a:pt x="145873" y="150760"/>
                  </a:cubicBezTo>
                  <a:cubicBezTo>
                    <a:pt x="150648" y="144245"/>
                    <a:pt x="168119" y="137330"/>
                    <a:pt x="172922" y="130843"/>
                  </a:cubicBezTo>
                  <a:cubicBezTo>
                    <a:pt x="222486" y="63852"/>
                    <a:pt x="245503" y="100701"/>
                    <a:pt x="189956" y="48744"/>
                  </a:cubicBezTo>
                  <a:cubicBezTo>
                    <a:pt x="180085" y="39513"/>
                    <a:pt x="178742" y="28543"/>
                    <a:pt x="158438" y="18722"/>
                  </a:cubicBezTo>
                  <a:cubicBezTo>
                    <a:pt x="155549" y="17322"/>
                    <a:pt x="149134" y="9314"/>
                    <a:pt x="145775" y="0"/>
                  </a:cubicBezTo>
                  <a:cubicBezTo>
                    <a:pt x="104642" y="1390"/>
                    <a:pt x="61010" y="2818"/>
                    <a:pt x="15380" y="4264"/>
                  </a:cubicBezTo>
                  <a:cubicBezTo>
                    <a:pt x="7302" y="12751"/>
                    <a:pt x="17665" y="4111"/>
                    <a:pt x="3563" y="16443"/>
                  </a:cubicBezTo>
                  <a:cubicBezTo>
                    <a:pt x="-1928" y="21247"/>
                    <a:pt x="-9393" y="15067"/>
                    <a:pt x="52100" y="71767"/>
                  </a:cubicBezTo>
                  <a:cubicBezTo>
                    <a:pt x="83418" y="100673"/>
                    <a:pt x="101767" y="83132"/>
                    <a:pt x="30514" y="149114"/>
                  </a:cubicBezTo>
                  <a:cubicBezTo>
                    <a:pt x="28837" y="162125"/>
                    <a:pt x="12886" y="153699"/>
                    <a:pt x="36818" y="182372"/>
                  </a:cubicBezTo>
                  <a:cubicBezTo>
                    <a:pt x="41667" y="188180"/>
                    <a:pt x="59686" y="194133"/>
                    <a:pt x="64196" y="200215"/>
                  </a:cubicBezTo>
                  <a:cubicBezTo>
                    <a:pt x="85532" y="228995"/>
                    <a:pt x="89750" y="226029"/>
                    <a:pt x="88630" y="234683"/>
                  </a:cubicBezTo>
                  <a:cubicBezTo>
                    <a:pt x="106268" y="249401"/>
                    <a:pt x="25827" y="313048"/>
                    <a:pt x="10744" y="343303"/>
                  </a:cubicBezTo>
                  <a:cubicBezTo>
                    <a:pt x="29497" y="360271"/>
                    <a:pt x="27750" y="361062"/>
                    <a:pt x="29748" y="362275"/>
                  </a:cubicBezTo>
                  <a:cubicBezTo>
                    <a:pt x="45318" y="371734"/>
                    <a:pt x="63142" y="396943"/>
                    <a:pt x="68154" y="398984"/>
                  </a:cubicBezTo>
                  <a:cubicBezTo>
                    <a:pt x="70077" y="399770"/>
                    <a:pt x="72372" y="401467"/>
                    <a:pt x="73008" y="403281"/>
                  </a:cubicBezTo>
                  <a:cubicBezTo>
                    <a:pt x="77732" y="416650"/>
                    <a:pt x="104359" y="417292"/>
                    <a:pt x="100540" y="449672"/>
                  </a:cubicBezTo>
                  <a:cubicBezTo>
                    <a:pt x="82615" y="463092"/>
                    <a:pt x="81309" y="476457"/>
                    <a:pt x="67337" y="486692"/>
                  </a:cubicBezTo>
                  <a:cubicBezTo>
                    <a:pt x="54943" y="495765"/>
                    <a:pt x="17080" y="537831"/>
                    <a:pt x="12119" y="548191"/>
                  </a:cubicBezTo>
                  <a:cubicBezTo>
                    <a:pt x="6308" y="560328"/>
                    <a:pt x="-7841" y="544908"/>
                    <a:pt x="42926" y="597302"/>
                  </a:cubicBezTo>
                  <a:cubicBezTo>
                    <a:pt x="44710" y="599148"/>
                    <a:pt x="45249" y="602176"/>
                    <a:pt x="46991" y="604082"/>
                  </a:cubicBezTo>
                  <a:cubicBezTo>
                    <a:pt x="50814" y="608263"/>
                    <a:pt x="79042" y="638345"/>
                    <a:pt x="83994" y="639982"/>
                  </a:cubicBezTo>
                  <a:cubicBezTo>
                    <a:pt x="89657" y="641865"/>
                    <a:pt x="103931" y="651394"/>
                    <a:pt x="102087" y="656620"/>
                  </a:cubicBezTo>
                  <a:cubicBezTo>
                    <a:pt x="111350" y="680490"/>
                    <a:pt x="95036" y="689949"/>
                    <a:pt x="89090" y="696877"/>
                  </a:cubicBezTo>
                  <a:cubicBezTo>
                    <a:pt x="75322" y="712865"/>
                    <a:pt x="63737" y="714451"/>
                    <a:pt x="63026" y="717004"/>
                  </a:cubicBezTo>
                  <a:cubicBezTo>
                    <a:pt x="61725" y="721677"/>
                    <a:pt x="57898" y="724476"/>
                    <a:pt x="54344" y="726425"/>
                  </a:cubicBezTo>
                  <a:cubicBezTo>
                    <a:pt x="40473" y="734033"/>
                    <a:pt x="46786" y="737097"/>
                    <a:pt x="41286" y="738218"/>
                  </a:cubicBezTo>
                  <a:cubicBezTo>
                    <a:pt x="83153" y="738948"/>
                    <a:pt x="123803" y="739636"/>
                    <a:pt x="163014" y="740255"/>
                  </a:cubicBezTo>
                  <a:cubicBezTo>
                    <a:pt x="169220" y="730633"/>
                    <a:pt x="182695" y="712470"/>
                    <a:pt x="208810" y="6900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35"/>
            <p:cNvSpPr/>
            <p:nvPr/>
          </p:nvSpPr>
          <p:spPr>
            <a:xfrm>
              <a:off x="16501934" y="241209"/>
              <a:ext cx="169932" cy="725257"/>
            </a:xfrm>
            <a:custGeom>
              <a:avLst/>
              <a:gdLst/>
              <a:ahLst/>
              <a:cxnLst/>
              <a:rect l="l" t="t" r="r" b="b"/>
              <a:pathLst>
                <a:path w="169932" h="725257" extrusionOk="0">
                  <a:moveTo>
                    <a:pt x="96468" y="704625"/>
                  </a:moveTo>
                  <a:cubicBezTo>
                    <a:pt x="101021" y="702713"/>
                    <a:pt x="153990" y="639670"/>
                    <a:pt x="165793" y="630161"/>
                  </a:cubicBezTo>
                  <a:cubicBezTo>
                    <a:pt x="164929" y="628468"/>
                    <a:pt x="107607" y="572131"/>
                    <a:pt x="92237" y="558803"/>
                  </a:cubicBezTo>
                  <a:cubicBezTo>
                    <a:pt x="89134" y="556111"/>
                    <a:pt x="80693" y="540425"/>
                    <a:pt x="70460" y="533436"/>
                  </a:cubicBezTo>
                  <a:cubicBezTo>
                    <a:pt x="65136" y="529800"/>
                    <a:pt x="66358" y="527219"/>
                    <a:pt x="68509" y="522689"/>
                  </a:cubicBezTo>
                  <a:cubicBezTo>
                    <a:pt x="66484" y="514384"/>
                    <a:pt x="69991" y="504149"/>
                    <a:pt x="79625" y="500010"/>
                  </a:cubicBezTo>
                  <a:cubicBezTo>
                    <a:pt x="93328" y="476559"/>
                    <a:pt x="127786" y="441422"/>
                    <a:pt x="130476" y="435302"/>
                  </a:cubicBezTo>
                  <a:cubicBezTo>
                    <a:pt x="131340" y="433345"/>
                    <a:pt x="135897" y="433094"/>
                    <a:pt x="136459" y="432164"/>
                  </a:cubicBezTo>
                  <a:cubicBezTo>
                    <a:pt x="137922" y="429750"/>
                    <a:pt x="152336" y="411252"/>
                    <a:pt x="163819" y="400217"/>
                  </a:cubicBezTo>
                  <a:cubicBezTo>
                    <a:pt x="158398" y="395408"/>
                    <a:pt x="130624" y="370702"/>
                    <a:pt x="126699" y="364373"/>
                  </a:cubicBezTo>
                  <a:cubicBezTo>
                    <a:pt x="114450" y="344600"/>
                    <a:pt x="96724" y="341866"/>
                    <a:pt x="93481" y="337048"/>
                  </a:cubicBezTo>
                  <a:cubicBezTo>
                    <a:pt x="87568" y="328259"/>
                    <a:pt x="79852" y="312332"/>
                    <a:pt x="86063" y="303697"/>
                  </a:cubicBezTo>
                  <a:cubicBezTo>
                    <a:pt x="89203" y="299321"/>
                    <a:pt x="87210" y="291894"/>
                    <a:pt x="94234" y="289983"/>
                  </a:cubicBezTo>
                  <a:cubicBezTo>
                    <a:pt x="96032" y="283984"/>
                    <a:pt x="101443" y="280613"/>
                    <a:pt x="104644" y="275651"/>
                  </a:cubicBezTo>
                  <a:cubicBezTo>
                    <a:pt x="121687" y="249233"/>
                    <a:pt x="131716" y="247127"/>
                    <a:pt x="132208" y="243193"/>
                  </a:cubicBezTo>
                  <a:cubicBezTo>
                    <a:pt x="133412" y="233646"/>
                    <a:pt x="144012" y="226466"/>
                    <a:pt x="152619" y="222262"/>
                  </a:cubicBezTo>
                  <a:cubicBezTo>
                    <a:pt x="150980" y="220225"/>
                    <a:pt x="125324" y="175560"/>
                    <a:pt x="118110" y="168617"/>
                  </a:cubicBezTo>
                  <a:cubicBezTo>
                    <a:pt x="108012" y="158893"/>
                    <a:pt x="110037" y="150597"/>
                    <a:pt x="105201" y="137893"/>
                  </a:cubicBezTo>
                  <a:cubicBezTo>
                    <a:pt x="103868" y="134387"/>
                    <a:pt x="105457" y="131229"/>
                    <a:pt x="110520" y="115595"/>
                  </a:cubicBezTo>
                  <a:cubicBezTo>
                    <a:pt x="119388" y="115395"/>
                    <a:pt x="142586" y="90168"/>
                    <a:pt x="147115" y="85662"/>
                  </a:cubicBezTo>
                  <a:cubicBezTo>
                    <a:pt x="170369" y="62527"/>
                    <a:pt x="173411" y="64182"/>
                    <a:pt x="167006" y="61811"/>
                  </a:cubicBezTo>
                  <a:cubicBezTo>
                    <a:pt x="161046" y="59602"/>
                    <a:pt x="168998" y="59541"/>
                    <a:pt x="139130" y="39601"/>
                  </a:cubicBezTo>
                  <a:cubicBezTo>
                    <a:pt x="130922" y="34128"/>
                    <a:pt x="108458" y="6329"/>
                    <a:pt x="98252" y="0"/>
                  </a:cubicBezTo>
                  <a:cubicBezTo>
                    <a:pt x="78542" y="2804"/>
                    <a:pt x="61597" y="8370"/>
                    <a:pt x="50072" y="18531"/>
                  </a:cubicBezTo>
                  <a:cubicBezTo>
                    <a:pt x="36267" y="30840"/>
                    <a:pt x="46184" y="45409"/>
                    <a:pt x="62605" y="84829"/>
                  </a:cubicBezTo>
                  <a:cubicBezTo>
                    <a:pt x="73767" y="118771"/>
                    <a:pt x="58754" y="110880"/>
                    <a:pt x="23111" y="125737"/>
                  </a:cubicBezTo>
                  <a:cubicBezTo>
                    <a:pt x="-28998" y="143366"/>
                    <a:pt x="47759" y="181442"/>
                    <a:pt x="81241" y="235129"/>
                  </a:cubicBezTo>
                  <a:cubicBezTo>
                    <a:pt x="-7319" y="348427"/>
                    <a:pt x="-33723" y="300544"/>
                    <a:pt x="99135" y="437758"/>
                  </a:cubicBezTo>
                  <a:cubicBezTo>
                    <a:pt x="-18533" y="575920"/>
                    <a:pt x="-44732" y="514007"/>
                    <a:pt x="93593" y="609188"/>
                  </a:cubicBezTo>
                  <a:cubicBezTo>
                    <a:pt x="47587" y="672054"/>
                    <a:pt x="16576" y="709931"/>
                    <a:pt x="29787" y="725258"/>
                  </a:cubicBezTo>
                  <a:cubicBezTo>
                    <a:pt x="43940" y="720598"/>
                    <a:pt x="62168" y="716394"/>
                    <a:pt x="83963" y="712604"/>
                  </a:cubicBezTo>
                  <a:cubicBezTo>
                    <a:pt x="87234" y="706494"/>
                    <a:pt x="92023" y="706489"/>
                    <a:pt x="96468" y="7046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35"/>
            <p:cNvSpPr/>
            <p:nvPr/>
          </p:nvSpPr>
          <p:spPr>
            <a:xfrm>
              <a:off x="18493656" y="192075"/>
              <a:ext cx="201740" cy="747569"/>
            </a:xfrm>
            <a:custGeom>
              <a:avLst/>
              <a:gdLst/>
              <a:ahLst/>
              <a:cxnLst/>
              <a:rect l="l" t="t" r="r" b="b"/>
              <a:pathLst>
                <a:path w="201740" h="747569" extrusionOk="0">
                  <a:moveTo>
                    <a:pt x="190179" y="685015"/>
                  </a:moveTo>
                  <a:cubicBezTo>
                    <a:pt x="193700" y="680616"/>
                    <a:pt x="192362" y="683485"/>
                    <a:pt x="197579" y="679290"/>
                  </a:cubicBezTo>
                  <a:cubicBezTo>
                    <a:pt x="197430" y="678988"/>
                    <a:pt x="147610" y="628389"/>
                    <a:pt x="124022" y="607933"/>
                  </a:cubicBezTo>
                  <a:cubicBezTo>
                    <a:pt x="120919" y="605240"/>
                    <a:pt x="112474" y="589560"/>
                    <a:pt x="102245" y="582566"/>
                  </a:cubicBezTo>
                  <a:cubicBezTo>
                    <a:pt x="96899" y="578915"/>
                    <a:pt x="98144" y="576339"/>
                    <a:pt x="100294" y="571819"/>
                  </a:cubicBezTo>
                  <a:cubicBezTo>
                    <a:pt x="98269" y="563514"/>
                    <a:pt x="101776" y="553274"/>
                    <a:pt x="111410" y="549140"/>
                  </a:cubicBezTo>
                  <a:cubicBezTo>
                    <a:pt x="123753" y="528014"/>
                    <a:pt x="178844" y="465455"/>
                    <a:pt x="195609" y="449341"/>
                  </a:cubicBezTo>
                  <a:cubicBezTo>
                    <a:pt x="190012" y="444380"/>
                    <a:pt x="162405" y="419808"/>
                    <a:pt x="158489" y="413498"/>
                  </a:cubicBezTo>
                  <a:cubicBezTo>
                    <a:pt x="146240" y="393725"/>
                    <a:pt x="128514" y="390991"/>
                    <a:pt x="125271" y="386173"/>
                  </a:cubicBezTo>
                  <a:cubicBezTo>
                    <a:pt x="119358" y="377384"/>
                    <a:pt x="111643" y="361457"/>
                    <a:pt x="117853" y="352822"/>
                  </a:cubicBezTo>
                  <a:cubicBezTo>
                    <a:pt x="120993" y="348446"/>
                    <a:pt x="119000" y="341019"/>
                    <a:pt x="126024" y="339108"/>
                  </a:cubicBezTo>
                  <a:cubicBezTo>
                    <a:pt x="127822" y="333109"/>
                    <a:pt x="133233" y="329738"/>
                    <a:pt x="136434" y="324776"/>
                  </a:cubicBezTo>
                  <a:cubicBezTo>
                    <a:pt x="153477" y="298354"/>
                    <a:pt x="163506" y="296256"/>
                    <a:pt x="164003" y="292318"/>
                  </a:cubicBezTo>
                  <a:cubicBezTo>
                    <a:pt x="165202" y="282771"/>
                    <a:pt x="175811" y="275591"/>
                    <a:pt x="184414" y="271387"/>
                  </a:cubicBezTo>
                  <a:cubicBezTo>
                    <a:pt x="182756" y="269341"/>
                    <a:pt x="157128" y="224699"/>
                    <a:pt x="149900" y="217742"/>
                  </a:cubicBezTo>
                  <a:cubicBezTo>
                    <a:pt x="139802" y="208018"/>
                    <a:pt x="141827" y="199722"/>
                    <a:pt x="136991" y="187018"/>
                  </a:cubicBezTo>
                  <a:cubicBezTo>
                    <a:pt x="135658" y="183512"/>
                    <a:pt x="137247" y="180354"/>
                    <a:pt x="142310" y="164720"/>
                  </a:cubicBezTo>
                  <a:cubicBezTo>
                    <a:pt x="153663" y="164464"/>
                    <a:pt x="189236" y="122319"/>
                    <a:pt x="197221" y="117455"/>
                  </a:cubicBezTo>
                  <a:cubicBezTo>
                    <a:pt x="204718" y="112884"/>
                    <a:pt x="201155" y="111810"/>
                    <a:pt x="198796" y="110936"/>
                  </a:cubicBezTo>
                  <a:cubicBezTo>
                    <a:pt x="192840" y="108727"/>
                    <a:pt x="200788" y="108666"/>
                    <a:pt x="170920" y="88726"/>
                  </a:cubicBezTo>
                  <a:cubicBezTo>
                    <a:pt x="162191" y="82899"/>
                    <a:pt x="136434" y="50785"/>
                    <a:pt x="127826" y="48000"/>
                  </a:cubicBezTo>
                  <a:cubicBezTo>
                    <a:pt x="125267" y="47172"/>
                    <a:pt x="112887" y="32607"/>
                    <a:pt x="113166" y="25869"/>
                  </a:cubicBezTo>
                  <a:cubicBezTo>
                    <a:pt x="111066" y="20489"/>
                    <a:pt x="111847" y="5431"/>
                    <a:pt x="121174" y="0"/>
                  </a:cubicBezTo>
                  <a:cubicBezTo>
                    <a:pt x="93029" y="1074"/>
                    <a:pt x="62589" y="2181"/>
                    <a:pt x="30198" y="3320"/>
                  </a:cubicBezTo>
                  <a:cubicBezTo>
                    <a:pt x="50038" y="26850"/>
                    <a:pt x="100666" y="73525"/>
                    <a:pt x="103467" y="86736"/>
                  </a:cubicBezTo>
                  <a:cubicBezTo>
                    <a:pt x="105241" y="94957"/>
                    <a:pt x="98929" y="95092"/>
                    <a:pt x="102264" y="99719"/>
                  </a:cubicBezTo>
                  <a:cubicBezTo>
                    <a:pt x="87381" y="108713"/>
                    <a:pt x="81226" y="115897"/>
                    <a:pt x="58107" y="139358"/>
                  </a:cubicBezTo>
                  <a:cubicBezTo>
                    <a:pt x="41519" y="156187"/>
                    <a:pt x="20049" y="162930"/>
                    <a:pt x="4413" y="184493"/>
                  </a:cubicBezTo>
                  <a:cubicBezTo>
                    <a:pt x="3015" y="186423"/>
                    <a:pt x="1589" y="188157"/>
                    <a:pt x="0" y="189534"/>
                  </a:cubicBezTo>
                  <a:cubicBezTo>
                    <a:pt x="2736" y="195532"/>
                    <a:pt x="6294" y="201127"/>
                    <a:pt x="12681" y="204512"/>
                  </a:cubicBezTo>
                  <a:cubicBezTo>
                    <a:pt x="18218" y="207451"/>
                    <a:pt x="52881" y="274563"/>
                    <a:pt x="82726" y="282910"/>
                  </a:cubicBezTo>
                  <a:cubicBezTo>
                    <a:pt x="85973" y="290732"/>
                    <a:pt x="88231" y="291997"/>
                    <a:pt x="86057" y="294847"/>
                  </a:cubicBezTo>
                  <a:cubicBezTo>
                    <a:pt x="81282" y="318838"/>
                    <a:pt x="82345" y="316671"/>
                    <a:pt x="82039" y="316727"/>
                  </a:cubicBezTo>
                  <a:cubicBezTo>
                    <a:pt x="75443" y="317861"/>
                    <a:pt x="76311" y="326208"/>
                    <a:pt x="70765" y="328259"/>
                  </a:cubicBezTo>
                  <a:cubicBezTo>
                    <a:pt x="56002" y="333718"/>
                    <a:pt x="9653" y="387810"/>
                    <a:pt x="3790" y="395557"/>
                  </a:cubicBezTo>
                  <a:cubicBezTo>
                    <a:pt x="8988" y="399747"/>
                    <a:pt x="10605" y="398849"/>
                    <a:pt x="11330" y="400482"/>
                  </a:cubicBezTo>
                  <a:cubicBezTo>
                    <a:pt x="18269" y="416088"/>
                    <a:pt x="34128" y="423761"/>
                    <a:pt x="43790" y="437153"/>
                  </a:cubicBezTo>
                  <a:cubicBezTo>
                    <a:pt x="50637" y="446644"/>
                    <a:pt x="59463" y="454936"/>
                    <a:pt x="67639" y="463450"/>
                  </a:cubicBezTo>
                  <a:cubicBezTo>
                    <a:pt x="101507" y="498727"/>
                    <a:pt x="93052" y="495309"/>
                    <a:pt x="85950" y="509390"/>
                  </a:cubicBezTo>
                  <a:cubicBezTo>
                    <a:pt x="74908" y="531241"/>
                    <a:pt x="70570" y="523615"/>
                    <a:pt x="41147" y="564309"/>
                  </a:cubicBezTo>
                  <a:cubicBezTo>
                    <a:pt x="26468" y="584621"/>
                    <a:pt x="22678" y="579910"/>
                    <a:pt x="17531" y="588476"/>
                  </a:cubicBezTo>
                  <a:cubicBezTo>
                    <a:pt x="41876" y="620400"/>
                    <a:pt x="58014" y="625882"/>
                    <a:pt x="66115" y="643851"/>
                  </a:cubicBezTo>
                  <a:cubicBezTo>
                    <a:pt x="69594" y="651570"/>
                    <a:pt x="83507" y="653514"/>
                    <a:pt x="87710" y="664958"/>
                  </a:cubicBezTo>
                  <a:cubicBezTo>
                    <a:pt x="89387" y="669525"/>
                    <a:pt x="110830" y="670539"/>
                    <a:pt x="99816" y="685280"/>
                  </a:cubicBezTo>
                  <a:cubicBezTo>
                    <a:pt x="98311" y="693697"/>
                    <a:pt x="95570" y="699519"/>
                    <a:pt x="89062" y="706494"/>
                  </a:cubicBezTo>
                  <a:cubicBezTo>
                    <a:pt x="64313" y="726327"/>
                    <a:pt x="51348" y="738683"/>
                    <a:pt x="42870" y="746309"/>
                  </a:cubicBezTo>
                  <a:cubicBezTo>
                    <a:pt x="75382" y="746788"/>
                    <a:pt x="106746" y="747216"/>
                    <a:pt x="136754" y="747569"/>
                  </a:cubicBezTo>
                  <a:cubicBezTo>
                    <a:pt x="135082" y="742603"/>
                    <a:pt x="156009" y="727727"/>
                    <a:pt x="190179" y="68501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35"/>
            <p:cNvSpPr/>
            <p:nvPr/>
          </p:nvSpPr>
          <p:spPr>
            <a:xfrm>
              <a:off x="16955870" y="236312"/>
              <a:ext cx="203608" cy="689488"/>
            </a:xfrm>
            <a:custGeom>
              <a:avLst/>
              <a:gdLst/>
              <a:ahLst/>
              <a:cxnLst/>
              <a:rect l="l" t="t" r="r" b="b"/>
              <a:pathLst>
                <a:path w="203608" h="689488" extrusionOk="0">
                  <a:moveTo>
                    <a:pt x="106942" y="548963"/>
                  </a:moveTo>
                  <a:cubicBezTo>
                    <a:pt x="99319" y="543406"/>
                    <a:pt x="94729" y="541709"/>
                    <a:pt x="97716" y="535650"/>
                  </a:cubicBezTo>
                  <a:cubicBezTo>
                    <a:pt x="99565" y="531897"/>
                    <a:pt x="95138" y="520867"/>
                    <a:pt x="105720" y="512687"/>
                  </a:cubicBezTo>
                  <a:cubicBezTo>
                    <a:pt x="107685" y="511162"/>
                    <a:pt x="162424" y="443794"/>
                    <a:pt x="162558" y="443478"/>
                  </a:cubicBezTo>
                  <a:cubicBezTo>
                    <a:pt x="163446" y="441459"/>
                    <a:pt x="168147" y="441199"/>
                    <a:pt x="168723" y="440241"/>
                  </a:cubicBezTo>
                  <a:cubicBezTo>
                    <a:pt x="173846" y="431782"/>
                    <a:pt x="181929" y="425681"/>
                    <a:pt x="186923" y="417148"/>
                  </a:cubicBezTo>
                  <a:cubicBezTo>
                    <a:pt x="195911" y="401784"/>
                    <a:pt x="209870" y="419957"/>
                    <a:pt x="165536" y="378481"/>
                  </a:cubicBezTo>
                  <a:cubicBezTo>
                    <a:pt x="155674" y="369260"/>
                    <a:pt x="154304" y="358272"/>
                    <a:pt x="134018" y="348460"/>
                  </a:cubicBezTo>
                  <a:cubicBezTo>
                    <a:pt x="115832" y="339666"/>
                    <a:pt x="111475" y="315364"/>
                    <a:pt x="116822" y="307928"/>
                  </a:cubicBezTo>
                  <a:cubicBezTo>
                    <a:pt x="120060" y="303422"/>
                    <a:pt x="118006" y="295773"/>
                    <a:pt x="125234" y="293806"/>
                  </a:cubicBezTo>
                  <a:cubicBezTo>
                    <a:pt x="125824" y="291848"/>
                    <a:pt x="147313" y="260808"/>
                    <a:pt x="161448" y="249359"/>
                  </a:cubicBezTo>
                  <a:cubicBezTo>
                    <a:pt x="169220" y="243062"/>
                    <a:pt x="156464" y="244616"/>
                    <a:pt x="181752" y="226084"/>
                  </a:cubicBezTo>
                  <a:cubicBezTo>
                    <a:pt x="185956" y="223006"/>
                    <a:pt x="185808" y="224987"/>
                    <a:pt x="184744" y="223206"/>
                  </a:cubicBezTo>
                  <a:cubicBezTo>
                    <a:pt x="123269" y="120766"/>
                    <a:pt x="160236" y="199374"/>
                    <a:pt x="136536" y="137158"/>
                  </a:cubicBezTo>
                  <a:cubicBezTo>
                    <a:pt x="135161" y="133550"/>
                    <a:pt x="136801" y="130295"/>
                    <a:pt x="142013" y="114195"/>
                  </a:cubicBezTo>
                  <a:cubicBezTo>
                    <a:pt x="151679" y="113972"/>
                    <a:pt x="203422" y="60797"/>
                    <a:pt x="203608" y="60485"/>
                  </a:cubicBezTo>
                  <a:cubicBezTo>
                    <a:pt x="199878" y="58286"/>
                    <a:pt x="199005" y="58946"/>
                    <a:pt x="196422" y="55854"/>
                  </a:cubicBezTo>
                  <a:cubicBezTo>
                    <a:pt x="183494" y="40420"/>
                    <a:pt x="167088" y="36806"/>
                    <a:pt x="158294" y="23316"/>
                  </a:cubicBezTo>
                  <a:cubicBezTo>
                    <a:pt x="153389" y="15792"/>
                    <a:pt x="143541" y="7668"/>
                    <a:pt x="134488" y="0"/>
                  </a:cubicBezTo>
                  <a:cubicBezTo>
                    <a:pt x="108019" y="679"/>
                    <a:pt x="82777" y="1321"/>
                    <a:pt x="58920" y="1925"/>
                  </a:cubicBezTo>
                  <a:cubicBezTo>
                    <a:pt x="72381" y="17582"/>
                    <a:pt x="98158" y="40024"/>
                    <a:pt x="100462" y="50864"/>
                  </a:cubicBezTo>
                  <a:cubicBezTo>
                    <a:pt x="102185" y="58849"/>
                    <a:pt x="96053" y="58979"/>
                    <a:pt x="99296" y="63471"/>
                  </a:cubicBezTo>
                  <a:cubicBezTo>
                    <a:pt x="84849" y="72199"/>
                    <a:pt x="78871" y="79179"/>
                    <a:pt x="56420" y="101956"/>
                  </a:cubicBezTo>
                  <a:cubicBezTo>
                    <a:pt x="40316" y="118292"/>
                    <a:pt x="19468" y="124840"/>
                    <a:pt x="4287" y="145780"/>
                  </a:cubicBezTo>
                  <a:cubicBezTo>
                    <a:pt x="2931" y="147654"/>
                    <a:pt x="1547" y="149337"/>
                    <a:pt x="0" y="150672"/>
                  </a:cubicBezTo>
                  <a:cubicBezTo>
                    <a:pt x="2657" y="156494"/>
                    <a:pt x="6113" y="161925"/>
                    <a:pt x="12310" y="165218"/>
                  </a:cubicBezTo>
                  <a:cubicBezTo>
                    <a:pt x="17642" y="168054"/>
                    <a:pt x="51404" y="233250"/>
                    <a:pt x="80320" y="241332"/>
                  </a:cubicBezTo>
                  <a:cubicBezTo>
                    <a:pt x="83469" y="248926"/>
                    <a:pt x="85667" y="250154"/>
                    <a:pt x="83553" y="252921"/>
                  </a:cubicBezTo>
                  <a:cubicBezTo>
                    <a:pt x="78917" y="276214"/>
                    <a:pt x="79948" y="274112"/>
                    <a:pt x="79651" y="274163"/>
                  </a:cubicBezTo>
                  <a:cubicBezTo>
                    <a:pt x="73245" y="275265"/>
                    <a:pt x="74091" y="283371"/>
                    <a:pt x="68702" y="285361"/>
                  </a:cubicBezTo>
                  <a:cubicBezTo>
                    <a:pt x="54367" y="290667"/>
                    <a:pt x="9393" y="343154"/>
                    <a:pt x="3674" y="350701"/>
                  </a:cubicBezTo>
                  <a:cubicBezTo>
                    <a:pt x="8719" y="354765"/>
                    <a:pt x="10289" y="353896"/>
                    <a:pt x="10995" y="355481"/>
                  </a:cubicBezTo>
                  <a:cubicBezTo>
                    <a:pt x="17731" y="370632"/>
                    <a:pt x="33134" y="378082"/>
                    <a:pt x="42513" y="391088"/>
                  </a:cubicBezTo>
                  <a:cubicBezTo>
                    <a:pt x="49155" y="400305"/>
                    <a:pt x="57726" y="408350"/>
                    <a:pt x="65664" y="416618"/>
                  </a:cubicBezTo>
                  <a:cubicBezTo>
                    <a:pt x="98548" y="450871"/>
                    <a:pt x="90335" y="447551"/>
                    <a:pt x="83442" y="461223"/>
                  </a:cubicBezTo>
                  <a:cubicBezTo>
                    <a:pt x="72725" y="482442"/>
                    <a:pt x="68507" y="475034"/>
                    <a:pt x="39939" y="514547"/>
                  </a:cubicBezTo>
                  <a:cubicBezTo>
                    <a:pt x="25688" y="534268"/>
                    <a:pt x="22009" y="529693"/>
                    <a:pt x="17006" y="538012"/>
                  </a:cubicBezTo>
                  <a:cubicBezTo>
                    <a:pt x="40641" y="569006"/>
                    <a:pt x="56309" y="574330"/>
                    <a:pt x="64173" y="591773"/>
                  </a:cubicBezTo>
                  <a:cubicBezTo>
                    <a:pt x="67555" y="599269"/>
                    <a:pt x="81059" y="601157"/>
                    <a:pt x="85137" y="612267"/>
                  </a:cubicBezTo>
                  <a:cubicBezTo>
                    <a:pt x="86772" y="616703"/>
                    <a:pt x="107587" y="617684"/>
                    <a:pt x="96899" y="631998"/>
                  </a:cubicBezTo>
                  <a:cubicBezTo>
                    <a:pt x="95422" y="640238"/>
                    <a:pt x="92737" y="645869"/>
                    <a:pt x="86456" y="652593"/>
                  </a:cubicBezTo>
                  <a:cubicBezTo>
                    <a:pt x="55812" y="677156"/>
                    <a:pt x="49899" y="686019"/>
                    <a:pt x="41026" y="689488"/>
                  </a:cubicBezTo>
                  <a:cubicBezTo>
                    <a:pt x="78857" y="688591"/>
                    <a:pt x="118137" y="687884"/>
                    <a:pt x="158624" y="687354"/>
                  </a:cubicBezTo>
                  <a:cubicBezTo>
                    <a:pt x="169378" y="675059"/>
                    <a:pt x="193533" y="647525"/>
                    <a:pt x="193774" y="647418"/>
                  </a:cubicBezTo>
                  <a:cubicBezTo>
                    <a:pt x="207872" y="641224"/>
                    <a:pt x="130706" y="586072"/>
                    <a:pt x="106942" y="54896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35"/>
            <p:cNvSpPr/>
            <p:nvPr/>
          </p:nvSpPr>
          <p:spPr>
            <a:xfrm>
              <a:off x="17315770" y="226849"/>
              <a:ext cx="186282" cy="695807"/>
            </a:xfrm>
            <a:custGeom>
              <a:avLst/>
              <a:gdLst/>
              <a:ahLst/>
              <a:cxnLst/>
              <a:rect l="l" t="t" r="r" b="b"/>
              <a:pathLst>
                <a:path w="186282" h="695807" extrusionOk="0">
                  <a:moveTo>
                    <a:pt x="185190" y="648599"/>
                  </a:moveTo>
                  <a:cubicBezTo>
                    <a:pt x="179174" y="643112"/>
                    <a:pt x="168857" y="629152"/>
                    <a:pt x="123757" y="589820"/>
                  </a:cubicBezTo>
                  <a:cubicBezTo>
                    <a:pt x="84524" y="555729"/>
                    <a:pt x="105172" y="560193"/>
                    <a:pt x="168314" y="468528"/>
                  </a:cubicBezTo>
                  <a:cubicBezTo>
                    <a:pt x="178050" y="454406"/>
                    <a:pt x="194071" y="475080"/>
                    <a:pt x="142315" y="426672"/>
                  </a:cubicBezTo>
                  <a:cubicBezTo>
                    <a:pt x="132476" y="417464"/>
                    <a:pt x="131036" y="406434"/>
                    <a:pt x="110797" y="396650"/>
                  </a:cubicBezTo>
                  <a:cubicBezTo>
                    <a:pt x="106784" y="394711"/>
                    <a:pt x="96931" y="380565"/>
                    <a:pt x="96109" y="370437"/>
                  </a:cubicBezTo>
                  <a:cubicBezTo>
                    <a:pt x="95059" y="357569"/>
                    <a:pt x="99862" y="357360"/>
                    <a:pt x="103295" y="352426"/>
                  </a:cubicBezTo>
                  <a:cubicBezTo>
                    <a:pt x="106333" y="338494"/>
                    <a:pt x="124366" y="321958"/>
                    <a:pt x="128347" y="310700"/>
                  </a:cubicBezTo>
                  <a:cubicBezTo>
                    <a:pt x="130581" y="304385"/>
                    <a:pt x="137242" y="305059"/>
                    <a:pt x="156097" y="282501"/>
                  </a:cubicBezTo>
                  <a:cubicBezTo>
                    <a:pt x="161495" y="276042"/>
                    <a:pt x="166563" y="269206"/>
                    <a:pt x="172309" y="262979"/>
                  </a:cubicBezTo>
                  <a:cubicBezTo>
                    <a:pt x="150973" y="243174"/>
                    <a:pt x="166832" y="264686"/>
                    <a:pt x="147276" y="238263"/>
                  </a:cubicBezTo>
                  <a:cubicBezTo>
                    <a:pt x="143699" y="233432"/>
                    <a:pt x="138013" y="230209"/>
                    <a:pt x="134004" y="225633"/>
                  </a:cubicBezTo>
                  <a:cubicBezTo>
                    <a:pt x="130200" y="221290"/>
                    <a:pt x="119084" y="197025"/>
                    <a:pt x="114601" y="194026"/>
                  </a:cubicBezTo>
                  <a:cubicBezTo>
                    <a:pt x="103379" y="186516"/>
                    <a:pt x="101535" y="177518"/>
                    <a:pt x="92593" y="168078"/>
                  </a:cubicBezTo>
                  <a:cubicBezTo>
                    <a:pt x="88779" y="164055"/>
                    <a:pt x="86024" y="158517"/>
                    <a:pt x="88723" y="152141"/>
                  </a:cubicBezTo>
                  <a:cubicBezTo>
                    <a:pt x="89169" y="151086"/>
                    <a:pt x="87799" y="138488"/>
                    <a:pt x="97414" y="134331"/>
                  </a:cubicBezTo>
                  <a:cubicBezTo>
                    <a:pt x="101632" y="132508"/>
                    <a:pt x="105056" y="127653"/>
                    <a:pt x="109752" y="121245"/>
                  </a:cubicBezTo>
                  <a:cubicBezTo>
                    <a:pt x="114527" y="114730"/>
                    <a:pt x="131998" y="107815"/>
                    <a:pt x="136801" y="101328"/>
                  </a:cubicBezTo>
                  <a:cubicBezTo>
                    <a:pt x="186439" y="34230"/>
                    <a:pt x="209702" y="71488"/>
                    <a:pt x="153835" y="19229"/>
                  </a:cubicBezTo>
                  <a:cubicBezTo>
                    <a:pt x="147187" y="13016"/>
                    <a:pt x="144818" y="6664"/>
                    <a:pt x="137934" y="0"/>
                  </a:cubicBezTo>
                  <a:cubicBezTo>
                    <a:pt x="92718" y="1204"/>
                    <a:pt x="48524" y="2367"/>
                    <a:pt x="5737" y="3488"/>
                  </a:cubicBezTo>
                  <a:cubicBezTo>
                    <a:pt x="23495" y="21651"/>
                    <a:pt x="-4515" y="-4585"/>
                    <a:pt x="46294" y="42257"/>
                  </a:cubicBezTo>
                  <a:cubicBezTo>
                    <a:pt x="77380" y="70948"/>
                    <a:pt x="96104" y="53491"/>
                    <a:pt x="24708" y="119604"/>
                  </a:cubicBezTo>
                  <a:cubicBezTo>
                    <a:pt x="23031" y="132610"/>
                    <a:pt x="7079" y="124184"/>
                    <a:pt x="31011" y="152862"/>
                  </a:cubicBezTo>
                  <a:cubicBezTo>
                    <a:pt x="35861" y="158670"/>
                    <a:pt x="53879" y="164622"/>
                    <a:pt x="58390" y="170705"/>
                  </a:cubicBezTo>
                  <a:cubicBezTo>
                    <a:pt x="79725" y="199485"/>
                    <a:pt x="83948" y="196518"/>
                    <a:pt x="82824" y="205172"/>
                  </a:cubicBezTo>
                  <a:cubicBezTo>
                    <a:pt x="100471" y="219881"/>
                    <a:pt x="20025" y="283533"/>
                    <a:pt x="4938" y="313792"/>
                  </a:cubicBezTo>
                  <a:cubicBezTo>
                    <a:pt x="23686" y="330761"/>
                    <a:pt x="21944" y="331551"/>
                    <a:pt x="23941" y="332765"/>
                  </a:cubicBezTo>
                  <a:cubicBezTo>
                    <a:pt x="39512" y="342224"/>
                    <a:pt x="57336" y="367433"/>
                    <a:pt x="62348" y="369474"/>
                  </a:cubicBezTo>
                  <a:cubicBezTo>
                    <a:pt x="64271" y="370260"/>
                    <a:pt x="66561" y="371957"/>
                    <a:pt x="67202" y="373771"/>
                  </a:cubicBezTo>
                  <a:cubicBezTo>
                    <a:pt x="71926" y="387140"/>
                    <a:pt x="98548" y="387782"/>
                    <a:pt x="94734" y="420161"/>
                  </a:cubicBezTo>
                  <a:cubicBezTo>
                    <a:pt x="76808" y="433582"/>
                    <a:pt x="75503" y="446947"/>
                    <a:pt x="61530" y="457182"/>
                  </a:cubicBezTo>
                  <a:cubicBezTo>
                    <a:pt x="49137" y="466254"/>
                    <a:pt x="11274" y="508320"/>
                    <a:pt x="6313" y="518681"/>
                  </a:cubicBezTo>
                  <a:cubicBezTo>
                    <a:pt x="506" y="530813"/>
                    <a:pt x="-13671" y="515379"/>
                    <a:pt x="37120" y="567792"/>
                  </a:cubicBezTo>
                  <a:cubicBezTo>
                    <a:pt x="38903" y="569638"/>
                    <a:pt x="39442" y="572665"/>
                    <a:pt x="41184" y="574572"/>
                  </a:cubicBezTo>
                  <a:cubicBezTo>
                    <a:pt x="45007" y="578753"/>
                    <a:pt x="73236" y="608835"/>
                    <a:pt x="78188" y="610472"/>
                  </a:cubicBezTo>
                  <a:cubicBezTo>
                    <a:pt x="83850" y="612355"/>
                    <a:pt x="98130" y="621883"/>
                    <a:pt x="96281" y="627110"/>
                  </a:cubicBezTo>
                  <a:cubicBezTo>
                    <a:pt x="105543" y="650975"/>
                    <a:pt x="89239" y="660429"/>
                    <a:pt x="83284" y="667362"/>
                  </a:cubicBezTo>
                  <a:cubicBezTo>
                    <a:pt x="69580" y="683280"/>
                    <a:pt x="57930" y="684926"/>
                    <a:pt x="57219" y="687493"/>
                  </a:cubicBezTo>
                  <a:cubicBezTo>
                    <a:pt x="56035" y="691739"/>
                    <a:pt x="54739" y="694162"/>
                    <a:pt x="50135" y="695529"/>
                  </a:cubicBezTo>
                  <a:cubicBezTo>
                    <a:pt x="79140" y="695566"/>
                    <a:pt x="108447" y="695664"/>
                    <a:pt x="137990" y="695808"/>
                  </a:cubicBezTo>
                  <a:cubicBezTo>
                    <a:pt x="184762" y="644730"/>
                    <a:pt x="188232" y="651370"/>
                    <a:pt x="185190" y="64859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35"/>
            <p:cNvSpPr/>
            <p:nvPr/>
          </p:nvSpPr>
          <p:spPr>
            <a:xfrm>
              <a:off x="17451577" y="218195"/>
              <a:ext cx="415828" cy="708051"/>
            </a:xfrm>
            <a:custGeom>
              <a:avLst/>
              <a:gdLst/>
              <a:ahLst/>
              <a:cxnLst/>
              <a:rect l="l" t="t" r="r" b="b"/>
              <a:pathLst>
                <a:path w="415828" h="708051" extrusionOk="0">
                  <a:moveTo>
                    <a:pt x="390554" y="678844"/>
                  </a:moveTo>
                  <a:cubicBezTo>
                    <a:pt x="391664" y="676905"/>
                    <a:pt x="396337" y="677188"/>
                    <a:pt x="397025" y="676286"/>
                  </a:cubicBezTo>
                  <a:cubicBezTo>
                    <a:pt x="402478" y="669143"/>
                    <a:pt x="410059" y="664107"/>
                    <a:pt x="415828" y="657309"/>
                  </a:cubicBezTo>
                  <a:cubicBezTo>
                    <a:pt x="404633" y="642935"/>
                    <a:pt x="404410" y="649589"/>
                    <a:pt x="403639" y="646980"/>
                  </a:cubicBezTo>
                  <a:cubicBezTo>
                    <a:pt x="400025" y="634746"/>
                    <a:pt x="380274" y="625576"/>
                    <a:pt x="379131" y="621544"/>
                  </a:cubicBezTo>
                  <a:cubicBezTo>
                    <a:pt x="375132" y="607416"/>
                    <a:pt x="353188" y="590606"/>
                    <a:pt x="347920" y="583528"/>
                  </a:cubicBezTo>
                  <a:cubicBezTo>
                    <a:pt x="343619" y="577739"/>
                    <a:pt x="340576" y="570759"/>
                    <a:pt x="333576" y="567345"/>
                  </a:cubicBezTo>
                  <a:cubicBezTo>
                    <a:pt x="317634" y="533436"/>
                    <a:pt x="319009" y="540816"/>
                    <a:pt x="329558" y="522341"/>
                  </a:cubicBezTo>
                  <a:cubicBezTo>
                    <a:pt x="334858" y="522080"/>
                    <a:pt x="349230" y="496997"/>
                    <a:pt x="349537" y="496760"/>
                  </a:cubicBezTo>
                  <a:cubicBezTo>
                    <a:pt x="355436" y="492230"/>
                    <a:pt x="358836" y="485846"/>
                    <a:pt x="363040" y="479945"/>
                  </a:cubicBezTo>
                  <a:cubicBezTo>
                    <a:pt x="369190" y="471314"/>
                    <a:pt x="378783" y="465915"/>
                    <a:pt x="386731" y="453155"/>
                  </a:cubicBezTo>
                  <a:cubicBezTo>
                    <a:pt x="397977" y="435103"/>
                    <a:pt x="404294" y="435819"/>
                    <a:pt x="406166" y="431982"/>
                  </a:cubicBezTo>
                  <a:cubicBezTo>
                    <a:pt x="416813" y="410163"/>
                    <a:pt x="427646" y="436693"/>
                    <a:pt x="382954" y="388721"/>
                  </a:cubicBezTo>
                  <a:cubicBezTo>
                    <a:pt x="382666" y="388414"/>
                    <a:pt x="359965" y="366698"/>
                    <a:pt x="350902" y="358839"/>
                  </a:cubicBezTo>
                  <a:cubicBezTo>
                    <a:pt x="345732" y="354356"/>
                    <a:pt x="346471" y="347641"/>
                    <a:pt x="333149" y="340168"/>
                  </a:cubicBezTo>
                  <a:cubicBezTo>
                    <a:pt x="329511" y="330101"/>
                    <a:pt x="333692" y="335774"/>
                    <a:pt x="328271" y="326408"/>
                  </a:cubicBezTo>
                  <a:cubicBezTo>
                    <a:pt x="323514" y="318191"/>
                    <a:pt x="325619" y="305831"/>
                    <a:pt x="335072" y="299804"/>
                  </a:cubicBezTo>
                  <a:cubicBezTo>
                    <a:pt x="337176" y="296145"/>
                    <a:pt x="351223" y="275051"/>
                    <a:pt x="358976" y="268243"/>
                  </a:cubicBezTo>
                  <a:cubicBezTo>
                    <a:pt x="367384" y="260859"/>
                    <a:pt x="379642" y="243513"/>
                    <a:pt x="379949" y="243448"/>
                  </a:cubicBezTo>
                  <a:cubicBezTo>
                    <a:pt x="388951" y="241584"/>
                    <a:pt x="389969" y="230776"/>
                    <a:pt x="397745" y="227545"/>
                  </a:cubicBezTo>
                  <a:cubicBezTo>
                    <a:pt x="400309" y="226475"/>
                    <a:pt x="401911" y="224745"/>
                    <a:pt x="402111" y="221713"/>
                  </a:cubicBezTo>
                  <a:cubicBezTo>
                    <a:pt x="402497" y="215896"/>
                    <a:pt x="406821" y="222364"/>
                    <a:pt x="408675" y="213306"/>
                  </a:cubicBezTo>
                  <a:cubicBezTo>
                    <a:pt x="397169" y="202875"/>
                    <a:pt x="397800" y="203075"/>
                    <a:pt x="389606" y="193923"/>
                  </a:cubicBezTo>
                  <a:cubicBezTo>
                    <a:pt x="381979" y="185409"/>
                    <a:pt x="317522" y="167375"/>
                    <a:pt x="347883" y="126602"/>
                  </a:cubicBezTo>
                  <a:cubicBezTo>
                    <a:pt x="353206" y="119455"/>
                    <a:pt x="350796" y="112935"/>
                    <a:pt x="357438" y="111536"/>
                  </a:cubicBezTo>
                  <a:cubicBezTo>
                    <a:pt x="357749" y="111475"/>
                    <a:pt x="370055" y="89019"/>
                    <a:pt x="371745" y="88168"/>
                  </a:cubicBezTo>
                  <a:cubicBezTo>
                    <a:pt x="382685" y="82681"/>
                    <a:pt x="387906" y="70869"/>
                    <a:pt x="392718" y="66949"/>
                  </a:cubicBezTo>
                  <a:cubicBezTo>
                    <a:pt x="350977" y="32989"/>
                    <a:pt x="331904" y="17843"/>
                    <a:pt x="321085" y="0"/>
                  </a:cubicBezTo>
                  <a:cubicBezTo>
                    <a:pt x="232274" y="2465"/>
                    <a:pt x="143736" y="4869"/>
                    <a:pt x="58102" y="7161"/>
                  </a:cubicBezTo>
                  <a:cubicBezTo>
                    <a:pt x="60880" y="10477"/>
                    <a:pt x="66361" y="16536"/>
                    <a:pt x="79168" y="29878"/>
                  </a:cubicBezTo>
                  <a:cubicBezTo>
                    <a:pt x="85458" y="36430"/>
                    <a:pt x="105204" y="53640"/>
                    <a:pt x="103374" y="60323"/>
                  </a:cubicBezTo>
                  <a:cubicBezTo>
                    <a:pt x="105381" y="68930"/>
                    <a:pt x="98929" y="68977"/>
                    <a:pt x="102269" y="73608"/>
                  </a:cubicBezTo>
                  <a:cubicBezTo>
                    <a:pt x="91701" y="79998"/>
                    <a:pt x="82694" y="87703"/>
                    <a:pt x="74657" y="96706"/>
                  </a:cubicBezTo>
                  <a:cubicBezTo>
                    <a:pt x="46675" y="128076"/>
                    <a:pt x="26046" y="134294"/>
                    <a:pt x="10243" y="150658"/>
                  </a:cubicBezTo>
                  <a:cubicBezTo>
                    <a:pt x="6513" y="154522"/>
                    <a:pt x="4269" y="159730"/>
                    <a:pt x="0" y="163423"/>
                  </a:cubicBezTo>
                  <a:cubicBezTo>
                    <a:pt x="5899" y="176346"/>
                    <a:pt x="11497" y="176950"/>
                    <a:pt x="13318" y="179136"/>
                  </a:cubicBezTo>
                  <a:cubicBezTo>
                    <a:pt x="29571" y="198602"/>
                    <a:pt x="54929" y="249029"/>
                    <a:pt x="82731" y="256799"/>
                  </a:cubicBezTo>
                  <a:cubicBezTo>
                    <a:pt x="88291" y="270182"/>
                    <a:pt x="87850" y="259138"/>
                    <a:pt x="82475" y="286905"/>
                  </a:cubicBezTo>
                  <a:cubicBezTo>
                    <a:pt x="82229" y="288174"/>
                    <a:pt x="82387" y="290560"/>
                    <a:pt x="82048" y="290616"/>
                  </a:cubicBezTo>
                  <a:cubicBezTo>
                    <a:pt x="75452" y="291750"/>
                    <a:pt x="76320" y="300097"/>
                    <a:pt x="70774" y="302148"/>
                  </a:cubicBezTo>
                  <a:cubicBezTo>
                    <a:pt x="60346" y="306003"/>
                    <a:pt x="27160" y="341061"/>
                    <a:pt x="27063" y="341382"/>
                  </a:cubicBezTo>
                  <a:cubicBezTo>
                    <a:pt x="23073" y="355151"/>
                    <a:pt x="-6420" y="367033"/>
                    <a:pt x="9903" y="373115"/>
                  </a:cubicBezTo>
                  <a:cubicBezTo>
                    <a:pt x="10466" y="373329"/>
                    <a:pt x="11107" y="373831"/>
                    <a:pt x="11339" y="374361"/>
                  </a:cubicBezTo>
                  <a:cubicBezTo>
                    <a:pt x="18279" y="389967"/>
                    <a:pt x="34138" y="397640"/>
                    <a:pt x="43800" y="411033"/>
                  </a:cubicBezTo>
                  <a:cubicBezTo>
                    <a:pt x="65335" y="440897"/>
                    <a:pt x="106900" y="464794"/>
                    <a:pt x="86944" y="480605"/>
                  </a:cubicBezTo>
                  <a:cubicBezTo>
                    <a:pt x="85523" y="485753"/>
                    <a:pt x="79061" y="494077"/>
                    <a:pt x="76650" y="497774"/>
                  </a:cubicBezTo>
                  <a:cubicBezTo>
                    <a:pt x="43572" y="527581"/>
                    <a:pt x="40576" y="546159"/>
                    <a:pt x="22199" y="557110"/>
                  </a:cubicBezTo>
                  <a:cubicBezTo>
                    <a:pt x="20290" y="558245"/>
                    <a:pt x="18776" y="560300"/>
                    <a:pt x="17536" y="562360"/>
                  </a:cubicBezTo>
                  <a:cubicBezTo>
                    <a:pt x="27801" y="575823"/>
                    <a:pt x="38360" y="586602"/>
                    <a:pt x="49476" y="596749"/>
                  </a:cubicBezTo>
                  <a:cubicBezTo>
                    <a:pt x="69153" y="614708"/>
                    <a:pt x="61985" y="616698"/>
                    <a:pt x="71898" y="623790"/>
                  </a:cubicBezTo>
                  <a:cubicBezTo>
                    <a:pt x="97489" y="642107"/>
                    <a:pt x="80046" y="636931"/>
                    <a:pt x="94859" y="643177"/>
                  </a:cubicBezTo>
                  <a:cubicBezTo>
                    <a:pt x="107708" y="648599"/>
                    <a:pt x="101665" y="654021"/>
                    <a:pt x="98497" y="664786"/>
                  </a:cubicBezTo>
                  <a:cubicBezTo>
                    <a:pt x="94492" y="678402"/>
                    <a:pt x="85504" y="682657"/>
                    <a:pt x="74732" y="691906"/>
                  </a:cubicBezTo>
                  <a:cubicBezTo>
                    <a:pt x="68373" y="697361"/>
                    <a:pt x="63867" y="701560"/>
                    <a:pt x="60309" y="704783"/>
                  </a:cubicBezTo>
                  <a:cubicBezTo>
                    <a:pt x="99681" y="705052"/>
                    <a:pt x="139379" y="705401"/>
                    <a:pt x="179244" y="705810"/>
                  </a:cubicBezTo>
                  <a:cubicBezTo>
                    <a:pt x="179936" y="704764"/>
                    <a:pt x="182068" y="703183"/>
                    <a:pt x="183866" y="700728"/>
                  </a:cubicBezTo>
                  <a:cubicBezTo>
                    <a:pt x="184084" y="700426"/>
                    <a:pt x="222611" y="656444"/>
                    <a:pt x="222913" y="656314"/>
                  </a:cubicBezTo>
                  <a:cubicBezTo>
                    <a:pt x="236166" y="650487"/>
                    <a:pt x="160673" y="595196"/>
                    <a:pt x="138599" y="560724"/>
                  </a:cubicBezTo>
                  <a:cubicBezTo>
                    <a:pt x="131199" y="555329"/>
                    <a:pt x="126739" y="553678"/>
                    <a:pt x="129638" y="547796"/>
                  </a:cubicBezTo>
                  <a:cubicBezTo>
                    <a:pt x="131431" y="544150"/>
                    <a:pt x="127139" y="533445"/>
                    <a:pt x="137409" y="525498"/>
                  </a:cubicBezTo>
                  <a:cubicBezTo>
                    <a:pt x="139365" y="523982"/>
                    <a:pt x="192464" y="458609"/>
                    <a:pt x="192594" y="458302"/>
                  </a:cubicBezTo>
                  <a:cubicBezTo>
                    <a:pt x="193458" y="456345"/>
                    <a:pt x="198020" y="456094"/>
                    <a:pt x="198577" y="455164"/>
                  </a:cubicBezTo>
                  <a:cubicBezTo>
                    <a:pt x="200045" y="452741"/>
                    <a:pt x="214455" y="434256"/>
                    <a:pt x="225937" y="423217"/>
                  </a:cubicBezTo>
                  <a:cubicBezTo>
                    <a:pt x="170985" y="374501"/>
                    <a:pt x="186565" y="376538"/>
                    <a:pt x="164881" y="366051"/>
                  </a:cubicBezTo>
                  <a:cubicBezTo>
                    <a:pt x="146509" y="357165"/>
                    <a:pt x="143137" y="333723"/>
                    <a:pt x="148186" y="326701"/>
                  </a:cubicBezTo>
                  <a:cubicBezTo>
                    <a:pt x="151326" y="322325"/>
                    <a:pt x="149334" y="314899"/>
                    <a:pt x="156357" y="312988"/>
                  </a:cubicBezTo>
                  <a:cubicBezTo>
                    <a:pt x="156928" y="311086"/>
                    <a:pt x="177795" y="280952"/>
                    <a:pt x="191521" y="269834"/>
                  </a:cubicBezTo>
                  <a:cubicBezTo>
                    <a:pt x="199065" y="263719"/>
                    <a:pt x="186686" y="265230"/>
                    <a:pt x="211235" y="247238"/>
                  </a:cubicBezTo>
                  <a:cubicBezTo>
                    <a:pt x="215309" y="244253"/>
                    <a:pt x="215170" y="246169"/>
                    <a:pt x="214139" y="244443"/>
                  </a:cubicBezTo>
                  <a:cubicBezTo>
                    <a:pt x="161012" y="155903"/>
                    <a:pt x="162791" y="169082"/>
                    <a:pt x="172657" y="138600"/>
                  </a:cubicBezTo>
                  <a:cubicBezTo>
                    <a:pt x="182138" y="138386"/>
                    <a:pt x="232283" y="86755"/>
                    <a:pt x="232459" y="86452"/>
                  </a:cubicBezTo>
                  <a:cubicBezTo>
                    <a:pt x="228836" y="84318"/>
                    <a:pt x="227991" y="84955"/>
                    <a:pt x="225482" y="81955"/>
                  </a:cubicBezTo>
                  <a:cubicBezTo>
                    <a:pt x="212931" y="66972"/>
                    <a:pt x="196989" y="63448"/>
                    <a:pt x="188460" y="50362"/>
                  </a:cubicBezTo>
                  <a:cubicBezTo>
                    <a:pt x="185510" y="45837"/>
                    <a:pt x="162907" y="23419"/>
                    <a:pt x="158169" y="21884"/>
                  </a:cubicBezTo>
                  <a:cubicBezTo>
                    <a:pt x="155698" y="21084"/>
                    <a:pt x="153658" y="17248"/>
                    <a:pt x="147582" y="10198"/>
                  </a:cubicBezTo>
                  <a:cubicBezTo>
                    <a:pt x="142394" y="4185"/>
                    <a:pt x="137498" y="6245"/>
                    <a:pt x="208197" y="3874"/>
                  </a:cubicBezTo>
                  <a:cubicBezTo>
                    <a:pt x="227466" y="22977"/>
                    <a:pt x="221525" y="21517"/>
                    <a:pt x="249335" y="42591"/>
                  </a:cubicBezTo>
                  <a:cubicBezTo>
                    <a:pt x="322033" y="97683"/>
                    <a:pt x="247068" y="116525"/>
                    <a:pt x="238549" y="129685"/>
                  </a:cubicBezTo>
                  <a:cubicBezTo>
                    <a:pt x="230722" y="141781"/>
                    <a:pt x="218333" y="150556"/>
                    <a:pt x="213140" y="164590"/>
                  </a:cubicBezTo>
                  <a:cubicBezTo>
                    <a:pt x="213042" y="164855"/>
                    <a:pt x="212759" y="165087"/>
                    <a:pt x="212573" y="165339"/>
                  </a:cubicBezTo>
                  <a:cubicBezTo>
                    <a:pt x="215597" y="167980"/>
                    <a:pt x="212123" y="181624"/>
                    <a:pt x="217739" y="189380"/>
                  </a:cubicBezTo>
                  <a:cubicBezTo>
                    <a:pt x="218473" y="190399"/>
                    <a:pt x="219694" y="191208"/>
                    <a:pt x="220057" y="192319"/>
                  </a:cubicBezTo>
                  <a:cubicBezTo>
                    <a:pt x="226258" y="211264"/>
                    <a:pt x="246497" y="217793"/>
                    <a:pt x="252266" y="251884"/>
                  </a:cubicBezTo>
                  <a:cubicBezTo>
                    <a:pt x="252615" y="253958"/>
                    <a:pt x="253233" y="257701"/>
                    <a:pt x="252601" y="257957"/>
                  </a:cubicBezTo>
                  <a:cubicBezTo>
                    <a:pt x="245345" y="260929"/>
                    <a:pt x="257446" y="259580"/>
                    <a:pt x="231934" y="280990"/>
                  </a:cubicBezTo>
                  <a:cubicBezTo>
                    <a:pt x="234132" y="291885"/>
                    <a:pt x="220795" y="292136"/>
                    <a:pt x="192590" y="331021"/>
                  </a:cubicBezTo>
                  <a:cubicBezTo>
                    <a:pt x="197802" y="335309"/>
                    <a:pt x="199446" y="334383"/>
                    <a:pt x="200166" y="336002"/>
                  </a:cubicBezTo>
                  <a:cubicBezTo>
                    <a:pt x="206902" y="351152"/>
                    <a:pt x="222305" y="358602"/>
                    <a:pt x="231684" y="371608"/>
                  </a:cubicBezTo>
                  <a:cubicBezTo>
                    <a:pt x="250250" y="397357"/>
                    <a:pt x="301060" y="431759"/>
                    <a:pt x="268148" y="441980"/>
                  </a:cubicBezTo>
                  <a:cubicBezTo>
                    <a:pt x="264005" y="455038"/>
                    <a:pt x="241183" y="471277"/>
                    <a:pt x="177994" y="545234"/>
                  </a:cubicBezTo>
                  <a:cubicBezTo>
                    <a:pt x="202298" y="567634"/>
                    <a:pt x="193296" y="562123"/>
                    <a:pt x="197523" y="564690"/>
                  </a:cubicBezTo>
                  <a:cubicBezTo>
                    <a:pt x="213094" y="574149"/>
                    <a:pt x="230917" y="599358"/>
                    <a:pt x="235929" y="601399"/>
                  </a:cubicBezTo>
                  <a:cubicBezTo>
                    <a:pt x="237852" y="602185"/>
                    <a:pt x="240147" y="603882"/>
                    <a:pt x="240784" y="605696"/>
                  </a:cubicBezTo>
                  <a:cubicBezTo>
                    <a:pt x="244718" y="616819"/>
                    <a:pt x="259113" y="616368"/>
                    <a:pt x="265617" y="633565"/>
                  </a:cubicBezTo>
                  <a:cubicBezTo>
                    <a:pt x="280588" y="637071"/>
                    <a:pt x="286534" y="655463"/>
                    <a:pt x="272501" y="665251"/>
                  </a:cubicBezTo>
                  <a:cubicBezTo>
                    <a:pt x="272222" y="665447"/>
                    <a:pt x="247514" y="692474"/>
                    <a:pt x="236241" y="706438"/>
                  </a:cubicBezTo>
                  <a:cubicBezTo>
                    <a:pt x="277694" y="706922"/>
                    <a:pt x="319236" y="707466"/>
                    <a:pt x="360699" y="708052"/>
                  </a:cubicBezTo>
                  <a:cubicBezTo>
                    <a:pt x="373952" y="695334"/>
                    <a:pt x="389392" y="680871"/>
                    <a:pt x="390554" y="67884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35"/>
            <p:cNvSpPr/>
            <p:nvPr/>
          </p:nvSpPr>
          <p:spPr>
            <a:xfrm>
              <a:off x="17103409" y="231671"/>
              <a:ext cx="256261" cy="691348"/>
            </a:xfrm>
            <a:custGeom>
              <a:avLst/>
              <a:gdLst/>
              <a:ahLst/>
              <a:cxnLst/>
              <a:rect l="l" t="t" r="r" b="b"/>
              <a:pathLst>
                <a:path w="256261" h="691348" extrusionOk="0">
                  <a:moveTo>
                    <a:pt x="231651" y="655769"/>
                  </a:moveTo>
                  <a:cubicBezTo>
                    <a:pt x="232733" y="653886"/>
                    <a:pt x="237267" y="654160"/>
                    <a:pt x="237936" y="653286"/>
                  </a:cubicBezTo>
                  <a:cubicBezTo>
                    <a:pt x="243232" y="646353"/>
                    <a:pt x="250590" y="641461"/>
                    <a:pt x="256192" y="634848"/>
                  </a:cubicBezTo>
                  <a:cubicBezTo>
                    <a:pt x="245322" y="620893"/>
                    <a:pt x="245099" y="627352"/>
                    <a:pt x="244356" y="624818"/>
                  </a:cubicBezTo>
                  <a:cubicBezTo>
                    <a:pt x="240811" y="612820"/>
                    <a:pt x="221678" y="604059"/>
                    <a:pt x="220563" y="600120"/>
                  </a:cubicBezTo>
                  <a:cubicBezTo>
                    <a:pt x="216680" y="586402"/>
                    <a:pt x="195372" y="570084"/>
                    <a:pt x="190262" y="563211"/>
                  </a:cubicBezTo>
                  <a:cubicBezTo>
                    <a:pt x="186086" y="557589"/>
                    <a:pt x="183132" y="550814"/>
                    <a:pt x="176336" y="547498"/>
                  </a:cubicBezTo>
                  <a:cubicBezTo>
                    <a:pt x="175324" y="545355"/>
                    <a:pt x="157876" y="517253"/>
                    <a:pt x="167808" y="511445"/>
                  </a:cubicBezTo>
                  <a:cubicBezTo>
                    <a:pt x="171612" y="509218"/>
                    <a:pt x="169773" y="503996"/>
                    <a:pt x="174669" y="503651"/>
                  </a:cubicBezTo>
                  <a:cubicBezTo>
                    <a:pt x="221511" y="439785"/>
                    <a:pt x="204114" y="464171"/>
                    <a:pt x="219913" y="446988"/>
                  </a:cubicBezTo>
                  <a:cubicBezTo>
                    <a:pt x="230146" y="435865"/>
                    <a:pt x="232106" y="426458"/>
                    <a:pt x="244198" y="418701"/>
                  </a:cubicBezTo>
                  <a:cubicBezTo>
                    <a:pt x="248425" y="415985"/>
                    <a:pt x="246785" y="412298"/>
                    <a:pt x="256261" y="405169"/>
                  </a:cubicBezTo>
                  <a:cubicBezTo>
                    <a:pt x="233258" y="382057"/>
                    <a:pt x="175848" y="331942"/>
                    <a:pt x="173874" y="318187"/>
                  </a:cubicBezTo>
                  <a:cubicBezTo>
                    <a:pt x="162331" y="298507"/>
                    <a:pt x="173447" y="292931"/>
                    <a:pt x="181864" y="281473"/>
                  </a:cubicBezTo>
                  <a:cubicBezTo>
                    <a:pt x="189069" y="271661"/>
                    <a:pt x="227261" y="222308"/>
                    <a:pt x="238642" y="217579"/>
                  </a:cubicBezTo>
                  <a:cubicBezTo>
                    <a:pt x="244467" y="215156"/>
                    <a:pt x="242214" y="208902"/>
                    <a:pt x="244760" y="208990"/>
                  </a:cubicBezTo>
                  <a:cubicBezTo>
                    <a:pt x="248731" y="209125"/>
                    <a:pt x="248787" y="206070"/>
                    <a:pt x="249261" y="203754"/>
                  </a:cubicBezTo>
                  <a:cubicBezTo>
                    <a:pt x="238094" y="193631"/>
                    <a:pt x="238693" y="193812"/>
                    <a:pt x="230745" y="184935"/>
                  </a:cubicBezTo>
                  <a:cubicBezTo>
                    <a:pt x="223494" y="176839"/>
                    <a:pt x="160937" y="158907"/>
                    <a:pt x="190235" y="119571"/>
                  </a:cubicBezTo>
                  <a:cubicBezTo>
                    <a:pt x="195400" y="112633"/>
                    <a:pt x="193064" y="106304"/>
                    <a:pt x="199511" y="104942"/>
                  </a:cubicBezTo>
                  <a:cubicBezTo>
                    <a:pt x="200050" y="104830"/>
                    <a:pt x="197797" y="107392"/>
                    <a:pt x="212160" y="83653"/>
                  </a:cubicBezTo>
                  <a:cubicBezTo>
                    <a:pt x="214608" y="79607"/>
                    <a:pt x="213586" y="86778"/>
                    <a:pt x="231763" y="63629"/>
                  </a:cubicBezTo>
                  <a:cubicBezTo>
                    <a:pt x="236719" y="57323"/>
                    <a:pt x="188372" y="30943"/>
                    <a:pt x="166716" y="0"/>
                  </a:cubicBezTo>
                  <a:cubicBezTo>
                    <a:pt x="127315" y="1028"/>
                    <a:pt x="89346" y="2009"/>
                    <a:pt x="53141" y="2944"/>
                  </a:cubicBezTo>
                  <a:cubicBezTo>
                    <a:pt x="57930" y="7473"/>
                    <a:pt x="64392" y="13067"/>
                    <a:pt x="73473" y="19949"/>
                  </a:cubicBezTo>
                  <a:cubicBezTo>
                    <a:pt x="148767" y="77008"/>
                    <a:pt x="70342" y="97324"/>
                    <a:pt x="62366" y="109652"/>
                  </a:cubicBezTo>
                  <a:cubicBezTo>
                    <a:pt x="54302" y="122110"/>
                    <a:pt x="41547" y="131146"/>
                    <a:pt x="36205" y="145612"/>
                  </a:cubicBezTo>
                  <a:cubicBezTo>
                    <a:pt x="36102" y="145887"/>
                    <a:pt x="35810" y="146124"/>
                    <a:pt x="35624" y="146384"/>
                  </a:cubicBezTo>
                  <a:cubicBezTo>
                    <a:pt x="38750" y="149114"/>
                    <a:pt x="35136" y="163130"/>
                    <a:pt x="40943" y="171147"/>
                  </a:cubicBezTo>
                  <a:cubicBezTo>
                    <a:pt x="41695" y="172198"/>
                    <a:pt x="42959" y="173030"/>
                    <a:pt x="43330" y="174174"/>
                  </a:cubicBezTo>
                  <a:cubicBezTo>
                    <a:pt x="46419" y="183614"/>
                    <a:pt x="53889" y="190217"/>
                    <a:pt x="58859" y="198430"/>
                  </a:cubicBezTo>
                  <a:cubicBezTo>
                    <a:pt x="65869" y="210018"/>
                    <a:pt x="71963" y="207814"/>
                    <a:pt x="72186" y="223792"/>
                  </a:cubicBezTo>
                  <a:cubicBezTo>
                    <a:pt x="74370" y="224913"/>
                    <a:pt x="74583" y="226712"/>
                    <a:pt x="74936" y="232213"/>
                  </a:cubicBezTo>
                  <a:cubicBezTo>
                    <a:pt x="75015" y="233343"/>
                    <a:pt x="76307" y="234362"/>
                    <a:pt x="76502" y="235520"/>
                  </a:cubicBezTo>
                  <a:cubicBezTo>
                    <a:pt x="76864" y="237659"/>
                    <a:pt x="77496" y="241514"/>
                    <a:pt x="76850" y="241779"/>
                  </a:cubicBezTo>
                  <a:cubicBezTo>
                    <a:pt x="69408" y="244825"/>
                    <a:pt x="81839" y="243448"/>
                    <a:pt x="55561" y="265500"/>
                  </a:cubicBezTo>
                  <a:cubicBezTo>
                    <a:pt x="57833" y="276730"/>
                    <a:pt x="44106" y="276953"/>
                    <a:pt x="15036" y="317033"/>
                  </a:cubicBezTo>
                  <a:cubicBezTo>
                    <a:pt x="20402" y="321446"/>
                    <a:pt x="22102" y="320493"/>
                    <a:pt x="22840" y="322163"/>
                  </a:cubicBezTo>
                  <a:cubicBezTo>
                    <a:pt x="29780" y="337769"/>
                    <a:pt x="45639" y="345442"/>
                    <a:pt x="55301" y="358834"/>
                  </a:cubicBezTo>
                  <a:cubicBezTo>
                    <a:pt x="74425" y="385354"/>
                    <a:pt x="126753" y="420789"/>
                    <a:pt x="92857" y="431317"/>
                  </a:cubicBezTo>
                  <a:cubicBezTo>
                    <a:pt x="88584" y="444784"/>
                    <a:pt x="65353" y="461176"/>
                    <a:pt x="0" y="537668"/>
                  </a:cubicBezTo>
                  <a:cubicBezTo>
                    <a:pt x="21168" y="557180"/>
                    <a:pt x="17870" y="556348"/>
                    <a:pt x="20114" y="557706"/>
                  </a:cubicBezTo>
                  <a:cubicBezTo>
                    <a:pt x="36149" y="567448"/>
                    <a:pt x="54507" y="593410"/>
                    <a:pt x="59672" y="595517"/>
                  </a:cubicBezTo>
                  <a:cubicBezTo>
                    <a:pt x="61651" y="596326"/>
                    <a:pt x="64015" y="598074"/>
                    <a:pt x="64675" y="599939"/>
                  </a:cubicBezTo>
                  <a:cubicBezTo>
                    <a:pt x="68740" y="611434"/>
                    <a:pt x="83521" y="610862"/>
                    <a:pt x="90251" y="628640"/>
                  </a:cubicBezTo>
                  <a:cubicBezTo>
                    <a:pt x="105678" y="632249"/>
                    <a:pt x="111796" y="651198"/>
                    <a:pt x="97345" y="661275"/>
                  </a:cubicBezTo>
                  <a:cubicBezTo>
                    <a:pt x="97224" y="661359"/>
                    <a:pt x="80966" y="679286"/>
                    <a:pt x="70207" y="691348"/>
                  </a:cubicBezTo>
                  <a:cubicBezTo>
                    <a:pt x="111127" y="690981"/>
                    <a:pt x="153082" y="690772"/>
                    <a:pt x="195860" y="690697"/>
                  </a:cubicBezTo>
                  <a:cubicBezTo>
                    <a:pt x="209136" y="677793"/>
                    <a:pt x="230355" y="658029"/>
                    <a:pt x="231651" y="65576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35"/>
            <p:cNvSpPr/>
            <p:nvPr/>
          </p:nvSpPr>
          <p:spPr>
            <a:xfrm>
              <a:off x="17967620" y="208551"/>
              <a:ext cx="233516" cy="723192"/>
            </a:xfrm>
            <a:custGeom>
              <a:avLst/>
              <a:gdLst/>
              <a:ahLst/>
              <a:cxnLst/>
              <a:rect l="l" t="t" r="r" b="b"/>
              <a:pathLst>
                <a:path w="233516" h="723192" extrusionOk="0">
                  <a:moveTo>
                    <a:pt x="229249" y="671943"/>
                  </a:moveTo>
                  <a:cubicBezTo>
                    <a:pt x="228362" y="670199"/>
                    <a:pt x="169322" y="612174"/>
                    <a:pt x="153491" y="598446"/>
                  </a:cubicBezTo>
                  <a:cubicBezTo>
                    <a:pt x="150295" y="595675"/>
                    <a:pt x="141599" y="579520"/>
                    <a:pt x="131059" y="572317"/>
                  </a:cubicBezTo>
                  <a:cubicBezTo>
                    <a:pt x="125578" y="568573"/>
                    <a:pt x="126832" y="565913"/>
                    <a:pt x="129048" y="561244"/>
                  </a:cubicBezTo>
                  <a:cubicBezTo>
                    <a:pt x="126962" y="552693"/>
                    <a:pt x="130572" y="542151"/>
                    <a:pt x="140498" y="537886"/>
                  </a:cubicBezTo>
                  <a:cubicBezTo>
                    <a:pt x="154611" y="513733"/>
                    <a:pt x="190104" y="477545"/>
                    <a:pt x="192873" y="471239"/>
                  </a:cubicBezTo>
                  <a:cubicBezTo>
                    <a:pt x="193760" y="469221"/>
                    <a:pt x="198457" y="468961"/>
                    <a:pt x="199037" y="468003"/>
                  </a:cubicBezTo>
                  <a:cubicBezTo>
                    <a:pt x="200542" y="465520"/>
                    <a:pt x="215388" y="446463"/>
                    <a:pt x="227220" y="435098"/>
                  </a:cubicBezTo>
                  <a:cubicBezTo>
                    <a:pt x="221636" y="430145"/>
                    <a:pt x="193026" y="404695"/>
                    <a:pt x="188990" y="398180"/>
                  </a:cubicBezTo>
                  <a:cubicBezTo>
                    <a:pt x="176373" y="377812"/>
                    <a:pt x="158118" y="374998"/>
                    <a:pt x="154778" y="370037"/>
                  </a:cubicBezTo>
                  <a:cubicBezTo>
                    <a:pt x="148688" y="360983"/>
                    <a:pt x="140745" y="344577"/>
                    <a:pt x="147136" y="335690"/>
                  </a:cubicBezTo>
                  <a:cubicBezTo>
                    <a:pt x="150374" y="331184"/>
                    <a:pt x="148321" y="323534"/>
                    <a:pt x="155549" y="321567"/>
                  </a:cubicBezTo>
                  <a:cubicBezTo>
                    <a:pt x="157398" y="315387"/>
                    <a:pt x="162972" y="311918"/>
                    <a:pt x="166270" y="306803"/>
                  </a:cubicBezTo>
                  <a:cubicBezTo>
                    <a:pt x="183824" y="279595"/>
                    <a:pt x="194155" y="277423"/>
                    <a:pt x="194661" y="273373"/>
                  </a:cubicBezTo>
                  <a:cubicBezTo>
                    <a:pt x="195902" y="263537"/>
                    <a:pt x="206818" y="256143"/>
                    <a:pt x="215681" y="251814"/>
                  </a:cubicBezTo>
                  <a:cubicBezTo>
                    <a:pt x="213995" y="249717"/>
                    <a:pt x="187568" y="203712"/>
                    <a:pt x="180141" y="196560"/>
                  </a:cubicBezTo>
                  <a:cubicBezTo>
                    <a:pt x="169740" y="186544"/>
                    <a:pt x="171826" y="178001"/>
                    <a:pt x="166846" y="164915"/>
                  </a:cubicBezTo>
                  <a:cubicBezTo>
                    <a:pt x="165471" y="161307"/>
                    <a:pt x="167111" y="158052"/>
                    <a:pt x="172323" y="141953"/>
                  </a:cubicBezTo>
                  <a:cubicBezTo>
                    <a:pt x="181455" y="141743"/>
                    <a:pt x="205350" y="115763"/>
                    <a:pt x="210014" y="111122"/>
                  </a:cubicBezTo>
                  <a:cubicBezTo>
                    <a:pt x="233964" y="87294"/>
                    <a:pt x="237100" y="89001"/>
                    <a:pt x="230504" y="86555"/>
                  </a:cubicBezTo>
                  <a:cubicBezTo>
                    <a:pt x="224363" y="84276"/>
                    <a:pt x="232557" y="84215"/>
                    <a:pt x="201792" y="63680"/>
                  </a:cubicBezTo>
                  <a:cubicBezTo>
                    <a:pt x="194378" y="58737"/>
                    <a:pt x="160477" y="19433"/>
                    <a:pt x="153909" y="18815"/>
                  </a:cubicBezTo>
                  <a:cubicBezTo>
                    <a:pt x="149287" y="13109"/>
                    <a:pt x="143838" y="7757"/>
                    <a:pt x="141901" y="0"/>
                  </a:cubicBezTo>
                  <a:cubicBezTo>
                    <a:pt x="106310" y="1056"/>
                    <a:pt x="70175" y="2111"/>
                    <a:pt x="33682" y="3162"/>
                  </a:cubicBezTo>
                  <a:cubicBezTo>
                    <a:pt x="103328" y="75282"/>
                    <a:pt x="95096" y="66847"/>
                    <a:pt x="100722" y="76533"/>
                  </a:cubicBezTo>
                  <a:cubicBezTo>
                    <a:pt x="100559" y="78096"/>
                    <a:pt x="100308" y="77910"/>
                    <a:pt x="100462" y="78631"/>
                  </a:cubicBezTo>
                  <a:cubicBezTo>
                    <a:pt x="102185" y="86615"/>
                    <a:pt x="96053" y="86745"/>
                    <a:pt x="99296" y="91233"/>
                  </a:cubicBezTo>
                  <a:cubicBezTo>
                    <a:pt x="84849" y="99961"/>
                    <a:pt x="78871" y="106941"/>
                    <a:pt x="56420" y="129718"/>
                  </a:cubicBezTo>
                  <a:cubicBezTo>
                    <a:pt x="40316" y="146054"/>
                    <a:pt x="19468" y="152602"/>
                    <a:pt x="4288" y="173542"/>
                  </a:cubicBezTo>
                  <a:cubicBezTo>
                    <a:pt x="2931" y="175416"/>
                    <a:pt x="1547" y="177099"/>
                    <a:pt x="0" y="178434"/>
                  </a:cubicBezTo>
                  <a:cubicBezTo>
                    <a:pt x="2657" y="184256"/>
                    <a:pt x="6108" y="189687"/>
                    <a:pt x="12310" y="192979"/>
                  </a:cubicBezTo>
                  <a:cubicBezTo>
                    <a:pt x="21777" y="198011"/>
                    <a:pt x="48106" y="260091"/>
                    <a:pt x="80320" y="269094"/>
                  </a:cubicBezTo>
                  <a:cubicBezTo>
                    <a:pt x="80975" y="270671"/>
                    <a:pt x="82164" y="274447"/>
                    <a:pt x="84361" y="276642"/>
                  </a:cubicBezTo>
                  <a:cubicBezTo>
                    <a:pt x="78782" y="304720"/>
                    <a:pt x="79953" y="301874"/>
                    <a:pt x="79656" y="301925"/>
                  </a:cubicBezTo>
                  <a:cubicBezTo>
                    <a:pt x="73250" y="303027"/>
                    <a:pt x="74095" y="311132"/>
                    <a:pt x="68707" y="313123"/>
                  </a:cubicBezTo>
                  <a:cubicBezTo>
                    <a:pt x="61721" y="315703"/>
                    <a:pt x="66807" y="315848"/>
                    <a:pt x="55394" y="322618"/>
                  </a:cubicBezTo>
                  <a:cubicBezTo>
                    <a:pt x="48988" y="326418"/>
                    <a:pt x="10949" y="368855"/>
                    <a:pt x="3684" y="378458"/>
                  </a:cubicBezTo>
                  <a:cubicBezTo>
                    <a:pt x="8728" y="382522"/>
                    <a:pt x="10298" y="381653"/>
                    <a:pt x="11004" y="383239"/>
                  </a:cubicBezTo>
                  <a:cubicBezTo>
                    <a:pt x="17536" y="397938"/>
                    <a:pt x="86126" y="459702"/>
                    <a:pt x="89267" y="474229"/>
                  </a:cubicBezTo>
                  <a:cubicBezTo>
                    <a:pt x="92151" y="487571"/>
                    <a:pt x="60740" y="513547"/>
                    <a:pt x="39949" y="542309"/>
                  </a:cubicBezTo>
                  <a:cubicBezTo>
                    <a:pt x="25697" y="562030"/>
                    <a:pt x="22018" y="557454"/>
                    <a:pt x="17015" y="565774"/>
                  </a:cubicBezTo>
                  <a:cubicBezTo>
                    <a:pt x="40678" y="596809"/>
                    <a:pt x="56309" y="602069"/>
                    <a:pt x="64183" y="619535"/>
                  </a:cubicBezTo>
                  <a:cubicBezTo>
                    <a:pt x="67564" y="627031"/>
                    <a:pt x="81073" y="628919"/>
                    <a:pt x="85146" y="640028"/>
                  </a:cubicBezTo>
                  <a:cubicBezTo>
                    <a:pt x="86782" y="644465"/>
                    <a:pt x="107597" y="645446"/>
                    <a:pt x="96908" y="659759"/>
                  </a:cubicBezTo>
                  <a:cubicBezTo>
                    <a:pt x="92978" y="681755"/>
                    <a:pt x="82146" y="680788"/>
                    <a:pt x="38973" y="720710"/>
                  </a:cubicBezTo>
                  <a:cubicBezTo>
                    <a:pt x="87371" y="721524"/>
                    <a:pt x="135240" y="722361"/>
                    <a:pt x="182287" y="723193"/>
                  </a:cubicBezTo>
                  <a:cubicBezTo>
                    <a:pt x="206553" y="696477"/>
                    <a:pt x="215834" y="682745"/>
                    <a:pt x="229249" y="67194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35"/>
            <p:cNvSpPr/>
            <p:nvPr/>
          </p:nvSpPr>
          <p:spPr>
            <a:xfrm>
              <a:off x="16617733" y="239312"/>
              <a:ext cx="207724" cy="704703"/>
            </a:xfrm>
            <a:custGeom>
              <a:avLst/>
              <a:gdLst/>
              <a:ahLst/>
              <a:cxnLst/>
              <a:rect l="l" t="t" r="r" b="b"/>
              <a:pathLst>
                <a:path w="207724" h="704703" extrusionOk="0">
                  <a:moveTo>
                    <a:pt x="182337" y="657727"/>
                  </a:moveTo>
                  <a:cubicBezTo>
                    <a:pt x="183447" y="655788"/>
                    <a:pt x="188120" y="656072"/>
                    <a:pt x="188808" y="655170"/>
                  </a:cubicBezTo>
                  <a:cubicBezTo>
                    <a:pt x="194261" y="648027"/>
                    <a:pt x="201842" y="642991"/>
                    <a:pt x="207607" y="636183"/>
                  </a:cubicBezTo>
                  <a:cubicBezTo>
                    <a:pt x="196412" y="621809"/>
                    <a:pt x="196184" y="628463"/>
                    <a:pt x="195418" y="625855"/>
                  </a:cubicBezTo>
                  <a:cubicBezTo>
                    <a:pt x="191767" y="613499"/>
                    <a:pt x="172057" y="604473"/>
                    <a:pt x="170910" y="600413"/>
                  </a:cubicBezTo>
                  <a:cubicBezTo>
                    <a:pt x="166910" y="586286"/>
                    <a:pt x="144966" y="569475"/>
                    <a:pt x="139699" y="562398"/>
                  </a:cubicBezTo>
                  <a:cubicBezTo>
                    <a:pt x="135393" y="556608"/>
                    <a:pt x="132355" y="549628"/>
                    <a:pt x="125373" y="546224"/>
                  </a:cubicBezTo>
                  <a:cubicBezTo>
                    <a:pt x="108102" y="509497"/>
                    <a:pt x="109863" y="519439"/>
                    <a:pt x="128383" y="494742"/>
                  </a:cubicBezTo>
                  <a:cubicBezTo>
                    <a:pt x="145700" y="471653"/>
                    <a:pt x="138798" y="477587"/>
                    <a:pt x="141334" y="475643"/>
                  </a:cubicBezTo>
                  <a:cubicBezTo>
                    <a:pt x="147233" y="471114"/>
                    <a:pt x="150634" y="464729"/>
                    <a:pt x="154837" y="458828"/>
                  </a:cubicBezTo>
                  <a:cubicBezTo>
                    <a:pt x="160974" y="450220"/>
                    <a:pt x="170575" y="444794"/>
                    <a:pt x="178528" y="432038"/>
                  </a:cubicBezTo>
                  <a:cubicBezTo>
                    <a:pt x="189774" y="413986"/>
                    <a:pt x="196091" y="414702"/>
                    <a:pt x="197963" y="410866"/>
                  </a:cubicBezTo>
                  <a:cubicBezTo>
                    <a:pt x="206385" y="393599"/>
                    <a:pt x="212809" y="405062"/>
                    <a:pt x="202126" y="394585"/>
                  </a:cubicBezTo>
                  <a:cubicBezTo>
                    <a:pt x="187224" y="379974"/>
                    <a:pt x="158656" y="351566"/>
                    <a:pt x="142695" y="337718"/>
                  </a:cubicBezTo>
                  <a:cubicBezTo>
                    <a:pt x="137534" y="333239"/>
                    <a:pt x="138254" y="326511"/>
                    <a:pt x="124941" y="319047"/>
                  </a:cubicBezTo>
                  <a:cubicBezTo>
                    <a:pt x="121276" y="308891"/>
                    <a:pt x="125522" y="314708"/>
                    <a:pt x="120064" y="305287"/>
                  </a:cubicBezTo>
                  <a:cubicBezTo>
                    <a:pt x="115302" y="297070"/>
                    <a:pt x="117411" y="284700"/>
                    <a:pt x="126864" y="278683"/>
                  </a:cubicBezTo>
                  <a:cubicBezTo>
                    <a:pt x="128968" y="275023"/>
                    <a:pt x="143015" y="253935"/>
                    <a:pt x="150768" y="247122"/>
                  </a:cubicBezTo>
                  <a:cubicBezTo>
                    <a:pt x="159176" y="239737"/>
                    <a:pt x="171430" y="222392"/>
                    <a:pt x="171741" y="222327"/>
                  </a:cubicBezTo>
                  <a:cubicBezTo>
                    <a:pt x="180744" y="220462"/>
                    <a:pt x="181761" y="209655"/>
                    <a:pt x="189537" y="206423"/>
                  </a:cubicBezTo>
                  <a:cubicBezTo>
                    <a:pt x="192101" y="205354"/>
                    <a:pt x="193704" y="203624"/>
                    <a:pt x="193904" y="200592"/>
                  </a:cubicBezTo>
                  <a:cubicBezTo>
                    <a:pt x="194289" y="194774"/>
                    <a:pt x="198614" y="201243"/>
                    <a:pt x="200467" y="192184"/>
                  </a:cubicBezTo>
                  <a:cubicBezTo>
                    <a:pt x="188933" y="181731"/>
                    <a:pt x="189579" y="181940"/>
                    <a:pt x="181399" y="172802"/>
                  </a:cubicBezTo>
                  <a:cubicBezTo>
                    <a:pt x="174380" y="164957"/>
                    <a:pt x="109654" y="145794"/>
                    <a:pt x="139676" y="105481"/>
                  </a:cubicBezTo>
                  <a:cubicBezTo>
                    <a:pt x="144999" y="98334"/>
                    <a:pt x="142588" y="91814"/>
                    <a:pt x="149231" y="90414"/>
                  </a:cubicBezTo>
                  <a:cubicBezTo>
                    <a:pt x="149542" y="90354"/>
                    <a:pt x="161847" y="67898"/>
                    <a:pt x="163538" y="67047"/>
                  </a:cubicBezTo>
                  <a:cubicBezTo>
                    <a:pt x="174440" y="61578"/>
                    <a:pt x="179712" y="49734"/>
                    <a:pt x="184511" y="45828"/>
                  </a:cubicBezTo>
                  <a:cubicBezTo>
                    <a:pt x="184218" y="45586"/>
                    <a:pt x="147726" y="14867"/>
                    <a:pt x="136303" y="5250"/>
                  </a:cubicBezTo>
                  <a:cubicBezTo>
                    <a:pt x="110820" y="4771"/>
                    <a:pt x="78457" y="1367"/>
                    <a:pt x="46498" y="0"/>
                  </a:cubicBezTo>
                  <a:cubicBezTo>
                    <a:pt x="65757" y="19903"/>
                    <a:pt x="107638" y="43712"/>
                    <a:pt x="102844" y="63713"/>
                  </a:cubicBezTo>
                  <a:cubicBezTo>
                    <a:pt x="105292" y="83509"/>
                    <a:pt x="62491" y="105681"/>
                    <a:pt x="60624" y="108569"/>
                  </a:cubicBezTo>
                  <a:cubicBezTo>
                    <a:pt x="52792" y="120664"/>
                    <a:pt x="40408" y="129439"/>
                    <a:pt x="35210" y="143487"/>
                  </a:cubicBezTo>
                  <a:cubicBezTo>
                    <a:pt x="35112" y="143752"/>
                    <a:pt x="34829" y="143985"/>
                    <a:pt x="34643" y="144236"/>
                  </a:cubicBezTo>
                  <a:cubicBezTo>
                    <a:pt x="37662" y="146868"/>
                    <a:pt x="34193" y="160521"/>
                    <a:pt x="39809" y="168278"/>
                  </a:cubicBezTo>
                  <a:cubicBezTo>
                    <a:pt x="58138" y="193603"/>
                    <a:pt x="70769" y="209613"/>
                    <a:pt x="74341" y="230776"/>
                  </a:cubicBezTo>
                  <a:cubicBezTo>
                    <a:pt x="74689" y="232850"/>
                    <a:pt x="75307" y="236594"/>
                    <a:pt x="74675" y="236850"/>
                  </a:cubicBezTo>
                  <a:cubicBezTo>
                    <a:pt x="67420" y="239821"/>
                    <a:pt x="79520" y="238473"/>
                    <a:pt x="54009" y="259882"/>
                  </a:cubicBezTo>
                  <a:cubicBezTo>
                    <a:pt x="56201" y="270731"/>
                    <a:pt x="42698" y="271261"/>
                    <a:pt x="14664" y="309914"/>
                  </a:cubicBezTo>
                  <a:cubicBezTo>
                    <a:pt x="19876" y="314201"/>
                    <a:pt x="21516" y="313276"/>
                    <a:pt x="22240" y="314894"/>
                  </a:cubicBezTo>
                  <a:cubicBezTo>
                    <a:pt x="25473" y="322177"/>
                    <a:pt x="85638" y="385122"/>
                    <a:pt x="94060" y="394618"/>
                  </a:cubicBezTo>
                  <a:cubicBezTo>
                    <a:pt x="105719" y="407773"/>
                    <a:pt x="100442" y="417701"/>
                    <a:pt x="90223" y="420873"/>
                  </a:cubicBezTo>
                  <a:cubicBezTo>
                    <a:pt x="87896" y="428220"/>
                    <a:pt x="86051" y="426853"/>
                    <a:pt x="79033" y="437037"/>
                  </a:cubicBezTo>
                  <a:cubicBezTo>
                    <a:pt x="67113" y="454340"/>
                    <a:pt x="55709" y="457228"/>
                    <a:pt x="55277" y="459851"/>
                  </a:cubicBezTo>
                  <a:cubicBezTo>
                    <a:pt x="54376" y="465310"/>
                    <a:pt x="14362" y="504428"/>
                    <a:pt x="8040" y="515886"/>
                  </a:cubicBezTo>
                  <a:cubicBezTo>
                    <a:pt x="-1069" y="532390"/>
                    <a:pt x="-7052" y="513050"/>
                    <a:pt x="16462" y="540193"/>
                  </a:cubicBezTo>
                  <a:cubicBezTo>
                    <a:pt x="17474" y="541360"/>
                    <a:pt x="18334" y="542816"/>
                    <a:pt x="19597" y="543588"/>
                  </a:cubicBezTo>
                  <a:cubicBezTo>
                    <a:pt x="35168" y="553046"/>
                    <a:pt x="52992" y="578255"/>
                    <a:pt x="58004" y="580296"/>
                  </a:cubicBezTo>
                  <a:cubicBezTo>
                    <a:pt x="59927" y="581082"/>
                    <a:pt x="62217" y="582780"/>
                    <a:pt x="62858" y="584593"/>
                  </a:cubicBezTo>
                  <a:cubicBezTo>
                    <a:pt x="66802" y="595754"/>
                    <a:pt x="81155" y="595196"/>
                    <a:pt x="87691" y="612462"/>
                  </a:cubicBezTo>
                  <a:cubicBezTo>
                    <a:pt x="102667" y="615968"/>
                    <a:pt x="108608" y="634360"/>
                    <a:pt x="94575" y="644149"/>
                  </a:cubicBezTo>
                  <a:cubicBezTo>
                    <a:pt x="93400" y="644967"/>
                    <a:pt x="54701" y="689372"/>
                    <a:pt x="40408" y="704704"/>
                  </a:cubicBezTo>
                  <a:cubicBezTo>
                    <a:pt x="71001" y="701430"/>
                    <a:pt x="105343" y="698603"/>
                    <a:pt x="142950" y="696166"/>
                  </a:cubicBezTo>
                  <a:cubicBezTo>
                    <a:pt x="159789" y="679341"/>
                    <a:pt x="180209" y="661429"/>
                    <a:pt x="182337" y="65772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35"/>
            <p:cNvSpPr/>
            <p:nvPr/>
          </p:nvSpPr>
          <p:spPr>
            <a:xfrm>
              <a:off x="18641483" y="662700"/>
              <a:ext cx="183056" cy="278050"/>
            </a:xfrm>
            <a:custGeom>
              <a:avLst/>
              <a:gdLst/>
              <a:ahLst/>
              <a:cxnLst/>
              <a:rect l="l" t="t" r="r" b="b"/>
              <a:pathLst>
                <a:path w="183056" h="278050" extrusionOk="0">
                  <a:moveTo>
                    <a:pt x="88716" y="163372"/>
                  </a:moveTo>
                  <a:cubicBezTo>
                    <a:pt x="188991" y="105732"/>
                    <a:pt x="179348" y="113656"/>
                    <a:pt x="150436" y="71218"/>
                  </a:cubicBezTo>
                  <a:cubicBezTo>
                    <a:pt x="131920" y="45614"/>
                    <a:pt x="110641" y="22479"/>
                    <a:pt x="88618" y="0"/>
                  </a:cubicBezTo>
                  <a:cubicBezTo>
                    <a:pt x="84089" y="6868"/>
                    <a:pt x="72954" y="24646"/>
                    <a:pt x="57425" y="34109"/>
                  </a:cubicBezTo>
                  <a:cubicBezTo>
                    <a:pt x="52845" y="36899"/>
                    <a:pt x="56729" y="40271"/>
                    <a:pt x="47424" y="46758"/>
                  </a:cubicBezTo>
                  <a:cubicBezTo>
                    <a:pt x="45483" y="48116"/>
                    <a:pt x="2213" y="98241"/>
                    <a:pt x="1929" y="98543"/>
                  </a:cubicBezTo>
                  <a:cubicBezTo>
                    <a:pt x="-1411" y="102165"/>
                    <a:pt x="-1443" y="98789"/>
                    <a:pt x="10277" y="109931"/>
                  </a:cubicBezTo>
                  <a:cubicBezTo>
                    <a:pt x="13621" y="113107"/>
                    <a:pt x="17644" y="119148"/>
                    <a:pt x="19363" y="120190"/>
                  </a:cubicBezTo>
                  <a:cubicBezTo>
                    <a:pt x="34933" y="129648"/>
                    <a:pt x="52757" y="154857"/>
                    <a:pt x="57769" y="156898"/>
                  </a:cubicBezTo>
                  <a:cubicBezTo>
                    <a:pt x="59692" y="157684"/>
                    <a:pt x="61987" y="159382"/>
                    <a:pt x="62623" y="161195"/>
                  </a:cubicBezTo>
                  <a:cubicBezTo>
                    <a:pt x="66512" y="172188"/>
                    <a:pt x="80902" y="171751"/>
                    <a:pt x="87457" y="189064"/>
                  </a:cubicBezTo>
                  <a:cubicBezTo>
                    <a:pt x="102433" y="192570"/>
                    <a:pt x="108374" y="210962"/>
                    <a:pt x="94341" y="220746"/>
                  </a:cubicBezTo>
                  <a:cubicBezTo>
                    <a:pt x="93244" y="221509"/>
                    <a:pt x="51916" y="268671"/>
                    <a:pt x="44061" y="277511"/>
                  </a:cubicBezTo>
                  <a:cubicBezTo>
                    <a:pt x="76503" y="277804"/>
                    <a:pt x="107069" y="277995"/>
                    <a:pt x="135446" y="278051"/>
                  </a:cubicBezTo>
                  <a:cubicBezTo>
                    <a:pt x="229497" y="255176"/>
                    <a:pt x="168343" y="218700"/>
                    <a:pt x="88716" y="16337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35"/>
            <p:cNvSpPr/>
            <p:nvPr/>
          </p:nvSpPr>
          <p:spPr>
            <a:xfrm>
              <a:off x="17403413" y="225356"/>
              <a:ext cx="151929" cy="697621"/>
            </a:xfrm>
            <a:custGeom>
              <a:avLst/>
              <a:gdLst/>
              <a:ahLst/>
              <a:cxnLst/>
              <a:rect l="l" t="t" r="r" b="b"/>
              <a:pathLst>
                <a:path w="151929" h="697621" extrusionOk="0">
                  <a:moveTo>
                    <a:pt x="146657" y="657625"/>
                  </a:moveTo>
                  <a:cubicBezTo>
                    <a:pt x="149825" y="646860"/>
                    <a:pt x="155868" y="641437"/>
                    <a:pt x="143019" y="636015"/>
                  </a:cubicBezTo>
                  <a:cubicBezTo>
                    <a:pt x="128210" y="629765"/>
                    <a:pt x="145649" y="634941"/>
                    <a:pt x="120058" y="616629"/>
                  </a:cubicBezTo>
                  <a:cubicBezTo>
                    <a:pt x="110150" y="609537"/>
                    <a:pt x="117313" y="607547"/>
                    <a:pt x="97636" y="589588"/>
                  </a:cubicBezTo>
                  <a:cubicBezTo>
                    <a:pt x="86520" y="579441"/>
                    <a:pt x="75961" y="568662"/>
                    <a:pt x="65695" y="555199"/>
                  </a:cubicBezTo>
                  <a:cubicBezTo>
                    <a:pt x="66936" y="553139"/>
                    <a:pt x="68450" y="551084"/>
                    <a:pt x="70359" y="549949"/>
                  </a:cubicBezTo>
                  <a:cubicBezTo>
                    <a:pt x="88736" y="538998"/>
                    <a:pt x="91732" y="520425"/>
                    <a:pt x="124810" y="490612"/>
                  </a:cubicBezTo>
                  <a:cubicBezTo>
                    <a:pt x="127226" y="486915"/>
                    <a:pt x="133683" y="478587"/>
                    <a:pt x="135104" y="473444"/>
                  </a:cubicBezTo>
                  <a:cubicBezTo>
                    <a:pt x="155060" y="457633"/>
                    <a:pt x="113495" y="433731"/>
                    <a:pt x="91959" y="403872"/>
                  </a:cubicBezTo>
                  <a:cubicBezTo>
                    <a:pt x="82297" y="390474"/>
                    <a:pt x="66439" y="382801"/>
                    <a:pt x="59499" y="367200"/>
                  </a:cubicBezTo>
                  <a:cubicBezTo>
                    <a:pt x="59262" y="366670"/>
                    <a:pt x="58626" y="366163"/>
                    <a:pt x="58063" y="365954"/>
                  </a:cubicBezTo>
                  <a:cubicBezTo>
                    <a:pt x="41740" y="359871"/>
                    <a:pt x="71233" y="347990"/>
                    <a:pt x="75223" y="334221"/>
                  </a:cubicBezTo>
                  <a:cubicBezTo>
                    <a:pt x="75320" y="333900"/>
                    <a:pt x="108506" y="298842"/>
                    <a:pt x="118934" y="294987"/>
                  </a:cubicBezTo>
                  <a:cubicBezTo>
                    <a:pt x="124485" y="292936"/>
                    <a:pt x="123612" y="284589"/>
                    <a:pt x="130208" y="283454"/>
                  </a:cubicBezTo>
                  <a:cubicBezTo>
                    <a:pt x="130547" y="283398"/>
                    <a:pt x="130389" y="281013"/>
                    <a:pt x="130635" y="279743"/>
                  </a:cubicBezTo>
                  <a:cubicBezTo>
                    <a:pt x="136010" y="251981"/>
                    <a:pt x="136446" y="263021"/>
                    <a:pt x="130891" y="249638"/>
                  </a:cubicBezTo>
                  <a:cubicBezTo>
                    <a:pt x="103089" y="241863"/>
                    <a:pt x="77731" y="191440"/>
                    <a:pt x="61478" y="171974"/>
                  </a:cubicBezTo>
                  <a:cubicBezTo>
                    <a:pt x="59657" y="169789"/>
                    <a:pt x="54059" y="169189"/>
                    <a:pt x="48160" y="156261"/>
                  </a:cubicBezTo>
                  <a:cubicBezTo>
                    <a:pt x="52429" y="152569"/>
                    <a:pt x="54668" y="147361"/>
                    <a:pt x="58403" y="143496"/>
                  </a:cubicBezTo>
                  <a:cubicBezTo>
                    <a:pt x="74205" y="127132"/>
                    <a:pt x="94835" y="120910"/>
                    <a:pt x="122817" y="89545"/>
                  </a:cubicBezTo>
                  <a:cubicBezTo>
                    <a:pt x="130854" y="80537"/>
                    <a:pt x="139856" y="72832"/>
                    <a:pt x="150428" y="66447"/>
                  </a:cubicBezTo>
                  <a:cubicBezTo>
                    <a:pt x="147089" y="61815"/>
                    <a:pt x="153541" y="61769"/>
                    <a:pt x="151534" y="53161"/>
                  </a:cubicBezTo>
                  <a:cubicBezTo>
                    <a:pt x="153364" y="46479"/>
                    <a:pt x="133618" y="29268"/>
                    <a:pt x="127328" y="22716"/>
                  </a:cubicBezTo>
                  <a:cubicBezTo>
                    <a:pt x="114521" y="9375"/>
                    <a:pt x="109040" y="3316"/>
                    <a:pt x="106262" y="0"/>
                  </a:cubicBezTo>
                  <a:cubicBezTo>
                    <a:pt x="87458" y="502"/>
                    <a:pt x="68789" y="1000"/>
                    <a:pt x="50292" y="1493"/>
                  </a:cubicBezTo>
                  <a:cubicBezTo>
                    <a:pt x="57176" y="8161"/>
                    <a:pt x="59545" y="14509"/>
                    <a:pt x="66193" y="20721"/>
                  </a:cubicBezTo>
                  <a:cubicBezTo>
                    <a:pt x="122060" y="72981"/>
                    <a:pt x="98797" y="35718"/>
                    <a:pt x="49159" y="102821"/>
                  </a:cubicBezTo>
                  <a:cubicBezTo>
                    <a:pt x="44355" y="109308"/>
                    <a:pt x="26880" y="116228"/>
                    <a:pt x="22110" y="122738"/>
                  </a:cubicBezTo>
                  <a:cubicBezTo>
                    <a:pt x="17413" y="129151"/>
                    <a:pt x="13990" y="134001"/>
                    <a:pt x="9772" y="135824"/>
                  </a:cubicBezTo>
                  <a:cubicBezTo>
                    <a:pt x="156" y="139981"/>
                    <a:pt x="1527" y="152578"/>
                    <a:pt x="1081" y="153634"/>
                  </a:cubicBezTo>
                  <a:cubicBezTo>
                    <a:pt x="-1618" y="160014"/>
                    <a:pt x="1137" y="165548"/>
                    <a:pt x="4950" y="169570"/>
                  </a:cubicBezTo>
                  <a:cubicBezTo>
                    <a:pt x="13888" y="179010"/>
                    <a:pt x="15736" y="188008"/>
                    <a:pt x="26959" y="195519"/>
                  </a:cubicBezTo>
                  <a:cubicBezTo>
                    <a:pt x="31442" y="198518"/>
                    <a:pt x="42558" y="222783"/>
                    <a:pt x="46362" y="227126"/>
                  </a:cubicBezTo>
                  <a:cubicBezTo>
                    <a:pt x="50371" y="231702"/>
                    <a:pt x="56057" y="234924"/>
                    <a:pt x="59634" y="239756"/>
                  </a:cubicBezTo>
                  <a:cubicBezTo>
                    <a:pt x="79190" y="266183"/>
                    <a:pt x="63331" y="244667"/>
                    <a:pt x="84666" y="264472"/>
                  </a:cubicBezTo>
                  <a:cubicBezTo>
                    <a:pt x="78920" y="270699"/>
                    <a:pt x="73852" y="277534"/>
                    <a:pt x="68455" y="283994"/>
                  </a:cubicBezTo>
                  <a:cubicBezTo>
                    <a:pt x="49600" y="306547"/>
                    <a:pt x="42943" y="305878"/>
                    <a:pt x="40704" y="312193"/>
                  </a:cubicBezTo>
                  <a:cubicBezTo>
                    <a:pt x="36723" y="323451"/>
                    <a:pt x="18691" y="339992"/>
                    <a:pt x="15653" y="353919"/>
                  </a:cubicBezTo>
                  <a:cubicBezTo>
                    <a:pt x="12220" y="358853"/>
                    <a:pt x="7417" y="359067"/>
                    <a:pt x="8467" y="371929"/>
                  </a:cubicBezTo>
                  <a:cubicBezTo>
                    <a:pt x="9289" y="382057"/>
                    <a:pt x="19141" y="396203"/>
                    <a:pt x="23155" y="398143"/>
                  </a:cubicBezTo>
                  <a:cubicBezTo>
                    <a:pt x="43394" y="407927"/>
                    <a:pt x="44834" y="418957"/>
                    <a:pt x="54672" y="428164"/>
                  </a:cubicBezTo>
                  <a:cubicBezTo>
                    <a:pt x="106429" y="476573"/>
                    <a:pt x="90408" y="455898"/>
                    <a:pt x="80672" y="470021"/>
                  </a:cubicBezTo>
                  <a:cubicBezTo>
                    <a:pt x="17530" y="561686"/>
                    <a:pt x="-3123" y="557227"/>
                    <a:pt x="36115" y="591313"/>
                  </a:cubicBezTo>
                  <a:cubicBezTo>
                    <a:pt x="81215" y="630644"/>
                    <a:pt x="91537" y="644604"/>
                    <a:pt x="97548" y="650091"/>
                  </a:cubicBezTo>
                  <a:cubicBezTo>
                    <a:pt x="100590" y="652863"/>
                    <a:pt x="97120" y="646223"/>
                    <a:pt x="50366" y="697282"/>
                  </a:cubicBezTo>
                  <a:cubicBezTo>
                    <a:pt x="69644" y="697375"/>
                    <a:pt x="89014" y="697487"/>
                    <a:pt x="108468" y="697621"/>
                  </a:cubicBezTo>
                  <a:cubicBezTo>
                    <a:pt x="112027" y="694399"/>
                    <a:pt x="116532" y="690200"/>
                    <a:pt x="122892" y="684745"/>
                  </a:cubicBezTo>
                  <a:cubicBezTo>
                    <a:pt x="133664" y="675496"/>
                    <a:pt x="142652" y="671241"/>
                    <a:pt x="146657" y="657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35"/>
            <p:cNvSpPr/>
            <p:nvPr/>
          </p:nvSpPr>
          <p:spPr>
            <a:xfrm>
              <a:off x="16731134" y="243432"/>
              <a:ext cx="150201" cy="692041"/>
            </a:xfrm>
            <a:custGeom>
              <a:avLst/>
              <a:gdLst/>
              <a:ahLst/>
              <a:cxnLst/>
              <a:rect l="l" t="t" r="r" b="b"/>
              <a:pathLst>
                <a:path w="150201" h="692041" extrusionOk="0">
                  <a:moveTo>
                    <a:pt x="110705" y="679155"/>
                  </a:moveTo>
                  <a:cubicBezTo>
                    <a:pt x="150356" y="660517"/>
                    <a:pt x="166220" y="614131"/>
                    <a:pt x="129611" y="601980"/>
                  </a:cubicBezTo>
                  <a:cubicBezTo>
                    <a:pt x="128162" y="601497"/>
                    <a:pt x="126908" y="600260"/>
                    <a:pt x="125718" y="599209"/>
                  </a:cubicBezTo>
                  <a:cubicBezTo>
                    <a:pt x="88352" y="566178"/>
                    <a:pt x="89360" y="560128"/>
                    <a:pt x="87317" y="558026"/>
                  </a:cubicBezTo>
                  <a:cubicBezTo>
                    <a:pt x="47335" y="516765"/>
                    <a:pt x="46109" y="518179"/>
                    <a:pt x="51604" y="511622"/>
                  </a:cubicBezTo>
                  <a:cubicBezTo>
                    <a:pt x="51864" y="511315"/>
                    <a:pt x="91925" y="459130"/>
                    <a:pt x="112461" y="444101"/>
                  </a:cubicBezTo>
                  <a:cubicBezTo>
                    <a:pt x="122035" y="437093"/>
                    <a:pt x="137317" y="413493"/>
                    <a:pt x="137517" y="412847"/>
                  </a:cubicBezTo>
                  <a:cubicBezTo>
                    <a:pt x="144257" y="407499"/>
                    <a:pt x="153441" y="405867"/>
                    <a:pt x="140987" y="380183"/>
                  </a:cubicBezTo>
                  <a:cubicBezTo>
                    <a:pt x="137982" y="373989"/>
                    <a:pt x="121384" y="366907"/>
                    <a:pt x="118305" y="358193"/>
                  </a:cubicBezTo>
                  <a:cubicBezTo>
                    <a:pt x="117645" y="356323"/>
                    <a:pt x="115285" y="354579"/>
                    <a:pt x="113306" y="353770"/>
                  </a:cubicBezTo>
                  <a:cubicBezTo>
                    <a:pt x="108141" y="351668"/>
                    <a:pt x="89783" y="325701"/>
                    <a:pt x="73748" y="315959"/>
                  </a:cubicBezTo>
                  <a:cubicBezTo>
                    <a:pt x="72443" y="315164"/>
                    <a:pt x="71560" y="313667"/>
                    <a:pt x="70515" y="312467"/>
                  </a:cubicBezTo>
                  <a:cubicBezTo>
                    <a:pt x="47326" y="285700"/>
                    <a:pt x="41459" y="308407"/>
                    <a:pt x="114398" y="225791"/>
                  </a:cubicBezTo>
                  <a:cubicBezTo>
                    <a:pt x="151848" y="183377"/>
                    <a:pt x="135998" y="185153"/>
                    <a:pt x="109223" y="149040"/>
                  </a:cubicBezTo>
                  <a:cubicBezTo>
                    <a:pt x="99306" y="135661"/>
                    <a:pt x="84836" y="145989"/>
                    <a:pt x="66864" y="108797"/>
                  </a:cubicBezTo>
                  <a:cubicBezTo>
                    <a:pt x="89133" y="77310"/>
                    <a:pt x="118472" y="60885"/>
                    <a:pt x="125951" y="42596"/>
                  </a:cubicBezTo>
                  <a:cubicBezTo>
                    <a:pt x="124984" y="34509"/>
                    <a:pt x="96718" y="17303"/>
                    <a:pt x="76772" y="0"/>
                  </a:cubicBezTo>
                  <a:cubicBezTo>
                    <a:pt x="52998" y="586"/>
                    <a:pt x="40029" y="902"/>
                    <a:pt x="40001" y="902"/>
                  </a:cubicBezTo>
                  <a:cubicBezTo>
                    <a:pt x="34775" y="1195"/>
                    <a:pt x="29033" y="1246"/>
                    <a:pt x="22906" y="1130"/>
                  </a:cubicBezTo>
                  <a:cubicBezTo>
                    <a:pt x="34324" y="10747"/>
                    <a:pt x="70821" y="41466"/>
                    <a:pt x="71114" y="41708"/>
                  </a:cubicBezTo>
                  <a:cubicBezTo>
                    <a:pt x="66316" y="45609"/>
                    <a:pt x="61039" y="57458"/>
                    <a:pt x="50141" y="62927"/>
                  </a:cubicBezTo>
                  <a:cubicBezTo>
                    <a:pt x="48450" y="63778"/>
                    <a:pt x="36145" y="86234"/>
                    <a:pt x="35834" y="86294"/>
                  </a:cubicBezTo>
                  <a:cubicBezTo>
                    <a:pt x="29196" y="87694"/>
                    <a:pt x="31602" y="94213"/>
                    <a:pt x="26279" y="101361"/>
                  </a:cubicBezTo>
                  <a:cubicBezTo>
                    <a:pt x="-3743" y="141674"/>
                    <a:pt x="60978" y="160837"/>
                    <a:pt x="68002" y="168682"/>
                  </a:cubicBezTo>
                  <a:cubicBezTo>
                    <a:pt x="76182" y="177824"/>
                    <a:pt x="75536" y="177611"/>
                    <a:pt x="87070" y="188064"/>
                  </a:cubicBezTo>
                  <a:cubicBezTo>
                    <a:pt x="85222" y="197123"/>
                    <a:pt x="80892" y="190654"/>
                    <a:pt x="80507" y="196472"/>
                  </a:cubicBezTo>
                  <a:cubicBezTo>
                    <a:pt x="80312" y="199499"/>
                    <a:pt x="78704" y="201234"/>
                    <a:pt x="76140" y="202303"/>
                  </a:cubicBezTo>
                  <a:cubicBezTo>
                    <a:pt x="68364" y="205535"/>
                    <a:pt x="67347" y="216342"/>
                    <a:pt x="58345" y="218207"/>
                  </a:cubicBezTo>
                  <a:cubicBezTo>
                    <a:pt x="58033" y="218267"/>
                    <a:pt x="45779" y="235617"/>
                    <a:pt x="37371" y="243002"/>
                  </a:cubicBezTo>
                  <a:cubicBezTo>
                    <a:pt x="29614" y="249814"/>
                    <a:pt x="15572" y="270903"/>
                    <a:pt x="13467" y="274563"/>
                  </a:cubicBezTo>
                  <a:cubicBezTo>
                    <a:pt x="4014" y="280580"/>
                    <a:pt x="1910" y="292950"/>
                    <a:pt x="6667" y="301167"/>
                  </a:cubicBezTo>
                  <a:cubicBezTo>
                    <a:pt x="12125" y="310593"/>
                    <a:pt x="7879" y="304771"/>
                    <a:pt x="11544" y="314927"/>
                  </a:cubicBezTo>
                  <a:cubicBezTo>
                    <a:pt x="24853" y="322390"/>
                    <a:pt x="24137" y="329124"/>
                    <a:pt x="29298" y="333598"/>
                  </a:cubicBezTo>
                  <a:cubicBezTo>
                    <a:pt x="45254" y="347446"/>
                    <a:pt x="73827" y="375854"/>
                    <a:pt x="88729" y="390465"/>
                  </a:cubicBezTo>
                  <a:cubicBezTo>
                    <a:pt x="99413" y="400937"/>
                    <a:pt x="92988" y="389479"/>
                    <a:pt x="84567" y="406745"/>
                  </a:cubicBezTo>
                  <a:cubicBezTo>
                    <a:pt x="82695" y="410582"/>
                    <a:pt x="76377" y="409870"/>
                    <a:pt x="65131" y="427918"/>
                  </a:cubicBezTo>
                  <a:cubicBezTo>
                    <a:pt x="57179" y="440673"/>
                    <a:pt x="47577" y="446105"/>
                    <a:pt x="41441" y="454708"/>
                  </a:cubicBezTo>
                  <a:cubicBezTo>
                    <a:pt x="37237" y="460609"/>
                    <a:pt x="33836" y="466994"/>
                    <a:pt x="27937" y="471523"/>
                  </a:cubicBezTo>
                  <a:cubicBezTo>
                    <a:pt x="25401" y="473467"/>
                    <a:pt x="32308" y="467533"/>
                    <a:pt x="14986" y="490622"/>
                  </a:cubicBezTo>
                  <a:cubicBezTo>
                    <a:pt x="-3534" y="515319"/>
                    <a:pt x="-5295" y="505381"/>
                    <a:pt x="11976" y="542104"/>
                  </a:cubicBezTo>
                  <a:cubicBezTo>
                    <a:pt x="18958" y="545508"/>
                    <a:pt x="21991" y="552488"/>
                    <a:pt x="26302" y="558278"/>
                  </a:cubicBezTo>
                  <a:cubicBezTo>
                    <a:pt x="31565" y="565360"/>
                    <a:pt x="53514" y="582166"/>
                    <a:pt x="57513" y="596293"/>
                  </a:cubicBezTo>
                  <a:cubicBezTo>
                    <a:pt x="58660" y="600353"/>
                    <a:pt x="78370" y="609374"/>
                    <a:pt x="82021" y="621734"/>
                  </a:cubicBezTo>
                  <a:cubicBezTo>
                    <a:pt x="82788" y="624343"/>
                    <a:pt x="83015" y="617693"/>
                    <a:pt x="94210" y="632063"/>
                  </a:cubicBezTo>
                  <a:cubicBezTo>
                    <a:pt x="88445" y="638875"/>
                    <a:pt x="80864" y="643907"/>
                    <a:pt x="75411" y="651049"/>
                  </a:cubicBezTo>
                  <a:cubicBezTo>
                    <a:pt x="74723" y="651952"/>
                    <a:pt x="70050" y="651668"/>
                    <a:pt x="68940" y="653607"/>
                  </a:cubicBezTo>
                  <a:cubicBezTo>
                    <a:pt x="66813" y="657309"/>
                    <a:pt x="46388" y="675221"/>
                    <a:pt x="29558" y="692041"/>
                  </a:cubicBezTo>
                  <a:cubicBezTo>
                    <a:pt x="53021" y="690521"/>
                    <a:pt x="77747" y="689158"/>
                    <a:pt x="103617" y="687935"/>
                  </a:cubicBezTo>
                  <a:cubicBezTo>
                    <a:pt x="108234" y="683940"/>
                    <a:pt x="106678" y="681053"/>
                    <a:pt x="110705" y="679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35"/>
            <p:cNvSpPr/>
            <p:nvPr/>
          </p:nvSpPr>
          <p:spPr>
            <a:xfrm>
              <a:off x="18445488" y="195390"/>
              <a:ext cx="151947" cy="742979"/>
            </a:xfrm>
            <a:custGeom>
              <a:avLst/>
              <a:gdLst/>
              <a:ahLst/>
              <a:cxnLst/>
              <a:rect l="l" t="t" r="r" b="b"/>
              <a:pathLst>
                <a:path w="151947" h="742979" extrusionOk="0">
                  <a:moveTo>
                    <a:pt x="147976" y="681955"/>
                  </a:moveTo>
                  <a:cubicBezTo>
                    <a:pt x="158985" y="667209"/>
                    <a:pt x="137547" y="666200"/>
                    <a:pt x="135870" y="661633"/>
                  </a:cubicBezTo>
                  <a:cubicBezTo>
                    <a:pt x="131666" y="650194"/>
                    <a:pt x="117759" y="648245"/>
                    <a:pt x="114275" y="640526"/>
                  </a:cubicBezTo>
                  <a:cubicBezTo>
                    <a:pt x="106174" y="622558"/>
                    <a:pt x="90036" y="617075"/>
                    <a:pt x="65691" y="585151"/>
                  </a:cubicBezTo>
                  <a:cubicBezTo>
                    <a:pt x="70842" y="576585"/>
                    <a:pt x="74628" y="581296"/>
                    <a:pt x="89307" y="560984"/>
                  </a:cubicBezTo>
                  <a:cubicBezTo>
                    <a:pt x="118730" y="520285"/>
                    <a:pt x="123068" y="527916"/>
                    <a:pt x="134110" y="506065"/>
                  </a:cubicBezTo>
                  <a:cubicBezTo>
                    <a:pt x="141212" y="491984"/>
                    <a:pt x="149671" y="495402"/>
                    <a:pt x="115799" y="460125"/>
                  </a:cubicBezTo>
                  <a:cubicBezTo>
                    <a:pt x="107623" y="451611"/>
                    <a:pt x="98797" y="443319"/>
                    <a:pt x="91950" y="433828"/>
                  </a:cubicBezTo>
                  <a:cubicBezTo>
                    <a:pt x="82293" y="420431"/>
                    <a:pt x="66430" y="412758"/>
                    <a:pt x="59490" y="397157"/>
                  </a:cubicBezTo>
                  <a:cubicBezTo>
                    <a:pt x="58765" y="395524"/>
                    <a:pt x="57148" y="396422"/>
                    <a:pt x="51950" y="392232"/>
                  </a:cubicBezTo>
                  <a:cubicBezTo>
                    <a:pt x="57813" y="384490"/>
                    <a:pt x="104162" y="330394"/>
                    <a:pt x="118925" y="324934"/>
                  </a:cubicBezTo>
                  <a:cubicBezTo>
                    <a:pt x="124471" y="322883"/>
                    <a:pt x="123602" y="314536"/>
                    <a:pt x="130199" y="313402"/>
                  </a:cubicBezTo>
                  <a:cubicBezTo>
                    <a:pt x="130505" y="313350"/>
                    <a:pt x="129442" y="315513"/>
                    <a:pt x="134217" y="291522"/>
                  </a:cubicBezTo>
                  <a:cubicBezTo>
                    <a:pt x="136391" y="288672"/>
                    <a:pt x="134128" y="287407"/>
                    <a:pt x="130886" y="279585"/>
                  </a:cubicBezTo>
                  <a:cubicBezTo>
                    <a:pt x="101041" y="271238"/>
                    <a:pt x="66378" y="204131"/>
                    <a:pt x="60841" y="201187"/>
                  </a:cubicBezTo>
                  <a:cubicBezTo>
                    <a:pt x="54454" y="197797"/>
                    <a:pt x="50896" y="192203"/>
                    <a:pt x="48160" y="186209"/>
                  </a:cubicBezTo>
                  <a:cubicBezTo>
                    <a:pt x="49753" y="184832"/>
                    <a:pt x="51175" y="183098"/>
                    <a:pt x="52573" y="181168"/>
                  </a:cubicBezTo>
                  <a:cubicBezTo>
                    <a:pt x="68209" y="159605"/>
                    <a:pt x="89679" y="152862"/>
                    <a:pt x="106267" y="136033"/>
                  </a:cubicBezTo>
                  <a:cubicBezTo>
                    <a:pt x="129390" y="112573"/>
                    <a:pt x="135545" y="105383"/>
                    <a:pt x="150424" y="96394"/>
                  </a:cubicBezTo>
                  <a:cubicBezTo>
                    <a:pt x="147089" y="91767"/>
                    <a:pt x="153401" y="91633"/>
                    <a:pt x="151627" y="83411"/>
                  </a:cubicBezTo>
                  <a:cubicBezTo>
                    <a:pt x="148835" y="70204"/>
                    <a:pt x="98207" y="23525"/>
                    <a:pt x="78368" y="0"/>
                  </a:cubicBezTo>
                  <a:cubicBezTo>
                    <a:pt x="60182" y="637"/>
                    <a:pt x="41373" y="1283"/>
                    <a:pt x="22012" y="1939"/>
                  </a:cubicBezTo>
                  <a:cubicBezTo>
                    <a:pt x="25371" y="11258"/>
                    <a:pt x="31786" y="19266"/>
                    <a:pt x="34675" y="20661"/>
                  </a:cubicBezTo>
                  <a:cubicBezTo>
                    <a:pt x="54979" y="30482"/>
                    <a:pt x="56321" y="41452"/>
                    <a:pt x="66192" y="50683"/>
                  </a:cubicBezTo>
                  <a:cubicBezTo>
                    <a:pt x="121740" y="102640"/>
                    <a:pt x="98723" y="65787"/>
                    <a:pt x="49159" y="132782"/>
                  </a:cubicBezTo>
                  <a:cubicBezTo>
                    <a:pt x="44355" y="139269"/>
                    <a:pt x="26880" y="146189"/>
                    <a:pt x="22110" y="152699"/>
                  </a:cubicBezTo>
                  <a:cubicBezTo>
                    <a:pt x="17413" y="159112"/>
                    <a:pt x="13990" y="163967"/>
                    <a:pt x="9772" y="165785"/>
                  </a:cubicBezTo>
                  <a:cubicBezTo>
                    <a:pt x="161" y="169942"/>
                    <a:pt x="1527" y="182540"/>
                    <a:pt x="1081" y="183595"/>
                  </a:cubicBezTo>
                  <a:cubicBezTo>
                    <a:pt x="-1618" y="189975"/>
                    <a:pt x="1137" y="195509"/>
                    <a:pt x="4950" y="199532"/>
                  </a:cubicBezTo>
                  <a:cubicBezTo>
                    <a:pt x="13888" y="208972"/>
                    <a:pt x="15736" y="217970"/>
                    <a:pt x="26959" y="225480"/>
                  </a:cubicBezTo>
                  <a:cubicBezTo>
                    <a:pt x="31442" y="228479"/>
                    <a:pt x="42558" y="252744"/>
                    <a:pt x="46362" y="257087"/>
                  </a:cubicBezTo>
                  <a:cubicBezTo>
                    <a:pt x="50371" y="261663"/>
                    <a:pt x="56057" y="264886"/>
                    <a:pt x="59634" y="269717"/>
                  </a:cubicBezTo>
                  <a:cubicBezTo>
                    <a:pt x="80091" y="297363"/>
                    <a:pt x="60479" y="271987"/>
                    <a:pt x="84671" y="294433"/>
                  </a:cubicBezTo>
                  <a:cubicBezTo>
                    <a:pt x="78925" y="300660"/>
                    <a:pt x="73857" y="307496"/>
                    <a:pt x="68459" y="313955"/>
                  </a:cubicBezTo>
                  <a:cubicBezTo>
                    <a:pt x="49595" y="336523"/>
                    <a:pt x="42948" y="335834"/>
                    <a:pt x="40709" y="342154"/>
                  </a:cubicBezTo>
                  <a:cubicBezTo>
                    <a:pt x="36733" y="353398"/>
                    <a:pt x="18696" y="369962"/>
                    <a:pt x="15657" y="383880"/>
                  </a:cubicBezTo>
                  <a:cubicBezTo>
                    <a:pt x="12215" y="388824"/>
                    <a:pt x="7422" y="389028"/>
                    <a:pt x="8471" y="401891"/>
                  </a:cubicBezTo>
                  <a:cubicBezTo>
                    <a:pt x="9294" y="412019"/>
                    <a:pt x="19146" y="426165"/>
                    <a:pt x="23160" y="428104"/>
                  </a:cubicBezTo>
                  <a:cubicBezTo>
                    <a:pt x="47983" y="440111"/>
                    <a:pt x="32004" y="441631"/>
                    <a:pt x="91216" y="491477"/>
                  </a:cubicBezTo>
                  <a:cubicBezTo>
                    <a:pt x="81796" y="500154"/>
                    <a:pt x="82520" y="497318"/>
                    <a:pt x="80676" y="499978"/>
                  </a:cubicBezTo>
                  <a:cubicBezTo>
                    <a:pt x="37741" y="562323"/>
                    <a:pt x="29709" y="560821"/>
                    <a:pt x="17604" y="590657"/>
                  </a:cubicBezTo>
                  <a:cubicBezTo>
                    <a:pt x="11440" y="605854"/>
                    <a:pt x="29393" y="615410"/>
                    <a:pt x="36120" y="621269"/>
                  </a:cubicBezTo>
                  <a:cubicBezTo>
                    <a:pt x="81220" y="660596"/>
                    <a:pt x="91527" y="674552"/>
                    <a:pt x="97552" y="680048"/>
                  </a:cubicBezTo>
                  <a:cubicBezTo>
                    <a:pt x="99015" y="681383"/>
                    <a:pt x="100163" y="678942"/>
                    <a:pt x="85047" y="691948"/>
                  </a:cubicBezTo>
                  <a:cubicBezTo>
                    <a:pt x="58932" y="714404"/>
                    <a:pt x="45456" y="732572"/>
                    <a:pt x="39264" y="742184"/>
                  </a:cubicBezTo>
                  <a:cubicBezTo>
                    <a:pt x="56828" y="742464"/>
                    <a:pt x="74089" y="742729"/>
                    <a:pt x="91040" y="742980"/>
                  </a:cubicBezTo>
                  <a:cubicBezTo>
                    <a:pt x="99517" y="735353"/>
                    <a:pt x="112482" y="722998"/>
                    <a:pt x="137231" y="703164"/>
                  </a:cubicBezTo>
                  <a:cubicBezTo>
                    <a:pt x="143730" y="696194"/>
                    <a:pt x="146471" y="690376"/>
                    <a:pt x="147976" y="681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35"/>
            <p:cNvSpPr/>
            <p:nvPr/>
          </p:nvSpPr>
          <p:spPr>
            <a:xfrm>
              <a:off x="17052659" y="234610"/>
              <a:ext cx="156609" cy="689051"/>
            </a:xfrm>
            <a:custGeom>
              <a:avLst/>
              <a:gdLst/>
              <a:ahLst/>
              <a:cxnLst/>
              <a:rect l="l" t="t" r="r" b="b"/>
              <a:pathLst>
                <a:path w="156609" h="689051" extrusionOk="0">
                  <a:moveTo>
                    <a:pt x="140983" y="625696"/>
                  </a:moveTo>
                  <a:cubicBezTo>
                    <a:pt x="134252" y="607914"/>
                    <a:pt x="119471" y="608491"/>
                    <a:pt x="115406" y="596995"/>
                  </a:cubicBezTo>
                  <a:cubicBezTo>
                    <a:pt x="114747" y="595126"/>
                    <a:pt x="112387" y="593382"/>
                    <a:pt x="110404" y="592573"/>
                  </a:cubicBezTo>
                  <a:cubicBezTo>
                    <a:pt x="105238" y="590471"/>
                    <a:pt x="86880" y="564504"/>
                    <a:pt x="70845" y="554762"/>
                  </a:cubicBezTo>
                  <a:cubicBezTo>
                    <a:pt x="68606" y="553404"/>
                    <a:pt x="71900" y="554237"/>
                    <a:pt x="50731" y="534724"/>
                  </a:cubicBezTo>
                  <a:cubicBezTo>
                    <a:pt x="116085" y="458233"/>
                    <a:pt x="139315" y="441845"/>
                    <a:pt x="143589" y="428374"/>
                  </a:cubicBezTo>
                  <a:cubicBezTo>
                    <a:pt x="177480" y="417846"/>
                    <a:pt x="125152" y="382416"/>
                    <a:pt x="106032" y="355891"/>
                  </a:cubicBezTo>
                  <a:cubicBezTo>
                    <a:pt x="96370" y="342493"/>
                    <a:pt x="80512" y="334821"/>
                    <a:pt x="73572" y="319219"/>
                  </a:cubicBezTo>
                  <a:cubicBezTo>
                    <a:pt x="72833" y="317550"/>
                    <a:pt x="71133" y="318503"/>
                    <a:pt x="65768" y="314090"/>
                  </a:cubicBezTo>
                  <a:cubicBezTo>
                    <a:pt x="94838" y="274010"/>
                    <a:pt x="108559" y="273786"/>
                    <a:pt x="106292" y="262556"/>
                  </a:cubicBezTo>
                  <a:cubicBezTo>
                    <a:pt x="132575" y="240505"/>
                    <a:pt x="120140" y="241881"/>
                    <a:pt x="127581" y="238835"/>
                  </a:cubicBezTo>
                  <a:cubicBezTo>
                    <a:pt x="128232" y="238570"/>
                    <a:pt x="127595" y="234715"/>
                    <a:pt x="127233" y="232576"/>
                  </a:cubicBezTo>
                  <a:cubicBezTo>
                    <a:pt x="127038" y="231418"/>
                    <a:pt x="125742" y="230400"/>
                    <a:pt x="125668" y="229270"/>
                  </a:cubicBezTo>
                  <a:cubicBezTo>
                    <a:pt x="125310" y="223769"/>
                    <a:pt x="125101" y="221969"/>
                    <a:pt x="122918" y="220848"/>
                  </a:cubicBezTo>
                  <a:cubicBezTo>
                    <a:pt x="122690" y="204875"/>
                    <a:pt x="116600" y="207074"/>
                    <a:pt x="109591" y="195486"/>
                  </a:cubicBezTo>
                  <a:cubicBezTo>
                    <a:pt x="104620" y="187274"/>
                    <a:pt x="97146" y="180670"/>
                    <a:pt x="94062" y="171230"/>
                  </a:cubicBezTo>
                  <a:cubicBezTo>
                    <a:pt x="93685" y="170086"/>
                    <a:pt x="92427" y="169254"/>
                    <a:pt x="91674" y="168203"/>
                  </a:cubicBezTo>
                  <a:cubicBezTo>
                    <a:pt x="85872" y="160191"/>
                    <a:pt x="89482" y="146170"/>
                    <a:pt x="86355" y="143441"/>
                  </a:cubicBezTo>
                  <a:cubicBezTo>
                    <a:pt x="86541" y="143180"/>
                    <a:pt x="86838" y="142943"/>
                    <a:pt x="86936" y="142669"/>
                  </a:cubicBezTo>
                  <a:cubicBezTo>
                    <a:pt x="92278" y="128197"/>
                    <a:pt x="105034" y="119167"/>
                    <a:pt x="113098" y="106709"/>
                  </a:cubicBezTo>
                  <a:cubicBezTo>
                    <a:pt x="121074" y="94381"/>
                    <a:pt x="199498" y="74064"/>
                    <a:pt x="124204" y="17006"/>
                  </a:cubicBezTo>
                  <a:cubicBezTo>
                    <a:pt x="115123" y="10124"/>
                    <a:pt x="108666" y="4529"/>
                    <a:pt x="103872" y="0"/>
                  </a:cubicBezTo>
                  <a:cubicBezTo>
                    <a:pt x="81078" y="586"/>
                    <a:pt x="58991" y="1153"/>
                    <a:pt x="37692" y="1697"/>
                  </a:cubicBezTo>
                  <a:cubicBezTo>
                    <a:pt x="46746" y="9366"/>
                    <a:pt x="56594" y="17485"/>
                    <a:pt x="61499" y="25014"/>
                  </a:cubicBezTo>
                  <a:cubicBezTo>
                    <a:pt x="70292" y="38504"/>
                    <a:pt x="86699" y="42122"/>
                    <a:pt x="99627" y="57551"/>
                  </a:cubicBezTo>
                  <a:cubicBezTo>
                    <a:pt x="102214" y="60644"/>
                    <a:pt x="103083" y="59983"/>
                    <a:pt x="106813" y="62183"/>
                  </a:cubicBezTo>
                  <a:cubicBezTo>
                    <a:pt x="106632" y="62490"/>
                    <a:pt x="54884" y="115670"/>
                    <a:pt x="45218" y="115893"/>
                  </a:cubicBezTo>
                  <a:cubicBezTo>
                    <a:pt x="40006" y="131992"/>
                    <a:pt x="38366" y="135247"/>
                    <a:pt x="39741" y="138856"/>
                  </a:cubicBezTo>
                  <a:cubicBezTo>
                    <a:pt x="63441" y="201076"/>
                    <a:pt x="26474" y="122464"/>
                    <a:pt x="87949" y="224903"/>
                  </a:cubicBezTo>
                  <a:cubicBezTo>
                    <a:pt x="89012" y="226684"/>
                    <a:pt x="89161" y="224703"/>
                    <a:pt x="84957" y="227782"/>
                  </a:cubicBezTo>
                  <a:cubicBezTo>
                    <a:pt x="59664" y="246313"/>
                    <a:pt x="72420" y="244760"/>
                    <a:pt x="64653" y="251056"/>
                  </a:cubicBezTo>
                  <a:cubicBezTo>
                    <a:pt x="50518" y="262510"/>
                    <a:pt x="29029" y="293545"/>
                    <a:pt x="28439" y="295503"/>
                  </a:cubicBezTo>
                  <a:cubicBezTo>
                    <a:pt x="21207" y="297470"/>
                    <a:pt x="23260" y="305120"/>
                    <a:pt x="20027" y="309626"/>
                  </a:cubicBezTo>
                  <a:cubicBezTo>
                    <a:pt x="14680" y="317057"/>
                    <a:pt x="19037" y="341359"/>
                    <a:pt x="37223" y="350157"/>
                  </a:cubicBezTo>
                  <a:cubicBezTo>
                    <a:pt x="57509" y="359969"/>
                    <a:pt x="58879" y="370957"/>
                    <a:pt x="68741" y="380179"/>
                  </a:cubicBezTo>
                  <a:cubicBezTo>
                    <a:pt x="113079" y="421649"/>
                    <a:pt x="99116" y="403481"/>
                    <a:pt x="90127" y="418845"/>
                  </a:cubicBezTo>
                  <a:cubicBezTo>
                    <a:pt x="85138" y="427379"/>
                    <a:pt x="77056" y="433484"/>
                    <a:pt x="71927" y="441938"/>
                  </a:cubicBezTo>
                  <a:cubicBezTo>
                    <a:pt x="71351" y="442896"/>
                    <a:pt x="66655" y="443157"/>
                    <a:pt x="65763" y="445175"/>
                  </a:cubicBezTo>
                  <a:cubicBezTo>
                    <a:pt x="65628" y="445486"/>
                    <a:pt x="10890" y="512859"/>
                    <a:pt x="8925" y="514384"/>
                  </a:cubicBezTo>
                  <a:cubicBezTo>
                    <a:pt x="-1657" y="522569"/>
                    <a:pt x="2770" y="533594"/>
                    <a:pt x="921" y="537347"/>
                  </a:cubicBezTo>
                  <a:cubicBezTo>
                    <a:pt x="-2066" y="543406"/>
                    <a:pt x="2528" y="545108"/>
                    <a:pt x="10146" y="550660"/>
                  </a:cubicBezTo>
                  <a:cubicBezTo>
                    <a:pt x="33906" y="587769"/>
                    <a:pt x="111077" y="642921"/>
                    <a:pt x="96988" y="649115"/>
                  </a:cubicBezTo>
                  <a:cubicBezTo>
                    <a:pt x="96747" y="649222"/>
                    <a:pt x="72592" y="676756"/>
                    <a:pt x="61838" y="689051"/>
                  </a:cubicBezTo>
                  <a:cubicBezTo>
                    <a:pt x="81269" y="688795"/>
                    <a:pt x="100974" y="688581"/>
                    <a:pt x="120934" y="688400"/>
                  </a:cubicBezTo>
                  <a:cubicBezTo>
                    <a:pt x="131688" y="676333"/>
                    <a:pt x="147946" y="658411"/>
                    <a:pt x="148071" y="658327"/>
                  </a:cubicBezTo>
                  <a:cubicBezTo>
                    <a:pt x="162532" y="648255"/>
                    <a:pt x="156409" y="629310"/>
                    <a:pt x="140983" y="625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35"/>
            <p:cNvSpPr/>
            <p:nvPr/>
          </p:nvSpPr>
          <p:spPr>
            <a:xfrm>
              <a:off x="17772663" y="216749"/>
              <a:ext cx="151625" cy="710479"/>
            </a:xfrm>
            <a:custGeom>
              <a:avLst/>
              <a:gdLst/>
              <a:ahLst/>
              <a:cxnLst/>
              <a:rect l="l" t="t" r="r" b="b"/>
              <a:pathLst>
                <a:path w="151625" h="710479" extrusionOk="0">
                  <a:moveTo>
                    <a:pt x="135393" y="687247"/>
                  </a:moveTo>
                  <a:cubicBezTo>
                    <a:pt x="141381" y="680295"/>
                    <a:pt x="158299" y="670343"/>
                    <a:pt x="148781" y="645804"/>
                  </a:cubicBezTo>
                  <a:cubicBezTo>
                    <a:pt x="150681" y="640424"/>
                    <a:pt x="135979" y="630607"/>
                    <a:pt x="130144" y="628668"/>
                  </a:cubicBezTo>
                  <a:cubicBezTo>
                    <a:pt x="125049" y="626980"/>
                    <a:pt x="95974" y="596000"/>
                    <a:pt x="92035" y="591689"/>
                  </a:cubicBezTo>
                  <a:cubicBezTo>
                    <a:pt x="90242" y="589727"/>
                    <a:pt x="89685" y="586607"/>
                    <a:pt x="87845" y="584705"/>
                  </a:cubicBezTo>
                  <a:cubicBezTo>
                    <a:pt x="35554" y="530744"/>
                    <a:pt x="50131" y="546619"/>
                    <a:pt x="56114" y="534120"/>
                  </a:cubicBezTo>
                  <a:cubicBezTo>
                    <a:pt x="61224" y="523447"/>
                    <a:pt x="100220" y="480121"/>
                    <a:pt x="112985" y="470779"/>
                  </a:cubicBezTo>
                  <a:cubicBezTo>
                    <a:pt x="127399" y="460223"/>
                    <a:pt x="128690" y="446505"/>
                    <a:pt x="147188" y="432652"/>
                  </a:cubicBezTo>
                  <a:cubicBezTo>
                    <a:pt x="151117" y="399305"/>
                    <a:pt x="123697" y="398645"/>
                    <a:pt x="118829" y="384875"/>
                  </a:cubicBezTo>
                  <a:cubicBezTo>
                    <a:pt x="118169" y="383006"/>
                    <a:pt x="115809" y="381262"/>
                    <a:pt x="113826" y="380453"/>
                  </a:cubicBezTo>
                  <a:cubicBezTo>
                    <a:pt x="108660" y="378351"/>
                    <a:pt x="90303" y="352384"/>
                    <a:pt x="74267" y="342642"/>
                  </a:cubicBezTo>
                  <a:cubicBezTo>
                    <a:pt x="72210" y="341391"/>
                    <a:pt x="74003" y="340577"/>
                    <a:pt x="54692" y="323097"/>
                  </a:cubicBezTo>
                  <a:cubicBezTo>
                    <a:pt x="60736" y="310974"/>
                    <a:pt x="59793" y="312490"/>
                    <a:pt x="93512" y="276032"/>
                  </a:cubicBezTo>
                  <a:cubicBezTo>
                    <a:pt x="155907" y="208576"/>
                    <a:pt x="142185" y="219476"/>
                    <a:pt x="109747" y="175723"/>
                  </a:cubicBezTo>
                  <a:cubicBezTo>
                    <a:pt x="105102" y="169454"/>
                    <a:pt x="86545" y="163330"/>
                    <a:pt x="81546" y="157345"/>
                  </a:cubicBezTo>
                  <a:cubicBezTo>
                    <a:pt x="56899" y="127816"/>
                    <a:pt x="73329" y="136493"/>
                    <a:pt x="75057" y="123091"/>
                  </a:cubicBezTo>
                  <a:cubicBezTo>
                    <a:pt x="148595" y="54998"/>
                    <a:pt x="129308" y="72981"/>
                    <a:pt x="97289" y="43428"/>
                  </a:cubicBezTo>
                  <a:cubicBezTo>
                    <a:pt x="72460" y="20540"/>
                    <a:pt x="58892" y="7496"/>
                    <a:pt x="51589" y="0"/>
                  </a:cubicBezTo>
                  <a:cubicBezTo>
                    <a:pt x="34398" y="479"/>
                    <a:pt x="17192" y="958"/>
                    <a:pt x="0" y="1437"/>
                  </a:cubicBezTo>
                  <a:cubicBezTo>
                    <a:pt x="10814" y="19280"/>
                    <a:pt x="29887" y="34426"/>
                    <a:pt x="71633" y="68386"/>
                  </a:cubicBezTo>
                  <a:cubicBezTo>
                    <a:pt x="66821" y="72306"/>
                    <a:pt x="61600" y="84118"/>
                    <a:pt x="50660" y="89605"/>
                  </a:cubicBezTo>
                  <a:cubicBezTo>
                    <a:pt x="48970" y="90456"/>
                    <a:pt x="36665" y="112912"/>
                    <a:pt x="36353" y="112972"/>
                  </a:cubicBezTo>
                  <a:cubicBezTo>
                    <a:pt x="29711" y="114372"/>
                    <a:pt x="32122" y="120892"/>
                    <a:pt x="26798" y="128039"/>
                  </a:cubicBezTo>
                  <a:cubicBezTo>
                    <a:pt x="-3568" y="168812"/>
                    <a:pt x="60894" y="186846"/>
                    <a:pt x="68521" y="195360"/>
                  </a:cubicBezTo>
                  <a:cubicBezTo>
                    <a:pt x="76715" y="204517"/>
                    <a:pt x="76084" y="204312"/>
                    <a:pt x="87590" y="214743"/>
                  </a:cubicBezTo>
                  <a:cubicBezTo>
                    <a:pt x="85736" y="223801"/>
                    <a:pt x="81412" y="217333"/>
                    <a:pt x="81026" y="223150"/>
                  </a:cubicBezTo>
                  <a:cubicBezTo>
                    <a:pt x="80831" y="226177"/>
                    <a:pt x="79224" y="227912"/>
                    <a:pt x="76660" y="228982"/>
                  </a:cubicBezTo>
                  <a:cubicBezTo>
                    <a:pt x="68884" y="232213"/>
                    <a:pt x="67866" y="243021"/>
                    <a:pt x="58864" y="244885"/>
                  </a:cubicBezTo>
                  <a:cubicBezTo>
                    <a:pt x="58557" y="244946"/>
                    <a:pt x="46299" y="262296"/>
                    <a:pt x="37891" y="269680"/>
                  </a:cubicBezTo>
                  <a:cubicBezTo>
                    <a:pt x="30133" y="276493"/>
                    <a:pt x="16091" y="297582"/>
                    <a:pt x="13987" y="301241"/>
                  </a:cubicBezTo>
                  <a:cubicBezTo>
                    <a:pt x="4534" y="307268"/>
                    <a:pt x="2434" y="319628"/>
                    <a:pt x="7186" y="327845"/>
                  </a:cubicBezTo>
                  <a:cubicBezTo>
                    <a:pt x="12607" y="337211"/>
                    <a:pt x="8426" y="331537"/>
                    <a:pt x="12064" y="341605"/>
                  </a:cubicBezTo>
                  <a:cubicBezTo>
                    <a:pt x="25381" y="349078"/>
                    <a:pt x="24647" y="355793"/>
                    <a:pt x="29818" y="360276"/>
                  </a:cubicBezTo>
                  <a:cubicBezTo>
                    <a:pt x="38880" y="368135"/>
                    <a:pt x="61581" y="389851"/>
                    <a:pt x="61869" y="390158"/>
                  </a:cubicBezTo>
                  <a:cubicBezTo>
                    <a:pt x="106561" y="438134"/>
                    <a:pt x="95728" y="411600"/>
                    <a:pt x="85081" y="433419"/>
                  </a:cubicBezTo>
                  <a:cubicBezTo>
                    <a:pt x="83209" y="437256"/>
                    <a:pt x="76892" y="436544"/>
                    <a:pt x="65646" y="454592"/>
                  </a:cubicBezTo>
                  <a:cubicBezTo>
                    <a:pt x="57698" y="467352"/>
                    <a:pt x="48106" y="472751"/>
                    <a:pt x="41955" y="481381"/>
                  </a:cubicBezTo>
                  <a:cubicBezTo>
                    <a:pt x="37752" y="487283"/>
                    <a:pt x="34351" y="493667"/>
                    <a:pt x="28452" y="498197"/>
                  </a:cubicBezTo>
                  <a:cubicBezTo>
                    <a:pt x="28145" y="498434"/>
                    <a:pt x="13773" y="523517"/>
                    <a:pt x="8473" y="523778"/>
                  </a:cubicBezTo>
                  <a:cubicBezTo>
                    <a:pt x="-2076" y="542253"/>
                    <a:pt x="-3451" y="534873"/>
                    <a:pt x="12491" y="568782"/>
                  </a:cubicBezTo>
                  <a:cubicBezTo>
                    <a:pt x="19491" y="572196"/>
                    <a:pt x="22529" y="579176"/>
                    <a:pt x="26835" y="584965"/>
                  </a:cubicBezTo>
                  <a:cubicBezTo>
                    <a:pt x="32098" y="592047"/>
                    <a:pt x="54047" y="608853"/>
                    <a:pt x="58046" y="622981"/>
                  </a:cubicBezTo>
                  <a:cubicBezTo>
                    <a:pt x="59189" y="627012"/>
                    <a:pt x="78940" y="636183"/>
                    <a:pt x="82554" y="648417"/>
                  </a:cubicBezTo>
                  <a:cubicBezTo>
                    <a:pt x="83325" y="651026"/>
                    <a:pt x="83548" y="644376"/>
                    <a:pt x="94743" y="658746"/>
                  </a:cubicBezTo>
                  <a:cubicBezTo>
                    <a:pt x="88974" y="665549"/>
                    <a:pt x="81393" y="670580"/>
                    <a:pt x="75940" y="677723"/>
                  </a:cubicBezTo>
                  <a:cubicBezTo>
                    <a:pt x="75252" y="678625"/>
                    <a:pt x="70579" y="678342"/>
                    <a:pt x="69469" y="680281"/>
                  </a:cubicBezTo>
                  <a:cubicBezTo>
                    <a:pt x="68307" y="682304"/>
                    <a:pt x="52867" y="696770"/>
                    <a:pt x="39605" y="709480"/>
                  </a:cubicBezTo>
                  <a:cubicBezTo>
                    <a:pt x="62297" y="709800"/>
                    <a:pt x="84961" y="710135"/>
                    <a:pt x="107564" y="710479"/>
                  </a:cubicBezTo>
                  <a:cubicBezTo>
                    <a:pt x="107945" y="709735"/>
                    <a:pt x="108284" y="708917"/>
                    <a:pt x="108544" y="707968"/>
                  </a:cubicBezTo>
                  <a:cubicBezTo>
                    <a:pt x="109283" y="705345"/>
                    <a:pt x="121221" y="703713"/>
                    <a:pt x="135393" y="687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35"/>
            <p:cNvSpPr/>
            <p:nvPr/>
          </p:nvSpPr>
          <p:spPr>
            <a:xfrm>
              <a:off x="18094781" y="206704"/>
              <a:ext cx="156525" cy="726057"/>
            </a:xfrm>
            <a:custGeom>
              <a:avLst/>
              <a:gdLst/>
              <a:ahLst/>
              <a:cxnLst/>
              <a:rect l="l" t="t" r="r" b="b"/>
              <a:pathLst>
                <a:path w="156525" h="726057" extrusionOk="0">
                  <a:moveTo>
                    <a:pt x="117158" y="720115"/>
                  </a:moveTo>
                  <a:cubicBezTo>
                    <a:pt x="126992" y="710884"/>
                    <a:pt x="145963" y="687670"/>
                    <a:pt x="148021" y="686238"/>
                  </a:cubicBezTo>
                  <a:cubicBezTo>
                    <a:pt x="162477" y="676161"/>
                    <a:pt x="156354" y="657211"/>
                    <a:pt x="140928" y="653602"/>
                  </a:cubicBezTo>
                  <a:cubicBezTo>
                    <a:pt x="134197" y="635820"/>
                    <a:pt x="119416" y="636392"/>
                    <a:pt x="115351" y="624901"/>
                  </a:cubicBezTo>
                  <a:cubicBezTo>
                    <a:pt x="114692" y="623032"/>
                    <a:pt x="112332" y="621288"/>
                    <a:pt x="110348" y="620479"/>
                  </a:cubicBezTo>
                  <a:cubicBezTo>
                    <a:pt x="105183" y="618377"/>
                    <a:pt x="86825" y="592410"/>
                    <a:pt x="70790" y="582668"/>
                  </a:cubicBezTo>
                  <a:cubicBezTo>
                    <a:pt x="69485" y="581873"/>
                    <a:pt x="68602" y="580375"/>
                    <a:pt x="67557" y="579171"/>
                  </a:cubicBezTo>
                  <a:cubicBezTo>
                    <a:pt x="43337" y="551214"/>
                    <a:pt x="49501" y="571131"/>
                    <a:pt x="58884" y="554134"/>
                  </a:cubicBezTo>
                  <a:cubicBezTo>
                    <a:pt x="65411" y="542309"/>
                    <a:pt x="106604" y="502052"/>
                    <a:pt x="107538" y="496420"/>
                  </a:cubicBezTo>
                  <a:cubicBezTo>
                    <a:pt x="107984" y="493714"/>
                    <a:pt x="119732" y="490742"/>
                    <a:pt x="132009" y="472923"/>
                  </a:cubicBezTo>
                  <a:cubicBezTo>
                    <a:pt x="139237" y="462437"/>
                    <a:pt x="141137" y="463841"/>
                    <a:pt x="143534" y="456275"/>
                  </a:cubicBezTo>
                  <a:cubicBezTo>
                    <a:pt x="154060" y="453006"/>
                    <a:pt x="159499" y="442785"/>
                    <a:pt x="147487" y="429234"/>
                  </a:cubicBezTo>
                  <a:cubicBezTo>
                    <a:pt x="138814" y="419455"/>
                    <a:pt x="76847" y="354621"/>
                    <a:pt x="73517" y="347120"/>
                  </a:cubicBezTo>
                  <a:cubicBezTo>
                    <a:pt x="72773" y="345451"/>
                    <a:pt x="71078" y="346404"/>
                    <a:pt x="65713" y="341991"/>
                  </a:cubicBezTo>
                  <a:cubicBezTo>
                    <a:pt x="94587" y="302181"/>
                    <a:pt x="108495" y="301632"/>
                    <a:pt x="106237" y="290457"/>
                  </a:cubicBezTo>
                  <a:cubicBezTo>
                    <a:pt x="132515" y="268406"/>
                    <a:pt x="120052" y="269796"/>
                    <a:pt x="127522" y="266737"/>
                  </a:cubicBezTo>
                  <a:cubicBezTo>
                    <a:pt x="128172" y="266472"/>
                    <a:pt x="127536" y="262617"/>
                    <a:pt x="127173" y="260477"/>
                  </a:cubicBezTo>
                  <a:cubicBezTo>
                    <a:pt x="121255" y="225405"/>
                    <a:pt x="100347" y="218542"/>
                    <a:pt x="93997" y="199132"/>
                  </a:cubicBezTo>
                  <a:cubicBezTo>
                    <a:pt x="93621" y="197988"/>
                    <a:pt x="92362" y="197155"/>
                    <a:pt x="91610" y="196104"/>
                  </a:cubicBezTo>
                  <a:cubicBezTo>
                    <a:pt x="85827" y="188120"/>
                    <a:pt x="89403" y="174053"/>
                    <a:pt x="86291" y="171342"/>
                  </a:cubicBezTo>
                  <a:cubicBezTo>
                    <a:pt x="86477" y="171082"/>
                    <a:pt x="86774" y="170844"/>
                    <a:pt x="86872" y="170570"/>
                  </a:cubicBezTo>
                  <a:cubicBezTo>
                    <a:pt x="92214" y="156099"/>
                    <a:pt x="104969" y="147068"/>
                    <a:pt x="113033" y="134610"/>
                  </a:cubicBezTo>
                  <a:cubicBezTo>
                    <a:pt x="121804" y="121055"/>
                    <a:pt x="199016" y="101649"/>
                    <a:pt x="124140" y="44907"/>
                  </a:cubicBezTo>
                  <a:cubicBezTo>
                    <a:pt x="88474" y="17880"/>
                    <a:pt x="94624" y="15183"/>
                    <a:pt x="76643" y="0"/>
                  </a:cubicBezTo>
                  <a:cubicBezTo>
                    <a:pt x="56223" y="614"/>
                    <a:pt x="35575" y="1232"/>
                    <a:pt x="14741" y="1846"/>
                  </a:cubicBezTo>
                  <a:cubicBezTo>
                    <a:pt x="16678" y="9603"/>
                    <a:pt x="22127" y="14955"/>
                    <a:pt x="26749" y="20661"/>
                  </a:cubicBezTo>
                  <a:cubicBezTo>
                    <a:pt x="33317" y="21284"/>
                    <a:pt x="67213" y="60583"/>
                    <a:pt x="74632" y="65526"/>
                  </a:cubicBezTo>
                  <a:cubicBezTo>
                    <a:pt x="105397" y="86062"/>
                    <a:pt x="97202" y="86122"/>
                    <a:pt x="103344" y="88401"/>
                  </a:cubicBezTo>
                  <a:cubicBezTo>
                    <a:pt x="109940" y="90847"/>
                    <a:pt x="106804" y="89140"/>
                    <a:pt x="82854" y="112968"/>
                  </a:cubicBezTo>
                  <a:cubicBezTo>
                    <a:pt x="78190" y="117609"/>
                    <a:pt x="54295" y="143590"/>
                    <a:pt x="45162" y="143799"/>
                  </a:cubicBezTo>
                  <a:cubicBezTo>
                    <a:pt x="39951" y="159898"/>
                    <a:pt x="38311" y="163153"/>
                    <a:pt x="39686" y="166762"/>
                  </a:cubicBezTo>
                  <a:cubicBezTo>
                    <a:pt x="44665" y="179843"/>
                    <a:pt x="42580" y="188390"/>
                    <a:pt x="52980" y="198406"/>
                  </a:cubicBezTo>
                  <a:cubicBezTo>
                    <a:pt x="60408" y="205558"/>
                    <a:pt x="86834" y="251563"/>
                    <a:pt x="88521" y="253660"/>
                  </a:cubicBezTo>
                  <a:cubicBezTo>
                    <a:pt x="79653" y="257994"/>
                    <a:pt x="68741" y="265383"/>
                    <a:pt x="67501" y="275219"/>
                  </a:cubicBezTo>
                  <a:cubicBezTo>
                    <a:pt x="66990" y="279269"/>
                    <a:pt x="56664" y="281436"/>
                    <a:pt x="39110" y="308649"/>
                  </a:cubicBezTo>
                  <a:cubicBezTo>
                    <a:pt x="35812" y="313760"/>
                    <a:pt x="30237" y="317233"/>
                    <a:pt x="28389" y="323414"/>
                  </a:cubicBezTo>
                  <a:cubicBezTo>
                    <a:pt x="21156" y="325381"/>
                    <a:pt x="23209" y="333030"/>
                    <a:pt x="19976" y="337536"/>
                  </a:cubicBezTo>
                  <a:cubicBezTo>
                    <a:pt x="13580" y="346427"/>
                    <a:pt x="21523" y="362829"/>
                    <a:pt x="27618" y="371883"/>
                  </a:cubicBezTo>
                  <a:cubicBezTo>
                    <a:pt x="30953" y="376845"/>
                    <a:pt x="49213" y="379663"/>
                    <a:pt x="61829" y="400026"/>
                  </a:cubicBezTo>
                  <a:cubicBezTo>
                    <a:pt x="65866" y="406546"/>
                    <a:pt x="94476" y="431992"/>
                    <a:pt x="100059" y="436944"/>
                  </a:cubicBezTo>
                  <a:cubicBezTo>
                    <a:pt x="88233" y="448309"/>
                    <a:pt x="73382" y="467366"/>
                    <a:pt x="71877" y="469849"/>
                  </a:cubicBezTo>
                  <a:cubicBezTo>
                    <a:pt x="71296" y="470807"/>
                    <a:pt x="66605" y="471067"/>
                    <a:pt x="65713" y="473086"/>
                  </a:cubicBezTo>
                  <a:cubicBezTo>
                    <a:pt x="62944" y="479391"/>
                    <a:pt x="27450" y="515579"/>
                    <a:pt x="13338" y="539732"/>
                  </a:cubicBezTo>
                  <a:cubicBezTo>
                    <a:pt x="3416" y="543997"/>
                    <a:pt x="-198" y="554539"/>
                    <a:pt x="1888" y="563091"/>
                  </a:cubicBezTo>
                  <a:cubicBezTo>
                    <a:pt x="-328" y="567759"/>
                    <a:pt x="-1582" y="570415"/>
                    <a:pt x="3899" y="574163"/>
                  </a:cubicBezTo>
                  <a:cubicBezTo>
                    <a:pt x="14439" y="581366"/>
                    <a:pt x="23130" y="597516"/>
                    <a:pt x="26331" y="600292"/>
                  </a:cubicBezTo>
                  <a:cubicBezTo>
                    <a:pt x="42162" y="614020"/>
                    <a:pt x="101202" y="672045"/>
                    <a:pt x="102089" y="673789"/>
                  </a:cubicBezTo>
                  <a:cubicBezTo>
                    <a:pt x="88674" y="684591"/>
                    <a:pt x="79398" y="698324"/>
                    <a:pt x="55140" y="725048"/>
                  </a:cubicBezTo>
                  <a:cubicBezTo>
                    <a:pt x="74121" y="725383"/>
                    <a:pt x="92961" y="725723"/>
                    <a:pt x="111649" y="726058"/>
                  </a:cubicBezTo>
                  <a:cubicBezTo>
                    <a:pt x="113024" y="724304"/>
                    <a:pt x="114785" y="722337"/>
                    <a:pt x="117158" y="720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35"/>
            <p:cNvSpPr/>
            <p:nvPr/>
          </p:nvSpPr>
          <p:spPr>
            <a:xfrm>
              <a:off x="18592108" y="189485"/>
              <a:ext cx="152001" cy="750726"/>
            </a:xfrm>
            <a:custGeom>
              <a:avLst/>
              <a:gdLst/>
              <a:ahLst/>
              <a:cxnLst/>
              <a:rect l="l" t="t" r="r" b="b"/>
              <a:pathLst>
                <a:path w="152001" h="750726" extrusionOk="0">
                  <a:moveTo>
                    <a:pt x="143716" y="693962"/>
                  </a:moveTo>
                  <a:cubicBezTo>
                    <a:pt x="157749" y="684182"/>
                    <a:pt x="151808" y="665786"/>
                    <a:pt x="136832" y="662280"/>
                  </a:cubicBezTo>
                  <a:cubicBezTo>
                    <a:pt x="130282" y="644972"/>
                    <a:pt x="115891" y="645404"/>
                    <a:pt x="111998" y="634411"/>
                  </a:cubicBezTo>
                  <a:cubicBezTo>
                    <a:pt x="111357" y="632597"/>
                    <a:pt x="109067" y="630900"/>
                    <a:pt x="107144" y="630114"/>
                  </a:cubicBezTo>
                  <a:cubicBezTo>
                    <a:pt x="102132" y="628073"/>
                    <a:pt x="84308" y="602864"/>
                    <a:pt x="68738" y="593405"/>
                  </a:cubicBezTo>
                  <a:cubicBezTo>
                    <a:pt x="67019" y="592364"/>
                    <a:pt x="62996" y="586323"/>
                    <a:pt x="59652" y="583147"/>
                  </a:cubicBezTo>
                  <a:cubicBezTo>
                    <a:pt x="47932" y="572005"/>
                    <a:pt x="47964" y="575381"/>
                    <a:pt x="51304" y="571759"/>
                  </a:cubicBezTo>
                  <a:cubicBezTo>
                    <a:pt x="51583" y="571456"/>
                    <a:pt x="94858" y="521327"/>
                    <a:pt x="96799" y="519974"/>
                  </a:cubicBezTo>
                  <a:cubicBezTo>
                    <a:pt x="106104" y="513482"/>
                    <a:pt x="102220" y="510115"/>
                    <a:pt x="106800" y="507325"/>
                  </a:cubicBezTo>
                  <a:cubicBezTo>
                    <a:pt x="122334" y="497867"/>
                    <a:pt x="133464" y="480084"/>
                    <a:pt x="137993" y="473216"/>
                  </a:cubicBezTo>
                  <a:cubicBezTo>
                    <a:pt x="131220" y="466306"/>
                    <a:pt x="124387" y="459451"/>
                    <a:pt x="117531" y="452615"/>
                  </a:cubicBezTo>
                  <a:cubicBezTo>
                    <a:pt x="124675" y="447426"/>
                    <a:pt x="131318" y="442687"/>
                    <a:pt x="137501" y="438297"/>
                  </a:cubicBezTo>
                  <a:cubicBezTo>
                    <a:pt x="125511" y="425546"/>
                    <a:pt x="74084" y="370767"/>
                    <a:pt x="71390" y="364717"/>
                  </a:cubicBezTo>
                  <a:cubicBezTo>
                    <a:pt x="70670" y="363094"/>
                    <a:pt x="69021" y="364019"/>
                    <a:pt x="63814" y="359736"/>
                  </a:cubicBezTo>
                  <a:cubicBezTo>
                    <a:pt x="92024" y="320833"/>
                    <a:pt x="105360" y="320600"/>
                    <a:pt x="103159" y="309705"/>
                  </a:cubicBezTo>
                  <a:cubicBezTo>
                    <a:pt x="128675" y="288295"/>
                    <a:pt x="116602" y="289634"/>
                    <a:pt x="123825" y="286672"/>
                  </a:cubicBezTo>
                  <a:cubicBezTo>
                    <a:pt x="124457" y="286416"/>
                    <a:pt x="123839" y="282673"/>
                    <a:pt x="123491" y="280599"/>
                  </a:cubicBezTo>
                  <a:cubicBezTo>
                    <a:pt x="123300" y="279474"/>
                    <a:pt x="122041" y="278488"/>
                    <a:pt x="121967" y="277390"/>
                  </a:cubicBezTo>
                  <a:cubicBezTo>
                    <a:pt x="121623" y="272047"/>
                    <a:pt x="121414" y="270299"/>
                    <a:pt x="119296" y="269211"/>
                  </a:cubicBezTo>
                  <a:cubicBezTo>
                    <a:pt x="119082" y="253697"/>
                    <a:pt x="113164" y="255837"/>
                    <a:pt x="106355" y="244588"/>
                  </a:cubicBezTo>
                  <a:cubicBezTo>
                    <a:pt x="101528" y="236613"/>
                    <a:pt x="94272" y="230205"/>
                    <a:pt x="91276" y="221039"/>
                  </a:cubicBezTo>
                  <a:cubicBezTo>
                    <a:pt x="90914" y="219928"/>
                    <a:pt x="89688" y="219118"/>
                    <a:pt x="88954" y="218100"/>
                  </a:cubicBezTo>
                  <a:cubicBezTo>
                    <a:pt x="83338" y="210348"/>
                    <a:pt x="86812" y="196690"/>
                    <a:pt x="83788" y="194058"/>
                  </a:cubicBezTo>
                  <a:cubicBezTo>
                    <a:pt x="83969" y="193807"/>
                    <a:pt x="84257" y="193575"/>
                    <a:pt x="84355" y="193310"/>
                  </a:cubicBezTo>
                  <a:cubicBezTo>
                    <a:pt x="89544" y="179261"/>
                    <a:pt x="101928" y="170491"/>
                    <a:pt x="109755" y="158396"/>
                  </a:cubicBezTo>
                  <a:cubicBezTo>
                    <a:pt x="117494" y="146435"/>
                    <a:pt x="193642" y="126700"/>
                    <a:pt x="120541" y="71302"/>
                  </a:cubicBezTo>
                  <a:cubicBezTo>
                    <a:pt x="83124" y="42949"/>
                    <a:pt x="93134" y="42187"/>
                    <a:pt x="69737" y="23893"/>
                  </a:cubicBezTo>
                  <a:cubicBezTo>
                    <a:pt x="62578" y="18294"/>
                    <a:pt x="72291" y="21768"/>
                    <a:pt x="75320" y="13402"/>
                  </a:cubicBezTo>
                  <a:cubicBezTo>
                    <a:pt x="76374" y="10496"/>
                    <a:pt x="78836" y="9305"/>
                    <a:pt x="80620" y="7310"/>
                  </a:cubicBezTo>
                  <a:cubicBezTo>
                    <a:pt x="83853" y="3688"/>
                    <a:pt x="86380" y="1414"/>
                    <a:pt x="87885" y="0"/>
                  </a:cubicBezTo>
                  <a:cubicBezTo>
                    <a:pt x="67864" y="837"/>
                    <a:pt x="46074" y="1702"/>
                    <a:pt x="22723" y="2595"/>
                  </a:cubicBezTo>
                  <a:cubicBezTo>
                    <a:pt x="13395" y="8031"/>
                    <a:pt x="12614" y="23084"/>
                    <a:pt x="14714" y="28464"/>
                  </a:cubicBezTo>
                  <a:cubicBezTo>
                    <a:pt x="14436" y="35198"/>
                    <a:pt x="26815" y="49767"/>
                    <a:pt x="29374" y="50594"/>
                  </a:cubicBezTo>
                  <a:cubicBezTo>
                    <a:pt x="37982" y="53385"/>
                    <a:pt x="63740" y="85494"/>
                    <a:pt x="72468" y="91321"/>
                  </a:cubicBezTo>
                  <a:cubicBezTo>
                    <a:pt x="102336" y="111257"/>
                    <a:pt x="94384" y="111317"/>
                    <a:pt x="100344" y="113530"/>
                  </a:cubicBezTo>
                  <a:cubicBezTo>
                    <a:pt x="102708" y="114405"/>
                    <a:pt x="106266" y="115479"/>
                    <a:pt x="98769" y="120050"/>
                  </a:cubicBezTo>
                  <a:cubicBezTo>
                    <a:pt x="90784" y="124914"/>
                    <a:pt x="55211" y="167059"/>
                    <a:pt x="43858" y="167315"/>
                  </a:cubicBezTo>
                  <a:cubicBezTo>
                    <a:pt x="38800" y="182949"/>
                    <a:pt x="37206" y="186106"/>
                    <a:pt x="38539" y="189613"/>
                  </a:cubicBezTo>
                  <a:cubicBezTo>
                    <a:pt x="43375" y="202317"/>
                    <a:pt x="41350" y="210608"/>
                    <a:pt x="51448" y="220337"/>
                  </a:cubicBezTo>
                  <a:cubicBezTo>
                    <a:pt x="58676" y="227293"/>
                    <a:pt x="84304" y="271936"/>
                    <a:pt x="85962" y="273982"/>
                  </a:cubicBezTo>
                  <a:cubicBezTo>
                    <a:pt x="77359" y="278190"/>
                    <a:pt x="66754" y="285365"/>
                    <a:pt x="65551" y="294912"/>
                  </a:cubicBezTo>
                  <a:cubicBezTo>
                    <a:pt x="65054" y="298846"/>
                    <a:pt x="55030" y="300944"/>
                    <a:pt x="37982" y="327371"/>
                  </a:cubicBezTo>
                  <a:cubicBezTo>
                    <a:pt x="34781" y="332333"/>
                    <a:pt x="29370" y="335704"/>
                    <a:pt x="27572" y="341703"/>
                  </a:cubicBezTo>
                  <a:cubicBezTo>
                    <a:pt x="20548" y="343614"/>
                    <a:pt x="22546" y="351040"/>
                    <a:pt x="19401" y="355416"/>
                  </a:cubicBezTo>
                  <a:cubicBezTo>
                    <a:pt x="13191" y="364047"/>
                    <a:pt x="20906" y="379974"/>
                    <a:pt x="26820" y="388768"/>
                  </a:cubicBezTo>
                  <a:cubicBezTo>
                    <a:pt x="30062" y="393585"/>
                    <a:pt x="47783" y="396320"/>
                    <a:pt x="60037" y="416092"/>
                  </a:cubicBezTo>
                  <a:cubicBezTo>
                    <a:pt x="63949" y="422407"/>
                    <a:pt x="91560" y="446975"/>
                    <a:pt x="97157" y="451936"/>
                  </a:cubicBezTo>
                  <a:cubicBezTo>
                    <a:pt x="80392" y="468045"/>
                    <a:pt x="25301" y="530609"/>
                    <a:pt x="12958" y="551735"/>
                  </a:cubicBezTo>
                  <a:cubicBezTo>
                    <a:pt x="3324" y="555869"/>
                    <a:pt x="-183" y="566109"/>
                    <a:pt x="1842" y="574414"/>
                  </a:cubicBezTo>
                  <a:cubicBezTo>
                    <a:pt x="-308" y="578939"/>
                    <a:pt x="-1553" y="581515"/>
                    <a:pt x="3793" y="585160"/>
                  </a:cubicBezTo>
                  <a:cubicBezTo>
                    <a:pt x="14022" y="592154"/>
                    <a:pt x="22467" y="607835"/>
                    <a:pt x="25570" y="610527"/>
                  </a:cubicBezTo>
                  <a:cubicBezTo>
                    <a:pt x="49154" y="630984"/>
                    <a:pt x="98973" y="681583"/>
                    <a:pt x="99127" y="681885"/>
                  </a:cubicBezTo>
                  <a:cubicBezTo>
                    <a:pt x="93910" y="686080"/>
                    <a:pt x="95248" y="683210"/>
                    <a:pt x="91727" y="687609"/>
                  </a:cubicBezTo>
                  <a:cubicBezTo>
                    <a:pt x="57552" y="730322"/>
                    <a:pt x="36630" y="745198"/>
                    <a:pt x="38284" y="750150"/>
                  </a:cubicBezTo>
                  <a:cubicBezTo>
                    <a:pt x="57222" y="750374"/>
                    <a:pt x="75603" y="750564"/>
                    <a:pt x="93432" y="750727"/>
                  </a:cubicBezTo>
                  <a:cubicBezTo>
                    <a:pt x="101291" y="741887"/>
                    <a:pt x="142619" y="694729"/>
                    <a:pt x="143716" y="6939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35"/>
            <p:cNvSpPr/>
            <p:nvPr/>
          </p:nvSpPr>
          <p:spPr>
            <a:xfrm>
              <a:off x="16909113" y="238238"/>
              <a:ext cx="147540" cy="688934"/>
            </a:xfrm>
            <a:custGeom>
              <a:avLst/>
              <a:gdLst/>
              <a:ahLst/>
              <a:cxnLst/>
              <a:rect l="l" t="t" r="r" b="b"/>
              <a:pathLst>
                <a:path w="147540" h="688934" extrusionOk="0">
                  <a:moveTo>
                    <a:pt x="143666" y="630072"/>
                  </a:moveTo>
                  <a:cubicBezTo>
                    <a:pt x="154354" y="615759"/>
                    <a:pt x="133539" y="614778"/>
                    <a:pt x="131904" y="610341"/>
                  </a:cubicBezTo>
                  <a:cubicBezTo>
                    <a:pt x="127826" y="599232"/>
                    <a:pt x="114317" y="597344"/>
                    <a:pt x="110940" y="589848"/>
                  </a:cubicBezTo>
                  <a:cubicBezTo>
                    <a:pt x="103076" y="572400"/>
                    <a:pt x="87408" y="567080"/>
                    <a:pt x="63773" y="536087"/>
                  </a:cubicBezTo>
                  <a:cubicBezTo>
                    <a:pt x="68771" y="527767"/>
                    <a:pt x="72450" y="532343"/>
                    <a:pt x="86706" y="512622"/>
                  </a:cubicBezTo>
                  <a:cubicBezTo>
                    <a:pt x="115274" y="473109"/>
                    <a:pt x="119487" y="480517"/>
                    <a:pt x="130208" y="459298"/>
                  </a:cubicBezTo>
                  <a:cubicBezTo>
                    <a:pt x="137102" y="445626"/>
                    <a:pt x="145315" y="448946"/>
                    <a:pt x="112431" y="414693"/>
                  </a:cubicBezTo>
                  <a:cubicBezTo>
                    <a:pt x="104497" y="406425"/>
                    <a:pt x="95922" y="398380"/>
                    <a:pt x="89280" y="389163"/>
                  </a:cubicBezTo>
                  <a:cubicBezTo>
                    <a:pt x="79901" y="376156"/>
                    <a:pt x="64498" y="368707"/>
                    <a:pt x="57762" y="353556"/>
                  </a:cubicBezTo>
                  <a:cubicBezTo>
                    <a:pt x="57056" y="351971"/>
                    <a:pt x="55491" y="352840"/>
                    <a:pt x="50441" y="348776"/>
                  </a:cubicBezTo>
                  <a:cubicBezTo>
                    <a:pt x="56155" y="341229"/>
                    <a:pt x="101130" y="288741"/>
                    <a:pt x="115469" y="283436"/>
                  </a:cubicBezTo>
                  <a:cubicBezTo>
                    <a:pt x="120858" y="281445"/>
                    <a:pt x="120012" y="273340"/>
                    <a:pt x="126418" y="272238"/>
                  </a:cubicBezTo>
                  <a:cubicBezTo>
                    <a:pt x="126715" y="272187"/>
                    <a:pt x="125684" y="274289"/>
                    <a:pt x="130320" y="250996"/>
                  </a:cubicBezTo>
                  <a:cubicBezTo>
                    <a:pt x="132429" y="248229"/>
                    <a:pt x="130236" y="247001"/>
                    <a:pt x="127087" y="239407"/>
                  </a:cubicBezTo>
                  <a:cubicBezTo>
                    <a:pt x="98171" y="231321"/>
                    <a:pt x="64409" y="166129"/>
                    <a:pt x="59077" y="163292"/>
                  </a:cubicBezTo>
                  <a:cubicBezTo>
                    <a:pt x="52875" y="160000"/>
                    <a:pt x="49424" y="154573"/>
                    <a:pt x="46767" y="148747"/>
                  </a:cubicBezTo>
                  <a:cubicBezTo>
                    <a:pt x="48314" y="147412"/>
                    <a:pt x="49693" y="145729"/>
                    <a:pt x="51054" y="143855"/>
                  </a:cubicBezTo>
                  <a:cubicBezTo>
                    <a:pt x="66235" y="122919"/>
                    <a:pt x="87083" y="116372"/>
                    <a:pt x="103187" y="100031"/>
                  </a:cubicBezTo>
                  <a:cubicBezTo>
                    <a:pt x="125638" y="77254"/>
                    <a:pt x="131611" y="70274"/>
                    <a:pt x="146063" y="61546"/>
                  </a:cubicBezTo>
                  <a:cubicBezTo>
                    <a:pt x="142825" y="57054"/>
                    <a:pt x="148952" y="56923"/>
                    <a:pt x="147228" y="48939"/>
                  </a:cubicBezTo>
                  <a:cubicBezTo>
                    <a:pt x="144929" y="38099"/>
                    <a:pt x="119153" y="15657"/>
                    <a:pt x="105687" y="0"/>
                  </a:cubicBezTo>
                  <a:cubicBezTo>
                    <a:pt x="86748" y="479"/>
                    <a:pt x="68688" y="939"/>
                    <a:pt x="51584" y="1367"/>
                  </a:cubicBezTo>
                  <a:cubicBezTo>
                    <a:pt x="57288" y="7571"/>
                    <a:pt x="57325" y="10654"/>
                    <a:pt x="64275" y="17155"/>
                  </a:cubicBezTo>
                  <a:cubicBezTo>
                    <a:pt x="118154" y="67549"/>
                    <a:pt x="96052" y="31556"/>
                    <a:pt x="47733" y="96864"/>
                  </a:cubicBezTo>
                  <a:cubicBezTo>
                    <a:pt x="43069" y="103165"/>
                    <a:pt x="26105" y="109880"/>
                    <a:pt x="21469" y="116204"/>
                  </a:cubicBezTo>
                  <a:cubicBezTo>
                    <a:pt x="16745" y="122659"/>
                    <a:pt x="13535" y="127165"/>
                    <a:pt x="9489" y="128913"/>
                  </a:cubicBezTo>
                  <a:cubicBezTo>
                    <a:pt x="152" y="132950"/>
                    <a:pt x="1481" y="145180"/>
                    <a:pt x="1049" y="146208"/>
                  </a:cubicBezTo>
                  <a:cubicBezTo>
                    <a:pt x="-1571" y="152402"/>
                    <a:pt x="1105" y="157773"/>
                    <a:pt x="4807" y="161684"/>
                  </a:cubicBezTo>
                  <a:cubicBezTo>
                    <a:pt x="13484" y="170849"/>
                    <a:pt x="15277" y="179587"/>
                    <a:pt x="26175" y="186878"/>
                  </a:cubicBezTo>
                  <a:cubicBezTo>
                    <a:pt x="30527" y="189789"/>
                    <a:pt x="41318" y="213347"/>
                    <a:pt x="45011" y="217565"/>
                  </a:cubicBezTo>
                  <a:cubicBezTo>
                    <a:pt x="48904" y="222011"/>
                    <a:pt x="54422" y="225136"/>
                    <a:pt x="57897" y="229828"/>
                  </a:cubicBezTo>
                  <a:cubicBezTo>
                    <a:pt x="77755" y="256669"/>
                    <a:pt x="58710" y="232018"/>
                    <a:pt x="82200" y="253828"/>
                  </a:cubicBezTo>
                  <a:cubicBezTo>
                    <a:pt x="76622" y="259873"/>
                    <a:pt x="71702" y="266513"/>
                    <a:pt x="66458" y="272782"/>
                  </a:cubicBezTo>
                  <a:cubicBezTo>
                    <a:pt x="48142" y="294689"/>
                    <a:pt x="41690" y="294024"/>
                    <a:pt x="39516" y="300158"/>
                  </a:cubicBezTo>
                  <a:cubicBezTo>
                    <a:pt x="35656" y="311076"/>
                    <a:pt x="18143" y="327157"/>
                    <a:pt x="15194" y="340671"/>
                  </a:cubicBezTo>
                  <a:cubicBezTo>
                    <a:pt x="11854" y="345470"/>
                    <a:pt x="7195" y="345665"/>
                    <a:pt x="8212" y="358160"/>
                  </a:cubicBezTo>
                  <a:cubicBezTo>
                    <a:pt x="9011" y="367995"/>
                    <a:pt x="18575" y="381727"/>
                    <a:pt x="22473" y="383611"/>
                  </a:cubicBezTo>
                  <a:cubicBezTo>
                    <a:pt x="46576" y="395264"/>
                    <a:pt x="31057" y="396743"/>
                    <a:pt x="88550" y="445142"/>
                  </a:cubicBezTo>
                  <a:cubicBezTo>
                    <a:pt x="79404" y="453569"/>
                    <a:pt x="80105" y="450811"/>
                    <a:pt x="78317" y="453396"/>
                  </a:cubicBezTo>
                  <a:cubicBezTo>
                    <a:pt x="36622" y="513933"/>
                    <a:pt x="28836" y="512464"/>
                    <a:pt x="17080" y="541439"/>
                  </a:cubicBezTo>
                  <a:cubicBezTo>
                    <a:pt x="11092" y="556199"/>
                    <a:pt x="28525" y="565471"/>
                    <a:pt x="35056" y="571163"/>
                  </a:cubicBezTo>
                  <a:cubicBezTo>
                    <a:pt x="78847" y="609346"/>
                    <a:pt x="88852" y="622892"/>
                    <a:pt x="94705" y="628231"/>
                  </a:cubicBezTo>
                  <a:cubicBezTo>
                    <a:pt x="94989" y="628491"/>
                    <a:pt x="45856" y="673836"/>
                    <a:pt x="36724" y="688935"/>
                  </a:cubicBezTo>
                  <a:cubicBezTo>
                    <a:pt x="53428" y="688437"/>
                    <a:pt x="70462" y="687986"/>
                    <a:pt x="87803" y="687572"/>
                  </a:cubicBezTo>
                  <a:cubicBezTo>
                    <a:pt x="96670" y="684103"/>
                    <a:pt x="102584" y="675235"/>
                    <a:pt x="133233" y="650677"/>
                  </a:cubicBezTo>
                  <a:cubicBezTo>
                    <a:pt x="139499" y="643944"/>
                    <a:pt x="142188" y="638312"/>
                    <a:pt x="143666" y="6300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35"/>
            <p:cNvSpPr/>
            <p:nvPr/>
          </p:nvSpPr>
          <p:spPr>
            <a:xfrm>
              <a:off x="17268163" y="230318"/>
              <a:ext cx="146687" cy="692036"/>
            </a:xfrm>
            <a:custGeom>
              <a:avLst/>
              <a:gdLst/>
              <a:ahLst/>
              <a:cxnLst/>
              <a:rect l="l" t="t" r="r" b="b"/>
              <a:pathLst>
                <a:path w="146687" h="692036" extrusionOk="0">
                  <a:moveTo>
                    <a:pt x="104841" y="684006"/>
                  </a:moveTo>
                  <a:cubicBezTo>
                    <a:pt x="105551" y="681439"/>
                    <a:pt x="117201" y="679792"/>
                    <a:pt x="130905" y="663875"/>
                  </a:cubicBezTo>
                  <a:cubicBezTo>
                    <a:pt x="136860" y="656941"/>
                    <a:pt x="153165" y="647492"/>
                    <a:pt x="143902" y="623622"/>
                  </a:cubicBezTo>
                  <a:cubicBezTo>
                    <a:pt x="145751" y="618396"/>
                    <a:pt x="131472" y="608867"/>
                    <a:pt x="125809" y="606984"/>
                  </a:cubicBezTo>
                  <a:cubicBezTo>
                    <a:pt x="120862" y="605342"/>
                    <a:pt x="92633" y="575265"/>
                    <a:pt x="88805" y="571084"/>
                  </a:cubicBezTo>
                  <a:cubicBezTo>
                    <a:pt x="87063" y="569178"/>
                    <a:pt x="86525" y="566150"/>
                    <a:pt x="84741" y="564304"/>
                  </a:cubicBezTo>
                  <a:cubicBezTo>
                    <a:pt x="33950" y="511892"/>
                    <a:pt x="48127" y="527321"/>
                    <a:pt x="53934" y="515193"/>
                  </a:cubicBezTo>
                  <a:cubicBezTo>
                    <a:pt x="58895" y="504833"/>
                    <a:pt x="96758" y="462767"/>
                    <a:pt x="109151" y="453694"/>
                  </a:cubicBezTo>
                  <a:cubicBezTo>
                    <a:pt x="123129" y="443459"/>
                    <a:pt x="124429" y="430099"/>
                    <a:pt x="142355" y="416674"/>
                  </a:cubicBezTo>
                  <a:cubicBezTo>
                    <a:pt x="146169" y="384294"/>
                    <a:pt x="119547" y="383657"/>
                    <a:pt x="114823" y="370283"/>
                  </a:cubicBezTo>
                  <a:cubicBezTo>
                    <a:pt x="114182" y="368470"/>
                    <a:pt x="111892" y="366772"/>
                    <a:pt x="109969" y="365986"/>
                  </a:cubicBezTo>
                  <a:cubicBezTo>
                    <a:pt x="104957" y="363945"/>
                    <a:pt x="87133" y="338736"/>
                    <a:pt x="71562" y="329277"/>
                  </a:cubicBezTo>
                  <a:cubicBezTo>
                    <a:pt x="69565" y="328064"/>
                    <a:pt x="71307" y="327273"/>
                    <a:pt x="52559" y="310305"/>
                  </a:cubicBezTo>
                  <a:cubicBezTo>
                    <a:pt x="67647" y="280046"/>
                    <a:pt x="148092" y="216393"/>
                    <a:pt x="130445" y="201685"/>
                  </a:cubicBezTo>
                  <a:cubicBezTo>
                    <a:pt x="131569" y="193031"/>
                    <a:pt x="127347" y="195997"/>
                    <a:pt x="106011" y="167217"/>
                  </a:cubicBezTo>
                  <a:cubicBezTo>
                    <a:pt x="101501" y="161135"/>
                    <a:pt x="83482" y="155183"/>
                    <a:pt x="78632" y="149374"/>
                  </a:cubicBezTo>
                  <a:cubicBezTo>
                    <a:pt x="54700" y="120696"/>
                    <a:pt x="70652" y="129123"/>
                    <a:pt x="72329" y="116116"/>
                  </a:cubicBezTo>
                  <a:cubicBezTo>
                    <a:pt x="143726" y="50004"/>
                    <a:pt x="125001" y="67461"/>
                    <a:pt x="93915" y="38769"/>
                  </a:cubicBezTo>
                  <a:cubicBezTo>
                    <a:pt x="43101" y="-8073"/>
                    <a:pt x="71112" y="18164"/>
                    <a:pt x="53358" y="0"/>
                  </a:cubicBezTo>
                  <a:cubicBezTo>
                    <a:pt x="35976" y="456"/>
                    <a:pt x="18840" y="902"/>
                    <a:pt x="1954" y="1344"/>
                  </a:cubicBezTo>
                  <a:cubicBezTo>
                    <a:pt x="23606" y="32286"/>
                    <a:pt x="71957" y="58667"/>
                    <a:pt x="67001" y="64973"/>
                  </a:cubicBezTo>
                  <a:cubicBezTo>
                    <a:pt x="48824" y="88126"/>
                    <a:pt x="49846" y="80951"/>
                    <a:pt x="47398" y="84997"/>
                  </a:cubicBezTo>
                  <a:cubicBezTo>
                    <a:pt x="33040" y="108731"/>
                    <a:pt x="35288" y="106174"/>
                    <a:pt x="34749" y="106285"/>
                  </a:cubicBezTo>
                  <a:cubicBezTo>
                    <a:pt x="28302" y="107643"/>
                    <a:pt x="30643" y="113972"/>
                    <a:pt x="25473" y="120915"/>
                  </a:cubicBezTo>
                  <a:cubicBezTo>
                    <a:pt x="-3820" y="160251"/>
                    <a:pt x="58737" y="178182"/>
                    <a:pt x="65984" y="186279"/>
                  </a:cubicBezTo>
                  <a:cubicBezTo>
                    <a:pt x="73927" y="195156"/>
                    <a:pt x="73332" y="194974"/>
                    <a:pt x="84499" y="205098"/>
                  </a:cubicBezTo>
                  <a:cubicBezTo>
                    <a:pt x="84025" y="207409"/>
                    <a:pt x="83970" y="210469"/>
                    <a:pt x="79998" y="210334"/>
                  </a:cubicBezTo>
                  <a:cubicBezTo>
                    <a:pt x="77453" y="210246"/>
                    <a:pt x="79710" y="216505"/>
                    <a:pt x="73880" y="218923"/>
                  </a:cubicBezTo>
                  <a:cubicBezTo>
                    <a:pt x="62500" y="223652"/>
                    <a:pt x="24307" y="273005"/>
                    <a:pt x="17102" y="282817"/>
                  </a:cubicBezTo>
                  <a:cubicBezTo>
                    <a:pt x="8685" y="294275"/>
                    <a:pt x="-2431" y="299851"/>
                    <a:pt x="9112" y="319531"/>
                  </a:cubicBezTo>
                  <a:cubicBezTo>
                    <a:pt x="11087" y="333286"/>
                    <a:pt x="68497" y="383401"/>
                    <a:pt x="91500" y="406513"/>
                  </a:cubicBezTo>
                  <a:cubicBezTo>
                    <a:pt x="82023" y="413646"/>
                    <a:pt x="83663" y="417334"/>
                    <a:pt x="79436" y="420045"/>
                  </a:cubicBezTo>
                  <a:cubicBezTo>
                    <a:pt x="67345" y="427802"/>
                    <a:pt x="65384" y="437209"/>
                    <a:pt x="55151" y="448332"/>
                  </a:cubicBezTo>
                  <a:cubicBezTo>
                    <a:pt x="39348" y="465510"/>
                    <a:pt x="56749" y="441125"/>
                    <a:pt x="9907" y="504995"/>
                  </a:cubicBezTo>
                  <a:cubicBezTo>
                    <a:pt x="5011" y="505339"/>
                    <a:pt x="6850" y="510562"/>
                    <a:pt x="3046" y="512789"/>
                  </a:cubicBezTo>
                  <a:cubicBezTo>
                    <a:pt x="-6886" y="518597"/>
                    <a:pt x="10562" y="546699"/>
                    <a:pt x="11574" y="548842"/>
                  </a:cubicBezTo>
                  <a:cubicBezTo>
                    <a:pt x="18370" y="552158"/>
                    <a:pt x="21320" y="558933"/>
                    <a:pt x="25501" y="564555"/>
                  </a:cubicBezTo>
                  <a:cubicBezTo>
                    <a:pt x="30610" y="571428"/>
                    <a:pt x="51918" y="587751"/>
                    <a:pt x="55801" y="601464"/>
                  </a:cubicBezTo>
                  <a:cubicBezTo>
                    <a:pt x="56916" y="605403"/>
                    <a:pt x="76054" y="614169"/>
                    <a:pt x="79594" y="626161"/>
                  </a:cubicBezTo>
                  <a:cubicBezTo>
                    <a:pt x="80337" y="628696"/>
                    <a:pt x="80560" y="622237"/>
                    <a:pt x="91430" y="636192"/>
                  </a:cubicBezTo>
                  <a:cubicBezTo>
                    <a:pt x="85833" y="642805"/>
                    <a:pt x="78470" y="647692"/>
                    <a:pt x="73174" y="654630"/>
                  </a:cubicBezTo>
                  <a:cubicBezTo>
                    <a:pt x="72505" y="655504"/>
                    <a:pt x="67972" y="655230"/>
                    <a:pt x="66889" y="657113"/>
                  </a:cubicBezTo>
                  <a:cubicBezTo>
                    <a:pt x="65593" y="659369"/>
                    <a:pt x="44374" y="679137"/>
                    <a:pt x="31084" y="692037"/>
                  </a:cubicBezTo>
                  <a:cubicBezTo>
                    <a:pt x="53102" y="691999"/>
                    <a:pt x="75339" y="691999"/>
                    <a:pt x="97752" y="692027"/>
                  </a:cubicBezTo>
                  <a:cubicBezTo>
                    <a:pt x="102360" y="690679"/>
                    <a:pt x="103656" y="688251"/>
                    <a:pt x="104841" y="6840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35"/>
            <p:cNvSpPr/>
            <p:nvPr/>
          </p:nvSpPr>
          <p:spPr>
            <a:xfrm>
              <a:off x="16568619" y="238753"/>
              <a:ext cx="152345" cy="715041"/>
            </a:xfrm>
            <a:custGeom>
              <a:avLst/>
              <a:gdLst/>
              <a:ahLst/>
              <a:cxnLst/>
              <a:rect l="l" t="t" r="r" b="b"/>
              <a:pathLst>
                <a:path w="152345" h="715041" extrusionOk="0">
                  <a:moveTo>
                    <a:pt x="143698" y="644703"/>
                  </a:moveTo>
                  <a:cubicBezTo>
                    <a:pt x="157731" y="634919"/>
                    <a:pt x="151790" y="616522"/>
                    <a:pt x="136814" y="613016"/>
                  </a:cubicBezTo>
                  <a:cubicBezTo>
                    <a:pt x="130278" y="595754"/>
                    <a:pt x="115929" y="596308"/>
                    <a:pt x="111981" y="585147"/>
                  </a:cubicBezTo>
                  <a:cubicBezTo>
                    <a:pt x="111340" y="583334"/>
                    <a:pt x="109050" y="581636"/>
                    <a:pt x="107127" y="580851"/>
                  </a:cubicBezTo>
                  <a:cubicBezTo>
                    <a:pt x="102114" y="578809"/>
                    <a:pt x="84291" y="553600"/>
                    <a:pt x="68720" y="544142"/>
                  </a:cubicBezTo>
                  <a:cubicBezTo>
                    <a:pt x="67457" y="543370"/>
                    <a:pt x="66597" y="541919"/>
                    <a:pt x="65585" y="540747"/>
                  </a:cubicBezTo>
                  <a:cubicBezTo>
                    <a:pt x="42071" y="513604"/>
                    <a:pt x="48054" y="532944"/>
                    <a:pt x="57163" y="516440"/>
                  </a:cubicBezTo>
                  <a:cubicBezTo>
                    <a:pt x="63490" y="504982"/>
                    <a:pt x="103503" y="465865"/>
                    <a:pt x="104400" y="460405"/>
                  </a:cubicBezTo>
                  <a:cubicBezTo>
                    <a:pt x="104832" y="457778"/>
                    <a:pt x="116240" y="454890"/>
                    <a:pt x="128155" y="437591"/>
                  </a:cubicBezTo>
                  <a:cubicBezTo>
                    <a:pt x="135170" y="427407"/>
                    <a:pt x="137014" y="428774"/>
                    <a:pt x="139346" y="421427"/>
                  </a:cubicBezTo>
                  <a:cubicBezTo>
                    <a:pt x="149565" y="418256"/>
                    <a:pt x="154847" y="408327"/>
                    <a:pt x="143183" y="395172"/>
                  </a:cubicBezTo>
                  <a:cubicBezTo>
                    <a:pt x="134761" y="385676"/>
                    <a:pt x="74601" y="322731"/>
                    <a:pt x="71363" y="315448"/>
                  </a:cubicBezTo>
                  <a:cubicBezTo>
                    <a:pt x="70639" y="313826"/>
                    <a:pt x="68994" y="314751"/>
                    <a:pt x="63787" y="310468"/>
                  </a:cubicBezTo>
                  <a:cubicBezTo>
                    <a:pt x="91821" y="271815"/>
                    <a:pt x="105324" y="271281"/>
                    <a:pt x="103132" y="260436"/>
                  </a:cubicBezTo>
                  <a:cubicBezTo>
                    <a:pt x="128643" y="239027"/>
                    <a:pt x="116542" y="240380"/>
                    <a:pt x="123798" y="237404"/>
                  </a:cubicBezTo>
                  <a:cubicBezTo>
                    <a:pt x="124430" y="237148"/>
                    <a:pt x="123812" y="233405"/>
                    <a:pt x="123464" y="231331"/>
                  </a:cubicBezTo>
                  <a:cubicBezTo>
                    <a:pt x="119892" y="210168"/>
                    <a:pt x="107261" y="194157"/>
                    <a:pt x="88931" y="168832"/>
                  </a:cubicBezTo>
                  <a:cubicBezTo>
                    <a:pt x="83315" y="161080"/>
                    <a:pt x="86790" y="147422"/>
                    <a:pt x="83766" y="144790"/>
                  </a:cubicBezTo>
                  <a:cubicBezTo>
                    <a:pt x="83947" y="144539"/>
                    <a:pt x="84235" y="144306"/>
                    <a:pt x="84333" y="144041"/>
                  </a:cubicBezTo>
                  <a:cubicBezTo>
                    <a:pt x="89535" y="129993"/>
                    <a:pt x="101915" y="121218"/>
                    <a:pt x="109747" y="109123"/>
                  </a:cubicBezTo>
                  <a:cubicBezTo>
                    <a:pt x="111614" y="106235"/>
                    <a:pt x="154415" y="84063"/>
                    <a:pt x="151967" y="64267"/>
                  </a:cubicBezTo>
                  <a:cubicBezTo>
                    <a:pt x="156756" y="44266"/>
                    <a:pt x="114879" y="20452"/>
                    <a:pt x="95620" y="554"/>
                  </a:cubicBezTo>
                  <a:cubicBezTo>
                    <a:pt x="73221" y="-404"/>
                    <a:pt x="51050" y="-325"/>
                    <a:pt x="31577" y="2447"/>
                  </a:cubicBezTo>
                  <a:cubicBezTo>
                    <a:pt x="41787" y="8780"/>
                    <a:pt x="64252" y="36575"/>
                    <a:pt x="72455" y="42048"/>
                  </a:cubicBezTo>
                  <a:cubicBezTo>
                    <a:pt x="102324" y="61984"/>
                    <a:pt x="94366" y="62044"/>
                    <a:pt x="100331" y="64258"/>
                  </a:cubicBezTo>
                  <a:cubicBezTo>
                    <a:pt x="106736" y="66634"/>
                    <a:pt x="103694" y="64978"/>
                    <a:pt x="80440" y="88109"/>
                  </a:cubicBezTo>
                  <a:cubicBezTo>
                    <a:pt x="75911" y="92615"/>
                    <a:pt x="52708" y="117842"/>
                    <a:pt x="43845" y="118042"/>
                  </a:cubicBezTo>
                  <a:cubicBezTo>
                    <a:pt x="38787" y="133676"/>
                    <a:pt x="37193" y="136834"/>
                    <a:pt x="38526" y="140340"/>
                  </a:cubicBezTo>
                  <a:cubicBezTo>
                    <a:pt x="43362" y="153044"/>
                    <a:pt x="41337" y="161336"/>
                    <a:pt x="51435" y="171064"/>
                  </a:cubicBezTo>
                  <a:cubicBezTo>
                    <a:pt x="58649" y="178007"/>
                    <a:pt x="84305" y="222672"/>
                    <a:pt x="85945" y="224709"/>
                  </a:cubicBezTo>
                  <a:cubicBezTo>
                    <a:pt x="77337" y="228913"/>
                    <a:pt x="66737" y="236092"/>
                    <a:pt x="65534" y="245639"/>
                  </a:cubicBezTo>
                  <a:cubicBezTo>
                    <a:pt x="65037" y="249569"/>
                    <a:pt x="55012" y="251675"/>
                    <a:pt x="37969" y="278098"/>
                  </a:cubicBezTo>
                  <a:cubicBezTo>
                    <a:pt x="34768" y="283060"/>
                    <a:pt x="29357" y="286431"/>
                    <a:pt x="27559" y="292430"/>
                  </a:cubicBezTo>
                  <a:cubicBezTo>
                    <a:pt x="20540" y="294341"/>
                    <a:pt x="22533" y="301768"/>
                    <a:pt x="19388" y="306143"/>
                  </a:cubicBezTo>
                  <a:cubicBezTo>
                    <a:pt x="13178" y="314774"/>
                    <a:pt x="20893" y="330701"/>
                    <a:pt x="26807" y="339495"/>
                  </a:cubicBezTo>
                  <a:cubicBezTo>
                    <a:pt x="30044" y="344312"/>
                    <a:pt x="47770" y="347047"/>
                    <a:pt x="60024" y="366819"/>
                  </a:cubicBezTo>
                  <a:cubicBezTo>
                    <a:pt x="63945" y="373148"/>
                    <a:pt x="91723" y="397855"/>
                    <a:pt x="97144" y="402663"/>
                  </a:cubicBezTo>
                  <a:cubicBezTo>
                    <a:pt x="85661" y="413698"/>
                    <a:pt x="71243" y="432202"/>
                    <a:pt x="69784" y="434610"/>
                  </a:cubicBezTo>
                  <a:cubicBezTo>
                    <a:pt x="69217" y="435540"/>
                    <a:pt x="64665" y="435792"/>
                    <a:pt x="63801" y="437749"/>
                  </a:cubicBezTo>
                  <a:cubicBezTo>
                    <a:pt x="61111" y="443874"/>
                    <a:pt x="26649" y="479006"/>
                    <a:pt x="12950" y="502457"/>
                  </a:cubicBezTo>
                  <a:cubicBezTo>
                    <a:pt x="3316" y="506596"/>
                    <a:pt x="-191" y="516831"/>
                    <a:pt x="1834" y="525136"/>
                  </a:cubicBezTo>
                  <a:cubicBezTo>
                    <a:pt x="-317" y="529670"/>
                    <a:pt x="-1538" y="532251"/>
                    <a:pt x="3785" y="535883"/>
                  </a:cubicBezTo>
                  <a:cubicBezTo>
                    <a:pt x="14018" y="542872"/>
                    <a:pt x="22459" y="558557"/>
                    <a:pt x="25562" y="561250"/>
                  </a:cubicBezTo>
                  <a:cubicBezTo>
                    <a:pt x="40928" y="574577"/>
                    <a:pt x="98254" y="630915"/>
                    <a:pt x="99118" y="632607"/>
                  </a:cubicBezTo>
                  <a:cubicBezTo>
                    <a:pt x="87310" y="642113"/>
                    <a:pt x="34346" y="705156"/>
                    <a:pt x="29793" y="707071"/>
                  </a:cubicBezTo>
                  <a:cubicBezTo>
                    <a:pt x="25348" y="708941"/>
                    <a:pt x="20559" y="708945"/>
                    <a:pt x="17298" y="715042"/>
                  </a:cubicBezTo>
                  <a:cubicBezTo>
                    <a:pt x="38178" y="711410"/>
                    <a:pt x="62370" y="708155"/>
                    <a:pt x="89535" y="705249"/>
                  </a:cubicBezTo>
                  <a:cubicBezTo>
                    <a:pt x="103824" y="689931"/>
                    <a:pt x="142523" y="645521"/>
                    <a:pt x="143698" y="644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35"/>
            <p:cNvSpPr/>
            <p:nvPr/>
          </p:nvSpPr>
          <p:spPr>
            <a:xfrm>
              <a:off x="18273402" y="201594"/>
              <a:ext cx="153194" cy="733948"/>
            </a:xfrm>
            <a:custGeom>
              <a:avLst/>
              <a:gdLst/>
              <a:ahLst/>
              <a:cxnLst/>
              <a:rect l="l" t="t" r="r" b="b"/>
              <a:pathLst>
                <a:path w="153194" h="733948" extrusionOk="0">
                  <a:moveTo>
                    <a:pt x="102666" y="722156"/>
                  </a:moveTo>
                  <a:cubicBezTo>
                    <a:pt x="106219" y="720208"/>
                    <a:pt x="110047" y="717408"/>
                    <a:pt x="111348" y="712735"/>
                  </a:cubicBezTo>
                  <a:cubicBezTo>
                    <a:pt x="112058" y="710177"/>
                    <a:pt x="123643" y="708596"/>
                    <a:pt x="137412" y="692608"/>
                  </a:cubicBezTo>
                  <a:cubicBezTo>
                    <a:pt x="143362" y="685680"/>
                    <a:pt x="159671" y="676226"/>
                    <a:pt x="150409" y="652352"/>
                  </a:cubicBezTo>
                  <a:cubicBezTo>
                    <a:pt x="152253" y="647125"/>
                    <a:pt x="137978" y="637596"/>
                    <a:pt x="132316" y="635713"/>
                  </a:cubicBezTo>
                  <a:cubicBezTo>
                    <a:pt x="127369" y="634072"/>
                    <a:pt x="99140" y="603994"/>
                    <a:pt x="95312" y="599813"/>
                  </a:cubicBezTo>
                  <a:cubicBezTo>
                    <a:pt x="93570" y="597907"/>
                    <a:pt x="93032" y="594879"/>
                    <a:pt x="91248" y="593033"/>
                  </a:cubicBezTo>
                  <a:cubicBezTo>
                    <a:pt x="40480" y="540639"/>
                    <a:pt x="54630" y="556059"/>
                    <a:pt x="60441" y="543922"/>
                  </a:cubicBezTo>
                  <a:cubicBezTo>
                    <a:pt x="65402" y="533562"/>
                    <a:pt x="103265" y="491496"/>
                    <a:pt x="115658" y="482423"/>
                  </a:cubicBezTo>
                  <a:cubicBezTo>
                    <a:pt x="129636" y="472188"/>
                    <a:pt x="130936" y="458828"/>
                    <a:pt x="148862" y="445403"/>
                  </a:cubicBezTo>
                  <a:cubicBezTo>
                    <a:pt x="152676" y="413023"/>
                    <a:pt x="126054" y="412386"/>
                    <a:pt x="121330" y="399012"/>
                  </a:cubicBezTo>
                  <a:cubicBezTo>
                    <a:pt x="120689" y="397199"/>
                    <a:pt x="118399" y="395501"/>
                    <a:pt x="116476" y="394715"/>
                  </a:cubicBezTo>
                  <a:cubicBezTo>
                    <a:pt x="111464" y="392674"/>
                    <a:pt x="93640" y="367465"/>
                    <a:pt x="78069" y="358007"/>
                  </a:cubicBezTo>
                  <a:cubicBezTo>
                    <a:pt x="76072" y="356793"/>
                    <a:pt x="77819" y="356002"/>
                    <a:pt x="59066" y="339034"/>
                  </a:cubicBezTo>
                  <a:cubicBezTo>
                    <a:pt x="74149" y="308779"/>
                    <a:pt x="154590" y="245132"/>
                    <a:pt x="136952" y="230414"/>
                  </a:cubicBezTo>
                  <a:cubicBezTo>
                    <a:pt x="138071" y="221760"/>
                    <a:pt x="133854" y="224727"/>
                    <a:pt x="112518" y="195946"/>
                  </a:cubicBezTo>
                  <a:cubicBezTo>
                    <a:pt x="108008" y="189864"/>
                    <a:pt x="89989" y="183912"/>
                    <a:pt x="85139" y="178103"/>
                  </a:cubicBezTo>
                  <a:cubicBezTo>
                    <a:pt x="61207" y="149430"/>
                    <a:pt x="77159" y="157856"/>
                    <a:pt x="78836" y="144845"/>
                  </a:cubicBezTo>
                  <a:cubicBezTo>
                    <a:pt x="150088" y="78868"/>
                    <a:pt x="131745" y="96404"/>
                    <a:pt x="100422" y="67498"/>
                  </a:cubicBezTo>
                  <a:cubicBezTo>
                    <a:pt x="38929" y="10802"/>
                    <a:pt x="46394" y="16983"/>
                    <a:pt x="51885" y="12179"/>
                  </a:cubicBezTo>
                  <a:cubicBezTo>
                    <a:pt x="65987" y="-153"/>
                    <a:pt x="55629" y="8487"/>
                    <a:pt x="63702" y="0"/>
                  </a:cubicBezTo>
                  <a:cubicBezTo>
                    <a:pt x="43165" y="651"/>
                    <a:pt x="22220" y="1311"/>
                    <a:pt x="941" y="1972"/>
                  </a:cubicBezTo>
                  <a:cubicBezTo>
                    <a:pt x="-10124" y="39113"/>
                    <a:pt x="80216" y="85169"/>
                    <a:pt x="73503" y="93707"/>
                  </a:cubicBezTo>
                  <a:cubicBezTo>
                    <a:pt x="55364" y="116814"/>
                    <a:pt x="56330" y="109717"/>
                    <a:pt x="53900" y="113730"/>
                  </a:cubicBezTo>
                  <a:cubicBezTo>
                    <a:pt x="39542" y="137465"/>
                    <a:pt x="41790" y="134908"/>
                    <a:pt x="41252" y="135019"/>
                  </a:cubicBezTo>
                  <a:cubicBezTo>
                    <a:pt x="34804" y="136377"/>
                    <a:pt x="37145" y="142706"/>
                    <a:pt x="31975" y="149649"/>
                  </a:cubicBezTo>
                  <a:cubicBezTo>
                    <a:pt x="22569" y="162279"/>
                    <a:pt x="22285" y="176188"/>
                    <a:pt x="30684" y="187329"/>
                  </a:cubicBezTo>
                  <a:cubicBezTo>
                    <a:pt x="35993" y="194370"/>
                    <a:pt x="71654" y="214078"/>
                    <a:pt x="72491" y="215012"/>
                  </a:cubicBezTo>
                  <a:cubicBezTo>
                    <a:pt x="80429" y="223885"/>
                    <a:pt x="79807" y="223680"/>
                    <a:pt x="91006" y="233832"/>
                  </a:cubicBezTo>
                  <a:cubicBezTo>
                    <a:pt x="90532" y="236143"/>
                    <a:pt x="90477" y="239203"/>
                    <a:pt x="86505" y="239068"/>
                  </a:cubicBezTo>
                  <a:cubicBezTo>
                    <a:pt x="83960" y="238979"/>
                    <a:pt x="86217" y="245239"/>
                    <a:pt x="80387" y="247657"/>
                  </a:cubicBezTo>
                  <a:cubicBezTo>
                    <a:pt x="72839" y="250791"/>
                    <a:pt x="71850" y="261291"/>
                    <a:pt x="63112" y="263096"/>
                  </a:cubicBezTo>
                  <a:cubicBezTo>
                    <a:pt x="61175" y="263495"/>
                    <a:pt x="18253" y="318582"/>
                    <a:pt x="17956" y="318814"/>
                  </a:cubicBezTo>
                  <a:cubicBezTo>
                    <a:pt x="-12242" y="342163"/>
                    <a:pt x="60692" y="397733"/>
                    <a:pt x="98016" y="435242"/>
                  </a:cubicBezTo>
                  <a:cubicBezTo>
                    <a:pt x="88465" y="442431"/>
                    <a:pt x="90286" y="445989"/>
                    <a:pt x="85952" y="448774"/>
                  </a:cubicBezTo>
                  <a:cubicBezTo>
                    <a:pt x="73861" y="456531"/>
                    <a:pt x="71901" y="465938"/>
                    <a:pt x="61667" y="477061"/>
                  </a:cubicBezTo>
                  <a:cubicBezTo>
                    <a:pt x="56771" y="482386"/>
                    <a:pt x="50835" y="486897"/>
                    <a:pt x="46691" y="492719"/>
                  </a:cubicBezTo>
                  <a:cubicBezTo>
                    <a:pt x="-26" y="558278"/>
                    <a:pt x="-759" y="537500"/>
                    <a:pt x="18086" y="577576"/>
                  </a:cubicBezTo>
                  <a:cubicBezTo>
                    <a:pt x="24882" y="580892"/>
                    <a:pt x="27832" y="587667"/>
                    <a:pt x="32012" y="593289"/>
                  </a:cubicBezTo>
                  <a:cubicBezTo>
                    <a:pt x="37122" y="600162"/>
                    <a:pt x="58430" y="616484"/>
                    <a:pt x="62313" y="630198"/>
                  </a:cubicBezTo>
                  <a:cubicBezTo>
                    <a:pt x="63428" y="634137"/>
                    <a:pt x="82566" y="642902"/>
                    <a:pt x="86106" y="654895"/>
                  </a:cubicBezTo>
                  <a:cubicBezTo>
                    <a:pt x="86849" y="657430"/>
                    <a:pt x="87072" y="650970"/>
                    <a:pt x="97941" y="664926"/>
                  </a:cubicBezTo>
                  <a:cubicBezTo>
                    <a:pt x="92344" y="671538"/>
                    <a:pt x="84981" y="676426"/>
                    <a:pt x="79686" y="683364"/>
                  </a:cubicBezTo>
                  <a:cubicBezTo>
                    <a:pt x="79017" y="684238"/>
                    <a:pt x="74479" y="683964"/>
                    <a:pt x="73401" y="685847"/>
                  </a:cubicBezTo>
                  <a:cubicBezTo>
                    <a:pt x="73354" y="685926"/>
                    <a:pt x="34590" y="723663"/>
                    <a:pt x="25825" y="732824"/>
                  </a:cubicBezTo>
                  <a:cubicBezTo>
                    <a:pt x="47365" y="733205"/>
                    <a:pt x="68630" y="733582"/>
                    <a:pt x="89603" y="733949"/>
                  </a:cubicBezTo>
                  <a:cubicBezTo>
                    <a:pt x="95113" y="732828"/>
                    <a:pt x="88800" y="729764"/>
                    <a:pt x="102666" y="722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35"/>
            <p:cNvSpPr/>
            <p:nvPr/>
          </p:nvSpPr>
          <p:spPr>
            <a:xfrm>
              <a:off x="17920872" y="211722"/>
              <a:ext cx="147531" cy="717556"/>
            </a:xfrm>
            <a:custGeom>
              <a:avLst/>
              <a:gdLst/>
              <a:ahLst/>
              <a:cxnLst/>
              <a:rect l="l" t="t" r="r" b="b"/>
              <a:pathLst>
                <a:path w="147531" h="717556" extrusionOk="0">
                  <a:moveTo>
                    <a:pt x="143666" y="656597"/>
                  </a:moveTo>
                  <a:cubicBezTo>
                    <a:pt x="154354" y="642284"/>
                    <a:pt x="133539" y="641303"/>
                    <a:pt x="131904" y="636866"/>
                  </a:cubicBezTo>
                  <a:cubicBezTo>
                    <a:pt x="127830" y="625757"/>
                    <a:pt x="114317" y="623869"/>
                    <a:pt x="110940" y="616373"/>
                  </a:cubicBezTo>
                  <a:cubicBezTo>
                    <a:pt x="103067" y="598902"/>
                    <a:pt x="87436" y="593647"/>
                    <a:pt x="63773" y="562612"/>
                  </a:cubicBezTo>
                  <a:cubicBezTo>
                    <a:pt x="68771" y="554292"/>
                    <a:pt x="72450" y="558868"/>
                    <a:pt x="86706" y="539147"/>
                  </a:cubicBezTo>
                  <a:cubicBezTo>
                    <a:pt x="107498" y="510385"/>
                    <a:pt x="138909" y="484413"/>
                    <a:pt x="136024" y="471067"/>
                  </a:cubicBezTo>
                  <a:cubicBezTo>
                    <a:pt x="132889" y="456535"/>
                    <a:pt x="64293" y="394776"/>
                    <a:pt x="57762" y="380076"/>
                  </a:cubicBezTo>
                  <a:cubicBezTo>
                    <a:pt x="57056" y="378491"/>
                    <a:pt x="55491" y="379360"/>
                    <a:pt x="50441" y="375296"/>
                  </a:cubicBezTo>
                  <a:cubicBezTo>
                    <a:pt x="57711" y="365698"/>
                    <a:pt x="95746" y="323255"/>
                    <a:pt x="102152" y="319456"/>
                  </a:cubicBezTo>
                  <a:cubicBezTo>
                    <a:pt x="113565" y="312685"/>
                    <a:pt x="108478" y="312541"/>
                    <a:pt x="115465" y="309960"/>
                  </a:cubicBezTo>
                  <a:cubicBezTo>
                    <a:pt x="120853" y="307970"/>
                    <a:pt x="120008" y="299865"/>
                    <a:pt x="126413" y="298763"/>
                  </a:cubicBezTo>
                  <a:cubicBezTo>
                    <a:pt x="126711" y="298712"/>
                    <a:pt x="125540" y="301557"/>
                    <a:pt x="131119" y="273479"/>
                  </a:cubicBezTo>
                  <a:cubicBezTo>
                    <a:pt x="128922" y="271285"/>
                    <a:pt x="127728" y="267509"/>
                    <a:pt x="127078" y="265932"/>
                  </a:cubicBezTo>
                  <a:cubicBezTo>
                    <a:pt x="94868" y="256925"/>
                    <a:pt x="68534" y="194849"/>
                    <a:pt x="59067" y="189817"/>
                  </a:cubicBezTo>
                  <a:cubicBezTo>
                    <a:pt x="52866" y="186530"/>
                    <a:pt x="49415" y="181098"/>
                    <a:pt x="46758" y="175271"/>
                  </a:cubicBezTo>
                  <a:cubicBezTo>
                    <a:pt x="48304" y="173937"/>
                    <a:pt x="49684" y="172253"/>
                    <a:pt x="51045" y="170379"/>
                  </a:cubicBezTo>
                  <a:cubicBezTo>
                    <a:pt x="66226" y="149444"/>
                    <a:pt x="87069" y="142897"/>
                    <a:pt x="103178" y="126556"/>
                  </a:cubicBezTo>
                  <a:cubicBezTo>
                    <a:pt x="125628" y="103779"/>
                    <a:pt x="131602" y="96799"/>
                    <a:pt x="146053" y="88071"/>
                  </a:cubicBezTo>
                  <a:cubicBezTo>
                    <a:pt x="142816" y="83578"/>
                    <a:pt x="148943" y="83448"/>
                    <a:pt x="147219" y="75468"/>
                  </a:cubicBezTo>
                  <a:cubicBezTo>
                    <a:pt x="147066" y="74748"/>
                    <a:pt x="147317" y="74929"/>
                    <a:pt x="147479" y="73371"/>
                  </a:cubicBezTo>
                  <a:cubicBezTo>
                    <a:pt x="141854" y="63680"/>
                    <a:pt x="150081" y="72120"/>
                    <a:pt x="80440" y="0"/>
                  </a:cubicBezTo>
                  <a:cubicBezTo>
                    <a:pt x="61585" y="544"/>
                    <a:pt x="42642" y="1088"/>
                    <a:pt x="23625" y="1632"/>
                  </a:cubicBezTo>
                  <a:cubicBezTo>
                    <a:pt x="35405" y="23274"/>
                    <a:pt x="43116" y="12486"/>
                    <a:pt x="57600" y="35853"/>
                  </a:cubicBezTo>
                  <a:cubicBezTo>
                    <a:pt x="61771" y="42591"/>
                    <a:pt x="94566" y="71604"/>
                    <a:pt x="96684" y="73469"/>
                  </a:cubicBezTo>
                  <a:cubicBezTo>
                    <a:pt x="73184" y="100022"/>
                    <a:pt x="70680" y="92353"/>
                    <a:pt x="47724" y="123389"/>
                  </a:cubicBezTo>
                  <a:cubicBezTo>
                    <a:pt x="41388" y="131950"/>
                    <a:pt x="31452" y="129481"/>
                    <a:pt x="13879" y="152490"/>
                  </a:cubicBezTo>
                  <a:cubicBezTo>
                    <a:pt x="7353" y="157726"/>
                    <a:pt x="4398" y="155638"/>
                    <a:pt x="1444" y="167208"/>
                  </a:cubicBezTo>
                  <a:cubicBezTo>
                    <a:pt x="998" y="168970"/>
                    <a:pt x="1723" y="171123"/>
                    <a:pt x="1049" y="172728"/>
                  </a:cubicBezTo>
                  <a:cubicBezTo>
                    <a:pt x="-1571" y="178922"/>
                    <a:pt x="1105" y="184293"/>
                    <a:pt x="4807" y="188204"/>
                  </a:cubicBezTo>
                  <a:cubicBezTo>
                    <a:pt x="13484" y="197369"/>
                    <a:pt x="15277" y="206107"/>
                    <a:pt x="26175" y="213399"/>
                  </a:cubicBezTo>
                  <a:cubicBezTo>
                    <a:pt x="30527" y="216310"/>
                    <a:pt x="41318" y="239868"/>
                    <a:pt x="45011" y="244085"/>
                  </a:cubicBezTo>
                  <a:cubicBezTo>
                    <a:pt x="48904" y="248531"/>
                    <a:pt x="54422" y="251656"/>
                    <a:pt x="57897" y="256348"/>
                  </a:cubicBezTo>
                  <a:cubicBezTo>
                    <a:pt x="77760" y="283189"/>
                    <a:pt x="58719" y="258548"/>
                    <a:pt x="82200" y="280348"/>
                  </a:cubicBezTo>
                  <a:cubicBezTo>
                    <a:pt x="72000" y="291411"/>
                    <a:pt x="61474" y="307686"/>
                    <a:pt x="48035" y="318019"/>
                  </a:cubicBezTo>
                  <a:cubicBezTo>
                    <a:pt x="44821" y="320498"/>
                    <a:pt x="40747" y="323209"/>
                    <a:pt x="39520" y="326678"/>
                  </a:cubicBezTo>
                  <a:cubicBezTo>
                    <a:pt x="35558" y="337885"/>
                    <a:pt x="25004" y="344721"/>
                    <a:pt x="21218" y="355849"/>
                  </a:cubicBezTo>
                  <a:cubicBezTo>
                    <a:pt x="14757" y="360876"/>
                    <a:pt x="17284" y="366340"/>
                    <a:pt x="12778" y="369999"/>
                  </a:cubicBezTo>
                  <a:cubicBezTo>
                    <a:pt x="1513" y="379156"/>
                    <a:pt x="11877" y="396766"/>
                    <a:pt x="20122" y="408764"/>
                  </a:cubicBezTo>
                  <a:cubicBezTo>
                    <a:pt x="21116" y="410215"/>
                    <a:pt x="35711" y="414177"/>
                    <a:pt x="46418" y="431447"/>
                  </a:cubicBezTo>
                  <a:cubicBezTo>
                    <a:pt x="50595" y="438190"/>
                    <a:pt x="82261" y="466361"/>
                    <a:pt x="88555" y="471658"/>
                  </a:cubicBezTo>
                  <a:cubicBezTo>
                    <a:pt x="70151" y="488608"/>
                    <a:pt x="90492" y="463650"/>
                    <a:pt x="63782" y="500861"/>
                  </a:cubicBezTo>
                  <a:cubicBezTo>
                    <a:pt x="39033" y="535296"/>
                    <a:pt x="27638" y="541941"/>
                    <a:pt x="17084" y="567959"/>
                  </a:cubicBezTo>
                  <a:cubicBezTo>
                    <a:pt x="11505" y="581715"/>
                    <a:pt x="21757" y="585067"/>
                    <a:pt x="54218" y="614508"/>
                  </a:cubicBezTo>
                  <a:cubicBezTo>
                    <a:pt x="83534" y="641093"/>
                    <a:pt x="87422" y="648311"/>
                    <a:pt x="95597" y="655486"/>
                  </a:cubicBezTo>
                  <a:cubicBezTo>
                    <a:pt x="65589" y="680132"/>
                    <a:pt x="78466" y="669195"/>
                    <a:pt x="46302" y="703764"/>
                  </a:cubicBezTo>
                  <a:cubicBezTo>
                    <a:pt x="39720" y="710842"/>
                    <a:pt x="35637" y="714655"/>
                    <a:pt x="36009" y="716734"/>
                  </a:cubicBezTo>
                  <a:cubicBezTo>
                    <a:pt x="52638" y="717004"/>
                    <a:pt x="69222" y="717278"/>
                    <a:pt x="85745" y="717557"/>
                  </a:cubicBezTo>
                  <a:cubicBezTo>
                    <a:pt x="128903" y="677626"/>
                    <a:pt x="139736" y="678593"/>
                    <a:pt x="143666" y="6565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35"/>
            <p:cNvSpPr/>
            <p:nvPr/>
          </p:nvSpPr>
          <p:spPr>
            <a:xfrm>
              <a:off x="17580313" y="222064"/>
              <a:ext cx="152031" cy="702559"/>
            </a:xfrm>
            <a:custGeom>
              <a:avLst/>
              <a:gdLst/>
              <a:ahLst/>
              <a:cxnLst/>
              <a:rect l="l" t="t" r="r" b="b"/>
              <a:pathLst>
                <a:path w="152031" h="702559" extrusionOk="0">
                  <a:moveTo>
                    <a:pt x="136872" y="629691"/>
                  </a:moveTo>
                  <a:cubicBezTo>
                    <a:pt x="130369" y="612499"/>
                    <a:pt x="115978" y="612946"/>
                    <a:pt x="112039" y="601822"/>
                  </a:cubicBezTo>
                  <a:cubicBezTo>
                    <a:pt x="111398" y="600009"/>
                    <a:pt x="109108" y="598311"/>
                    <a:pt x="107185" y="597525"/>
                  </a:cubicBezTo>
                  <a:cubicBezTo>
                    <a:pt x="102173" y="595484"/>
                    <a:pt x="84349" y="570275"/>
                    <a:pt x="68778" y="560817"/>
                  </a:cubicBezTo>
                  <a:cubicBezTo>
                    <a:pt x="64556" y="558250"/>
                    <a:pt x="73554" y="563760"/>
                    <a:pt x="49250" y="541360"/>
                  </a:cubicBezTo>
                  <a:cubicBezTo>
                    <a:pt x="112443" y="467403"/>
                    <a:pt x="135260" y="451164"/>
                    <a:pt x="139404" y="438107"/>
                  </a:cubicBezTo>
                  <a:cubicBezTo>
                    <a:pt x="172315" y="427885"/>
                    <a:pt x="121506" y="393483"/>
                    <a:pt x="102939" y="367735"/>
                  </a:cubicBezTo>
                  <a:cubicBezTo>
                    <a:pt x="93561" y="354728"/>
                    <a:pt x="78162" y="347278"/>
                    <a:pt x="71422" y="332128"/>
                  </a:cubicBezTo>
                  <a:cubicBezTo>
                    <a:pt x="70702" y="330505"/>
                    <a:pt x="69052" y="331431"/>
                    <a:pt x="63845" y="327148"/>
                  </a:cubicBezTo>
                  <a:cubicBezTo>
                    <a:pt x="92051" y="288258"/>
                    <a:pt x="105387" y="288007"/>
                    <a:pt x="103190" y="277116"/>
                  </a:cubicBezTo>
                  <a:cubicBezTo>
                    <a:pt x="128701" y="255706"/>
                    <a:pt x="116601" y="257060"/>
                    <a:pt x="123856" y="254083"/>
                  </a:cubicBezTo>
                  <a:cubicBezTo>
                    <a:pt x="124488" y="253828"/>
                    <a:pt x="123870" y="250084"/>
                    <a:pt x="123522" y="248010"/>
                  </a:cubicBezTo>
                  <a:cubicBezTo>
                    <a:pt x="117753" y="213924"/>
                    <a:pt x="97509" y="207395"/>
                    <a:pt x="91312" y="188446"/>
                  </a:cubicBezTo>
                  <a:cubicBezTo>
                    <a:pt x="90950" y="187334"/>
                    <a:pt x="89724" y="186525"/>
                    <a:pt x="88994" y="185507"/>
                  </a:cubicBezTo>
                  <a:cubicBezTo>
                    <a:pt x="83378" y="177755"/>
                    <a:pt x="86857" y="164106"/>
                    <a:pt x="83829" y="161465"/>
                  </a:cubicBezTo>
                  <a:cubicBezTo>
                    <a:pt x="84010" y="161214"/>
                    <a:pt x="84293" y="160981"/>
                    <a:pt x="84396" y="160716"/>
                  </a:cubicBezTo>
                  <a:cubicBezTo>
                    <a:pt x="89594" y="146682"/>
                    <a:pt x="101978" y="137907"/>
                    <a:pt x="109805" y="125812"/>
                  </a:cubicBezTo>
                  <a:cubicBezTo>
                    <a:pt x="118319" y="112652"/>
                    <a:pt x="193283" y="93809"/>
                    <a:pt x="120591" y="38718"/>
                  </a:cubicBezTo>
                  <a:cubicBezTo>
                    <a:pt x="92780" y="17638"/>
                    <a:pt x="98721" y="19103"/>
                    <a:pt x="79453" y="0"/>
                  </a:cubicBezTo>
                  <a:cubicBezTo>
                    <a:pt x="8753" y="2372"/>
                    <a:pt x="13654" y="307"/>
                    <a:pt x="18838" y="6324"/>
                  </a:cubicBezTo>
                  <a:cubicBezTo>
                    <a:pt x="24918" y="13379"/>
                    <a:pt x="26958" y="17215"/>
                    <a:pt x="29424" y="18010"/>
                  </a:cubicBezTo>
                  <a:cubicBezTo>
                    <a:pt x="34162" y="19550"/>
                    <a:pt x="56766" y="41968"/>
                    <a:pt x="59716" y="46488"/>
                  </a:cubicBezTo>
                  <a:cubicBezTo>
                    <a:pt x="68240" y="59574"/>
                    <a:pt x="84182" y="63099"/>
                    <a:pt x="96738" y="78082"/>
                  </a:cubicBezTo>
                  <a:cubicBezTo>
                    <a:pt x="99251" y="81081"/>
                    <a:pt x="100096" y="80444"/>
                    <a:pt x="103715" y="82579"/>
                  </a:cubicBezTo>
                  <a:cubicBezTo>
                    <a:pt x="103538" y="82876"/>
                    <a:pt x="53394" y="134508"/>
                    <a:pt x="43913" y="134726"/>
                  </a:cubicBezTo>
                  <a:cubicBezTo>
                    <a:pt x="34046" y="165208"/>
                    <a:pt x="32272" y="152030"/>
                    <a:pt x="85394" y="240570"/>
                  </a:cubicBezTo>
                  <a:cubicBezTo>
                    <a:pt x="86426" y="242295"/>
                    <a:pt x="86565" y="240379"/>
                    <a:pt x="82491" y="243365"/>
                  </a:cubicBezTo>
                  <a:cubicBezTo>
                    <a:pt x="57941" y="261356"/>
                    <a:pt x="70321" y="259850"/>
                    <a:pt x="62777" y="265960"/>
                  </a:cubicBezTo>
                  <a:cubicBezTo>
                    <a:pt x="49050" y="277079"/>
                    <a:pt x="28184" y="307212"/>
                    <a:pt x="27613" y="309114"/>
                  </a:cubicBezTo>
                  <a:cubicBezTo>
                    <a:pt x="20594" y="311025"/>
                    <a:pt x="22587" y="318452"/>
                    <a:pt x="19442" y="322828"/>
                  </a:cubicBezTo>
                  <a:cubicBezTo>
                    <a:pt x="14393" y="329849"/>
                    <a:pt x="17765" y="353296"/>
                    <a:pt x="36137" y="362178"/>
                  </a:cubicBezTo>
                  <a:cubicBezTo>
                    <a:pt x="57820" y="372664"/>
                    <a:pt x="42245" y="370627"/>
                    <a:pt x="97193" y="419343"/>
                  </a:cubicBezTo>
                  <a:cubicBezTo>
                    <a:pt x="85710" y="430383"/>
                    <a:pt x="71296" y="448872"/>
                    <a:pt x="69833" y="451290"/>
                  </a:cubicBezTo>
                  <a:cubicBezTo>
                    <a:pt x="69271" y="452220"/>
                    <a:pt x="64714" y="452471"/>
                    <a:pt x="63850" y="454429"/>
                  </a:cubicBezTo>
                  <a:cubicBezTo>
                    <a:pt x="63720" y="454731"/>
                    <a:pt x="10621" y="520109"/>
                    <a:pt x="8665" y="521625"/>
                  </a:cubicBezTo>
                  <a:cubicBezTo>
                    <a:pt x="-1606" y="529567"/>
                    <a:pt x="2687" y="540277"/>
                    <a:pt x="894" y="543922"/>
                  </a:cubicBezTo>
                  <a:cubicBezTo>
                    <a:pt x="-2005" y="549805"/>
                    <a:pt x="2454" y="551456"/>
                    <a:pt x="9854" y="556850"/>
                  </a:cubicBezTo>
                  <a:cubicBezTo>
                    <a:pt x="31933" y="591322"/>
                    <a:pt x="107422" y="646613"/>
                    <a:pt x="94169" y="652440"/>
                  </a:cubicBezTo>
                  <a:cubicBezTo>
                    <a:pt x="93872" y="652570"/>
                    <a:pt x="55340" y="696552"/>
                    <a:pt x="55122" y="696854"/>
                  </a:cubicBezTo>
                  <a:cubicBezTo>
                    <a:pt x="53319" y="699314"/>
                    <a:pt x="51192" y="700891"/>
                    <a:pt x="50500" y="701937"/>
                  </a:cubicBezTo>
                  <a:cubicBezTo>
                    <a:pt x="69471" y="702132"/>
                    <a:pt x="88474" y="702341"/>
                    <a:pt x="107496" y="702560"/>
                  </a:cubicBezTo>
                  <a:cubicBezTo>
                    <a:pt x="118770" y="688595"/>
                    <a:pt x="143473" y="661573"/>
                    <a:pt x="143756" y="661373"/>
                  </a:cubicBezTo>
                  <a:cubicBezTo>
                    <a:pt x="157790" y="651594"/>
                    <a:pt x="151844" y="633197"/>
                    <a:pt x="136872" y="6296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6" name="Google Shape;3666;p35"/>
          <p:cNvGrpSpPr/>
          <p:nvPr/>
        </p:nvGrpSpPr>
        <p:grpSpPr>
          <a:xfrm rot="-2499097">
            <a:off x="8205135" y="4672625"/>
            <a:ext cx="1174393" cy="383346"/>
            <a:chOff x="16407655" y="9342374"/>
            <a:chExt cx="2348785" cy="766590"/>
          </a:xfrm>
        </p:grpSpPr>
        <p:sp>
          <p:nvSpPr>
            <p:cNvPr id="3667" name="Google Shape;3667;p35"/>
            <p:cNvSpPr/>
            <p:nvPr/>
          </p:nvSpPr>
          <p:spPr>
            <a:xfrm>
              <a:off x="16407655" y="9342374"/>
              <a:ext cx="2348785" cy="766590"/>
            </a:xfrm>
            <a:custGeom>
              <a:avLst/>
              <a:gdLst/>
              <a:ahLst/>
              <a:cxnLst/>
              <a:rect l="l" t="t" r="r" b="b"/>
              <a:pathLst>
                <a:path w="2348785" h="766590" extrusionOk="0">
                  <a:moveTo>
                    <a:pt x="2347723" y="737563"/>
                  </a:moveTo>
                  <a:cubicBezTo>
                    <a:pt x="2325956" y="693698"/>
                    <a:pt x="2289188" y="653393"/>
                    <a:pt x="2250374" y="529393"/>
                  </a:cubicBezTo>
                  <a:cubicBezTo>
                    <a:pt x="2194595" y="344865"/>
                    <a:pt x="2190943" y="407912"/>
                    <a:pt x="2253709" y="282265"/>
                  </a:cubicBezTo>
                  <a:cubicBezTo>
                    <a:pt x="2352594" y="82499"/>
                    <a:pt x="2341030" y="83557"/>
                    <a:pt x="2296027" y="75907"/>
                  </a:cubicBezTo>
                  <a:cubicBezTo>
                    <a:pt x="2162313" y="53432"/>
                    <a:pt x="1992745" y="52350"/>
                    <a:pt x="1861806" y="41719"/>
                  </a:cubicBezTo>
                  <a:cubicBezTo>
                    <a:pt x="838309" y="-48188"/>
                    <a:pt x="581027" y="35716"/>
                    <a:pt x="15908" y="32399"/>
                  </a:cubicBezTo>
                  <a:cubicBezTo>
                    <a:pt x="-17232" y="32997"/>
                    <a:pt x="3837" y="72880"/>
                    <a:pt x="56600" y="261450"/>
                  </a:cubicBezTo>
                  <a:cubicBezTo>
                    <a:pt x="113162" y="465995"/>
                    <a:pt x="90039" y="336997"/>
                    <a:pt x="19471" y="696204"/>
                  </a:cubicBezTo>
                  <a:cubicBezTo>
                    <a:pt x="15937" y="718139"/>
                    <a:pt x="-2500" y="757851"/>
                    <a:pt x="32045" y="761861"/>
                  </a:cubicBezTo>
                  <a:cubicBezTo>
                    <a:pt x="542626" y="722120"/>
                    <a:pt x="1055939" y="775476"/>
                    <a:pt x="1567531" y="765264"/>
                  </a:cubicBezTo>
                  <a:cubicBezTo>
                    <a:pt x="1820441" y="760897"/>
                    <a:pt x="2073635" y="752526"/>
                    <a:pt x="2326521" y="761538"/>
                  </a:cubicBezTo>
                  <a:cubicBezTo>
                    <a:pt x="2339944" y="764158"/>
                    <a:pt x="2352584" y="750637"/>
                    <a:pt x="2347723" y="7375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8" name="Google Shape;3668;p35"/>
            <p:cNvSpPr/>
            <p:nvPr/>
          </p:nvSpPr>
          <p:spPr>
            <a:xfrm>
              <a:off x="16407655" y="9342374"/>
              <a:ext cx="2348785" cy="766590"/>
            </a:xfrm>
            <a:custGeom>
              <a:avLst/>
              <a:gdLst/>
              <a:ahLst/>
              <a:cxnLst/>
              <a:rect l="l" t="t" r="r" b="b"/>
              <a:pathLst>
                <a:path w="2348785" h="766590" extrusionOk="0">
                  <a:moveTo>
                    <a:pt x="2347723" y="737563"/>
                  </a:moveTo>
                  <a:cubicBezTo>
                    <a:pt x="2325956" y="693698"/>
                    <a:pt x="2289188" y="653393"/>
                    <a:pt x="2250374" y="529393"/>
                  </a:cubicBezTo>
                  <a:cubicBezTo>
                    <a:pt x="2194595" y="344865"/>
                    <a:pt x="2190943" y="407912"/>
                    <a:pt x="2253709" y="282265"/>
                  </a:cubicBezTo>
                  <a:cubicBezTo>
                    <a:pt x="2352594" y="82499"/>
                    <a:pt x="2341030" y="83557"/>
                    <a:pt x="2296027" y="75907"/>
                  </a:cubicBezTo>
                  <a:cubicBezTo>
                    <a:pt x="2162313" y="53432"/>
                    <a:pt x="1992745" y="52350"/>
                    <a:pt x="1861806" y="41719"/>
                  </a:cubicBezTo>
                  <a:cubicBezTo>
                    <a:pt x="838309" y="-48188"/>
                    <a:pt x="581027" y="35716"/>
                    <a:pt x="15908" y="32399"/>
                  </a:cubicBezTo>
                  <a:cubicBezTo>
                    <a:pt x="-17232" y="32997"/>
                    <a:pt x="3837" y="72880"/>
                    <a:pt x="56600" y="261450"/>
                  </a:cubicBezTo>
                  <a:cubicBezTo>
                    <a:pt x="113162" y="465995"/>
                    <a:pt x="90039" y="336997"/>
                    <a:pt x="19471" y="696204"/>
                  </a:cubicBezTo>
                  <a:cubicBezTo>
                    <a:pt x="15937" y="718139"/>
                    <a:pt x="-2500" y="757851"/>
                    <a:pt x="32045" y="761861"/>
                  </a:cubicBezTo>
                  <a:cubicBezTo>
                    <a:pt x="542626" y="722120"/>
                    <a:pt x="1055939" y="775476"/>
                    <a:pt x="1567531" y="765264"/>
                  </a:cubicBezTo>
                  <a:cubicBezTo>
                    <a:pt x="1820441" y="760897"/>
                    <a:pt x="2073635" y="752526"/>
                    <a:pt x="2326521" y="761538"/>
                  </a:cubicBezTo>
                  <a:cubicBezTo>
                    <a:pt x="2339944" y="764158"/>
                    <a:pt x="2352584" y="750637"/>
                    <a:pt x="2347723" y="7375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9" name="Google Shape;3669;p35"/>
          <p:cNvGrpSpPr/>
          <p:nvPr/>
        </p:nvGrpSpPr>
        <p:grpSpPr>
          <a:xfrm>
            <a:off x="-277273" y="4365938"/>
            <a:ext cx="1122770" cy="1073013"/>
            <a:chOff x="-277273" y="4365938"/>
            <a:chExt cx="1122770" cy="1073013"/>
          </a:xfrm>
        </p:grpSpPr>
        <p:sp>
          <p:nvSpPr>
            <p:cNvPr id="3670" name="Google Shape;3670;p35"/>
            <p:cNvSpPr/>
            <p:nvPr/>
          </p:nvSpPr>
          <p:spPr>
            <a:xfrm rot="2542193">
              <a:off x="-298206" y="4707546"/>
              <a:ext cx="1163169" cy="389901"/>
            </a:xfrm>
            <a:custGeom>
              <a:avLst/>
              <a:gdLst/>
              <a:ahLst/>
              <a:cxnLst/>
              <a:rect l="l" t="t" r="r" b="b"/>
              <a:pathLst>
                <a:path w="2322595" h="781171" extrusionOk="0">
                  <a:moveTo>
                    <a:pt x="2228254" y="640786"/>
                  </a:moveTo>
                  <a:cubicBezTo>
                    <a:pt x="2328530" y="583147"/>
                    <a:pt x="2318886" y="591071"/>
                    <a:pt x="2289975" y="548633"/>
                  </a:cubicBezTo>
                  <a:cubicBezTo>
                    <a:pt x="2265764" y="515156"/>
                    <a:pt x="2236843" y="485892"/>
                    <a:pt x="2207694" y="456814"/>
                  </a:cubicBezTo>
                  <a:cubicBezTo>
                    <a:pt x="2325060" y="371576"/>
                    <a:pt x="2311528" y="403156"/>
                    <a:pt x="2214054" y="265137"/>
                  </a:cubicBezTo>
                  <a:cubicBezTo>
                    <a:pt x="2269624" y="232413"/>
                    <a:pt x="2311686" y="217630"/>
                    <a:pt x="2288590" y="192142"/>
                  </a:cubicBezTo>
                  <a:cubicBezTo>
                    <a:pt x="2225829" y="101793"/>
                    <a:pt x="2247926" y="128937"/>
                    <a:pt x="2258406" y="93288"/>
                  </a:cubicBezTo>
                  <a:cubicBezTo>
                    <a:pt x="2263534" y="82295"/>
                    <a:pt x="2269447" y="72534"/>
                    <a:pt x="2275547" y="61894"/>
                  </a:cubicBezTo>
                  <a:cubicBezTo>
                    <a:pt x="2287698" y="43977"/>
                    <a:pt x="2300714" y="670"/>
                    <a:pt x="2267334" y="0"/>
                  </a:cubicBezTo>
                  <a:cubicBezTo>
                    <a:pt x="1935258" y="18294"/>
                    <a:pt x="269506" y="59053"/>
                    <a:pt x="269195" y="59044"/>
                  </a:cubicBezTo>
                  <a:cubicBezTo>
                    <a:pt x="211553" y="62276"/>
                    <a:pt x="93138" y="36481"/>
                    <a:pt x="50072" y="74445"/>
                  </a:cubicBezTo>
                  <a:cubicBezTo>
                    <a:pt x="36267" y="86755"/>
                    <a:pt x="46184" y="101324"/>
                    <a:pt x="62605" y="140744"/>
                  </a:cubicBezTo>
                  <a:cubicBezTo>
                    <a:pt x="73767" y="174686"/>
                    <a:pt x="58754" y="166794"/>
                    <a:pt x="23111" y="181652"/>
                  </a:cubicBezTo>
                  <a:cubicBezTo>
                    <a:pt x="-28998" y="199281"/>
                    <a:pt x="47759" y="237357"/>
                    <a:pt x="81241" y="291043"/>
                  </a:cubicBezTo>
                  <a:cubicBezTo>
                    <a:pt x="-7319" y="404341"/>
                    <a:pt x="-33723" y="356458"/>
                    <a:pt x="99135" y="493672"/>
                  </a:cubicBezTo>
                  <a:cubicBezTo>
                    <a:pt x="-18533" y="631835"/>
                    <a:pt x="-44732" y="569922"/>
                    <a:pt x="93593" y="665102"/>
                  </a:cubicBezTo>
                  <a:cubicBezTo>
                    <a:pt x="47587" y="727969"/>
                    <a:pt x="16576" y="765845"/>
                    <a:pt x="29787" y="781172"/>
                  </a:cubicBezTo>
                  <a:cubicBezTo>
                    <a:pt x="273255" y="701035"/>
                    <a:pt x="1706910" y="754322"/>
                    <a:pt x="2274985" y="755465"/>
                  </a:cubicBezTo>
                  <a:cubicBezTo>
                    <a:pt x="2369036" y="732591"/>
                    <a:pt x="2307882" y="696115"/>
                    <a:pt x="2228254" y="6407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71" name="Google Shape;3671;p35"/>
            <p:cNvGrpSpPr/>
            <p:nvPr/>
          </p:nvGrpSpPr>
          <p:grpSpPr>
            <a:xfrm rot="2531242">
              <a:off x="-296576" y="4705335"/>
              <a:ext cx="1161376" cy="390567"/>
              <a:chOff x="-593976" y="9410707"/>
              <a:chExt cx="2322603" cy="781190"/>
            </a:xfrm>
          </p:grpSpPr>
          <p:sp>
            <p:nvSpPr>
              <p:cNvPr id="3672" name="Google Shape;3672;p35"/>
              <p:cNvSpPr/>
              <p:nvPr/>
            </p:nvSpPr>
            <p:spPr>
              <a:xfrm>
                <a:off x="-315525" y="9465031"/>
                <a:ext cx="224377" cy="691752"/>
              </a:xfrm>
              <a:custGeom>
                <a:avLst/>
                <a:gdLst/>
                <a:ahLst/>
                <a:cxnLst/>
                <a:rect l="l" t="t" r="r" b="b"/>
                <a:pathLst>
                  <a:path w="224377" h="691752" extrusionOk="0">
                    <a:moveTo>
                      <a:pt x="223422" y="626859"/>
                    </a:moveTo>
                    <a:cubicBezTo>
                      <a:pt x="217573" y="621521"/>
                      <a:pt x="207563" y="607974"/>
                      <a:pt x="163773" y="569792"/>
                    </a:cubicBezTo>
                    <a:cubicBezTo>
                      <a:pt x="157242" y="564100"/>
                      <a:pt x="139803" y="554827"/>
                      <a:pt x="145796" y="540067"/>
                    </a:cubicBezTo>
                    <a:cubicBezTo>
                      <a:pt x="157557" y="511092"/>
                      <a:pt x="165343" y="512561"/>
                      <a:pt x="207033" y="452025"/>
                    </a:cubicBezTo>
                    <a:cubicBezTo>
                      <a:pt x="208822" y="449439"/>
                      <a:pt x="208120" y="452197"/>
                      <a:pt x="217267" y="443771"/>
                    </a:cubicBezTo>
                    <a:cubicBezTo>
                      <a:pt x="159778" y="395376"/>
                      <a:pt x="175297" y="393897"/>
                      <a:pt x="151193" y="382243"/>
                    </a:cubicBezTo>
                    <a:cubicBezTo>
                      <a:pt x="147296" y="380360"/>
                      <a:pt x="137732" y="366623"/>
                      <a:pt x="136933" y="356793"/>
                    </a:cubicBezTo>
                    <a:cubicBezTo>
                      <a:pt x="135915" y="344302"/>
                      <a:pt x="140575" y="344102"/>
                      <a:pt x="143914" y="339303"/>
                    </a:cubicBezTo>
                    <a:cubicBezTo>
                      <a:pt x="146864" y="325790"/>
                      <a:pt x="164377" y="309705"/>
                      <a:pt x="168237" y="298791"/>
                    </a:cubicBezTo>
                    <a:cubicBezTo>
                      <a:pt x="170406" y="292652"/>
                      <a:pt x="176863" y="293322"/>
                      <a:pt x="195179" y="271415"/>
                    </a:cubicBezTo>
                    <a:cubicBezTo>
                      <a:pt x="200423" y="265142"/>
                      <a:pt x="205342" y="258506"/>
                      <a:pt x="210921" y="252460"/>
                    </a:cubicBezTo>
                    <a:cubicBezTo>
                      <a:pt x="187431" y="230656"/>
                      <a:pt x="206476" y="255302"/>
                      <a:pt x="186618" y="228461"/>
                    </a:cubicBezTo>
                    <a:cubicBezTo>
                      <a:pt x="183143" y="223769"/>
                      <a:pt x="177625" y="220644"/>
                      <a:pt x="173732" y="216198"/>
                    </a:cubicBezTo>
                    <a:cubicBezTo>
                      <a:pt x="170039" y="211985"/>
                      <a:pt x="159244" y="188422"/>
                      <a:pt x="154896" y="185511"/>
                    </a:cubicBezTo>
                    <a:cubicBezTo>
                      <a:pt x="143998" y="178220"/>
                      <a:pt x="142205" y="169482"/>
                      <a:pt x="133528" y="160316"/>
                    </a:cubicBezTo>
                    <a:cubicBezTo>
                      <a:pt x="129826" y="156410"/>
                      <a:pt x="127150" y="151035"/>
                      <a:pt x="129770" y="144840"/>
                    </a:cubicBezTo>
                    <a:cubicBezTo>
                      <a:pt x="130202" y="143817"/>
                      <a:pt x="128873" y="131587"/>
                      <a:pt x="138210" y="127546"/>
                    </a:cubicBezTo>
                    <a:cubicBezTo>
                      <a:pt x="142251" y="125798"/>
                      <a:pt x="145466" y="121292"/>
                      <a:pt x="150190" y="114837"/>
                    </a:cubicBezTo>
                    <a:cubicBezTo>
                      <a:pt x="154826" y="108513"/>
                      <a:pt x="171790" y="101798"/>
                      <a:pt x="176454" y="95497"/>
                    </a:cubicBezTo>
                    <a:cubicBezTo>
                      <a:pt x="224773" y="30189"/>
                      <a:pt x="246870" y="66182"/>
                      <a:pt x="192996" y="15787"/>
                    </a:cubicBezTo>
                    <a:cubicBezTo>
                      <a:pt x="186046" y="9291"/>
                      <a:pt x="186014" y="6208"/>
                      <a:pt x="180305" y="0"/>
                    </a:cubicBezTo>
                    <a:cubicBezTo>
                      <a:pt x="112629" y="1707"/>
                      <a:pt x="59976" y="3018"/>
                      <a:pt x="27529" y="3818"/>
                    </a:cubicBezTo>
                    <a:cubicBezTo>
                      <a:pt x="47476" y="21117"/>
                      <a:pt x="75742" y="38322"/>
                      <a:pt x="76708" y="46414"/>
                    </a:cubicBezTo>
                    <a:cubicBezTo>
                      <a:pt x="69224" y="64699"/>
                      <a:pt x="39885" y="81128"/>
                      <a:pt x="17621" y="112614"/>
                    </a:cubicBezTo>
                    <a:cubicBezTo>
                      <a:pt x="35593" y="149807"/>
                      <a:pt x="50063" y="139483"/>
                      <a:pt x="59980" y="152857"/>
                    </a:cubicBezTo>
                    <a:cubicBezTo>
                      <a:pt x="86751" y="188966"/>
                      <a:pt x="102605" y="187190"/>
                      <a:pt x="65155" y="229609"/>
                    </a:cubicBezTo>
                    <a:cubicBezTo>
                      <a:pt x="-7784" y="312225"/>
                      <a:pt x="-1921" y="289518"/>
                      <a:pt x="21272" y="316285"/>
                    </a:cubicBezTo>
                    <a:cubicBezTo>
                      <a:pt x="22317" y="317489"/>
                      <a:pt x="23200" y="318987"/>
                      <a:pt x="24505" y="319777"/>
                    </a:cubicBezTo>
                    <a:cubicBezTo>
                      <a:pt x="40540" y="329519"/>
                      <a:pt x="58898" y="355481"/>
                      <a:pt x="64064" y="357588"/>
                    </a:cubicBezTo>
                    <a:cubicBezTo>
                      <a:pt x="66042" y="358397"/>
                      <a:pt x="68407" y="360146"/>
                      <a:pt x="69062" y="362010"/>
                    </a:cubicBezTo>
                    <a:cubicBezTo>
                      <a:pt x="72137" y="370730"/>
                      <a:pt x="88739" y="377807"/>
                      <a:pt x="91744" y="384001"/>
                    </a:cubicBezTo>
                    <a:cubicBezTo>
                      <a:pt x="104198" y="409684"/>
                      <a:pt x="95015" y="411317"/>
                      <a:pt x="88274" y="416664"/>
                    </a:cubicBezTo>
                    <a:cubicBezTo>
                      <a:pt x="88079" y="417311"/>
                      <a:pt x="72792" y="440911"/>
                      <a:pt x="63218" y="447919"/>
                    </a:cubicBezTo>
                    <a:cubicBezTo>
                      <a:pt x="42682" y="462953"/>
                      <a:pt x="2622" y="515133"/>
                      <a:pt x="2362" y="515440"/>
                    </a:cubicBezTo>
                    <a:cubicBezTo>
                      <a:pt x="-3134" y="522001"/>
                      <a:pt x="-1907" y="520588"/>
                      <a:pt x="38074" y="561844"/>
                    </a:cubicBezTo>
                    <a:cubicBezTo>
                      <a:pt x="40118" y="563946"/>
                      <a:pt x="39114" y="569996"/>
                      <a:pt x="76476" y="603027"/>
                    </a:cubicBezTo>
                    <a:cubicBezTo>
                      <a:pt x="77669" y="604082"/>
                      <a:pt x="78924" y="605319"/>
                      <a:pt x="80368" y="605798"/>
                    </a:cubicBezTo>
                    <a:cubicBezTo>
                      <a:pt x="116977" y="617949"/>
                      <a:pt x="101114" y="664335"/>
                      <a:pt x="61462" y="682973"/>
                    </a:cubicBezTo>
                    <a:cubicBezTo>
                      <a:pt x="57435" y="684866"/>
                      <a:pt x="58991" y="687758"/>
                      <a:pt x="54374" y="691753"/>
                    </a:cubicBezTo>
                    <a:cubicBezTo>
                      <a:pt x="89408" y="690097"/>
                      <a:pt x="126532" y="688707"/>
                      <a:pt x="165450" y="687549"/>
                    </a:cubicBezTo>
                    <a:cubicBezTo>
                      <a:pt x="174573" y="672464"/>
                      <a:pt x="223705" y="627119"/>
                      <a:pt x="223422" y="62685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35"/>
              <p:cNvSpPr/>
              <p:nvPr/>
            </p:nvSpPr>
            <p:spPr>
              <a:xfrm>
                <a:off x="726366" y="9438776"/>
                <a:ext cx="195269" cy="715096"/>
              </a:xfrm>
              <a:custGeom>
                <a:avLst/>
                <a:gdLst/>
                <a:ahLst/>
                <a:cxnLst/>
                <a:rect l="l" t="t" r="r" b="b"/>
                <a:pathLst>
                  <a:path w="195269" h="715096" extrusionOk="0">
                    <a:moveTo>
                      <a:pt x="144888" y="702132"/>
                    </a:moveTo>
                    <a:cubicBezTo>
                      <a:pt x="177046" y="667562"/>
                      <a:pt x="164174" y="678504"/>
                      <a:pt x="194182" y="653854"/>
                    </a:cubicBezTo>
                    <a:cubicBezTo>
                      <a:pt x="186002" y="646678"/>
                      <a:pt x="182119" y="639466"/>
                      <a:pt x="152803" y="612876"/>
                    </a:cubicBezTo>
                    <a:cubicBezTo>
                      <a:pt x="120342" y="583440"/>
                      <a:pt x="110090" y="580082"/>
                      <a:pt x="115669" y="566327"/>
                    </a:cubicBezTo>
                    <a:cubicBezTo>
                      <a:pt x="126223" y="540309"/>
                      <a:pt x="137613" y="533664"/>
                      <a:pt x="162367" y="499229"/>
                    </a:cubicBezTo>
                    <a:cubicBezTo>
                      <a:pt x="189082" y="462018"/>
                      <a:pt x="168741" y="486976"/>
                      <a:pt x="187140" y="470026"/>
                    </a:cubicBezTo>
                    <a:cubicBezTo>
                      <a:pt x="180846" y="464729"/>
                      <a:pt x="149180" y="436558"/>
                      <a:pt x="145004" y="429815"/>
                    </a:cubicBezTo>
                    <a:cubicBezTo>
                      <a:pt x="134297" y="412544"/>
                      <a:pt x="119701" y="408578"/>
                      <a:pt x="118707" y="407131"/>
                    </a:cubicBezTo>
                    <a:cubicBezTo>
                      <a:pt x="110462" y="395129"/>
                      <a:pt x="100099" y="377519"/>
                      <a:pt x="111363" y="368367"/>
                    </a:cubicBezTo>
                    <a:cubicBezTo>
                      <a:pt x="115869" y="364707"/>
                      <a:pt x="113342" y="359243"/>
                      <a:pt x="119804" y="354217"/>
                    </a:cubicBezTo>
                    <a:cubicBezTo>
                      <a:pt x="123589" y="343089"/>
                      <a:pt x="134139" y="336253"/>
                      <a:pt x="138106" y="325046"/>
                    </a:cubicBezTo>
                    <a:cubicBezTo>
                      <a:pt x="139332" y="321572"/>
                      <a:pt x="143406" y="318861"/>
                      <a:pt x="146620" y="316387"/>
                    </a:cubicBezTo>
                    <a:cubicBezTo>
                      <a:pt x="160054" y="306054"/>
                      <a:pt x="170585" y="289778"/>
                      <a:pt x="180786" y="278716"/>
                    </a:cubicBezTo>
                    <a:cubicBezTo>
                      <a:pt x="157304" y="256920"/>
                      <a:pt x="176345" y="281557"/>
                      <a:pt x="156482" y="254716"/>
                    </a:cubicBezTo>
                    <a:cubicBezTo>
                      <a:pt x="153007" y="250024"/>
                      <a:pt x="147489" y="246899"/>
                      <a:pt x="143596" y="242453"/>
                    </a:cubicBezTo>
                    <a:cubicBezTo>
                      <a:pt x="139903" y="238240"/>
                      <a:pt x="129113" y="214677"/>
                      <a:pt x="124760" y="211766"/>
                    </a:cubicBezTo>
                    <a:cubicBezTo>
                      <a:pt x="113862" y="204475"/>
                      <a:pt x="112069" y="195737"/>
                      <a:pt x="103392" y="186571"/>
                    </a:cubicBezTo>
                    <a:cubicBezTo>
                      <a:pt x="99690" y="182665"/>
                      <a:pt x="97014" y="177290"/>
                      <a:pt x="99634" y="171096"/>
                    </a:cubicBezTo>
                    <a:cubicBezTo>
                      <a:pt x="100312" y="169491"/>
                      <a:pt x="99583" y="167338"/>
                      <a:pt x="100029" y="165576"/>
                    </a:cubicBezTo>
                    <a:cubicBezTo>
                      <a:pt x="102983" y="154011"/>
                      <a:pt x="105938" y="156094"/>
                      <a:pt x="112464" y="150858"/>
                    </a:cubicBezTo>
                    <a:cubicBezTo>
                      <a:pt x="130037" y="127844"/>
                      <a:pt x="139973" y="130318"/>
                      <a:pt x="146309" y="121757"/>
                    </a:cubicBezTo>
                    <a:cubicBezTo>
                      <a:pt x="169270" y="90721"/>
                      <a:pt x="171769" y="98389"/>
                      <a:pt x="195269" y="71837"/>
                    </a:cubicBezTo>
                    <a:cubicBezTo>
                      <a:pt x="193151" y="69972"/>
                      <a:pt x="160361" y="40959"/>
                      <a:pt x="156185" y="34221"/>
                    </a:cubicBezTo>
                    <a:cubicBezTo>
                      <a:pt x="141701" y="10854"/>
                      <a:pt x="133990" y="21642"/>
                      <a:pt x="122210" y="0"/>
                    </a:cubicBezTo>
                    <a:cubicBezTo>
                      <a:pt x="82345" y="1139"/>
                      <a:pt x="42187" y="2274"/>
                      <a:pt x="1974" y="3399"/>
                    </a:cubicBezTo>
                    <a:cubicBezTo>
                      <a:pt x="9276" y="10900"/>
                      <a:pt x="22844" y="23944"/>
                      <a:pt x="47673" y="46828"/>
                    </a:cubicBezTo>
                    <a:cubicBezTo>
                      <a:pt x="79692" y="76375"/>
                      <a:pt x="98979" y="58397"/>
                      <a:pt x="25441" y="126491"/>
                    </a:cubicBezTo>
                    <a:cubicBezTo>
                      <a:pt x="23713" y="139893"/>
                      <a:pt x="7283" y="131211"/>
                      <a:pt x="31930" y="160744"/>
                    </a:cubicBezTo>
                    <a:cubicBezTo>
                      <a:pt x="36929" y="166729"/>
                      <a:pt x="55486" y="172853"/>
                      <a:pt x="60131" y="179122"/>
                    </a:cubicBezTo>
                    <a:cubicBezTo>
                      <a:pt x="92573" y="222876"/>
                      <a:pt x="106295" y="211980"/>
                      <a:pt x="43896" y="279432"/>
                    </a:cubicBezTo>
                    <a:cubicBezTo>
                      <a:pt x="10177" y="315889"/>
                      <a:pt x="11120" y="314374"/>
                      <a:pt x="5076" y="326497"/>
                    </a:cubicBezTo>
                    <a:cubicBezTo>
                      <a:pt x="24387" y="343972"/>
                      <a:pt x="22594" y="344786"/>
                      <a:pt x="24651" y="346041"/>
                    </a:cubicBezTo>
                    <a:cubicBezTo>
                      <a:pt x="40687" y="355784"/>
                      <a:pt x="59044" y="381746"/>
                      <a:pt x="64210" y="383852"/>
                    </a:cubicBezTo>
                    <a:cubicBezTo>
                      <a:pt x="66193" y="384662"/>
                      <a:pt x="68553" y="386410"/>
                      <a:pt x="69213" y="388275"/>
                    </a:cubicBezTo>
                    <a:cubicBezTo>
                      <a:pt x="74081" y="402044"/>
                      <a:pt x="101502" y="402704"/>
                      <a:pt x="97572" y="436051"/>
                    </a:cubicBezTo>
                    <a:cubicBezTo>
                      <a:pt x="79075" y="449904"/>
                      <a:pt x="77788" y="463622"/>
                      <a:pt x="63369" y="474178"/>
                    </a:cubicBezTo>
                    <a:cubicBezTo>
                      <a:pt x="50604" y="483521"/>
                      <a:pt x="11608" y="526847"/>
                      <a:pt x="6498" y="537519"/>
                    </a:cubicBezTo>
                    <a:cubicBezTo>
                      <a:pt x="510" y="550019"/>
                      <a:pt x="-14062" y="534138"/>
                      <a:pt x="38229" y="588104"/>
                    </a:cubicBezTo>
                    <a:cubicBezTo>
                      <a:pt x="40064" y="590006"/>
                      <a:pt x="40626" y="593126"/>
                      <a:pt x="42419" y="595089"/>
                    </a:cubicBezTo>
                    <a:cubicBezTo>
                      <a:pt x="46358" y="599395"/>
                      <a:pt x="75433" y="630375"/>
                      <a:pt x="80528" y="632067"/>
                    </a:cubicBezTo>
                    <a:cubicBezTo>
                      <a:pt x="86363" y="634006"/>
                      <a:pt x="101065" y="643823"/>
                      <a:pt x="99165" y="649203"/>
                    </a:cubicBezTo>
                    <a:cubicBezTo>
                      <a:pt x="108683" y="673743"/>
                      <a:pt x="91765" y="683694"/>
                      <a:pt x="85777" y="690646"/>
                    </a:cubicBezTo>
                    <a:cubicBezTo>
                      <a:pt x="71605" y="707112"/>
                      <a:pt x="59662" y="708745"/>
                      <a:pt x="58933" y="711377"/>
                    </a:cubicBezTo>
                    <a:cubicBezTo>
                      <a:pt x="58668" y="712325"/>
                      <a:pt x="58334" y="713144"/>
                      <a:pt x="57953" y="713888"/>
                    </a:cubicBezTo>
                    <a:cubicBezTo>
                      <a:pt x="83590" y="714278"/>
                      <a:pt x="109143" y="714683"/>
                      <a:pt x="134594" y="715097"/>
                    </a:cubicBezTo>
                    <a:cubicBezTo>
                      <a:pt x="134222" y="713023"/>
                      <a:pt x="138305" y="709210"/>
                      <a:pt x="144888" y="70213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35"/>
              <p:cNvSpPr/>
              <p:nvPr/>
            </p:nvSpPr>
            <p:spPr>
              <a:xfrm>
                <a:off x="1049488" y="9428997"/>
                <a:ext cx="226022" cy="730856"/>
              </a:xfrm>
              <a:custGeom>
                <a:avLst/>
                <a:gdLst/>
                <a:ahLst/>
                <a:cxnLst/>
                <a:rect l="l" t="t" r="r" b="b"/>
                <a:pathLst>
                  <a:path w="226022" h="730856" extrusionOk="0">
                    <a:moveTo>
                      <a:pt x="201408" y="683875"/>
                    </a:moveTo>
                    <a:cubicBezTo>
                      <a:pt x="202485" y="681992"/>
                      <a:pt x="207024" y="682266"/>
                      <a:pt x="207693" y="681392"/>
                    </a:cubicBezTo>
                    <a:cubicBezTo>
                      <a:pt x="212988" y="674459"/>
                      <a:pt x="220351" y="669567"/>
                      <a:pt x="225948" y="662954"/>
                    </a:cubicBezTo>
                    <a:cubicBezTo>
                      <a:pt x="215079" y="648999"/>
                      <a:pt x="214856" y="655458"/>
                      <a:pt x="214112" y="652923"/>
                    </a:cubicBezTo>
                    <a:cubicBezTo>
                      <a:pt x="210568" y="640926"/>
                      <a:pt x="191434" y="632165"/>
                      <a:pt x="190320" y="628226"/>
                    </a:cubicBezTo>
                    <a:cubicBezTo>
                      <a:pt x="186436" y="614508"/>
                      <a:pt x="165129" y="598190"/>
                      <a:pt x="160019" y="591317"/>
                    </a:cubicBezTo>
                    <a:cubicBezTo>
                      <a:pt x="155843" y="585695"/>
                      <a:pt x="152889" y="578920"/>
                      <a:pt x="146093" y="575604"/>
                    </a:cubicBezTo>
                    <a:cubicBezTo>
                      <a:pt x="127247" y="535529"/>
                      <a:pt x="127981" y="556306"/>
                      <a:pt x="174698" y="490747"/>
                    </a:cubicBezTo>
                    <a:cubicBezTo>
                      <a:pt x="178841" y="484930"/>
                      <a:pt x="184778" y="480414"/>
                      <a:pt x="189674" y="475090"/>
                    </a:cubicBezTo>
                    <a:cubicBezTo>
                      <a:pt x="199907" y="463966"/>
                      <a:pt x="201868" y="454559"/>
                      <a:pt x="213959" y="446802"/>
                    </a:cubicBezTo>
                    <a:cubicBezTo>
                      <a:pt x="218293" y="444017"/>
                      <a:pt x="216472" y="440455"/>
                      <a:pt x="226023" y="433270"/>
                    </a:cubicBezTo>
                    <a:cubicBezTo>
                      <a:pt x="188699" y="395762"/>
                      <a:pt x="115764" y="340192"/>
                      <a:pt x="145963" y="316843"/>
                    </a:cubicBezTo>
                    <a:cubicBezTo>
                      <a:pt x="146260" y="316610"/>
                      <a:pt x="189182" y="261524"/>
                      <a:pt x="191119" y="261124"/>
                    </a:cubicBezTo>
                    <a:cubicBezTo>
                      <a:pt x="199856" y="259315"/>
                      <a:pt x="200846" y="248819"/>
                      <a:pt x="208394" y="245685"/>
                    </a:cubicBezTo>
                    <a:cubicBezTo>
                      <a:pt x="214219" y="243262"/>
                      <a:pt x="211966" y="237008"/>
                      <a:pt x="214512" y="237096"/>
                    </a:cubicBezTo>
                    <a:cubicBezTo>
                      <a:pt x="218483" y="237231"/>
                      <a:pt x="218539" y="234176"/>
                      <a:pt x="219013" y="231860"/>
                    </a:cubicBezTo>
                    <a:cubicBezTo>
                      <a:pt x="207813" y="221709"/>
                      <a:pt x="208441" y="221913"/>
                      <a:pt x="200497" y="213041"/>
                    </a:cubicBezTo>
                    <a:cubicBezTo>
                      <a:pt x="199661" y="212106"/>
                      <a:pt x="164000" y="192398"/>
                      <a:pt x="158690" y="185358"/>
                    </a:cubicBezTo>
                    <a:cubicBezTo>
                      <a:pt x="150292" y="174216"/>
                      <a:pt x="150575" y="160307"/>
                      <a:pt x="159982" y="147677"/>
                    </a:cubicBezTo>
                    <a:cubicBezTo>
                      <a:pt x="165147" y="140739"/>
                      <a:pt x="162811" y="134410"/>
                      <a:pt x="169258" y="133047"/>
                    </a:cubicBezTo>
                    <a:cubicBezTo>
                      <a:pt x="169797" y="132936"/>
                      <a:pt x="167544" y="135498"/>
                      <a:pt x="181907" y="111759"/>
                    </a:cubicBezTo>
                    <a:cubicBezTo>
                      <a:pt x="184337" y="107746"/>
                      <a:pt x="183370" y="114837"/>
                      <a:pt x="201510" y="91735"/>
                    </a:cubicBezTo>
                    <a:cubicBezTo>
                      <a:pt x="208218" y="83192"/>
                      <a:pt x="117882" y="37137"/>
                      <a:pt x="128947" y="0"/>
                    </a:cubicBezTo>
                    <a:cubicBezTo>
                      <a:pt x="95446" y="1042"/>
                      <a:pt x="61072" y="2088"/>
                      <a:pt x="26038" y="3144"/>
                    </a:cubicBezTo>
                    <a:cubicBezTo>
                      <a:pt x="44024" y="18327"/>
                      <a:pt x="37869" y="21024"/>
                      <a:pt x="73535" y="48051"/>
                    </a:cubicBezTo>
                    <a:cubicBezTo>
                      <a:pt x="148411" y="104793"/>
                      <a:pt x="71198" y="124198"/>
                      <a:pt x="62428" y="137753"/>
                    </a:cubicBezTo>
                    <a:cubicBezTo>
                      <a:pt x="54364" y="150211"/>
                      <a:pt x="41608" y="159247"/>
                      <a:pt x="36267" y="173714"/>
                    </a:cubicBezTo>
                    <a:cubicBezTo>
                      <a:pt x="36164" y="173988"/>
                      <a:pt x="35872" y="174225"/>
                      <a:pt x="35686" y="174486"/>
                    </a:cubicBezTo>
                    <a:cubicBezTo>
                      <a:pt x="38798" y="177197"/>
                      <a:pt x="35221" y="191259"/>
                      <a:pt x="41005" y="199248"/>
                    </a:cubicBezTo>
                    <a:cubicBezTo>
                      <a:pt x="41762" y="200299"/>
                      <a:pt x="43021" y="201131"/>
                      <a:pt x="43392" y="202275"/>
                    </a:cubicBezTo>
                    <a:cubicBezTo>
                      <a:pt x="49742" y="221690"/>
                      <a:pt x="70650" y="228554"/>
                      <a:pt x="76568" y="263621"/>
                    </a:cubicBezTo>
                    <a:cubicBezTo>
                      <a:pt x="76931" y="265760"/>
                      <a:pt x="77562" y="269615"/>
                      <a:pt x="76917" y="269880"/>
                    </a:cubicBezTo>
                    <a:cubicBezTo>
                      <a:pt x="69442" y="272940"/>
                      <a:pt x="81905" y="271550"/>
                      <a:pt x="55632" y="293601"/>
                    </a:cubicBezTo>
                    <a:cubicBezTo>
                      <a:pt x="57894" y="304771"/>
                      <a:pt x="43982" y="305320"/>
                      <a:pt x="15108" y="345135"/>
                    </a:cubicBezTo>
                    <a:cubicBezTo>
                      <a:pt x="20473" y="349548"/>
                      <a:pt x="22168" y="348594"/>
                      <a:pt x="22912" y="350264"/>
                    </a:cubicBezTo>
                    <a:cubicBezTo>
                      <a:pt x="26242" y="357765"/>
                      <a:pt x="88209" y="422593"/>
                      <a:pt x="96882" y="432378"/>
                    </a:cubicBezTo>
                    <a:cubicBezTo>
                      <a:pt x="108894" y="445928"/>
                      <a:pt x="103455" y="456149"/>
                      <a:pt x="92929" y="459419"/>
                    </a:cubicBezTo>
                    <a:cubicBezTo>
                      <a:pt x="90527" y="466984"/>
                      <a:pt x="88632" y="465580"/>
                      <a:pt x="81404" y="476066"/>
                    </a:cubicBezTo>
                    <a:cubicBezTo>
                      <a:pt x="69127" y="493886"/>
                      <a:pt x="57384" y="496862"/>
                      <a:pt x="56933" y="499564"/>
                    </a:cubicBezTo>
                    <a:cubicBezTo>
                      <a:pt x="55999" y="505195"/>
                      <a:pt x="14801" y="545452"/>
                      <a:pt x="8279" y="557278"/>
                    </a:cubicBezTo>
                    <a:cubicBezTo>
                      <a:pt x="-1099" y="574274"/>
                      <a:pt x="-7264" y="554357"/>
                      <a:pt x="16952" y="582315"/>
                    </a:cubicBezTo>
                    <a:cubicBezTo>
                      <a:pt x="17997" y="583519"/>
                      <a:pt x="18880" y="585016"/>
                      <a:pt x="20185" y="585812"/>
                    </a:cubicBezTo>
                    <a:cubicBezTo>
                      <a:pt x="36220" y="595554"/>
                      <a:pt x="54578" y="621516"/>
                      <a:pt x="59743" y="623622"/>
                    </a:cubicBezTo>
                    <a:cubicBezTo>
                      <a:pt x="61722" y="624432"/>
                      <a:pt x="64087" y="626180"/>
                      <a:pt x="64746" y="628045"/>
                    </a:cubicBezTo>
                    <a:cubicBezTo>
                      <a:pt x="68811" y="639540"/>
                      <a:pt x="83592" y="638968"/>
                      <a:pt x="90323" y="656746"/>
                    </a:cubicBezTo>
                    <a:cubicBezTo>
                      <a:pt x="105749" y="660355"/>
                      <a:pt x="111867" y="679300"/>
                      <a:pt x="97416" y="689381"/>
                    </a:cubicBezTo>
                    <a:cubicBezTo>
                      <a:pt x="95358" y="690813"/>
                      <a:pt x="76382" y="714027"/>
                      <a:pt x="66553" y="723258"/>
                    </a:cubicBezTo>
                    <a:cubicBezTo>
                      <a:pt x="64184" y="725481"/>
                      <a:pt x="62419" y="727443"/>
                      <a:pt x="61044" y="729196"/>
                    </a:cubicBezTo>
                    <a:cubicBezTo>
                      <a:pt x="92445" y="729759"/>
                      <a:pt x="123415" y="730312"/>
                      <a:pt x="153850" y="730857"/>
                    </a:cubicBezTo>
                    <a:cubicBezTo>
                      <a:pt x="162597" y="721691"/>
                      <a:pt x="201361" y="683954"/>
                      <a:pt x="201408" y="68387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35"/>
              <p:cNvSpPr/>
              <p:nvPr/>
            </p:nvSpPr>
            <p:spPr>
              <a:xfrm>
                <a:off x="1560014" y="9410707"/>
                <a:ext cx="141075" cy="442496"/>
              </a:xfrm>
              <a:custGeom>
                <a:avLst/>
                <a:gdLst/>
                <a:ahLst/>
                <a:cxnLst/>
                <a:rect l="l" t="t" r="r" b="b"/>
                <a:pathLst>
                  <a:path w="141075" h="442496" extrusionOk="0">
                    <a:moveTo>
                      <a:pt x="16806" y="11509"/>
                    </a:moveTo>
                    <a:cubicBezTo>
                      <a:pt x="15023" y="13504"/>
                      <a:pt x="12561" y="14695"/>
                      <a:pt x="11506" y="17601"/>
                    </a:cubicBezTo>
                    <a:cubicBezTo>
                      <a:pt x="8478" y="25967"/>
                      <a:pt x="-1236" y="22493"/>
                      <a:pt x="5923" y="28092"/>
                    </a:cubicBezTo>
                    <a:cubicBezTo>
                      <a:pt x="29321" y="46386"/>
                      <a:pt x="19310" y="47144"/>
                      <a:pt x="56727" y="75501"/>
                    </a:cubicBezTo>
                    <a:cubicBezTo>
                      <a:pt x="129828" y="130899"/>
                      <a:pt x="53685" y="150635"/>
                      <a:pt x="45941" y="162595"/>
                    </a:cubicBezTo>
                    <a:cubicBezTo>
                      <a:pt x="38114" y="174690"/>
                      <a:pt x="25725" y="183461"/>
                      <a:pt x="20541" y="197509"/>
                    </a:cubicBezTo>
                    <a:cubicBezTo>
                      <a:pt x="20443" y="197774"/>
                      <a:pt x="20160" y="198006"/>
                      <a:pt x="19974" y="198257"/>
                    </a:cubicBezTo>
                    <a:cubicBezTo>
                      <a:pt x="22994" y="200890"/>
                      <a:pt x="19524" y="214543"/>
                      <a:pt x="25140" y="222299"/>
                    </a:cubicBezTo>
                    <a:cubicBezTo>
                      <a:pt x="25874" y="223318"/>
                      <a:pt x="27095" y="224127"/>
                      <a:pt x="27462" y="225238"/>
                    </a:cubicBezTo>
                    <a:cubicBezTo>
                      <a:pt x="30459" y="234404"/>
                      <a:pt x="37714" y="240816"/>
                      <a:pt x="42541" y="248787"/>
                    </a:cubicBezTo>
                    <a:cubicBezTo>
                      <a:pt x="49346" y="260036"/>
                      <a:pt x="55269" y="257901"/>
                      <a:pt x="55482" y="273410"/>
                    </a:cubicBezTo>
                    <a:cubicBezTo>
                      <a:pt x="57600" y="274498"/>
                      <a:pt x="57805" y="276246"/>
                      <a:pt x="58153" y="281589"/>
                    </a:cubicBezTo>
                    <a:cubicBezTo>
                      <a:pt x="58228" y="282687"/>
                      <a:pt x="59482" y="283673"/>
                      <a:pt x="59677" y="284798"/>
                    </a:cubicBezTo>
                    <a:cubicBezTo>
                      <a:pt x="60025" y="286872"/>
                      <a:pt x="60643" y="290616"/>
                      <a:pt x="60011" y="290871"/>
                    </a:cubicBezTo>
                    <a:cubicBezTo>
                      <a:pt x="52788" y="293829"/>
                      <a:pt x="64861" y="292494"/>
                      <a:pt x="39345" y="313904"/>
                    </a:cubicBezTo>
                    <a:cubicBezTo>
                      <a:pt x="41547" y="324804"/>
                      <a:pt x="28210" y="325036"/>
                      <a:pt x="0" y="363936"/>
                    </a:cubicBezTo>
                    <a:cubicBezTo>
                      <a:pt x="5212" y="368223"/>
                      <a:pt x="6856" y="367298"/>
                      <a:pt x="7576" y="368916"/>
                    </a:cubicBezTo>
                    <a:cubicBezTo>
                      <a:pt x="10271" y="374971"/>
                      <a:pt x="61698" y="429745"/>
                      <a:pt x="73687" y="442496"/>
                    </a:cubicBezTo>
                    <a:cubicBezTo>
                      <a:pt x="169104" y="374808"/>
                      <a:pt x="151614" y="394753"/>
                      <a:pt x="60076" y="265137"/>
                    </a:cubicBezTo>
                    <a:cubicBezTo>
                      <a:pt x="115647" y="232413"/>
                      <a:pt x="157709" y="217630"/>
                      <a:pt x="134613" y="192142"/>
                    </a:cubicBezTo>
                    <a:cubicBezTo>
                      <a:pt x="71852" y="101793"/>
                      <a:pt x="93949" y="128937"/>
                      <a:pt x="104429" y="93288"/>
                    </a:cubicBezTo>
                    <a:cubicBezTo>
                      <a:pt x="109557" y="82295"/>
                      <a:pt x="115470" y="72534"/>
                      <a:pt x="121569" y="61894"/>
                    </a:cubicBezTo>
                    <a:cubicBezTo>
                      <a:pt x="133721" y="43977"/>
                      <a:pt x="146737" y="670"/>
                      <a:pt x="113357" y="0"/>
                    </a:cubicBezTo>
                    <a:cubicBezTo>
                      <a:pt x="89898" y="1293"/>
                      <a:pt x="59779" y="2697"/>
                      <a:pt x="24071" y="4190"/>
                    </a:cubicBezTo>
                    <a:cubicBezTo>
                      <a:pt x="22566" y="5613"/>
                      <a:pt x="20035" y="7887"/>
                      <a:pt x="16806" y="115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35"/>
              <p:cNvSpPr/>
              <p:nvPr/>
            </p:nvSpPr>
            <p:spPr>
              <a:xfrm>
                <a:off x="1225798" y="9422765"/>
                <a:ext cx="222244" cy="740254"/>
              </a:xfrm>
              <a:custGeom>
                <a:avLst/>
                <a:gdLst/>
                <a:ahLst/>
                <a:cxnLst/>
                <a:rect l="l" t="t" r="r" b="b"/>
                <a:pathLst>
                  <a:path w="222244" h="740254" extrusionOk="0">
                    <a:moveTo>
                      <a:pt x="208810" y="690009"/>
                    </a:moveTo>
                    <a:cubicBezTo>
                      <a:pt x="223926" y="677002"/>
                      <a:pt x="222779" y="679444"/>
                      <a:pt x="221315" y="678109"/>
                    </a:cubicBezTo>
                    <a:cubicBezTo>
                      <a:pt x="215291" y="672613"/>
                      <a:pt x="204983" y="658657"/>
                      <a:pt x="159883" y="619330"/>
                    </a:cubicBezTo>
                    <a:cubicBezTo>
                      <a:pt x="153156" y="613471"/>
                      <a:pt x="135203" y="603915"/>
                      <a:pt x="141367" y="588718"/>
                    </a:cubicBezTo>
                    <a:cubicBezTo>
                      <a:pt x="153472" y="558877"/>
                      <a:pt x="161504" y="560379"/>
                      <a:pt x="204439" y="498039"/>
                    </a:cubicBezTo>
                    <a:cubicBezTo>
                      <a:pt x="206279" y="495379"/>
                      <a:pt x="205559" y="498215"/>
                      <a:pt x="214979" y="489538"/>
                    </a:cubicBezTo>
                    <a:cubicBezTo>
                      <a:pt x="155767" y="439692"/>
                      <a:pt x="171747" y="438167"/>
                      <a:pt x="146923" y="426165"/>
                    </a:cubicBezTo>
                    <a:cubicBezTo>
                      <a:pt x="142909" y="424226"/>
                      <a:pt x="133057" y="410080"/>
                      <a:pt x="132235" y="399952"/>
                    </a:cubicBezTo>
                    <a:cubicBezTo>
                      <a:pt x="131185" y="387084"/>
                      <a:pt x="135979" y="386884"/>
                      <a:pt x="139421" y="381941"/>
                    </a:cubicBezTo>
                    <a:cubicBezTo>
                      <a:pt x="142459" y="368018"/>
                      <a:pt x="160496" y="351459"/>
                      <a:pt x="164472" y="340215"/>
                    </a:cubicBezTo>
                    <a:cubicBezTo>
                      <a:pt x="166706" y="333895"/>
                      <a:pt x="173358" y="334583"/>
                      <a:pt x="192223" y="312016"/>
                    </a:cubicBezTo>
                    <a:cubicBezTo>
                      <a:pt x="197620" y="305557"/>
                      <a:pt x="202688" y="298721"/>
                      <a:pt x="208434" y="292494"/>
                    </a:cubicBezTo>
                    <a:cubicBezTo>
                      <a:pt x="184242" y="270043"/>
                      <a:pt x="203859" y="295419"/>
                      <a:pt x="183397" y="267778"/>
                    </a:cubicBezTo>
                    <a:cubicBezTo>
                      <a:pt x="179820" y="262947"/>
                      <a:pt x="174134" y="259724"/>
                      <a:pt x="170125" y="255148"/>
                    </a:cubicBezTo>
                    <a:cubicBezTo>
                      <a:pt x="166321" y="250805"/>
                      <a:pt x="155205" y="226540"/>
                      <a:pt x="150722" y="223541"/>
                    </a:cubicBezTo>
                    <a:cubicBezTo>
                      <a:pt x="139500" y="216031"/>
                      <a:pt x="137655" y="207032"/>
                      <a:pt x="128713" y="197593"/>
                    </a:cubicBezTo>
                    <a:cubicBezTo>
                      <a:pt x="124900" y="193570"/>
                      <a:pt x="122145" y="188032"/>
                      <a:pt x="124844" y="181656"/>
                    </a:cubicBezTo>
                    <a:cubicBezTo>
                      <a:pt x="125290" y="180601"/>
                      <a:pt x="123924" y="168003"/>
                      <a:pt x="133535" y="163846"/>
                    </a:cubicBezTo>
                    <a:cubicBezTo>
                      <a:pt x="137753" y="162028"/>
                      <a:pt x="141176" y="157168"/>
                      <a:pt x="145873" y="150760"/>
                    </a:cubicBezTo>
                    <a:cubicBezTo>
                      <a:pt x="150648" y="144245"/>
                      <a:pt x="168119" y="137330"/>
                      <a:pt x="172922" y="130843"/>
                    </a:cubicBezTo>
                    <a:cubicBezTo>
                      <a:pt x="222486" y="63852"/>
                      <a:pt x="245503" y="100701"/>
                      <a:pt x="189956" y="48744"/>
                    </a:cubicBezTo>
                    <a:cubicBezTo>
                      <a:pt x="180085" y="39513"/>
                      <a:pt x="178742" y="28543"/>
                      <a:pt x="158438" y="18722"/>
                    </a:cubicBezTo>
                    <a:cubicBezTo>
                      <a:pt x="155549" y="17322"/>
                      <a:pt x="149134" y="9314"/>
                      <a:pt x="145775" y="0"/>
                    </a:cubicBezTo>
                    <a:cubicBezTo>
                      <a:pt x="104642" y="1390"/>
                      <a:pt x="61010" y="2818"/>
                      <a:pt x="15380" y="4264"/>
                    </a:cubicBezTo>
                    <a:cubicBezTo>
                      <a:pt x="7302" y="12751"/>
                      <a:pt x="17665" y="4111"/>
                      <a:pt x="3563" y="16443"/>
                    </a:cubicBezTo>
                    <a:cubicBezTo>
                      <a:pt x="-1928" y="21247"/>
                      <a:pt x="-9393" y="15067"/>
                      <a:pt x="52100" y="71767"/>
                    </a:cubicBezTo>
                    <a:cubicBezTo>
                      <a:pt x="83418" y="100673"/>
                      <a:pt x="101767" y="83132"/>
                      <a:pt x="30514" y="149114"/>
                    </a:cubicBezTo>
                    <a:cubicBezTo>
                      <a:pt x="28837" y="162125"/>
                      <a:pt x="12886" y="153699"/>
                      <a:pt x="36818" y="182372"/>
                    </a:cubicBezTo>
                    <a:cubicBezTo>
                      <a:pt x="41667" y="188180"/>
                      <a:pt x="59686" y="194133"/>
                      <a:pt x="64196" y="200215"/>
                    </a:cubicBezTo>
                    <a:cubicBezTo>
                      <a:pt x="85532" y="228995"/>
                      <a:pt x="89750" y="226029"/>
                      <a:pt x="88630" y="234683"/>
                    </a:cubicBezTo>
                    <a:cubicBezTo>
                      <a:pt x="106268" y="249401"/>
                      <a:pt x="25827" y="313048"/>
                      <a:pt x="10744" y="343303"/>
                    </a:cubicBezTo>
                    <a:cubicBezTo>
                      <a:pt x="29497" y="360271"/>
                      <a:pt x="27750" y="361062"/>
                      <a:pt x="29748" y="362275"/>
                    </a:cubicBezTo>
                    <a:cubicBezTo>
                      <a:pt x="45318" y="371734"/>
                      <a:pt x="63142" y="396943"/>
                      <a:pt x="68154" y="398984"/>
                    </a:cubicBezTo>
                    <a:cubicBezTo>
                      <a:pt x="70077" y="399770"/>
                      <a:pt x="72372" y="401467"/>
                      <a:pt x="73008" y="403281"/>
                    </a:cubicBezTo>
                    <a:cubicBezTo>
                      <a:pt x="77732" y="416650"/>
                      <a:pt x="104359" y="417292"/>
                      <a:pt x="100540" y="449672"/>
                    </a:cubicBezTo>
                    <a:cubicBezTo>
                      <a:pt x="82615" y="463092"/>
                      <a:pt x="81309" y="476457"/>
                      <a:pt x="67337" y="486692"/>
                    </a:cubicBezTo>
                    <a:cubicBezTo>
                      <a:pt x="54943" y="495765"/>
                      <a:pt x="17080" y="537831"/>
                      <a:pt x="12119" y="548191"/>
                    </a:cubicBezTo>
                    <a:cubicBezTo>
                      <a:pt x="6308" y="560328"/>
                      <a:pt x="-7841" y="544908"/>
                      <a:pt x="42926" y="597302"/>
                    </a:cubicBezTo>
                    <a:cubicBezTo>
                      <a:pt x="44710" y="599148"/>
                      <a:pt x="45249" y="602176"/>
                      <a:pt x="46991" y="604082"/>
                    </a:cubicBezTo>
                    <a:cubicBezTo>
                      <a:pt x="50814" y="608263"/>
                      <a:pt x="79042" y="638345"/>
                      <a:pt x="83994" y="639982"/>
                    </a:cubicBezTo>
                    <a:cubicBezTo>
                      <a:pt x="89657" y="641865"/>
                      <a:pt x="103931" y="651394"/>
                      <a:pt x="102087" y="656620"/>
                    </a:cubicBezTo>
                    <a:cubicBezTo>
                      <a:pt x="111350" y="680490"/>
                      <a:pt x="95036" y="689949"/>
                      <a:pt x="89090" y="696877"/>
                    </a:cubicBezTo>
                    <a:cubicBezTo>
                      <a:pt x="75322" y="712865"/>
                      <a:pt x="63737" y="714451"/>
                      <a:pt x="63026" y="717004"/>
                    </a:cubicBezTo>
                    <a:cubicBezTo>
                      <a:pt x="61725" y="721677"/>
                      <a:pt x="57898" y="724476"/>
                      <a:pt x="54344" y="726425"/>
                    </a:cubicBezTo>
                    <a:cubicBezTo>
                      <a:pt x="40473" y="734033"/>
                      <a:pt x="46786" y="737097"/>
                      <a:pt x="41286" y="738218"/>
                    </a:cubicBezTo>
                    <a:cubicBezTo>
                      <a:pt x="83153" y="738948"/>
                      <a:pt x="123803" y="739636"/>
                      <a:pt x="163014" y="740255"/>
                    </a:cubicBezTo>
                    <a:cubicBezTo>
                      <a:pt x="169220" y="730633"/>
                      <a:pt x="182695" y="712470"/>
                      <a:pt x="208810" y="690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35"/>
              <p:cNvSpPr/>
              <p:nvPr/>
            </p:nvSpPr>
            <p:spPr>
              <a:xfrm>
                <a:off x="-593976" y="9466640"/>
                <a:ext cx="169932" cy="725257"/>
              </a:xfrm>
              <a:custGeom>
                <a:avLst/>
                <a:gdLst/>
                <a:ahLst/>
                <a:cxnLst/>
                <a:rect l="l" t="t" r="r" b="b"/>
                <a:pathLst>
                  <a:path w="169932" h="725257" extrusionOk="0">
                    <a:moveTo>
                      <a:pt x="96468" y="704625"/>
                    </a:moveTo>
                    <a:cubicBezTo>
                      <a:pt x="101021" y="702713"/>
                      <a:pt x="153990" y="639670"/>
                      <a:pt x="165793" y="630161"/>
                    </a:cubicBezTo>
                    <a:cubicBezTo>
                      <a:pt x="164929" y="628468"/>
                      <a:pt x="107607" y="572131"/>
                      <a:pt x="92237" y="558803"/>
                    </a:cubicBezTo>
                    <a:cubicBezTo>
                      <a:pt x="89134" y="556111"/>
                      <a:pt x="80693" y="540425"/>
                      <a:pt x="70460" y="533436"/>
                    </a:cubicBezTo>
                    <a:cubicBezTo>
                      <a:pt x="65136" y="529800"/>
                      <a:pt x="66358" y="527219"/>
                      <a:pt x="68509" y="522689"/>
                    </a:cubicBezTo>
                    <a:cubicBezTo>
                      <a:pt x="66484" y="514384"/>
                      <a:pt x="69991" y="504149"/>
                      <a:pt x="79625" y="500010"/>
                    </a:cubicBezTo>
                    <a:cubicBezTo>
                      <a:pt x="93328" y="476559"/>
                      <a:pt x="127786" y="441422"/>
                      <a:pt x="130476" y="435302"/>
                    </a:cubicBezTo>
                    <a:cubicBezTo>
                      <a:pt x="131340" y="433345"/>
                      <a:pt x="135897" y="433094"/>
                      <a:pt x="136459" y="432164"/>
                    </a:cubicBezTo>
                    <a:cubicBezTo>
                      <a:pt x="137922" y="429750"/>
                      <a:pt x="152336" y="411252"/>
                      <a:pt x="163819" y="400217"/>
                    </a:cubicBezTo>
                    <a:cubicBezTo>
                      <a:pt x="158398" y="395408"/>
                      <a:pt x="130624" y="370702"/>
                      <a:pt x="126699" y="364373"/>
                    </a:cubicBezTo>
                    <a:cubicBezTo>
                      <a:pt x="114450" y="344600"/>
                      <a:pt x="96724" y="341866"/>
                      <a:pt x="93481" y="337048"/>
                    </a:cubicBezTo>
                    <a:cubicBezTo>
                      <a:pt x="87568" y="328259"/>
                      <a:pt x="79852" y="312332"/>
                      <a:pt x="86063" y="303697"/>
                    </a:cubicBezTo>
                    <a:cubicBezTo>
                      <a:pt x="89203" y="299321"/>
                      <a:pt x="87210" y="291894"/>
                      <a:pt x="94234" y="289983"/>
                    </a:cubicBezTo>
                    <a:cubicBezTo>
                      <a:pt x="96032" y="283984"/>
                      <a:pt x="101443" y="280613"/>
                      <a:pt x="104644" y="275651"/>
                    </a:cubicBezTo>
                    <a:cubicBezTo>
                      <a:pt x="121687" y="249233"/>
                      <a:pt x="131716" y="247127"/>
                      <a:pt x="132208" y="243193"/>
                    </a:cubicBezTo>
                    <a:cubicBezTo>
                      <a:pt x="133412" y="233646"/>
                      <a:pt x="144012" y="226466"/>
                      <a:pt x="152619" y="222262"/>
                    </a:cubicBezTo>
                    <a:cubicBezTo>
                      <a:pt x="150980" y="220225"/>
                      <a:pt x="125324" y="175560"/>
                      <a:pt x="118110" y="168617"/>
                    </a:cubicBezTo>
                    <a:cubicBezTo>
                      <a:pt x="108012" y="158893"/>
                      <a:pt x="110037" y="150597"/>
                      <a:pt x="105201" y="137893"/>
                    </a:cubicBezTo>
                    <a:cubicBezTo>
                      <a:pt x="103868" y="134387"/>
                      <a:pt x="105457" y="131229"/>
                      <a:pt x="110520" y="115595"/>
                    </a:cubicBezTo>
                    <a:cubicBezTo>
                      <a:pt x="119388" y="115395"/>
                      <a:pt x="142586" y="90168"/>
                      <a:pt x="147115" y="85662"/>
                    </a:cubicBezTo>
                    <a:cubicBezTo>
                      <a:pt x="170369" y="62527"/>
                      <a:pt x="173411" y="64182"/>
                      <a:pt x="167006" y="61811"/>
                    </a:cubicBezTo>
                    <a:cubicBezTo>
                      <a:pt x="161046" y="59602"/>
                      <a:pt x="168998" y="59541"/>
                      <a:pt x="139130" y="39601"/>
                    </a:cubicBezTo>
                    <a:cubicBezTo>
                      <a:pt x="130922" y="34128"/>
                      <a:pt x="108458" y="6329"/>
                      <a:pt x="98252" y="0"/>
                    </a:cubicBezTo>
                    <a:cubicBezTo>
                      <a:pt x="78542" y="2804"/>
                      <a:pt x="61597" y="8370"/>
                      <a:pt x="50072" y="18531"/>
                    </a:cubicBezTo>
                    <a:cubicBezTo>
                      <a:pt x="36267" y="30840"/>
                      <a:pt x="46184" y="45409"/>
                      <a:pt x="62605" y="84829"/>
                    </a:cubicBezTo>
                    <a:cubicBezTo>
                      <a:pt x="73767" y="118771"/>
                      <a:pt x="58754" y="110880"/>
                      <a:pt x="23111" y="125737"/>
                    </a:cubicBezTo>
                    <a:cubicBezTo>
                      <a:pt x="-28998" y="143366"/>
                      <a:pt x="47759" y="181442"/>
                      <a:pt x="81241" y="235129"/>
                    </a:cubicBezTo>
                    <a:cubicBezTo>
                      <a:pt x="-7319" y="348427"/>
                      <a:pt x="-33723" y="300544"/>
                      <a:pt x="99135" y="437758"/>
                    </a:cubicBezTo>
                    <a:cubicBezTo>
                      <a:pt x="-18533" y="575920"/>
                      <a:pt x="-44732" y="514007"/>
                      <a:pt x="93593" y="609188"/>
                    </a:cubicBezTo>
                    <a:cubicBezTo>
                      <a:pt x="47587" y="672054"/>
                      <a:pt x="16576" y="709931"/>
                      <a:pt x="29787" y="725258"/>
                    </a:cubicBezTo>
                    <a:cubicBezTo>
                      <a:pt x="43940" y="720598"/>
                      <a:pt x="62168" y="716394"/>
                      <a:pt x="83963" y="712604"/>
                    </a:cubicBezTo>
                    <a:cubicBezTo>
                      <a:pt x="87234" y="706494"/>
                      <a:pt x="92023" y="706489"/>
                      <a:pt x="96468" y="7046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35"/>
              <p:cNvSpPr/>
              <p:nvPr/>
            </p:nvSpPr>
            <p:spPr>
              <a:xfrm>
                <a:off x="1397744" y="9417506"/>
                <a:ext cx="201740" cy="747569"/>
              </a:xfrm>
              <a:custGeom>
                <a:avLst/>
                <a:gdLst/>
                <a:ahLst/>
                <a:cxnLst/>
                <a:rect l="l" t="t" r="r" b="b"/>
                <a:pathLst>
                  <a:path w="201740" h="747569" extrusionOk="0">
                    <a:moveTo>
                      <a:pt x="190179" y="685015"/>
                    </a:moveTo>
                    <a:cubicBezTo>
                      <a:pt x="193700" y="680616"/>
                      <a:pt x="192362" y="683485"/>
                      <a:pt x="197579" y="679290"/>
                    </a:cubicBezTo>
                    <a:cubicBezTo>
                      <a:pt x="197430" y="678988"/>
                      <a:pt x="147610" y="628389"/>
                      <a:pt x="124022" y="607933"/>
                    </a:cubicBezTo>
                    <a:cubicBezTo>
                      <a:pt x="120919" y="605240"/>
                      <a:pt x="112474" y="589560"/>
                      <a:pt x="102245" y="582566"/>
                    </a:cubicBezTo>
                    <a:cubicBezTo>
                      <a:pt x="96899" y="578915"/>
                      <a:pt x="98144" y="576339"/>
                      <a:pt x="100294" y="571819"/>
                    </a:cubicBezTo>
                    <a:cubicBezTo>
                      <a:pt x="98269" y="563514"/>
                      <a:pt x="101776" y="553274"/>
                      <a:pt x="111410" y="549140"/>
                    </a:cubicBezTo>
                    <a:cubicBezTo>
                      <a:pt x="123753" y="528014"/>
                      <a:pt x="178844" y="465455"/>
                      <a:pt x="195609" y="449341"/>
                    </a:cubicBezTo>
                    <a:cubicBezTo>
                      <a:pt x="190012" y="444380"/>
                      <a:pt x="162405" y="419808"/>
                      <a:pt x="158489" y="413498"/>
                    </a:cubicBezTo>
                    <a:cubicBezTo>
                      <a:pt x="146240" y="393725"/>
                      <a:pt x="128514" y="390991"/>
                      <a:pt x="125271" y="386173"/>
                    </a:cubicBezTo>
                    <a:cubicBezTo>
                      <a:pt x="119358" y="377384"/>
                      <a:pt x="111643" y="361457"/>
                      <a:pt x="117853" y="352822"/>
                    </a:cubicBezTo>
                    <a:cubicBezTo>
                      <a:pt x="120993" y="348446"/>
                      <a:pt x="119000" y="341019"/>
                      <a:pt x="126024" y="339108"/>
                    </a:cubicBezTo>
                    <a:cubicBezTo>
                      <a:pt x="127822" y="333109"/>
                      <a:pt x="133233" y="329738"/>
                      <a:pt x="136434" y="324776"/>
                    </a:cubicBezTo>
                    <a:cubicBezTo>
                      <a:pt x="153477" y="298354"/>
                      <a:pt x="163506" y="296256"/>
                      <a:pt x="164003" y="292318"/>
                    </a:cubicBezTo>
                    <a:cubicBezTo>
                      <a:pt x="165202" y="282771"/>
                      <a:pt x="175811" y="275591"/>
                      <a:pt x="184414" y="271387"/>
                    </a:cubicBezTo>
                    <a:cubicBezTo>
                      <a:pt x="182756" y="269341"/>
                      <a:pt x="157128" y="224699"/>
                      <a:pt x="149900" y="217742"/>
                    </a:cubicBezTo>
                    <a:cubicBezTo>
                      <a:pt x="139802" y="208018"/>
                      <a:pt x="141827" y="199722"/>
                      <a:pt x="136991" y="187018"/>
                    </a:cubicBezTo>
                    <a:cubicBezTo>
                      <a:pt x="135658" y="183512"/>
                      <a:pt x="137247" y="180354"/>
                      <a:pt x="142310" y="164720"/>
                    </a:cubicBezTo>
                    <a:cubicBezTo>
                      <a:pt x="153663" y="164464"/>
                      <a:pt x="189236" y="122319"/>
                      <a:pt x="197221" y="117455"/>
                    </a:cubicBezTo>
                    <a:cubicBezTo>
                      <a:pt x="204718" y="112884"/>
                      <a:pt x="201155" y="111810"/>
                      <a:pt x="198796" y="110936"/>
                    </a:cubicBezTo>
                    <a:cubicBezTo>
                      <a:pt x="192840" y="108727"/>
                      <a:pt x="200788" y="108666"/>
                      <a:pt x="170920" y="88726"/>
                    </a:cubicBezTo>
                    <a:cubicBezTo>
                      <a:pt x="162191" y="82899"/>
                      <a:pt x="136434" y="50785"/>
                      <a:pt x="127826" y="48000"/>
                    </a:cubicBezTo>
                    <a:cubicBezTo>
                      <a:pt x="125267" y="47172"/>
                      <a:pt x="112887" y="32607"/>
                      <a:pt x="113166" y="25869"/>
                    </a:cubicBezTo>
                    <a:cubicBezTo>
                      <a:pt x="111066" y="20489"/>
                      <a:pt x="111847" y="5431"/>
                      <a:pt x="121174" y="0"/>
                    </a:cubicBezTo>
                    <a:cubicBezTo>
                      <a:pt x="93029" y="1074"/>
                      <a:pt x="62589" y="2181"/>
                      <a:pt x="30198" y="3320"/>
                    </a:cubicBezTo>
                    <a:cubicBezTo>
                      <a:pt x="50038" y="26850"/>
                      <a:pt x="100666" y="73525"/>
                      <a:pt x="103467" y="86736"/>
                    </a:cubicBezTo>
                    <a:cubicBezTo>
                      <a:pt x="105241" y="94957"/>
                      <a:pt x="98929" y="95092"/>
                      <a:pt x="102264" y="99719"/>
                    </a:cubicBezTo>
                    <a:cubicBezTo>
                      <a:pt x="87381" y="108713"/>
                      <a:pt x="81226" y="115897"/>
                      <a:pt x="58107" y="139358"/>
                    </a:cubicBezTo>
                    <a:cubicBezTo>
                      <a:pt x="41519" y="156187"/>
                      <a:pt x="20049" y="162930"/>
                      <a:pt x="4413" y="184493"/>
                    </a:cubicBezTo>
                    <a:cubicBezTo>
                      <a:pt x="3015" y="186423"/>
                      <a:pt x="1589" y="188157"/>
                      <a:pt x="0" y="189534"/>
                    </a:cubicBezTo>
                    <a:cubicBezTo>
                      <a:pt x="2736" y="195532"/>
                      <a:pt x="6294" y="201127"/>
                      <a:pt x="12681" y="204512"/>
                    </a:cubicBezTo>
                    <a:cubicBezTo>
                      <a:pt x="18218" y="207451"/>
                      <a:pt x="52881" y="274563"/>
                      <a:pt x="82726" y="282910"/>
                    </a:cubicBezTo>
                    <a:cubicBezTo>
                      <a:pt x="85973" y="290732"/>
                      <a:pt x="88231" y="291997"/>
                      <a:pt x="86057" y="294847"/>
                    </a:cubicBezTo>
                    <a:cubicBezTo>
                      <a:pt x="81282" y="318838"/>
                      <a:pt x="82345" y="316671"/>
                      <a:pt x="82039" y="316727"/>
                    </a:cubicBezTo>
                    <a:cubicBezTo>
                      <a:pt x="75443" y="317861"/>
                      <a:pt x="76311" y="326208"/>
                      <a:pt x="70765" y="328259"/>
                    </a:cubicBezTo>
                    <a:cubicBezTo>
                      <a:pt x="56002" y="333718"/>
                      <a:pt x="9653" y="387810"/>
                      <a:pt x="3790" y="395557"/>
                    </a:cubicBezTo>
                    <a:cubicBezTo>
                      <a:pt x="8988" y="399747"/>
                      <a:pt x="10605" y="398849"/>
                      <a:pt x="11330" y="400482"/>
                    </a:cubicBezTo>
                    <a:cubicBezTo>
                      <a:pt x="18269" y="416088"/>
                      <a:pt x="34128" y="423761"/>
                      <a:pt x="43790" y="437153"/>
                    </a:cubicBezTo>
                    <a:cubicBezTo>
                      <a:pt x="50637" y="446644"/>
                      <a:pt x="59463" y="454936"/>
                      <a:pt x="67639" y="463450"/>
                    </a:cubicBezTo>
                    <a:cubicBezTo>
                      <a:pt x="101507" y="498727"/>
                      <a:pt x="93052" y="495309"/>
                      <a:pt x="85950" y="509390"/>
                    </a:cubicBezTo>
                    <a:cubicBezTo>
                      <a:pt x="74908" y="531241"/>
                      <a:pt x="70570" y="523615"/>
                      <a:pt x="41147" y="564309"/>
                    </a:cubicBezTo>
                    <a:cubicBezTo>
                      <a:pt x="26468" y="584621"/>
                      <a:pt x="22678" y="579910"/>
                      <a:pt x="17531" y="588476"/>
                    </a:cubicBezTo>
                    <a:cubicBezTo>
                      <a:pt x="41876" y="620400"/>
                      <a:pt x="58014" y="625882"/>
                      <a:pt x="66115" y="643851"/>
                    </a:cubicBezTo>
                    <a:cubicBezTo>
                      <a:pt x="69594" y="651570"/>
                      <a:pt x="83507" y="653514"/>
                      <a:pt x="87710" y="664958"/>
                    </a:cubicBezTo>
                    <a:cubicBezTo>
                      <a:pt x="89387" y="669525"/>
                      <a:pt x="110830" y="670539"/>
                      <a:pt x="99816" y="685280"/>
                    </a:cubicBezTo>
                    <a:cubicBezTo>
                      <a:pt x="98311" y="693697"/>
                      <a:pt x="95570" y="699519"/>
                      <a:pt x="89062" y="706494"/>
                    </a:cubicBezTo>
                    <a:cubicBezTo>
                      <a:pt x="64313" y="726327"/>
                      <a:pt x="51348" y="738683"/>
                      <a:pt x="42870" y="746309"/>
                    </a:cubicBezTo>
                    <a:cubicBezTo>
                      <a:pt x="75382" y="746788"/>
                      <a:pt x="106746" y="747216"/>
                      <a:pt x="136754" y="747569"/>
                    </a:cubicBezTo>
                    <a:cubicBezTo>
                      <a:pt x="135082" y="742603"/>
                      <a:pt x="156009" y="727727"/>
                      <a:pt x="190179" y="68501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35"/>
              <p:cNvSpPr/>
              <p:nvPr/>
            </p:nvSpPr>
            <p:spPr>
              <a:xfrm>
                <a:off x="-140041" y="9461743"/>
                <a:ext cx="203608" cy="689488"/>
              </a:xfrm>
              <a:custGeom>
                <a:avLst/>
                <a:gdLst/>
                <a:ahLst/>
                <a:cxnLst/>
                <a:rect l="l" t="t" r="r" b="b"/>
                <a:pathLst>
                  <a:path w="203608" h="689488" extrusionOk="0">
                    <a:moveTo>
                      <a:pt x="106942" y="548963"/>
                    </a:moveTo>
                    <a:cubicBezTo>
                      <a:pt x="99319" y="543406"/>
                      <a:pt x="94729" y="541709"/>
                      <a:pt x="97716" y="535650"/>
                    </a:cubicBezTo>
                    <a:cubicBezTo>
                      <a:pt x="99565" y="531897"/>
                      <a:pt x="95138" y="520867"/>
                      <a:pt x="105720" y="512687"/>
                    </a:cubicBezTo>
                    <a:cubicBezTo>
                      <a:pt x="107685" y="511162"/>
                      <a:pt x="162424" y="443794"/>
                      <a:pt x="162558" y="443478"/>
                    </a:cubicBezTo>
                    <a:cubicBezTo>
                      <a:pt x="163446" y="441459"/>
                      <a:pt x="168147" y="441199"/>
                      <a:pt x="168723" y="440241"/>
                    </a:cubicBezTo>
                    <a:cubicBezTo>
                      <a:pt x="173846" y="431782"/>
                      <a:pt x="181929" y="425681"/>
                      <a:pt x="186923" y="417148"/>
                    </a:cubicBezTo>
                    <a:cubicBezTo>
                      <a:pt x="195911" y="401784"/>
                      <a:pt x="209870" y="419957"/>
                      <a:pt x="165536" y="378481"/>
                    </a:cubicBezTo>
                    <a:cubicBezTo>
                      <a:pt x="155674" y="369260"/>
                      <a:pt x="154304" y="358272"/>
                      <a:pt x="134018" y="348460"/>
                    </a:cubicBezTo>
                    <a:cubicBezTo>
                      <a:pt x="115832" y="339666"/>
                      <a:pt x="111475" y="315364"/>
                      <a:pt x="116822" y="307928"/>
                    </a:cubicBezTo>
                    <a:cubicBezTo>
                      <a:pt x="120060" y="303422"/>
                      <a:pt x="118006" y="295773"/>
                      <a:pt x="125234" y="293806"/>
                    </a:cubicBezTo>
                    <a:cubicBezTo>
                      <a:pt x="125824" y="291848"/>
                      <a:pt x="147313" y="260808"/>
                      <a:pt x="161448" y="249359"/>
                    </a:cubicBezTo>
                    <a:cubicBezTo>
                      <a:pt x="169220" y="243062"/>
                      <a:pt x="156464" y="244616"/>
                      <a:pt x="181752" y="226084"/>
                    </a:cubicBezTo>
                    <a:cubicBezTo>
                      <a:pt x="185956" y="223006"/>
                      <a:pt x="185808" y="224987"/>
                      <a:pt x="184744" y="223206"/>
                    </a:cubicBezTo>
                    <a:cubicBezTo>
                      <a:pt x="123269" y="120766"/>
                      <a:pt x="160236" y="199374"/>
                      <a:pt x="136536" y="137158"/>
                    </a:cubicBezTo>
                    <a:cubicBezTo>
                      <a:pt x="135161" y="133550"/>
                      <a:pt x="136801" y="130295"/>
                      <a:pt x="142013" y="114195"/>
                    </a:cubicBezTo>
                    <a:cubicBezTo>
                      <a:pt x="151679" y="113972"/>
                      <a:pt x="203422" y="60797"/>
                      <a:pt x="203608" y="60485"/>
                    </a:cubicBezTo>
                    <a:cubicBezTo>
                      <a:pt x="199878" y="58286"/>
                      <a:pt x="199005" y="58946"/>
                      <a:pt x="196422" y="55854"/>
                    </a:cubicBezTo>
                    <a:cubicBezTo>
                      <a:pt x="183494" y="40420"/>
                      <a:pt x="167088" y="36806"/>
                      <a:pt x="158294" y="23316"/>
                    </a:cubicBezTo>
                    <a:cubicBezTo>
                      <a:pt x="153389" y="15792"/>
                      <a:pt x="143541" y="7668"/>
                      <a:pt x="134488" y="0"/>
                    </a:cubicBezTo>
                    <a:cubicBezTo>
                      <a:pt x="108019" y="679"/>
                      <a:pt x="82777" y="1321"/>
                      <a:pt x="58920" y="1925"/>
                    </a:cubicBezTo>
                    <a:cubicBezTo>
                      <a:pt x="72381" y="17582"/>
                      <a:pt x="98158" y="40024"/>
                      <a:pt x="100462" y="50864"/>
                    </a:cubicBezTo>
                    <a:cubicBezTo>
                      <a:pt x="102185" y="58849"/>
                      <a:pt x="96053" y="58979"/>
                      <a:pt x="99296" y="63471"/>
                    </a:cubicBezTo>
                    <a:cubicBezTo>
                      <a:pt x="84849" y="72199"/>
                      <a:pt x="78871" y="79179"/>
                      <a:pt x="56420" y="101956"/>
                    </a:cubicBezTo>
                    <a:cubicBezTo>
                      <a:pt x="40316" y="118292"/>
                      <a:pt x="19468" y="124840"/>
                      <a:pt x="4287" y="145780"/>
                    </a:cubicBezTo>
                    <a:cubicBezTo>
                      <a:pt x="2931" y="147654"/>
                      <a:pt x="1547" y="149337"/>
                      <a:pt x="0" y="150672"/>
                    </a:cubicBezTo>
                    <a:cubicBezTo>
                      <a:pt x="2657" y="156494"/>
                      <a:pt x="6113" y="161925"/>
                      <a:pt x="12310" y="165218"/>
                    </a:cubicBezTo>
                    <a:cubicBezTo>
                      <a:pt x="17642" y="168054"/>
                      <a:pt x="51404" y="233250"/>
                      <a:pt x="80320" y="241332"/>
                    </a:cubicBezTo>
                    <a:cubicBezTo>
                      <a:pt x="83469" y="248926"/>
                      <a:pt x="85667" y="250154"/>
                      <a:pt x="83553" y="252921"/>
                    </a:cubicBezTo>
                    <a:cubicBezTo>
                      <a:pt x="78917" y="276214"/>
                      <a:pt x="79948" y="274112"/>
                      <a:pt x="79651" y="274163"/>
                    </a:cubicBezTo>
                    <a:cubicBezTo>
                      <a:pt x="73245" y="275265"/>
                      <a:pt x="74091" y="283371"/>
                      <a:pt x="68702" y="285361"/>
                    </a:cubicBezTo>
                    <a:cubicBezTo>
                      <a:pt x="54367" y="290667"/>
                      <a:pt x="9393" y="343154"/>
                      <a:pt x="3674" y="350701"/>
                    </a:cubicBezTo>
                    <a:cubicBezTo>
                      <a:pt x="8719" y="354765"/>
                      <a:pt x="10289" y="353896"/>
                      <a:pt x="10995" y="355481"/>
                    </a:cubicBezTo>
                    <a:cubicBezTo>
                      <a:pt x="17731" y="370632"/>
                      <a:pt x="33134" y="378082"/>
                      <a:pt x="42513" y="391088"/>
                    </a:cubicBezTo>
                    <a:cubicBezTo>
                      <a:pt x="49155" y="400305"/>
                      <a:pt x="57726" y="408350"/>
                      <a:pt x="65664" y="416618"/>
                    </a:cubicBezTo>
                    <a:cubicBezTo>
                      <a:pt x="98548" y="450871"/>
                      <a:pt x="90335" y="447551"/>
                      <a:pt x="83442" y="461223"/>
                    </a:cubicBezTo>
                    <a:cubicBezTo>
                      <a:pt x="72725" y="482442"/>
                      <a:pt x="68507" y="475034"/>
                      <a:pt x="39939" y="514547"/>
                    </a:cubicBezTo>
                    <a:cubicBezTo>
                      <a:pt x="25688" y="534268"/>
                      <a:pt x="22009" y="529693"/>
                      <a:pt x="17006" y="538012"/>
                    </a:cubicBezTo>
                    <a:cubicBezTo>
                      <a:pt x="40641" y="569006"/>
                      <a:pt x="56309" y="574330"/>
                      <a:pt x="64173" y="591773"/>
                    </a:cubicBezTo>
                    <a:cubicBezTo>
                      <a:pt x="67555" y="599269"/>
                      <a:pt x="81059" y="601157"/>
                      <a:pt x="85137" y="612267"/>
                    </a:cubicBezTo>
                    <a:cubicBezTo>
                      <a:pt x="86772" y="616703"/>
                      <a:pt x="107587" y="617684"/>
                      <a:pt x="96899" y="631998"/>
                    </a:cubicBezTo>
                    <a:cubicBezTo>
                      <a:pt x="95422" y="640238"/>
                      <a:pt x="92737" y="645869"/>
                      <a:pt x="86456" y="652593"/>
                    </a:cubicBezTo>
                    <a:cubicBezTo>
                      <a:pt x="55812" y="677156"/>
                      <a:pt x="49899" y="686019"/>
                      <a:pt x="41026" y="689488"/>
                    </a:cubicBezTo>
                    <a:cubicBezTo>
                      <a:pt x="78857" y="688591"/>
                      <a:pt x="118137" y="687884"/>
                      <a:pt x="158624" y="687354"/>
                    </a:cubicBezTo>
                    <a:cubicBezTo>
                      <a:pt x="169378" y="675059"/>
                      <a:pt x="193533" y="647525"/>
                      <a:pt x="193774" y="647418"/>
                    </a:cubicBezTo>
                    <a:cubicBezTo>
                      <a:pt x="207872" y="641224"/>
                      <a:pt x="130706" y="586072"/>
                      <a:pt x="106942" y="54896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0" name="Google Shape;3680;p35"/>
              <p:cNvSpPr/>
              <p:nvPr/>
            </p:nvSpPr>
            <p:spPr>
              <a:xfrm>
                <a:off x="219858" y="9452280"/>
                <a:ext cx="186282" cy="695807"/>
              </a:xfrm>
              <a:custGeom>
                <a:avLst/>
                <a:gdLst/>
                <a:ahLst/>
                <a:cxnLst/>
                <a:rect l="l" t="t" r="r" b="b"/>
                <a:pathLst>
                  <a:path w="186282" h="695807" extrusionOk="0">
                    <a:moveTo>
                      <a:pt x="185190" y="648599"/>
                    </a:moveTo>
                    <a:cubicBezTo>
                      <a:pt x="179174" y="643112"/>
                      <a:pt x="168857" y="629152"/>
                      <a:pt x="123757" y="589820"/>
                    </a:cubicBezTo>
                    <a:cubicBezTo>
                      <a:pt x="84524" y="555729"/>
                      <a:pt x="105172" y="560193"/>
                      <a:pt x="168314" y="468528"/>
                    </a:cubicBezTo>
                    <a:cubicBezTo>
                      <a:pt x="178050" y="454406"/>
                      <a:pt x="194071" y="475080"/>
                      <a:pt x="142315" y="426672"/>
                    </a:cubicBezTo>
                    <a:cubicBezTo>
                      <a:pt x="132476" y="417464"/>
                      <a:pt x="131036" y="406434"/>
                      <a:pt x="110797" y="396650"/>
                    </a:cubicBezTo>
                    <a:cubicBezTo>
                      <a:pt x="106784" y="394711"/>
                      <a:pt x="96931" y="380565"/>
                      <a:pt x="96109" y="370437"/>
                    </a:cubicBezTo>
                    <a:cubicBezTo>
                      <a:pt x="95059" y="357569"/>
                      <a:pt x="99862" y="357360"/>
                      <a:pt x="103295" y="352426"/>
                    </a:cubicBezTo>
                    <a:cubicBezTo>
                      <a:pt x="106333" y="338494"/>
                      <a:pt x="124366" y="321958"/>
                      <a:pt x="128347" y="310700"/>
                    </a:cubicBezTo>
                    <a:cubicBezTo>
                      <a:pt x="130581" y="304385"/>
                      <a:pt x="137242" y="305059"/>
                      <a:pt x="156097" y="282501"/>
                    </a:cubicBezTo>
                    <a:cubicBezTo>
                      <a:pt x="161495" y="276042"/>
                      <a:pt x="166563" y="269206"/>
                      <a:pt x="172309" y="262979"/>
                    </a:cubicBezTo>
                    <a:cubicBezTo>
                      <a:pt x="150973" y="243174"/>
                      <a:pt x="166832" y="264686"/>
                      <a:pt x="147276" y="238263"/>
                    </a:cubicBezTo>
                    <a:cubicBezTo>
                      <a:pt x="143699" y="233432"/>
                      <a:pt x="138013" y="230209"/>
                      <a:pt x="134004" y="225633"/>
                    </a:cubicBezTo>
                    <a:cubicBezTo>
                      <a:pt x="130200" y="221290"/>
                      <a:pt x="119084" y="197025"/>
                      <a:pt x="114601" y="194026"/>
                    </a:cubicBezTo>
                    <a:cubicBezTo>
                      <a:pt x="103379" y="186516"/>
                      <a:pt x="101535" y="177518"/>
                      <a:pt x="92593" y="168078"/>
                    </a:cubicBezTo>
                    <a:cubicBezTo>
                      <a:pt x="88779" y="164055"/>
                      <a:pt x="86024" y="158517"/>
                      <a:pt x="88723" y="152141"/>
                    </a:cubicBezTo>
                    <a:cubicBezTo>
                      <a:pt x="89169" y="151086"/>
                      <a:pt x="87799" y="138488"/>
                      <a:pt x="97414" y="134331"/>
                    </a:cubicBezTo>
                    <a:cubicBezTo>
                      <a:pt x="101632" y="132508"/>
                      <a:pt x="105056" y="127653"/>
                      <a:pt x="109752" y="121245"/>
                    </a:cubicBezTo>
                    <a:cubicBezTo>
                      <a:pt x="114527" y="114730"/>
                      <a:pt x="131998" y="107815"/>
                      <a:pt x="136801" y="101328"/>
                    </a:cubicBezTo>
                    <a:cubicBezTo>
                      <a:pt x="186439" y="34230"/>
                      <a:pt x="209702" y="71488"/>
                      <a:pt x="153835" y="19229"/>
                    </a:cubicBezTo>
                    <a:cubicBezTo>
                      <a:pt x="147187" y="13016"/>
                      <a:pt x="144818" y="6664"/>
                      <a:pt x="137934" y="0"/>
                    </a:cubicBezTo>
                    <a:cubicBezTo>
                      <a:pt x="92718" y="1204"/>
                      <a:pt x="48524" y="2367"/>
                      <a:pt x="5737" y="3488"/>
                    </a:cubicBezTo>
                    <a:cubicBezTo>
                      <a:pt x="23495" y="21651"/>
                      <a:pt x="-4515" y="-4585"/>
                      <a:pt x="46294" y="42257"/>
                    </a:cubicBezTo>
                    <a:cubicBezTo>
                      <a:pt x="77380" y="70948"/>
                      <a:pt x="96104" y="53491"/>
                      <a:pt x="24708" y="119604"/>
                    </a:cubicBezTo>
                    <a:cubicBezTo>
                      <a:pt x="23031" y="132610"/>
                      <a:pt x="7079" y="124184"/>
                      <a:pt x="31011" y="152862"/>
                    </a:cubicBezTo>
                    <a:cubicBezTo>
                      <a:pt x="35861" y="158670"/>
                      <a:pt x="53879" y="164622"/>
                      <a:pt x="58390" y="170705"/>
                    </a:cubicBezTo>
                    <a:cubicBezTo>
                      <a:pt x="79725" y="199485"/>
                      <a:pt x="83948" y="196518"/>
                      <a:pt x="82824" y="205172"/>
                    </a:cubicBezTo>
                    <a:cubicBezTo>
                      <a:pt x="100471" y="219881"/>
                      <a:pt x="20025" y="283533"/>
                      <a:pt x="4938" y="313792"/>
                    </a:cubicBezTo>
                    <a:cubicBezTo>
                      <a:pt x="23686" y="330761"/>
                      <a:pt x="21944" y="331551"/>
                      <a:pt x="23941" y="332765"/>
                    </a:cubicBezTo>
                    <a:cubicBezTo>
                      <a:pt x="39512" y="342224"/>
                      <a:pt x="57336" y="367433"/>
                      <a:pt x="62348" y="369474"/>
                    </a:cubicBezTo>
                    <a:cubicBezTo>
                      <a:pt x="64271" y="370260"/>
                      <a:pt x="66561" y="371957"/>
                      <a:pt x="67202" y="373771"/>
                    </a:cubicBezTo>
                    <a:cubicBezTo>
                      <a:pt x="71926" y="387140"/>
                      <a:pt x="98548" y="387782"/>
                      <a:pt x="94734" y="420161"/>
                    </a:cubicBezTo>
                    <a:cubicBezTo>
                      <a:pt x="76808" y="433582"/>
                      <a:pt x="75503" y="446947"/>
                      <a:pt x="61530" y="457182"/>
                    </a:cubicBezTo>
                    <a:cubicBezTo>
                      <a:pt x="49137" y="466254"/>
                      <a:pt x="11274" y="508320"/>
                      <a:pt x="6313" y="518681"/>
                    </a:cubicBezTo>
                    <a:cubicBezTo>
                      <a:pt x="506" y="530813"/>
                      <a:pt x="-13671" y="515379"/>
                      <a:pt x="37120" y="567792"/>
                    </a:cubicBezTo>
                    <a:cubicBezTo>
                      <a:pt x="38903" y="569638"/>
                      <a:pt x="39442" y="572665"/>
                      <a:pt x="41184" y="574572"/>
                    </a:cubicBezTo>
                    <a:cubicBezTo>
                      <a:pt x="45007" y="578753"/>
                      <a:pt x="73236" y="608835"/>
                      <a:pt x="78188" y="610472"/>
                    </a:cubicBezTo>
                    <a:cubicBezTo>
                      <a:pt x="83850" y="612355"/>
                      <a:pt x="98130" y="621883"/>
                      <a:pt x="96281" y="627110"/>
                    </a:cubicBezTo>
                    <a:cubicBezTo>
                      <a:pt x="105543" y="650975"/>
                      <a:pt x="89239" y="660429"/>
                      <a:pt x="83284" y="667362"/>
                    </a:cubicBezTo>
                    <a:cubicBezTo>
                      <a:pt x="69580" y="683280"/>
                      <a:pt x="57930" y="684926"/>
                      <a:pt x="57219" y="687493"/>
                    </a:cubicBezTo>
                    <a:cubicBezTo>
                      <a:pt x="56035" y="691739"/>
                      <a:pt x="54739" y="694162"/>
                      <a:pt x="50135" y="695529"/>
                    </a:cubicBezTo>
                    <a:cubicBezTo>
                      <a:pt x="79140" y="695566"/>
                      <a:pt x="108447" y="695664"/>
                      <a:pt x="137990" y="695808"/>
                    </a:cubicBezTo>
                    <a:cubicBezTo>
                      <a:pt x="184762" y="644730"/>
                      <a:pt x="188232" y="651370"/>
                      <a:pt x="185190" y="64859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1" name="Google Shape;3681;p35"/>
              <p:cNvSpPr/>
              <p:nvPr/>
            </p:nvSpPr>
            <p:spPr>
              <a:xfrm>
                <a:off x="355665" y="9443626"/>
                <a:ext cx="415828" cy="708051"/>
              </a:xfrm>
              <a:custGeom>
                <a:avLst/>
                <a:gdLst/>
                <a:ahLst/>
                <a:cxnLst/>
                <a:rect l="l" t="t" r="r" b="b"/>
                <a:pathLst>
                  <a:path w="415828" h="708051" extrusionOk="0">
                    <a:moveTo>
                      <a:pt x="390554" y="678844"/>
                    </a:moveTo>
                    <a:cubicBezTo>
                      <a:pt x="391664" y="676905"/>
                      <a:pt x="396337" y="677188"/>
                      <a:pt x="397025" y="676286"/>
                    </a:cubicBezTo>
                    <a:cubicBezTo>
                      <a:pt x="402478" y="669143"/>
                      <a:pt x="410059" y="664107"/>
                      <a:pt x="415828" y="657309"/>
                    </a:cubicBezTo>
                    <a:cubicBezTo>
                      <a:pt x="404633" y="642935"/>
                      <a:pt x="404410" y="649589"/>
                      <a:pt x="403639" y="646980"/>
                    </a:cubicBezTo>
                    <a:cubicBezTo>
                      <a:pt x="400025" y="634746"/>
                      <a:pt x="380274" y="625576"/>
                      <a:pt x="379131" y="621544"/>
                    </a:cubicBezTo>
                    <a:cubicBezTo>
                      <a:pt x="375132" y="607416"/>
                      <a:pt x="353188" y="590606"/>
                      <a:pt x="347920" y="583528"/>
                    </a:cubicBezTo>
                    <a:cubicBezTo>
                      <a:pt x="343619" y="577739"/>
                      <a:pt x="340576" y="570759"/>
                      <a:pt x="333576" y="567345"/>
                    </a:cubicBezTo>
                    <a:cubicBezTo>
                      <a:pt x="317634" y="533436"/>
                      <a:pt x="319009" y="540816"/>
                      <a:pt x="329558" y="522341"/>
                    </a:cubicBezTo>
                    <a:cubicBezTo>
                      <a:pt x="334858" y="522080"/>
                      <a:pt x="349230" y="496997"/>
                      <a:pt x="349537" y="496760"/>
                    </a:cubicBezTo>
                    <a:cubicBezTo>
                      <a:pt x="355436" y="492230"/>
                      <a:pt x="358836" y="485846"/>
                      <a:pt x="363040" y="479945"/>
                    </a:cubicBezTo>
                    <a:cubicBezTo>
                      <a:pt x="369190" y="471314"/>
                      <a:pt x="378783" y="465915"/>
                      <a:pt x="386731" y="453155"/>
                    </a:cubicBezTo>
                    <a:cubicBezTo>
                      <a:pt x="397977" y="435103"/>
                      <a:pt x="404294" y="435819"/>
                      <a:pt x="406166" y="431982"/>
                    </a:cubicBezTo>
                    <a:cubicBezTo>
                      <a:pt x="416813" y="410163"/>
                      <a:pt x="427646" y="436693"/>
                      <a:pt x="382954" y="388721"/>
                    </a:cubicBezTo>
                    <a:cubicBezTo>
                      <a:pt x="382666" y="388414"/>
                      <a:pt x="359965" y="366698"/>
                      <a:pt x="350902" y="358839"/>
                    </a:cubicBezTo>
                    <a:cubicBezTo>
                      <a:pt x="345732" y="354356"/>
                      <a:pt x="346471" y="347641"/>
                      <a:pt x="333149" y="340168"/>
                    </a:cubicBezTo>
                    <a:cubicBezTo>
                      <a:pt x="329511" y="330101"/>
                      <a:pt x="333692" y="335774"/>
                      <a:pt x="328271" y="326408"/>
                    </a:cubicBezTo>
                    <a:cubicBezTo>
                      <a:pt x="323514" y="318191"/>
                      <a:pt x="325619" y="305831"/>
                      <a:pt x="335072" y="299804"/>
                    </a:cubicBezTo>
                    <a:cubicBezTo>
                      <a:pt x="337176" y="296145"/>
                      <a:pt x="351223" y="275051"/>
                      <a:pt x="358976" y="268243"/>
                    </a:cubicBezTo>
                    <a:cubicBezTo>
                      <a:pt x="367384" y="260859"/>
                      <a:pt x="379642" y="243513"/>
                      <a:pt x="379949" y="243448"/>
                    </a:cubicBezTo>
                    <a:cubicBezTo>
                      <a:pt x="388951" y="241584"/>
                      <a:pt x="389969" y="230776"/>
                      <a:pt x="397745" y="227545"/>
                    </a:cubicBezTo>
                    <a:cubicBezTo>
                      <a:pt x="400309" y="226475"/>
                      <a:pt x="401911" y="224745"/>
                      <a:pt x="402111" y="221713"/>
                    </a:cubicBezTo>
                    <a:cubicBezTo>
                      <a:pt x="402497" y="215896"/>
                      <a:pt x="406821" y="222364"/>
                      <a:pt x="408675" y="213306"/>
                    </a:cubicBezTo>
                    <a:cubicBezTo>
                      <a:pt x="397169" y="202875"/>
                      <a:pt x="397800" y="203075"/>
                      <a:pt x="389606" y="193923"/>
                    </a:cubicBezTo>
                    <a:cubicBezTo>
                      <a:pt x="381979" y="185409"/>
                      <a:pt x="317522" y="167375"/>
                      <a:pt x="347883" y="126602"/>
                    </a:cubicBezTo>
                    <a:cubicBezTo>
                      <a:pt x="353206" y="119455"/>
                      <a:pt x="350796" y="112935"/>
                      <a:pt x="357438" y="111536"/>
                    </a:cubicBezTo>
                    <a:cubicBezTo>
                      <a:pt x="357749" y="111475"/>
                      <a:pt x="370055" y="89019"/>
                      <a:pt x="371745" y="88168"/>
                    </a:cubicBezTo>
                    <a:cubicBezTo>
                      <a:pt x="382685" y="82681"/>
                      <a:pt x="387906" y="70869"/>
                      <a:pt x="392718" y="66949"/>
                    </a:cubicBezTo>
                    <a:cubicBezTo>
                      <a:pt x="350977" y="32989"/>
                      <a:pt x="331904" y="17843"/>
                      <a:pt x="321085" y="0"/>
                    </a:cubicBezTo>
                    <a:cubicBezTo>
                      <a:pt x="232274" y="2465"/>
                      <a:pt x="143736" y="4869"/>
                      <a:pt x="58102" y="7161"/>
                    </a:cubicBezTo>
                    <a:cubicBezTo>
                      <a:pt x="60880" y="10477"/>
                      <a:pt x="66361" y="16536"/>
                      <a:pt x="79168" y="29878"/>
                    </a:cubicBezTo>
                    <a:cubicBezTo>
                      <a:pt x="85458" y="36430"/>
                      <a:pt x="105204" y="53640"/>
                      <a:pt x="103374" y="60323"/>
                    </a:cubicBezTo>
                    <a:cubicBezTo>
                      <a:pt x="105381" y="68930"/>
                      <a:pt x="98929" y="68977"/>
                      <a:pt x="102269" y="73608"/>
                    </a:cubicBezTo>
                    <a:cubicBezTo>
                      <a:pt x="91701" y="79998"/>
                      <a:pt x="82694" y="87703"/>
                      <a:pt x="74657" y="96706"/>
                    </a:cubicBezTo>
                    <a:cubicBezTo>
                      <a:pt x="46675" y="128076"/>
                      <a:pt x="26046" y="134294"/>
                      <a:pt x="10243" y="150658"/>
                    </a:cubicBezTo>
                    <a:cubicBezTo>
                      <a:pt x="6513" y="154522"/>
                      <a:pt x="4269" y="159730"/>
                      <a:pt x="0" y="163423"/>
                    </a:cubicBezTo>
                    <a:cubicBezTo>
                      <a:pt x="5899" y="176346"/>
                      <a:pt x="11497" y="176950"/>
                      <a:pt x="13318" y="179136"/>
                    </a:cubicBezTo>
                    <a:cubicBezTo>
                      <a:pt x="29571" y="198602"/>
                      <a:pt x="54929" y="249029"/>
                      <a:pt x="82731" y="256799"/>
                    </a:cubicBezTo>
                    <a:cubicBezTo>
                      <a:pt x="88291" y="270182"/>
                      <a:pt x="87850" y="259138"/>
                      <a:pt x="82475" y="286905"/>
                    </a:cubicBezTo>
                    <a:cubicBezTo>
                      <a:pt x="82229" y="288174"/>
                      <a:pt x="82387" y="290560"/>
                      <a:pt x="82048" y="290616"/>
                    </a:cubicBezTo>
                    <a:cubicBezTo>
                      <a:pt x="75452" y="291750"/>
                      <a:pt x="76320" y="300097"/>
                      <a:pt x="70774" y="302148"/>
                    </a:cubicBezTo>
                    <a:cubicBezTo>
                      <a:pt x="60346" y="306003"/>
                      <a:pt x="27160" y="341061"/>
                      <a:pt x="27063" y="341382"/>
                    </a:cubicBezTo>
                    <a:cubicBezTo>
                      <a:pt x="23073" y="355151"/>
                      <a:pt x="-6420" y="367033"/>
                      <a:pt x="9903" y="373115"/>
                    </a:cubicBezTo>
                    <a:cubicBezTo>
                      <a:pt x="10466" y="373329"/>
                      <a:pt x="11107" y="373831"/>
                      <a:pt x="11339" y="374361"/>
                    </a:cubicBezTo>
                    <a:cubicBezTo>
                      <a:pt x="18279" y="389967"/>
                      <a:pt x="34138" y="397640"/>
                      <a:pt x="43800" y="411033"/>
                    </a:cubicBezTo>
                    <a:cubicBezTo>
                      <a:pt x="65335" y="440897"/>
                      <a:pt x="106900" y="464794"/>
                      <a:pt x="86944" y="480605"/>
                    </a:cubicBezTo>
                    <a:cubicBezTo>
                      <a:pt x="85523" y="485753"/>
                      <a:pt x="79061" y="494077"/>
                      <a:pt x="76650" y="497774"/>
                    </a:cubicBezTo>
                    <a:cubicBezTo>
                      <a:pt x="43572" y="527581"/>
                      <a:pt x="40576" y="546159"/>
                      <a:pt x="22199" y="557110"/>
                    </a:cubicBezTo>
                    <a:cubicBezTo>
                      <a:pt x="20290" y="558245"/>
                      <a:pt x="18776" y="560300"/>
                      <a:pt x="17536" y="562360"/>
                    </a:cubicBezTo>
                    <a:cubicBezTo>
                      <a:pt x="27801" y="575823"/>
                      <a:pt x="38360" y="586602"/>
                      <a:pt x="49476" y="596749"/>
                    </a:cubicBezTo>
                    <a:cubicBezTo>
                      <a:pt x="69153" y="614708"/>
                      <a:pt x="61985" y="616698"/>
                      <a:pt x="71898" y="623790"/>
                    </a:cubicBezTo>
                    <a:cubicBezTo>
                      <a:pt x="97489" y="642107"/>
                      <a:pt x="80046" y="636931"/>
                      <a:pt x="94859" y="643177"/>
                    </a:cubicBezTo>
                    <a:cubicBezTo>
                      <a:pt x="107708" y="648599"/>
                      <a:pt x="101665" y="654021"/>
                      <a:pt x="98497" y="664786"/>
                    </a:cubicBezTo>
                    <a:cubicBezTo>
                      <a:pt x="94492" y="678402"/>
                      <a:pt x="85504" y="682657"/>
                      <a:pt x="74732" y="691906"/>
                    </a:cubicBezTo>
                    <a:cubicBezTo>
                      <a:pt x="68373" y="697361"/>
                      <a:pt x="63867" y="701560"/>
                      <a:pt x="60309" y="704783"/>
                    </a:cubicBezTo>
                    <a:cubicBezTo>
                      <a:pt x="99681" y="705052"/>
                      <a:pt x="139379" y="705401"/>
                      <a:pt x="179244" y="705810"/>
                    </a:cubicBezTo>
                    <a:cubicBezTo>
                      <a:pt x="179936" y="704764"/>
                      <a:pt x="182068" y="703183"/>
                      <a:pt x="183866" y="700728"/>
                    </a:cubicBezTo>
                    <a:cubicBezTo>
                      <a:pt x="184084" y="700426"/>
                      <a:pt x="222611" y="656444"/>
                      <a:pt x="222913" y="656314"/>
                    </a:cubicBezTo>
                    <a:cubicBezTo>
                      <a:pt x="236166" y="650487"/>
                      <a:pt x="160673" y="595196"/>
                      <a:pt x="138599" y="560724"/>
                    </a:cubicBezTo>
                    <a:cubicBezTo>
                      <a:pt x="131199" y="555329"/>
                      <a:pt x="126739" y="553678"/>
                      <a:pt x="129638" y="547796"/>
                    </a:cubicBezTo>
                    <a:cubicBezTo>
                      <a:pt x="131431" y="544150"/>
                      <a:pt x="127139" y="533445"/>
                      <a:pt x="137409" y="525498"/>
                    </a:cubicBezTo>
                    <a:cubicBezTo>
                      <a:pt x="139365" y="523982"/>
                      <a:pt x="192464" y="458609"/>
                      <a:pt x="192594" y="458302"/>
                    </a:cubicBezTo>
                    <a:cubicBezTo>
                      <a:pt x="193458" y="456345"/>
                      <a:pt x="198020" y="456094"/>
                      <a:pt x="198577" y="455164"/>
                    </a:cubicBezTo>
                    <a:cubicBezTo>
                      <a:pt x="200045" y="452741"/>
                      <a:pt x="214455" y="434256"/>
                      <a:pt x="225937" y="423217"/>
                    </a:cubicBezTo>
                    <a:cubicBezTo>
                      <a:pt x="170985" y="374501"/>
                      <a:pt x="186565" y="376538"/>
                      <a:pt x="164881" y="366051"/>
                    </a:cubicBezTo>
                    <a:cubicBezTo>
                      <a:pt x="146509" y="357165"/>
                      <a:pt x="143137" y="333723"/>
                      <a:pt x="148186" y="326701"/>
                    </a:cubicBezTo>
                    <a:cubicBezTo>
                      <a:pt x="151326" y="322325"/>
                      <a:pt x="149334" y="314899"/>
                      <a:pt x="156357" y="312988"/>
                    </a:cubicBezTo>
                    <a:cubicBezTo>
                      <a:pt x="156928" y="311086"/>
                      <a:pt x="177795" y="280952"/>
                      <a:pt x="191521" y="269834"/>
                    </a:cubicBezTo>
                    <a:cubicBezTo>
                      <a:pt x="199065" y="263719"/>
                      <a:pt x="186686" y="265230"/>
                      <a:pt x="211235" y="247238"/>
                    </a:cubicBezTo>
                    <a:cubicBezTo>
                      <a:pt x="215309" y="244253"/>
                      <a:pt x="215170" y="246169"/>
                      <a:pt x="214139" y="244443"/>
                    </a:cubicBezTo>
                    <a:cubicBezTo>
                      <a:pt x="161012" y="155903"/>
                      <a:pt x="162791" y="169082"/>
                      <a:pt x="172657" y="138600"/>
                    </a:cubicBezTo>
                    <a:cubicBezTo>
                      <a:pt x="182138" y="138386"/>
                      <a:pt x="232283" y="86755"/>
                      <a:pt x="232459" y="86452"/>
                    </a:cubicBezTo>
                    <a:cubicBezTo>
                      <a:pt x="228836" y="84318"/>
                      <a:pt x="227991" y="84955"/>
                      <a:pt x="225482" y="81955"/>
                    </a:cubicBezTo>
                    <a:cubicBezTo>
                      <a:pt x="212931" y="66972"/>
                      <a:pt x="196989" y="63448"/>
                      <a:pt x="188460" y="50362"/>
                    </a:cubicBezTo>
                    <a:cubicBezTo>
                      <a:pt x="185510" y="45837"/>
                      <a:pt x="162907" y="23419"/>
                      <a:pt x="158169" y="21884"/>
                    </a:cubicBezTo>
                    <a:cubicBezTo>
                      <a:pt x="155698" y="21084"/>
                      <a:pt x="153658" y="17248"/>
                      <a:pt x="147582" y="10198"/>
                    </a:cubicBezTo>
                    <a:cubicBezTo>
                      <a:pt x="142394" y="4185"/>
                      <a:pt x="137498" y="6245"/>
                      <a:pt x="208197" y="3874"/>
                    </a:cubicBezTo>
                    <a:cubicBezTo>
                      <a:pt x="227466" y="22977"/>
                      <a:pt x="221525" y="21517"/>
                      <a:pt x="249335" y="42591"/>
                    </a:cubicBezTo>
                    <a:cubicBezTo>
                      <a:pt x="322033" y="97683"/>
                      <a:pt x="247068" y="116525"/>
                      <a:pt x="238549" y="129685"/>
                    </a:cubicBezTo>
                    <a:cubicBezTo>
                      <a:pt x="230722" y="141781"/>
                      <a:pt x="218333" y="150556"/>
                      <a:pt x="213140" y="164590"/>
                    </a:cubicBezTo>
                    <a:cubicBezTo>
                      <a:pt x="213042" y="164855"/>
                      <a:pt x="212759" y="165087"/>
                      <a:pt x="212573" y="165339"/>
                    </a:cubicBezTo>
                    <a:cubicBezTo>
                      <a:pt x="215597" y="167980"/>
                      <a:pt x="212123" y="181624"/>
                      <a:pt x="217739" y="189380"/>
                    </a:cubicBezTo>
                    <a:cubicBezTo>
                      <a:pt x="218473" y="190399"/>
                      <a:pt x="219694" y="191208"/>
                      <a:pt x="220057" y="192319"/>
                    </a:cubicBezTo>
                    <a:cubicBezTo>
                      <a:pt x="226258" y="211264"/>
                      <a:pt x="246497" y="217793"/>
                      <a:pt x="252266" y="251884"/>
                    </a:cubicBezTo>
                    <a:cubicBezTo>
                      <a:pt x="252615" y="253958"/>
                      <a:pt x="253233" y="257701"/>
                      <a:pt x="252601" y="257957"/>
                    </a:cubicBezTo>
                    <a:cubicBezTo>
                      <a:pt x="245345" y="260929"/>
                      <a:pt x="257446" y="259580"/>
                      <a:pt x="231934" y="280990"/>
                    </a:cubicBezTo>
                    <a:cubicBezTo>
                      <a:pt x="234132" y="291885"/>
                      <a:pt x="220795" y="292136"/>
                      <a:pt x="192590" y="331021"/>
                    </a:cubicBezTo>
                    <a:cubicBezTo>
                      <a:pt x="197802" y="335309"/>
                      <a:pt x="199446" y="334383"/>
                      <a:pt x="200166" y="336002"/>
                    </a:cubicBezTo>
                    <a:cubicBezTo>
                      <a:pt x="206902" y="351152"/>
                      <a:pt x="222305" y="358602"/>
                      <a:pt x="231684" y="371608"/>
                    </a:cubicBezTo>
                    <a:cubicBezTo>
                      <a:pt x="250250" y="397357"/>
                      <a:pt x="301060" y="431759"/>
                      <a:pt x="268148" y="441980"/>
                    </a:cubicBezTo>
                    <a:cubicBezTo>
                      <a:pt x="264005" y="455038"/>
                      <a:pt x="241183" y="471277"/>
                      <a:pt x="177994" y="545234"/>
                    </a:cubicBezTo>
                    <a:cubicBezTo>
                      <a:pt x="202298" y="567634"/>
                      <a:pt x="193296" y="562123"/>
                      <a:pt x="197523" y="564690"/>
                    </a:cubicBezTo>
                    <a:cubicBezTo>
                      <a:pt x="213094" y="574149"/>
                      <a:pt x="230917" y="599358"/>
                      <a:pt x="235929" y="601399"/>
                    </a:cubicBezTo>
                    <a:cubicBezTo>
                      <a:pt x="237852" y="602185"/>
                      <a:pt x="240147" y="603882"/>
                      <a:pt x="240784" y="605696"/>
                    </a:cubicBezTo>
                    <a:cubicBezTo>
                      <a:pt x="244718" y="616819"/>
                      <a:pt x="259113" y="616368"/>
                      <a:pt x="265617" y="633565"/>
                    </a:cubicBezTo>
                    <a:cubicBezTo>
                      <a:pt x="280588" y="637071"/>
                      <a:pt x="286534" y="655463"/>
                      <a:pt x="272501" y="665251"/>
                    </a:cubicBezTo>
                    <a:cubicBezTo>
                      <a:pt x="272222" y="665447"/>
                      <a:pt x="247514" y="692474"/>
                      <a:pt x="236241" y="706438"/>
                    </a:cubicBezTo>
                    <a:cubicBezTo>
                      <a:pt x="277694" y="706922"/>
                      <a:pt x="319236" y="707466"/>
                      <a:pt x="360699" y="708052"/>
                    </a:cubicBezTo>
                    <a:cubicBezTo>
                      <a:pt x="373952" y="695334"/>
                      <a:pt x="389392" y="680871"/>
                      <a:pt x="390554" y="67884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35"/>
              <p:cNvSpPr/>
              <p:nvPr/>
            </p:nvSpPr>
            <p:spPr>
              <a:xfrm>
                <a:off x="7498" y="9457102"/>
                <a:ext cx="256261" cy="691348"/>
              </a:xfrm>
              <a:custGeom>
                <a:avLst/>
                <a:gdLst/>
                <a:ahLst/>
                <a:cxnLst/>
                <a:rect l="l" t="t" r="r" b="b"/>
                <a:pathLst>
                  <a:path w="256261" h="691348" extrusionOk="0">
                    <a:moveTo>
                      <a:pt x="231651" y="655769"/>
                    </a:moveTo>
                    <a:cubicBezTo>
                      <a:pt x="232733" y="653886"/>
                      <a:pt x="237267" y="654160"/>
                      <a:pt x="237936" y="653286"/>
                    </a:cubicBezTo>
                    <a:cubicBezTo>
                      <a:pt x="243232" y="646353"/>
                      <a:pt x="250590" y="641461"/>
                      <a:pt x="256192" y="634848"/>
                    </a:cubicBezTo>
                    <a:cubicBezTo>
                      <a:pt x="245322" y="620893"/>
                      <a:pt x="245099" y="627352"/>
                      <a:pt x="244356" y="624818"/>
                    </a:cubicBezTo>
                    <a:cubicBezTo>
                      <a:pt x="240811" y="612820"/>
                      <a:pt x="221678" y="604059"/>
                      <a:pt x="220563" y="600120"/>
                    </a:cubicBezTo>
                    <a:cubicBezTo>
                      <a:pt x="216680" y="586402"/>
                      <a:pt x="195372" y="570084"/>
                      <a:pt x="190262" y="563211"/>
                    </a:cubicBezTo>
                    <a:cubicBezTo>
                      <a:pt x="186086" y="557589"/>
                      <a:pt x="183132" y="550814"/>
                      <a:pt x="176336" y="547498"/>
                    </a:cubicBezTo>
                    <a:cubicBezTo>
                      <a:pt x="175324" y="545355"/>
                      <a:pt x="157876" y="517253"/>
                      <a:pt x="167808" y="511445"/>
                    </a:cubicBezTo>
                    <a:cubicBezTo>
                      <a:pt x="171612" y="509218"/>
                      <a:pt x="169773" y="503996"/>
                      <a:pt x="174669" y="503651"/>
                    </a:cubicBezTo>
                    <a:cubicBezTo>
                      <a:pt x="221511" y="439785"/>
                      <a:pt x="204114" y="464171"/>
                      <a:pt x="219913" y="446988"/>
                    </a:cubicBezTo>
                    <a:cubicBezTo>
                      <a:pt x="230146" y="435865"/>
                      <a:pt x="232106" y="426458"/>
                      <a:pt x="244198" y="418701"/>
                    </a:cubicBezTo>
                    <a:cubicBezTo>
                      <a:pt x="248425" y="415985"/>
                      <a:pt x="246785" y="412298"/>
                      <a:pt x="256261" y="405169"/>
                    </a:cubicBezTo>
                    <a:cubicBezTo>
                      <a:pt x="233258" y="382057"/>
                      <a:pt x="175848" y="331942"/>
                      <a:pt x="173874" y="318187"/>
                    </a:cubicBezTo>
                    <a:cubicBezTo>
                      <a:pt x="162331" y="298507"/>
                      <a:pt x="173447" y="292931"/>
                      <a:pt x="181864" y="281473"/>
                    </a:cubicBezTo>
                    <a:cubicBezTo>
                      <a:pt x="189069" y="271661"/>
                      <a:pt x="227261" y="222308"/>
                      <a:pt x="238642" y="217579"/>
                    </a:cubicBezTo>
                    <a:cubicBezTo>
                      <a:pt x="244467" y="215156"/>
                      <a:pt x="242214" y="208902"/>
                      <a:pt x="244760" y="208990"/>
                    </a:cubicBezTo>
                    <a:cubicBezTo>
                      <a:pt x="248731" y="209125"/>
                      <a:pt x="248787" y="206070"/>
                      <a:pt x="249261" y="203754"/>
                    </a:cubicBezTo>
                    <a:cubicBezTo>
                      <a:pt x="238094" y="193631"/>
                      <a:pt x="238693" y="193812"/>
                      <a:pt x="230745" y="184935"/>
                    </a:cubicBezTo>
                    <a:cubicBezTo>
                      <a:pt x="223494" y="176839"/>
                      <a:pt x="160937" y="158907"/>
                      <a:pt x="190235" y="119571"/>
                    </a:cubicBezTo>
                    <a:cubicBezTo>
                      <a:pt x="195400" y="112633"/>
                      <a:pt x="193064" y="106304"/>
                      <a:pt x="199511" y="104942"/>
                    </a:cubicBezTo>
                    <a:cubicBezTo>
                      <a:pt x="200050" y="104830"/>
                      <a:pt x="197797" y="107392"/>
                      <a:pt x="212160" y="83653"/>
                    </a:cubicBezTo>
                    <a:cubicBezTo>
                      <a:pt x="214608" y="79607"/>
                      <a:pt x="213586" y="86778"/>
                      <a:pt x="231763" y="63629"/>
                    </a:cubicBezTo>
                    <a:cubicBezTo>
                      <a:pt x="236719" y="57323"/>
                      <a:pt x="188372" y="30943"/>
                      <a:pt x="166716" y="0"/>
                    </a:cubicBezTo>
                    <a:cubicBezTo>
                      <a:pt x="127315" y="1028"/>
                      <a:pt x="89346" y="2009"/>
                      <a:pt x="53141" y="2944"/>
                    </a:cubicBezTo>
                    <a:cubicBezTo>
                      <a:pt x="57930" y="7473"/>
                      <a:pt x="64392" y="13067"/>
                      <a:pt x="73473" y="19949"/>
                    </a:cubicBezTo>
                    <a:cubicBezTo>
                      <a:pt x="148767" y="77008"/>
                      <a:pt x="70342" y="97324"/>
                      <a:pt x="62366" y="109652"/>
                    </a:cubicBezTo>
                    <a:cubicBezTo>
                      <a:pt x="54302" y="122110"/>
                      <a:pt x="41547" y="131146"/>
                      <a:pt x="36205" y="145612"/>
                    </a:cubicBezTo>
                    <a:cubicBezTo>
                      <a:pt x="36102" y="145887"/>
                      <a:pt x="35810" y="146124"/>
                      <a:pt x="35624" y="146384"/>
                    </a:cubicBezTo>
                    <a:cubicBezTo>
                      <a:pt x="38750" y="149114"/>
                      <a:pt x="35136" y="163130"/>
                      <a:pt x="40943" y="171147"/>
                    </a:cubicBezTo>
                    <a:cubicBezTo>
                      <a:pt x="41695" y="172198"/>
                      <a:pt x="42959" y="173030"/>
                      <a:pt x="43330" y="174174"/>
                    </a:cubicBezTo>
                    <a:cubicBezTo>
                      <a:pt x="46419" y="183614"/>
                      <a:pt x="53889" y="190217"/>
                      <a:pt x="58859" y="198430"/>
                    </a:cubicBezTo>
                    <a:cubicBezTo>
                      <a:pt x="65869" y="210018"/>
                      <a:pt x="71963" y="207814"/>
                      <a:pt x="72186" y="223792"/>
                    </a:cubicBezTo>
                    <a:cubicBezTo>
                      <a:pt x="74370" y="224913"/>
                      <a:pt x="74583" y="226712"/>
                      <a:pt x="74936" y="232213"/>
                    </a:cubicBezTo>
                    <a:cubicBezTo>
                      <a:pt x="75015" y="233343"/>
                      <a:pt x="76307" y="234362"/>
                      <a:pt x="76502" y="235520"/>
                    </a:cubicBezTo>
                    <a:cubicBezTo>
                      <a:pt x="76864" y="237659"/>
                      <a:pt x="77496" y="241514"/>
                      <a:pt x="76850" y="241779"/>
                    </a:cubicBezTo>
                    <a:cubicBezTo>
                      <a:pt x="69408" y="244825"/>
                      <a:pt x="81839" y="243448"/>
                      <a:pt x="55561" y="265500"/>
                    </a:cubicBezTo>
                    <a:cubicBezTo>
                      <a:pt x="57833" y="276730"/>
                      <a:pt x="44106" y="276953"/>
                      <a:pt x="15036" y="317033"/>
                    </a:cubicBezTo>
                    <a:cubicBezTo>
                      <a:pt x="20402" y="321446"/>
                      <a:pt x="22102" y="320493"/>
                      <a:pt x="22840" y="322163"/>
                    </a:cubicBezTo>
                    <a:cubicBezTo>
                      <a:pt x="29780" y="337769"/>
                      <a:pt x="45639" y="345442"/>
                      <a:pt x="55301" y="358834"/>
                    </a:cubicBezTo>
                    <a:cubicBezTo>
                      <a:pt x="74425" y="385354"/>
                      <a:pt x="126753" y="420789"/>
                      <a:pt x="92857" y="431317"/>
                    </a:cubicBezTo>
                    <a:cubicBezTo>
                      <a:pt x="88584" y="444784"/>
                      <a:pt x="65353" y="461176"/>
                      <a:pt x="0" y="537668"/>
                    </a:cubicBezTo>
                    <a:cubicBezTo>
                      <a:pt x="21168" y="557180"/>
                      <a:pt x="17870" y="556348"/>
                      <a:pt x="20114" y="557706"/>
                    </a:cubicBezTo>
                    <a:cubicBezTo>
                      <a:pt x="36149" y="567448"/>
                      <a:pt x="54507" y="593410"/>
                      <a:pt x="59672" y="595517"/>
                    </a:cubicBezTo>
                    <a:cubicBezTo>
                      <a:pt x="61651" y="596326"/>
                      <a:pt x="64015" y="598074"/>
                      <a:pt x="64675" y="599939"/>
                    </a:cubicBezTo>
                    <a:cubicBezTo>
                      <a:pt x="68740" y="611434"/>
                      <a:pt x="83521" y="610862"/>
                      <a:pt x="90251" y="628640"/>
                    </a:cubicBezTo>
                    <a:cubicBezTo>
                      <a:pt x="105678" y="632249"/>
                      <a:pt x="111796" y="651198"/>
                      <a:pt x="97345" y="661275"/>
                    </a:cubicBezTo>
                    <a:cubicBezTo>
                      <a:pt x="97224" y="661359"/>
                      <a:pt x="80966" y="679286"/>
                      <a:pt x="70207" y="691348"/>
                    </a:cubicBezTo>
                    <a:cubicBezTo>
                      <a:pt x="111127" y="690981"/>
                      <a:pt x="153082" y="690772"/>
                      <a:pt x="195860" y="690697"/>
                    </a:cubicBezTo>
                    <a:cubicBezTo>
                      <a:pt x="209136" y="677793"/>
                      <a:pt x="230355" y="658029"/>
                      <a:pt x="231651" y="65576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3" name="Google Shape;3683;p35"/>
              <p:cNvSpPr/>
              <p:nvPr/>
            </p:nvSpPr>
            <p:spPr>
              <a:xfrm>
                <a:off x="871708" y="9433982"/>
                <a:ext cx="233516" cy="723192"/>
              </a:xfrm>
              <a:custGeom>
                <a:avLst/>
                <a:gdLst/>
                <a:ahLst/>
                <a:cxnLst/>
                <a:rect l="l" t="t" r="r" b="b"/>
                <a:pathLst>
                  <a:path w="233516" h="723192" extrusionOk="0">
                    <a:moveTo>
                      <a:pt x="229249" y="671943"/>
                    </a:moveTo>
                    <a:cubicBezTo>
                      <a:pt x="228362" y="670199"/>
                      <a:pt x="169322" y="612174"/>
                      <a:pt x="153491" y="598446"/>
                    </a:cubicBezTo>
                    <a:cubicBezTo>
                      <a:pt x="150295" y="595675"/>
                      <a:pt x="141599" y="579520"/>
                      <a:pt x="131059" y="572317"/>
                    </a:cubicBezTo>
                    <a:cubicBezTo>
                      <a:pt x="125578" y="568573"/>
                      <a:pt x="126832" y="565913"/>
                      <a:pt x="129048" y="561244"/>
                    </a:cubicBezTo>
                    <a:cubicBezTo>
                      <a:pt x="126962" y="552693"/>
                      <a:pt x="130572" y="542151"/>
                      <a:pt x="140498" y="537886"/>
                    </a:cubicBezTo>
                    <a:cubicBezTo>
                      <a:pt x="154611" y="513733"/>
                      <a:pt x="190104" y="477545"/>
                      <a:pt x="192873" y="471239"/>
                    </a:cubicBezTo>
                    <a:cubicBezTo>
                      <a:pt x="193760" y="469221"/>
                      <a:pt x="198457" y="468961"/>
                      <a:pt x="199037" y="468003"/>
                    </a:cubicBezTo>
                    <a:cubicBezTo>
                      <a:pt x="200542" y="465520"/>
                      <a:pt x="215388" y="446463"/>
                      <a:pt x="227220" y="435098"/>
                    </a:cubicBezTo>
                    <a:cubicBezTo>
                      <a:pt x="221636" y="430145"/>
                      <a:pt x="193026" y="404695"/>
                      <a:pt x="188990" y="398180"/>
                    </a:cubicBezTo>
                    <a:cubicBezTo>
                      <a:pt x="176373" y="377812"/>
                      <a:pt x="158118" y="374998"/>
                      <a:pt x="154778" y="370037"/>
                    </a:cubicBezTo>
                    <a:cubicBezTo>
                      <a:pt x="148688" y="360983"/>
                      <a:pt x="140745" y="344577"/>
                      <a:pt x="147136" y="335690"/>
                    </a:cubicBezTo>
                    <a:cubicBezTo>
                      <a:pt x="150374" y="331184"/>
                      <a:pt x="148321" y="323534"/>
                      <a:pt x="155549" y="321567"/>
                    </a:cubicBezTo>
                    <a:cubicBezTo>
                      <a:pt x="157398" y="315387"/>
                      <a:pt x="162972" y="311918"/>
                      <a:pt x="166270" y="306803"/>
                    </a:cubicBezTo>
                    <a:cubicBezTo>
                      <a:pt x="183824" y="279595"/>
                      <a:pt x="194155" y="277423"/>
                      <a:pt x="194661" y="273373"/>
                    </a:cubicBezTo>
                    <a:cubicBezTo>
                      <a:pt x="195902" y="263537"/>
                      <a:pt x="206818" y="256143"/>
                      <a:pt x="215681" y="251814"/>
                    </a:cubicBezTo>
                    <a:cubicBezTo>
                      <a:pt x="213995" y="249717"/>
                      <a:pt x="187568" y="203712"/>
                      <a:pt x="180141" y="196560"/>
                    </a:cubicBezTo>
                    <a:cubicBezTo>
                      <a:pt x="169740" y="186544"/>
                      <a:pt x="171826" y="178001"/>
                      <a:pt x="166846" y="164915"/>
                    </a:cubicBezTo>
                    <a:cubicBezTo>
                      <a:pt x="165471" y="161307"/>
                      <a:pt x="167111" y="158052"/>
                      <a:pt x="172323" y="141953"/>
                    </a:cubicBezTo>
                    <a:cubicBezTo>
                      <a:pt x="181455" y="141743"/>
                      <a:pt x="205350" y="115763"/>
                      <a:pt x="210014" y="111122"/>
                    </a:cubicBezTo>
                    <a:cubicBezTo>
                      <a:pt x="233964" y="87294"/>
                      <a:pt x="237100" y="89001"/>
                      <a:pt x="230504" y="86555"/>
                    </a:cubicBezTo>
                    <a:cubicBezTo>
                      <a:pt x="224363" y="84276"/>
                      <a:pt x="232557" y="84215"/>
                      <a:pt x="201792" y="63680"/>
                    </a:cubicBezTo>
                    <a:cubicBezTo>
                      <a:pt x="194378" y="58737"/>
                      <a:pt x="160477" y="19433"/>
                      <a:pt x="153909" y="18815"/>
                    </a:cubicBezTo>
                    <a:cubicBezTo>
                      <a:pt x="149287" y="13109"/>
                      <a:pt x="143838" y="7757"/>
                      <a:pt x="141901" y="0"/>
                    </a:cubicBezTo>
                    <a:cubicBezTo>
                      <a:pt x="106310" y="1056"/>
                      <a:pt x="70175" y="2111"/>
                      <a:pt x="33682" y="3162"/>
                    </a:cubicBezTo>
                    <a:cubicBezTo>
                      <a:pt x="103328" y="75282"/>
                      <a:pt x="95096" y="66847"/>
                      <a:pt x="100722" y="76533"/>
                    </a:cubicBezTo>
                    <a:cubicBezTo>
                      <a:pt x="100559" y="78096"/>
                      <a:pt x="100308" y="77910"/>
                      <a:pt x="100462" y="78631"/>
                    </a:cubicBezTo>
                    <a:cubicBezTo>
                      <a:pt x="102185" y="86615"/>
                      <a:pt x="96053" y="86745"/>
                      <a:pt x="99296" y="91233"/>
                    </a:cubicBezTo>
                    <a:cubicBezTo>
                      <a:pt x="84849" y="99961"/>
                      <a:pt x="78871" y="106941"/>
                      <a:pt x="56420" y="129718"/>
                    </a:cubicBezTo>
                    <a:cubicBezTo>
                      <a:pt x="40316" y="146054"/>
                      <a:pt x="19468" y="152602"/>
                      <a:pt x="4288" y="173542"/>
                    </a:cubicBezTo>
                    <a:cubicBezTo>
                      <a:pt x="2931" y="175416"/>
                      <a:pt x="1547" y="177099"/>
                      <a:pt x="0" y="178434"/>
                    </a:cubicBezTo>
                    <a:cubicBezTo>
                      <a:pt x="2657" y="184256"/>
                      <a:pt x="6108" y="189687"/>
                      <a:pt x="12310" y="192979"/>
                    </a:cubicBezTo>
                    <a:cubicBezTo>
                      <a:pt x="21777" y="198011"/>
                      <a:pt x="48106" y="260091"/>
                      <a:pt x="80320" y="269094"/>
                    </a:cubicBezTo>
                    <a:cubicBezTo>
                      <a:pt x="80975" y="270671"/>
                      <a:pt x="82164" y="274447"/>
                      <a:pt x="84361" y="276642"/>
                    </a:cubicBezTo>
                    <a:cubicBezTo>
                      <a:pt x="78782" y="304720"/>
                      <a:pt x="79953" y="301874"/>
                      <a:pt x="79656" y="301925"/>
                    </a:cubicBezTo>
                    <a:cubicBezTo>
                      <a:pt x="73250" y="303027"/>
                      <a:pt x="74095" y="311132"/>
                      <a:pt x="68707" y="313123"/>
                    </a:cubicBezTo>
                    <a:cubicBezTo>
                      <a:pt x="61721" y="315703"/>
                      <a:pt x="66807" y="315848"/>
                      <a:pt x="55394" y="322618"/>
                    </a:cubicBezTo>
                    <a:cubicBezTo>
                      <a:pt x="48988" y="326418"/>
                      <a:pt x="10949" y="368855"/>
                      <a:pt x="3684" y="378458"/>
                    </a:cubicBezTo>
                    <a:cubicBezTo>
                      <a:pt x="8728" y="382522"/>
                      <a:pt x="10298" y="381653"/>
                      <a:pt x="11004" y="383239"/>
                    </a:cubicBezTo>
                    <a:cubicBezTo>
                      <a:pt x="17536" y="397938"/>
                      <a:pt x="86126" y="459702"/>
                      <a:pt x="89267" y="474229"/>
                    </a:cubicBezTo>
                    <a:cubicBezTo>
                      <a:pt x="92151" y="487571"/>
                      <a:pt x="60740" y="513547"/>
                      <a:pt x="39949" y="542309"/>
                    </a:cubicBezTo>
                    <a:cubicBezTo>
                      <a:pt x="25697" y="562030"/>
                      <a:pt x="22018" y="557454"/>
                      <a:pt x="17015" y="565774"/>
                    </a:cubicBezTo>
                    <a:cubicBezTo>
                      <a:pt x="40678" y="596809"/>
                      <a:pt x="56309" y="602069"/>
                      <a:pt x="64183" y="619535"/>
                    </a:cubicBezTo>
                    <a:cubicBezTo>
                      <a:pt x="67564" y="627031"/>
                      <a:pt x="81073" y="628919"/>
                      <a:pt x="85146" y="640028"/>
                    </a:cubicBezTo>
                    <a:cubicBezTo>
                      <a:pt x="86782" y="644465"/>
                      <a:pt x="107597" y="645446"/>
                      <a:pt x="96908" y="659759"/>
                    </a:cubicBezTo>
                    <a:cubicBezTo>
                      <a:pt x="92978" y="681755"/>
                      <a:pt x="82146" y="680788"/>
                      <a:pt x="38973" y="720710"/>
                    </a:cubicBezTo>
                    <a:cubicBezTo>
                      <a:pt x="87371" y="721524"/>
                      <a:pt x="135240" y="722361"/>
                      <a:pt x="182287" y="723193"/>
                    </a:cubicBezTo>
                    <a:cubicBezTo>
                      <a:pt x="206553" y="696477"/>
                      <a:pt x="215834" y="682745"/>
                      <a:pt x="229249" y="67194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4" name="Google Shape;3684;p35"/>
              <p:cNvSpPr/>
              <p:nvPr/>
            </p:nvSpPr>
            <p:spPr>
              <a:xfrm>
                <a:off x="-478178" y="9464743"/>
                <a:ext cx="207724" cy="704703"/>
              </a:xfrm>
              <a:custGeom>
                <a:avLst/>
                <a:gdLst/>
                <a:ahLst/>
                <a:cxnLst/>
                <a:rect l="l" t="t" r="r" b="b"/>
                <a:pathLst>
                  <a:path w="207724" h="704703" extrusionOk="0">
                    <a:moveTo>
                      <a:pt x="182337" y="657727"/>
                    </a:moveTo>
                    <a:cubicBezTo>
                      <a:pt x="183447" y="655788"/>
                      <a:pt x="188120" y="656072"/>
                      <a:pt x="188808" y="655170"/>
                    </a:cubicBezTo>
                    <a:cubicBezTo>
                      <a:pt x="194261" y="648027"/>
                      <a:pt x="201842" y="642991"/>
                      <a:pt x="207607" y="636183"/>
                    </a:cubicBezTo>
                    <a:cubicBezTo>
                      <a:pt x="196412" y="621809"/>
                      <a:pt x="196184" y="628463"/>
                      <a:pt x="195418" y="625855"/>
                    </a:cubicBezTo>
                    <a:cubicBezTo>
                      <a:pt x="191767" y="613499"/>
                      <a:pt x="172057" y="604473"/>
                      <a:pt x="170910" y="600413"/>
                    </a:cubicBezTo>
                    <a:cubicBezTo>
                      <a:pt x="166910" y="586286"/>
                      <a:pt x="144966" y="569475"/>
                      <a:pt x="139699" y="562398"/>
                    </a:cubicBezTo>
                    <a:cubicBezTo>
                      <a:pt x="135393" y="556608"/>
                      <a:pt x="132355" y="549628"/>
                      <a:pt x="125373" y="546224"/>
                    </a:cubicBezTo>
                    <a:cubicBezTo>
                      <a:pt x="108102" y="509497"/>
                      <a:pt x="109863" y="519439"/>
                      <a:pt x="128383" y="494742"/>
                    </a:cubicBezTo>
                    <a:cubicBezTo>
                      <a:pt x="145700" y="471653"/>
                      <a:pt x="138798" y="477587"/>
                      <a:pt x="141334" y="475643"/>
                    </a:cubicBezTo>
                    <a:cubicBezTo>
                      <a:pt x="147233" y="471114"/>
                      <a:pt x="150634" y="464729"/>
                      <a:pt x="154837" y="458828"/>
                    </a:cubicBezTo>
                    <a:cubicBezTo>
                      <a:pt x="160974" y="450220"/>
                      <a:pt x="170575" y="444794"/>
                      <a:pt x="178528" y="432038"/>
                    </a:cubicBezTo>
                    <a:cubicBezTo>
                      <a:pt x="189774" y="413986"/>
                      <a:pt x="196091" y="414702"/>
                      <a:pt x="197963" y="410866"/>
                    </a:cubicBezTo>
                    <a:cubicBezTo>
                      <a:pt x="206385" y="393599"/>
                      <a:pt x="212809" y="405062"/>
                      <a:pt x="202126" y="394585"/>
                    </a:cubicBezTo>
                    <a:cubicBezTo>
                      <a:pt x="187224" y="379974"/>
                      <a:pt x="158656" y="351566"/>
                      <a:pt x="142695" y="337718"/>
                    </a:cubicBezTo>
                    <a:cubicBezTo>
                      <a:pt x="137534" y="333239"/>
                      <a:pt x="138254" y="326511"/>
                      <a:pt x="124941" y="319047"/>
                    </a:cubicBezTo>
                    <a:cubicBezTo>
                      <a:pt x="121276" y="308891"/>
                      <a:pt x="125522" y="314708"/>
                      <a:pt x="120064" y="305287"/>
                    </a:cubicBezTo>
                    <a:cubicBezTo>
                      <a:pt x="115302" y="297070"/>
                      <a:pt x="117411" y="284700"/>
                      <a:pt x="126864" y="278683"/>
                    </a:cubicBezTo>
                    <a:cubicBezTo>
                      <a:pt x="128968" y="275023"/>
                      <a:pt x="143015" y="253935"/>
                      <a:pt x="150768" y="247122"/>
                    </a:cubicBezTo>
                    <a:cubicBezTo>
                      <a:pt x="159176" y="239737"/>
                      <a:pt x="171430" y="222392"/>
                      <a:pt x="171741" y="222327"/>
                    </a:cubicBezTo>
                    <a:cubicBezTo>
                      <a:pt x="180744" y="220462"/>
                      <a:pt x="181761" y="209655"/>
                      <a:pt x="189537" y="206423"/>
                    </a:cubicBezTo>
                    <a:cubicBezTo>
                      <a:pt x="192101" y="205354"/>
                      <a:pt x="193704" y="203624"/>
                      <a:pt x="193904" y="200592"/>
                    </a:cubicBezTo>
                    <a:cubicBezTo>
                      <a:pt x="194289" y="194774"/>
                      <a:pt x="198614" y="201243"/>
                      <a:pt x="200467" y="192184"/>
                    </a:cubicBezTo>
                    <a:cubicBezTo>
                      <a:pt x="188933" y="181731"/>
                      <a:pt x="189579" y="181940"/>
                      <a:pt x="181399" y="172802"/>
                    </a:cubicBezTo>
                    <a:cubicBezTo>
                      <a:pt x="174380" y="164957"/>
                      <a:pt x="109654" y="145794"/>
                      <a:pt x="139676" y="105481"/>
                    </a:cubicBezTo>
                    <a:cubicBezTo>
                      <a:pt x="144999" y="98334"/>
                      <a:pt x="142588" y="91814"/>
                      <a:pt x="149231" y="90414"/>
                    </a:cubicBezTo>
                    <a:cubicBezTo>
                      <a:pt x="149542" y="90354"/>
                      <a:pt x="161847" y="67898"/>
                      <a:pt x="163538" y="67047"/>
                    </a:cubicBezTo>
                    <a:cubicBezTo>
                      <a:pt x="174440" y="61578"/>
                      <a:pt x="179712" y="49734"/>
                      <a:pt x="184511" y="45828"/>
                    </a:cubicBezTo>
                    <a:cubicBezTo>
                      <a:pt x="184218" y="45586"/>
                      <a:pt x="147726" y="14867"/>
                      <a:pt x="136303" y="5250"/>
                    </a:cubicBezTo>
                    <a:cubicBezTo>
                      <a:pt x="110820" y="4771"/>
                      <a:pt x="78457" y="1367"/>
                      <a:pt x="46498" y="0"/>
                    </a:cubicBezTo>
                    <a:cubicBezTo>
                      <a:pt x="65757" y="19903"/>
                      <a:pt x="107638" y="43712"/>
                      <a:pt x="102844" y="63713"/>
                    </a:cubicBezTo>
                    <a:cubicBezTo>
                      <a:pt x="105292" y="83509"/>
                      <a:pt x="62491" y="105681"/>
                      <a:pt x="60624" y="108569"/>
                    </a:cubicBezTo>
                    <a:cubicBezTo>
                      <a:pt x="52792" y="120664"/>
                      <a:pt x="40408" y="129439"/>
                      <a:pt x="35210" y="143487"/>
                    </a:cubicBezTo>
                    <a:cubicBezTo>
                      <a:pt x="35112" y="143752"/>
                      <a:pt x="34829" y="143985"/>
                      <a:pt x="34643" y="144236"/>
                    </a:cubicBezTo>
                    <a:cubicBezTo>
                      <a:pt x="37662" y="146868"/>
                      <a:pt x="34193" y="160521"/>
                      <a:pt x="39809" y="168278"/>
                    </a:cubicBezTo>
                    <a:cubicBezTo>
                      <a:pt x="58138" y="193603"/>
                      <a:pt x="70769" y="209613"/>
                      <a:pt x="74341" y="230776"/>
                    </a:cubicBezTo>
                    <a:cubicBezTo>
                      <a:pt x="74689" y="232850"/>
                      <a:pt x="75307" y="236594"/>
                      <a:pt x="74675" y="236850"/>
                    </a:cubicBezTo>
                    <a:cubicBezTo>
                      <a:pt x="67420" y="239821"/>
                      <a:pt x="79520" y="238473"/>
                      <a:pt x="54009" y="259882"/>
                    </a:cubicBezTo>
                    <a:cubicBezTo>
                      <a:pt x="56201" y="270731"/>
                      <a:pt x="42698" y="271261"/>
                      <a:pt x="14664" y="309914"/>
                    </a:cubicBezTo>
                    <a:cubicBezTo>
                      <a:pt x="19876" y="314201"/>
                      <a:pt x="21516" y="313276"/>
                      <a:pt x="22240" y="314894"/>
                    </a:cubicBezTo>
                    <a:cubicBezTo>
                      <a:pt x="25473" y="322177"/>
                      <a:pt x="85638" y="385122"/>
                      <a:pt x="94060" y="394618"/>
                    </a:cubicBezTo>
                    <a:cubicBezTo>
                      <a:pt x="105719" y="407773"/>
                      <a:pt x="100442" y="417701"/>
                      <a:pt x="90223" y="420873"/>
                    </a:cubicBezTo>
                    <a:cubicBezTo>
                      <a:pt x="87896" y="428220"/>
                      <a:pt x="86051" y="426853"/>
                      <a:pt x="79033" y="437037"/>
                    </a:cubicBezTo>
                    <a:cubicBezTo>
                      <a:pt x="67113" y="454340"/>
                      <a:pt x="55709" y="457228"/>
                      <a:pt x="55277" y="459851"/>
                    </a:cubicBezTo>
                    <a:cubicBezTo>
                      <a:pt x="54376" y="465310"/>
                      <a:pt x="14362" y="504428"/>
                      <a:pt x="8040" y="515886"/>
                    </a:cubicBezTo>
                    <a:cubicBezTo>
                      <a:pt x="-1069" y="532390"/>
                      <a:pt x="-7052" y="513050"/>
                      <a:pt x="16462" y="540193"/>
                    </a:cubicBezTo>
                    <a:cubicBezTo>
                      <a:pt x="17474" y="541360"/>
                      <a:pt x="18334" y="542816"/>
                      <a:pt x="19597" y="543588"/>
                    </a:cubicBezTo>
                    <a:cubicBezTo>
                      <a:pt x="35168" y="553046"/>
                      <a:pt x="52992" y="578255"/>
                      <a:pt x="58004" y="580296"/>
                    </a:cubicBezTo>
                    <a:cubicBezTo>
                      <a:pt x="59927" y="581082"/>
                      <a:pt x="62217" y="582780"/>
                      <a:pt x="62858" y="584593"/>
                    </a:cubicBezTo>
                    <a:cubicBezTo>
                      <a:pt x="66802" y="595754"/>
                      <a:pt x="81155" y="595196"/>
                      <a:pt x="87691" y="612462"/>
                    </a:cubicBezTo>
                    <a:cubicBezTo>
                      <a:pt x="102667" y="615968"/>
                      <a:pt x="108608" y="634360"/>
                      <a:pt x="94575" y="644149"/>
                    </a:cubicBezTo>
                    <a:cubicBezTo>
                      <a:pt x="93400" y="644967"/>
                      <a:pt x="54701" y="689372"/>
                      <a:pt x="40408" y="704704"/>
                    </a:cubicBezTo>
                    <a:cubicBezTo>
                      <a:pt x="71001" y="701430"/>
                      <a:pt x="105343" y="698603"/>
                      <a:pt x="142950" y="696166"/>
                    </a:cubicBezTo>
                    <a:cubicBezTo>
                      <a:pt x="159789" y="679341"/>
                      <a:pt x="180209" y="661429"/>
                      <a:pt x="182337" y="65772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5" name="Google Shape;3685;p35"/>
              <p:cNvSpPr/>
              <p:nvPr/>
            </p:nvSpPr>
            <p:spPr>
              <a:xfrm>
                <a:off x="1545571" y="9888131"/>
                <a:ext cx="183056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183056" h="278050" extrusionOk="0">
                    <a:moveTo>
                      <a:pt x="88716" y="163372"/>
                    </a:moveTo>
                    <a:cubicBezTo>
                      <a:pt x="188991" y="105732"/>
                      <a:pt x="179348" y="113656"/>
                      <a:pt x="150436" y="71218"/>
                    </a:cubicBezTo>
                    <a:cubicBezTo>
                      <a:pt x="131920" y="45614"/>
                      <a:pt x="110641" y="22479"/>
                      <a:pt x="88618" y="0"/>
                    </a:cubicBezTo>
                    <a:cubicBezTo>
                      <a:pt x="84089" y="6868"/>
                      <a:pt x="72954" y="24646"/>
                      <a:pt x="57425" y="34109"/>
                    </a:cubicBezTo>
                    <a:cubicBezTo>
                      <a:pt x="52845" y="36899"/>
                      <a:pt x="56729" y="40271"/>
                      <a:pt x="47424" y="46758"/>
                    </a:cubicBezTo>
                    <a:cubicBezTo>
                      <a:pt x="45483" y="48116"/>
                      <a:pt x="2213" y="98241"/>
                      <a:pt x="1929" y="98543"/>
                    </a:cubicBezTo>
                    <a:cubicBezTo>
                      <a:pt x="-1411" y="102165"/>
                      <a:pt x="-1443" y="98789"/>
                      <a:pt x="10277" y="109931"/>
                    </a:cubicBezTo>
                    <a:cubicBezTo>
                      <a:pt x="13621" y="113107"/>
                      <a:pt x="17644" y="119148"/>
                      <a:pt x="19363" y="120190"/>
                    </a:cubicBezTo>
                    <a:cubicBezTo>
                      <a:pt x="34933" y="129648"/>
                      <a:pt x="52757" y="154857"/>
                      <a:pt x="57769" y="156898"/>
                    </a:cubicBezTo>
                    <a:cubicBezTo>
                      <a:pt x="59692" y="157684"/>
                      <a:pt x="61987" y="159382"/>
                      <a:pt x="62623" y="161195"/>
                    </a:cubicBezTo>
                    <a:cubicBezTo>
                      <a:pt x="66512" y="172188"/>
                      <a:pt x="80902" y="171751"/>
                      <a:pt x="87457" y="189064"/>
                    </a:cubicBezTo>
                    <a:cubicBezTo>
                      <a:pt x="102433" y="192570"/>
                      <a:pt x="108374" y="210962"/>
                      <a:pt x="94341" y="220746"/>
                    </a:cubicBezTo>
                    <a:cubicBezTo>
                      <a:pt x="93244" y="221509"/>
                      <a:pt x="51916" y="268671"/>
                      <a:pt x="44061" y="277511"/>
                    </a:cubicBezTo>
                    <a:cubicBezTo>
                      <a:pt x="76503" y="277804"/>
                      <a:pt x="107069" y="277995"/>
                      <a:pt x="135446" y="278051"/>
                    </a:cubicBezTo>
                    <a:cubicBezTo>
                      <a:pt x="229497" y="255176"/>
                      <a:pt x="168343" y="218700"/>
                      <a:pt x="88716" y="16337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35"/>
              <p:cNvSpPr/>
              <p:nvPr/>
            </p:nvSpPr>
            <p:spPr>
              <a:xfrm>
                <a:off x="307500" y="9450787"/>
                <a:ext cx="151929" cy="697621"/>
              </a:xfrm>
              <a:custGeom>
                <a:avLst/>
                <a:gdLst/>
                <a:ahLst/>
                <a:cxnLst/>
                <a:rect l="l" t="t" r="r" b="b"/>
                <a:pathLst>
                  <a:path w="151929" h="697621" extrusionOk="0">
                    <a:moveTo>
                      <a:pt x="146657" y="657625"/>
                    </a:moveTo>
                    <a:cubicBezTo>
                      <a:pt x="149825" y="646860"/>
                      <a:pt x="155868" y="641437"/>
                      <a:pt x="143019" y="636015"/>
                    </a:cubicBezTo>
                    <a:cubicBezTo>
                      <a:pt x="128210" y="629765"/>
                      <a:pt x="145649" y="634941"/>
                      <a:pt x="120058" y="616629"/>
                    </a:cubicBezTo>
                    <a:cubicBezTo>
                      <a:pt x="110150" y="609537"/>
                      <a:pt x="117313" y="607547"/>
                      <a:pt x="97636" y="589588"/>
                    </a:cubicBezTo>
                    <a:cubicBezTo>
                      <a:pt x="86520" y="579441"/>
                      <a:pt x="75961" y="568662"/>
                      <a:pt x="65695" y="555199"/>
                    </a:cubicBezTo>
                    <a:cubicBezTo>
                      <a:pt x="66936" y="553139"/>
                      <a:pt x="68450" y="551084"/>
                      <a:pt x="70359" y="549949"/>
                    </a:cubicBezTo>
                    <a:cubicBezTo>
                      <a:pt x="88736" y="538998"/>
                      <a:pt x="91732" y="520425"/>
                      <a:pt x="124810" y="490612"/>
                    </a:cubicBezTo>
                    <a:cubicBezTo>
                      <a:pt x="127226" y="486915"/>
                      <a:pt x="133683" y="478587"/>
                      <a:pt x="135104" y="473444"/>
                    </a:cubicBezTo>
                    <a:cubicBezTo>
                      <a:pt x="155060" y="457633"/>
                      <a:pt x="113495" y="433731"/>
                      <a:pt x="91959" y="403872"/>
                    </a:cubicBezTo>
                    <a:cubicBezTo>
                      <a:pt x="82297" y="390474"/>
                      <a:pt x="66439" y="382801"/>
                      <a:pt x="59499" y="367200"/>
                    </a:cubicBezTo>
                    <a:cubicBezTo>
                      <a:pt x="59262" y="366670"/>
                      <a:pt x="58626" y="366163"/>
                      <a:pt x="58063" y="365954"/>
                    </a:cubicBezTo>
                    <a:cubicBezTo>
                      <a:pt x="41740" y="359871"/>
                      <a:pt x="71233" y="347990"/>
                      <a:pt x="75223" y="334221"/>
                    </a:cubicBezTo>
                    <a:cubicBezTo>
                      <a:pt x="75320" y="333900"/>
                      <a:pt x="108506" y="298842"/>
                      <a:pt x="118934" y="294987"/>
                    </a:cubicBezTo>
                    <a:cubicBezTo>
                      <a:pt x="124485" y="292936"/>
                      <a:pt x="123612" y="284589"/>
                      <a:pt x="130208" y="283454"/>
                    </a:cubicBezTo>
                    <a:cubicBezTo>
                      <a:pt x="130547" y="283398"/>
                      <a:pt x="130389" y="281013"/>
                      <a:pt x="130635" y="279743"/>
                    </a:cubicBezTo>
                    <a:cubicBezTo>
                      <a:pt x="136010" y="251981"/>
                      <a:pt x="136446" y="263021"/>
                      <a:pt x="130891" y="249638"/>
                    </a:cubicBezTo>
                    <a:cubicBezTo>
                      <a:pt x="103089" y="241863"/>
                      <a:pt x="77731" y="191440"/>
                      <a:pt x="61478" y="171974"/>
                    </a:cubicBezTo>
                    <a:cubicBezTo>
                      <a:pt x="59657" y="169789"/>
                      <a:pt x="54059" y="169189"/>
                      <a:pt x="48160" y="156261"/>
                    </a:cubicBezTo>
                    <a:cubicBezTo>
                      <a:pt x="52429" y="152569"/>
                      <a:pt x="54668" y="147361"/>
                      <a:pt x="58403" y="143496"/>
                    </a:cubicBezTo>
                    <a:cubicBezTo>
                      <a:pt x="74205" y="127132"/>
                      <a:pt x="94835" y="120910"/>
                      <a:pt x="122817" y="89545"/>
                    </a:cubicBezTo>
                    <a:cubicBezTo>
                      <a:pt x="130854" y="80537"/>
                      <a:pt x="139856" y="72832"/>
                      <a:pt x="150428" y="66447"/>
                    </a:cubicBezTo>
                    <a:cubicBezTo>
                      <a:pt x="147089" y="61815"/>
                      <a:pt x="153541" y="61769"/>
                      <a:pt x="151534" y="53161"/>
                    </a:cubicBezTo>
                    <a:cubicBezTo>
                      <a:pt x="153364" y="46479"/>
                      <a:pt x="133618" y="29268"/>
                      <a:pt x="127328" y="22716"/>
                    </a:cubicBezTo>
                    <a:cubicBezTo>
                      <a:pt x="114521" y="9375"/>
                      <a:pt x="109040" y="3316"/>
                      <a:pt x="106262" y="0"/>
                    </a:cubicBezTo>
                    <a:cubicBezTo>
                      <a:pt x="87458" y="502"/>
                      <a:pt x="68789" y="1000"/>
                      <a:pt x="50292" y="1493"/>
                    </a:cubicBezTo>
                    <a:cubicBezTo>
                      <a:pt x="57176" y="8161"/>
                      <a:pt x="59545" y="14509"/>
                      <a:pt x="66193" y="20721"/>
                    </a:cubicBezTo>
                    <a:cubicBezTo>
                      <a:pt x="122060" y="72981"/>
                      <a:pt x="98797" y="35718"/>
                      <a:pt x="49159" y="102821"/>
                    </a:cubicBezTo>
                    <a:cubicBezTo>
                      <a:pt x="44355" y="109308"/>
                      <a:pt x="26880" y="116228"/>
                      <a:pt x="22110" y="122738"/>
                    </a:cubicBezTo>
                    <a:cubicBezTo>
                      <a:pt x="17413" y="129151"/>
                      <a:pt x="13990" y="134001"/>
                      <a:pt x="9772" y="135824"/>
                    </a:cubicBezTo>
                    <a:cubicBezTo>
                      <a:pt x="156" y="139981"/>
                      <a:pt x="1527" y="152578"/>
                      <a:pt x="1081" y="153634"/>
                    </a:cubicBezTo>
                    <a:cubicBezTo>
                      <a:pt x="-1618" y="160014"/>
                      <a:pt x="1137" y="165548"/>
                      <a:pt x="4950" y="169570"/>
                    </a:cubicBezTo>
                    <a:cubicBezTo>
                      <a:pt x="13888" y="179010"/>
                      <a:pt x="15736" y="188008"/>
                      <a:pt x="26959" y="195519"/>
                    </a:cubicBezTo>
                    <a:cubicBezTo>
                      <a:pt x="31442" y="198518"/>
                      <a:pt x="42558" y="222783"/>
                      <a:pt x="46362" y="227126"/>
                    </a:cubicBezTo>
                    <a:cubicBezTo>
                      <a:pt x="50371" y="231702"/>
                      <a:pt x="56057" y="234924"/>
                      <a:pt x="59634" y="239756"/>
                    </a:cubicBezTo>
                    <a:cubicBezTo>
                      <a:pt x="79190" y="266183"/>
                      <a:pt x="63331" y="244667"/>
                      <a:pt x="84666" y="264472"/>
                    </a:cubicBezTo>
                    <a:cubicBezTo>
                      <a:pt x="78920" y="270699"/>
                      <a:pt x="73852" y="277534"/>
                      <a:pt x="68455" y="283994"/>
                    </a:cubicBezTo>
                    <a:cubicBezTo>
                      <a:pt x="49600" y="306547"/>
                      <a:pt x="42943" y="305878"/>
                      <a:pt x="40704" y="312193"/>
                    </a:cubicBezTo>
                    <a:cubicBezTo>
                      <a:pt x="36723" y="323451"/>
                      <a:pt x="18691" y="339992"/>
                      <a:pt x="15653" y="353919"/>
                    </a:cubicBezTo>
                    <a:cubicBezTo>
                      <a:pt x="12220" y="358853"/>
                      <a:pt x="7417" y="359067"/>
                      <a:pt x="8467" y="371929"/>
                    </a:cubicBezTo>
                    <a:cubicBezTo>
                      <a:pt x="9289" y="382057"/>
                      <a:pt x="19141" y="396203"/>
                      <a:pt x="23155" y="398143"/>
                    </a:cubicBezTo>
                    <a:cubicBezTo>
                      <a:pt x="43394" y="407927"/>
                      <a:pt x="44834" y="418957"/>
                      <a:pt x="54672" y="428164"/>
                    </a:cubicBezTo>
                    <a:cubicBezTo>
                      <a:pt x="106429" y="476573"/>
                      <a:pt x="90408" y="455898"/>
                      <a:pt x="80672" y="470021"/>
                    </a:cubicBezTo>
                    <a:cubicBezTo>
                      <a:pt x="17530" y="561686"/>
                      <a:pt x="-3123" y="557227"/>
                      <a:pt x="36115" y="591313"/>
                    </a:cubicBezTo>
                    <a:cubicBezTo>
                      <a:pt x="81215" y="630644"/>
                      <a:pt x="91537" y="644604"/>
                      <a:pt x="97548" y="650091"/>
                    </a:cubicBezTo>
                    <a:cubicBezTo>
                      <a:pt x="100590" y="652863"/>
                      <a:pt x="97120" y="646223"/>
                      <a:pt x="50366" y="697282"/>
                    </a:cubicBezTo>
                    <a:cubicBezTo>
                      <a:pt x="69644" y="697375"/>
                      <a:pt x="89014" y="697487"/>
                      <a:pt x="108468" y="697621"/>
                    </a:cubicBezTo>
                    <a:cubicBezTo>
                      <a:pt x="112027" y="694399"/>
                      <a:pt x="116532" y="690200"/>
                      <a:pt x="122892" y="684745"/>
                    </a:cubicBezTo>
                    <a:cubicBezTo>
                      <a:pt x="133664" y="675496"/>
                      <a:pt x="142652" y="671241"/>
                      <a:pt x="146657" y="6576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35"/>
              <p:cNvSpPr/>
              <p:nvPr/>
            </p:nvSpPr>
            <p:spPr>
              <a:xfrm>
                <a:off x="-364777" y="9468863"/>
                <a:ext cx="150201" cy="692041"/>
              </a:xfrm>
              <a:custGeom>
                <a:avLst/>
                <a:gdLst/>
                <a:ahLst/>
                <a:cxnLst/>
                <a:rect l="l" t="t" r="r" b="b"/>
                <a:pathLst>
                  <a:path w="150201" h="692041" extrusionOk="0">
                    <a:moveTo>
                      <a:pt x="110705" y="679155"/>
                    </a:moveTo>
                    <a:cubicBezTo>
                      <a:pt x="150356" y="660517"/>
                      <a:pt x="166220" y="614131"/>
                      <a:pt x="129611" y="601980"/>
                    </a:cubicBezTo>
                    <a:cubicBezTo>
                      <a:pt x="128162" y="601497"/>
                      <a:pt x="126908" y="600260"/>
                      <a:pt x="125718" y="599209"/>
                    </a:cubicBezTo>
                    <a:cubicBezTo>
                      <a:pt x="88352" y="566178"/>
                      <a:pt x="89360" y="560128"/>
                      <a:pt x="87317" y="558026"/>
                    </a:cubicBezTo>
                    <a:cubicBezTo>
                      <a:pt x="47335" y="516765"/>
                      <a:pt x="46109" y="518179"/>
                      <a:pt x="51604" y="511622"/>
                    </a:cubicBezTo>
                    <a:cubicBezTo>
                      <a:pt x="51864" y="511315"/>
                      <a:pt x="91925" y="459130"/>
                      <a:pt x="112461" y="444101"/>
                    </a:cubicBezTo>
                    <a:cubicBezTo>
                      <a:pt x="122035" y="437093"/>
                      <a:pt x="137317" y="413493"/>
                      <a:pt x="137517" y="412847"/>
                    </a:cubicBezTo>
                    <a:cubicBezTo>
                      <a:pt x="144257" y="407499"/>
                      <a:pt x="153441" y="405867"/>
                      <a:pt x="140987" y="380183"/>
                    </a:cubicBezTo>
                    <a:cubicBezTo>
                      <a:pt x="137982" y="373989"/>
                      <a:pt x="121384" y="366907"/>
                      <a:pt x="118305" y="358193"/>
                    </a:cubicBezTo>
                    <a:cubicBezTo>
                      <a:pt x="117645" y="356323"/>
                      <a:pt x="115285" y="354579"/>
                      <a:pt x="113306" y="353770"/>
                    </a:cubicBezTo>
                    <a:cubicBezTo>
                      <a:pt x="108141" y="351668"/>
                      <a:pt x="89783" y="325701"/>
                      <a:pt x="73748" y="315959"/>
                    </a:cubicBezTo>
                    <a:cubicBezTo>
                      <a:pt x="72443" y="315164"/>
                      <a:pt x="71560" y="313667"/>
                      <a:pt x="70515" y="312467"/>
                    </a:cubicBezTo>
                    <a:cubicBezTo>
                      <a:pt x="47326" y="285700"/>
                      <a:pt x="41459" y="308407"/>
                      <a:pt x="114398" y="225791"/>
                    </a:cubicBezTo>
                    <a:cubicBezTo>
                      <a:pt x="151848" y="183377"/>
                      <a:pt x="135998" y="185153"/>
                      <a:pt x="109223" y="149040"/>
                    </a:cubicBezTo>
                    <a:cubicBezTo>
                      <a:pt x="99306" y="135661"/>
                      <a:pt x="84836" y="145989"/>
                      <a:pt x="66864" y="108797"/>
                    </a:cubicBezTo>
                    <a:cubicBezTo>
                      <a:pt x="89133" y="77310"/>
                      <a:pt x="118472" y="60885"/>
                      <a:pt x="125951" y="42596"/>
                    </a:cubicBezTo>
                    <a:cubicBezTo>
                      <a:pt x="124984" y="34509"/>
                      <a:pt x="96718" y="17303"/>
                      <a:pt x="76772" y="0"/>
                    </a:cubicBezTo>
                    <a:cubicBezTo>
                      <a:pt x="52998" y="586"/>
                      <a:pt x="40029" y="902"/>
                      <a:pt x="40001" y="902"/>
                    </a:cubicBezTo>
                    <a:cubicBezTo>
                      <a:pt x="34775" y="1195"/>
                      <a:pt x="29033" y="1246"/>
                      <a:pt x="22906" y="1130"/>
                    </a:cubicBezTo>
                    <a:cubicBezTo>
                      <a:pt x="34324" y="10747"/>
                      <a:pt x="70821" y="41466"/>
                      <a:pt x="71114" y="41708"/>
                    </a:cubicBezTo>
                    <a:cubicBezTo>
                      <a:pt x="66316" y="45609"/>
                      <a:pt x="61039" y="57458"/>
                      <a:pt x="50141" y="62927"/>
                    </a:cubicBezTo>
                    <a:cubicBezTo>
                      <a:pt x="48450" y="63778"/>
                      <a:pt x="36145" y="86234"/>
                      <a:pt x="35834" y="86294"/>
                    </a:cubicBezTo>
                    <a:cubicBezTo>
                      <a:pt x="29196" y="87694"/>
                      <a:pt x="31602" y="94213"/>
                      <a:pt x="26279" y="101361"/>
                    </a:cubicBezTo>
                    <a:cubicBezTo>
                      <a:pt x="-3743" y="141674"/>
                      <a:pt x="60978" y="160837"/>
                      <a:pt x="68002" y="168682"/>
                    </a:cubicBezTo>
                    <a:cubicBezTo>
                      <a:pt x="76182" y="177824"/>
                      <a:pt x="75536" y="177611"/>
                      <a:pt x="87070" y="188064"/>
                    </a:cubicBezTo>
                    <a:cubicBezTo>
                      <a:pt x="85222" y="197123"/>
                      <a:pt x="80892" y="190654"/>
                      <a:pt x="80507" y="196472"/>
                    </a:cubicBezTo>
                    <a:cubicBezTo>
                      <a:pt x="80312" y="199499"/>
                      <a:pt x="78704" y="201234"/>
                      <a:pt x="76140" y="202303"/>
                    </a:cubicBezTo>
                    <a:cubicBezTo>
                      <a:pt x="68364" y="205535"/>
                      <a:pt x="67347" y="216342"/>
                      <a:pt x="58345" y="218207"/>
                    </a:cubicBezTo>
                    <a:cubicBezTo>
                      <a:pt x="58033" y="218267"/>
                      <a:pt x="45779" y="235617"/>
                      <a:pt x="37371" y="243002"/>
                    </a:cubicBezTo>
                    <a:cubicBezTo>
                      <a:pt x="29614" y="249814"/>
                      <a:pt x="15572" y="270903"/>
                      <a:pt x="13467" y="274563"/>
                    </a:cubicBezTo>
                    <a:cubicBezTo>
                      <a:pt x="4014" y="280580"/>
                      <a:pt x="1910" y="292950"/>
                      <a:pt x="6667" y="301167"/>
                    </a:cubicBezTo>
                    <a:cubicBezTo>
                      <a:pt x="12125" y="310593"/>
                      <a:pt x="7879" y="304771"/>
                      <a:pt x="11544" y="314927"/>
                    </a:cubicBezTo>
                    <a:cubicBezTo>
                      <a:pt x="24853" y="322390"/>
                      <a:pt x="24137" y="329124"/>
                      <a:pt x="29298" y="333598"/>
                    </a:cubicBezTo>
                    <a:cubicBezTo>
                      <a:pt x="45254" y="347446"/>
                      <a:pt x="73827" y="375854"/>
                      <a:pt x="88729" y="390465"/>
                    </a:cubicBezTo>
                    <a:cubicBezTo>
                      <a:pt x="99413" y="400937"/>
                      <a:pt x="92988" y="389479"/>
                      <a:pt x="84567" y="406745"/>
                    </a:cubicBezTo>
                    <a:cubicBezTo>
                      <a:pt x="82695" y="410582"/>
                      <a:pt x="76377" y="409870"/>
                      <a:pt x="65131" y="427918"/>
                    </a:cubicBezTo>
                    <a:cubicBezTo>
                      <a:pt x="57179" y="440673"/>
                      <a:pt x="47577" y="446105"/>
                      <a:pt x="41441" y="454708"/>
                    </a:cubicBezTo>
                    <a:cubicBezTo>
                      <a:pt x="37237" y="460609"/>
                      <a:pt x="33836" y="466994"/>
                      <a:pt x="27937" y="471523"/>
                    </a:cubicBezTo>
                    <a:cubicBezTo>
                      <a:pt x="25401" y="473467"/>
                      <a:pt x="32308" y="467533"/>
                      <a:pt x="14986" y="490622"/>
                    </a:cubicBezTo>
                    <a:cubicBezTo>
                      <a:pt x="-3534" y="515319"/>
                      <a:pt x="-5295" y="505381"/>
                      <a:pt x="11976" y="542104"/>
                    </a:cubicBezTo>
                    <a:cubicBezTo>
                      <a:pt x="18958" y="545508"/>
                      <a:pt x="21991" y="552488"/>
                      <a:pt x="26302" y="558278"/>
                    </a:cubicBezTo>
                    <a:cubicBezTo>
                      <a:pt x="31565" y="565360"/>
                      <a:pt x="53514" y="582166"/>
                      <a:pt x="57513" y="596293"/>
                    </a:cubicBezTo>
                    <a:cubicBezTo>
                      <a:pt x="58660" y="600353"/>
                      <a:pt x="78370" y="609374"/>
                      <a:pt x="82021" y="621734"/>
                    </a:cubicBezTo>
                    <a:cubicBezTo>
                      <a:pt x="82788" y="624343"/>
                      <a:pt x="83015" y="617693"/>
                      <a:pt x="94210" y="632063"/>
                    </a:cubicBezTo>
                    <a:cubicBezTo>
                      <a:pt x="88445" y="638875"/>
                      <a:pt x="80864" y="643907"/>
                      <a:pt x="75411" y="651049"/>
                    </a:cubicBezTo>
                    <a:cubicBezTo>
                      <a:pt x="74723" y="651952"/>
                      <a:pt x="70050" y="651668"/>
                      <a:pt x="68940" y="653607"/>
                    </a:cubicBezTo>
                    <a:cubicBezTo>
                      <a:pt x="66813" y="657309"/>
                      <a:pt x="46388" y="675221"/>
                      <a:pt x="29558" y="692041"/>
                    </a:cubicBezTo>
                    <a:cubicBezTo>
                      <a:pt x="53021" y="690521"/>
                      <a:pt x="77747" y="689158"/>
                      <a:pt x="103617" y="687935"/>
                    </a:cubicBezTo>
                    <a:cubicBezTo>
                      <a:pt x="108234" y="683940"/>
                      <a:pt x="106678" y="681053"/>
                      <a:pt x="110705" y="6791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35"/>
              <p:cNvSpPr/>
              <p:nvPr/>
            </p:nvSpPr>
            <p:spPr>
              <a:xfrm>
                <a:off x="1349575" y="9420821"/>
                <a:ext cx="151947" cy="742979"/>
              </a:xfrm>
              <a:custGeom>
                <a:avLst/>
                <a:gdLst/>
                <a:ahLst/>
                <a:cxnLst/>
                <a:rect l="l" t="t" r="r" b="b"/>
                <a:pathLst>
                  <a:path w="151947" h="742979" extrusionOk="0">
                    <a:moveTo>
                      <a:pt x="147976" y="681955"/>
                    </a:moveTo>
                    <a:cubicBezTo>
                      <a:pt x="158985" y="667209"/>
                      <a:pt x="137547" y="666200"/>
                      <a:pt x="135870" y="661633"/>
                    </a:cubicBezTo>
                    <a:cubicBezTo>
                      <a:pt x="131666" y="650194"/>
                      <a:pt x="117759" y="648245"/>
                      <a:pt x="114275" y="640526"/>
                    </a:cubicBezTo>
                    <a:cubicBezTo>
                      <a:pt x="106174" y="622558"/>
                      <a:pt x="90036" y="617075"/>
                      <a:pt x="65691" y="585151"/>
                    </a:cubicBezTo>
                    <a:cubicBezTo>
                      <a:pt x="70842" y="576585"/>
                      <a:pt x="74628" y="581296"/>
                      <a:pt x="89307" y="560984"/>
                    </a:cubicBezTo>
                    <a:cubicBezTo>
                      <a:pt x="118730" y="520285"/>
                      <a:pt x="123068" y="527916"/>
                      <a:pt x="134110" y="506065"/>
                    </a:cubicBezTo>
                    <a:cubicBezTo>
                      <a:pt x="141212" y="491984"/>
                      <a:pt x="149671" y="495402"/>
                      <a:pt x="115799" y="460125"/>
                    </a:cubicBezTo>
                    <a:cubicBezTo>
                      <a:pt x="107623" y="451611"/>
                      <a:pt x="98797" y="443319"/>
                      <a:pt x="91950" y="433828"/>
                    </a:cubicBezTo>
                    <a:cubicBezTo>
                      <a:pt x="82293" y="420431"/>
                      <a:pt x="66430" y="412758"/>
                      <a:pt x="59490" y="397157"/>
                    </a:cubicBezTo>
                    <a:cubicBezTo>
                      <a:pt x="58765" y="395524"/>
                      <a:pt x="57148" y="396422"/>
                      <a:pt x="51950" y="392232"/>
                    </a:cubicBezTo>
                    <a:cubicBezTo>
                      <a:pt x="57813" y="384490"/>
                      <a:pt x="104162" y="330394"/>
                      <a:pt x="118925" y="324934"/>
                    </a:cubicBezTo>
                    <a:cubicBezTo>
                      <a:pt x="124471" y="322883"/>
                      <a:pt x="123602" y="314536"/>
                      <a:pt x="130199" y="313402"/>
                    </a:cubicBezTo>
                    <a:cubicBezTo>
                      <a:pt x="130505" y="313350"/>
                      <a:pt x="129442" y="315513"/>
                      <a:pt x="134217" y="291522"/>
                    </a:cubicBezTo>
                    <a:cubicBezTo>
                      <a:pt x="136391" y="288672"/>
                      <a:pt x="134128" y="287407"/>
                      <a:pt x="130886" y="279585"/>
                    </a:cubicBezTo>
                    <a:cubicBezTo>
                      <a:pt x="101041" y="271238"/>
                      <a:pt x="66378" y="204131"/>
                      <a:pt x="60841" y="201187"/>
                    </a:cubicBezTo>
                    <a:cubicBezTo>
                      <a:pt x="54454" y="197797"/>
                      <a:pt x="50896" y="192203"/>
                      <a:pt x="48160" y="186209"/>
                    </a:cubicBezTo>
                    <a:cubicBezTo>
                      <a:pt x="49753" y="184832"/>
                      <a:pt x="51175" y="183098"/>
                      <a:pt x="52573" y="181168"/>
                    </a:cubicBezTo>
                    <a:cubicBezTo>
                      <a:pt x="68209" y="159605"/>
                      <a:pt x="89679" y="152862"/>
                      <a:pt x="106267" y="136033"/>
                    </a:cubicBezTo>
                    <a:cubicBezTo>
                      <a:pt x="129390" y="112573"/>
                      <a:pt x="135545" y="105383"/>
                      <a:pt x="150424" y="96394"/>
                    </a:cubicBezTo>
                    <a:cubicBezTo>
                      <a:pt x="147089" y="91767"/>
                      <a:pt x="153401" y="91633"/>
                      <a:pt x="151627" y="83411"/>
                    </a:cubicBezTo>
                    <a:cubicBezTo>
                      <a:pt x="148835" y="70204"/>
                      <a:pt x="98207" y="23525"/>
                      <a:pt x="78368" y="0"/>
                    </a:cubicBezTo>
                    <a:cubicBezTo>
                      <a:pt x="60182" y="637"/>
                      <a:pt x="41373" y="1283"/>
                      <a:pt x="22012" y="1939"/>
                    </a:cubicBezTo>
                    <a:cubicBezTo>
                      <a:pt x="25371" y="11258"/>
                      <a:pt x="31786" y="19266"/>
                      <a:pt x="34675" y="20661"/>
                    </a:cubicBezTo>
                    <a:cubicBezTo>
                      <a:pt x="54979" y="30482"/>
                      <a:pt x="56321" y="41452"/>
                      <a:pt x="66192" y="50683"/>
                    </a:cubicBezTo>
                    <a:cubicBezTo>
                      <a:pt x="121740" y="102640"/>
                      <a:pt x="98723" y="65787"/>
                      <a:pt x="49159" y="132782"/>
                    </a:cubicBezTo>
                    <a:cubicBezTo>
                      <a:pt x="44355" y="139269"/>
                      <a:pt x="26880" y="146189"/>
                      <a:pt x="22110" y="152699"/>
                    </a:cubicBezTo>
                    <a:cubicBezTo>
                      <a:pt x="17413" y="159112"/>
                      <a:pt x="13990" y="163967"/>
                      <a:pt x="9772" y="165785"/>
                    </a:cubicBezTo>
                    <a:cubicBezTo>
                      <a:pt x="161" y="169942"/>
                      <a:pt x="1527" y="182540"/>
                      <a:pt x="1081" y="183595"/>
                    </a:cubicBezTo>
                    <a:cubicBezTo>
                      <a:pt x="-1618" y="189975"/>
                      <a:pt x="1137" y="195509"/>
                      <a:pt x="4950" y="199532"/>
                    </a:cubicBezTo>
                    <a:cubicBezTo>
                      <a:pt x="13888" y="208972"/>
                      <a:pt x="15736" y="217970"/>
                      <a:pt x="26959" y="225480"/>
                    </a:cubicBezTo>
                    <a:cubicBezTo>
                      <a:pt x="31442" y="228479"/>
                      <a:pt x="42558" y="252744"/>
                      <a:pt x="46362" y="257087"/>
                    </a:cubicBezTo>
                    <a:cubicBezTo>
                      <a:pt x="50371" y="261663"/>
                      <a:pt x="56057" y="264886"/>
                      <a:pt x="59634" y="269717"/>
                    </a:cubicBezTo>
                    <a:cubicBezTo>
                      <a:pt x="80091" y="297363"/>
                      <a:pt x="60479" y="271987"/>
                      <a:pt x="84671" y="294433"/>
                    </a:cubicBezTo>
                    <a:cubicBezTo>
                      <a:pt x="78925" y="300660"/>
                      <a:pt x="73857" y="307496"/>
                      <a:pt x="68459" y="313955"/>
                    </a:cubicBezTo>
                    <a:cubicBezTo>
                      <a:pt x="49595" y="336523"/>
                      <a:pt x="42948" y="335834"/>
                      <a:pt x="40709" y="342154"/>
                    </a:cubicBezTo>
                    <a:cubicBezTo>
                      <a:pt x="36733" y="353398"/>
                      <a:pt x="18696" y="369962"/>
                      <a:pt x="15657" y="383880"/>
                    </a:cubicBezTo>
                    <a:cubicBezTo>
                      <a:pt x="12215" y="388824"/>
                      <a:pt x="7422" y="389028"/>
                      <a:pt x="8471" y="401891"/>
                    </a:cubicBezTo>
                    <a:cubicBezTo>
                      <a:pt x="9294" y="412019"/>
                      <a:pt x="19146" y="426165"/>
                      <a:pt x="23160" y="428104"/>
                    </a:cubicBezTo>
                    <a:cubicBezTo>
                      <a:pt x="47983" y="440111"/>
                      <a:pt x="32004" y="441631"/>
                      <a:pt x="91216" y="491477"/>
                    </a:cubicBezTo>
                    <a:cubicBezTo>
                      <a:pt x="81796" y="500154"/>
                      <a:pt x="82520" y="497318"/>
                      <a:pt x="80676" y="499978"/>
                    </a:cubicBezTo>
                    <a:cubicBezTo>
                      <a:pt x="37741" y="562323"/>
                      <a:pt x="29709" y="560821"/>
                      <a:pt x="17604" y="590657"/>
                    </a:cubicBezTo>
                    <a:cubicBezTo>
                      <a:pt x="11440" y="605854"/>
                      <a:pt x="29393" y="615410"/>
                      <a:pt x="36120" y="621269"/>
                    </a:cubicBezTo>
                    <a:cubicBezTo>
                      <a:pt x="81220" y="660596"/>
                      <a:pt x="91527" y="674552"/>
                      <a:pt x="97552" y="680048"/>
                    </a:cubicBezTo>
                    <a:cubicBezTo>
                      <a:pt x="99015" y="681383"/>
                      <a:pt x="100163" y="678942"/>
                      <a:pt x="85047" y="691948"/>
                    </a:cubicBezTo>
                    <a:cubicBezTo>
                      <a:pt x="58932" y="714404"/>
                      <a:pt x="45456" y="732572"/>
                      <a:pt x="39264" y="742184"/>
                    </a:cubicBezTo>
                    <a:cubicBezTo>
                      <a:pt x="56828" y="742464"/>
                      <a:pt x="74089" y="742729"/>
                      <a:pt x="91040" y="742980"/>
                    </a:cubicBezTo>
                    <a:cubicBezTo>
                      <a:pt x="99517" y="735353"/>
                      <a:pt x="112482" y="722998"/>
                      <a:pt x="137231" y="703164"/>
                    </a:cubicBezTo>
                    <a:cubicBezTo>
                      <a:pt x="143730" y="696194"/>
                      <a:pt x="146471" y="690376"/>
                      <a:pt x="147976" y="681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35"/>
              <p:cNvSpPr/>
              <p:nvPr/>
            </p:nvSpPr>
            <p:spPr>
              <a:xfrm>
                <a:off x="-43251" y="9460041"/>
                <a:ext cx="156609" cy="689051"/>
              </a:xfrm>
              <a:custGeom>
                <a:avLst/>
                <a:gdLst/>
                <a:ahLst/>
                <a:cxnLst/>
                <a:rect l="l" t="t" r="r" b="b"/>
                <a:pathLst>
                  <a:path w="156609" h="689051" extrusionOk="0">
                    <a:moveTo>
                      <a:pt x="140983" y="625696"/>
                    </a:moveTo>
                    <a:cubicBezTo>
                      <a:pt x="134252" y="607914"/>
                      <a:pt x="119471" y="608491"/>
                      <a:pt x="115406" y="596995"/>
                    </a:cubicBezTo>
                    <a:cubicBezTo>
                      <a:pt x="114747" y="595126"/>
                      <a:pt x="112387" y="593382"/>
                      <a:pt x="110404" y="592573"/>
                    </a:cubicBezTo>
                    <a:cubicBezTo>
                      <a:pt x="105238" y="590471"/>
                      <a:pt x="86880" y="564504"/>
                      <a:pt x="70845" y="554762"/>
                    </a:cubicBezTo>
                    <a:cubicBezTo>
                      <a:pt x="68606" y="553404"/>
                      <a:pt x="71900" y="554237"/>
                      <a:pt x="50731" y="534724"/>
                    </a:cubicBezTo>
                    <a:cubicBezTo>
                      <a:pt x="116085" y="458233"/>
                      <a:pt x="139315" y="441845"/>
                      <a:pt x="143589" y="428374"/>
                    </a:cubicBezTo>
                    <a:cubicBezTo>
                      <a:pt x="177480" y="417846"/>
                      <a:pt x="125152" y="382416"/>
                      <a:pt x="106032" y="355891"/>
                    </a:cubicBezTo>
                    <a:cubicBezTo>
                      <a:pt x="96370" y="342493"/>
                      <a:pt x="80512" y="334821"/>
                      <a:pt x="73572" y="319219"/>
                    </a:cubicBezTo>
                    <a:cubicBezTo>
                      <a:pt x="72833" y="317550"/>
                      <a:pt x="71133" y="318503"/>
                      <a:pt x="65768" y="314090"/>
                    </a:cubicBezTo>
                    <a:cubicBezTo>
                      <a:pt x="94838" y="274010"/>
                      <a:pt x="108559" y="273786"/>
                      <a:pt x="106292" y="262556"/>
                    </a:cubicBezTo>
                    <a:cubicBezTo>
                      <a:pt x="132575" y="240505"/>
                      <a:pt x="120140" y="241881"/>
                      <a:pt x="127581" y="238835"/>
                    </a:cubicBezTo>
                    <a:cubicBezTo>
                      <a:pt x="128232" y="238570"/>
                      <a:pt x="127595" y="234715"/>
                      <a:pt x="127233" y="232576"/>
                    </a:cubicBezTo>
                    <a:cubicBezTo>
                      <a:pt x="127038" y="231418"/>
                      <a:pt x="125742" y="230400"/>
                      <a:pt x="125668" y="229270"/>
                    </a:cubicBezTo>
                    <a:cubicBezTo>
                      <a:pt x="125310" y="223769"/>
                      <a:pt x="125101" y="221969"/>
                      <a:pt x="122918" y="220848"/>
                    </a:cubicBezTo>
                    <a:cubicBezTo>
                      <a:pt x="122690" y="204875"/>
                      <a:pt x="116600" y="207074"/>
                      <a:pt x="109591" y="195486"/>
                    </a:cubicBezTo>
                    <a:cubicBezTo>
                      <a:pt x="104620" y="187274"/>
                      <a:pt x="97146" y="180670"/>
                      <a:pt x="94062" y="171230"/>
                    </a:cubicBezTo>
                    <a:cubicBezTo>
                      <a:pt x="93685" y="170086"/>
                      <a:pt x="92427" y="169254"/>
                      <a:pt x="91674" y="168203"/>
                    </a:cubicBezTo>
                    <a:cubicBezTo>
                      <a:pt x="85872" y="160191"/>
                      <a:pt x="89482" y="146170"/>
                      <a:pt x="86355" y="143441"/>
                    </a:cubicBezTo>
                    <a:cubicBezTo>
                      <a:pt x="86541" y="143180"/>
                      <a:pt x="86838" y="142943"/>
                      <a:pt x="86936" y="142669"/>
                    </a:cubicBezTo>
                    <a:cubicBezTo>
                      <a:pt x="92278" y="128197"/>
                      <a:pt x="105034" y="119167"/>
                      <a:pt x="113098" y="106709"/>
                    </a:cubicBezTo>
                    <a:cubicBezTo>
                      <a:pt x="121074" y="94381"/>
                      <a:pt x="199498" y="74064"/>
                      <a:pt x="124204" y="17006"/>
                    </a:cubicBezTo>
                    <a:cubicBezTo>
                      <a:pt x="115123" y="10124"/>
                      <a:pt x="108666" y="4529"/>
                      <a:pt x="103872" y="0"/>
                    </a:cubicBezTo>
                    <a:cubicBezTo>
                      <a:pt x="81078" y="586"/>
                      <a:pt x="58991" y="1153"/>
                      <a:pt x="37692" y="1697"/>
                    </a:cubicBezTo>
                    <a:cubicBezTo>
                      <a:pt x="46746" y="9366"/>
                      <a:pt x="56594" y="17485"/>
                      <a:pt x="61499" y="25014"/>
                    </a:cubicBezTo>
                    <a:cubicBezTo>
                      <a:pt x="70292" y="38504"/>
                      <a:pt x="86699" y="42122"/>
                      <a:pt x="99627" y="57551"/>
                    </a:cubicBezTo>
                    <a:cubicBezTo>
                      <a:pt x="102214" y="60644"/>
                      <a:pt x="103083" y="59983"/>
                      <a:pt x="106813" y="62183"/>
                    </a:cubicBezTo>
                    <a:cubicBezTo>
                      <a:pt x="106632" y="62490"/>
                      <a:pt x="54884" y="115670"/>
                      <a:pt x="45218" y="115893"/>
                    </a:cubicBezTo>
                    <a:cubicBezTo>
                      <a:pt x="40006" y="131992"/>
                      <a:pt x="38366" y="135247"/>
                      <a:pt x="39741" y="138856"/>
                    </a:cubicBezTo>
                    <a:cubicBezTo>
                      <a:pt x="63441" y="201076"/>
                      <a:pt x="26474" y="122464"/>
                      <a:pt x="87949" y="224903"/>
                    </a:cubicBezTo>
                    <a:cubicBezTo>
                      <a:pt x="89012" y="226684"/>
                      <a:pt x="89161" y="224703"/>
                      <a:pt x="84957" y="227782"/>
                    </a:cubicBezTo>
                    <a:cubicBezTo>
                      <a:pt x="59664" y="246313"/>
                      <a:pt x="72420" y="244760"/>
                      <a:pt x="64653" y="251056"/>
                    </a:cubicBezTo>
                    <a:cubicBezTo>
                      <a:pt x="50518" y="262510"/>
                      <a:pt x="29029" y="293545"/>
                      <a:pt x="28439" y="295503"/>
                    </a:cubicBezTo>
                    <a:cubicBezTo>
                      <a:pt x="21207" y="297470"/>
                      <a:pt x="23260" y="305120"/>
                      <a:pt x="20027" y="309626"/>
                    </a:cubicBezTo>
                    <a:cubicBezTo>
                      <a:pt x="14680" y="317057"/>
                      <a:pt x="19037" y="341359"/>
                      <a:pt x="37223" y="350157"/>
                    </a:cubicBezTo>
                    <a:cubicBezTo>
                      <a:pt x="57509" y="359969"/>
                      <a:pt x="58879" y="370957"/>
                      <a:pt x="68741" y="380179"/>
                    </a:cubicBezTo>
                    <a:cubicBezTo>
                      <a:pt x="113079" y="421649"/>
                      <a:pt x="99116" y="403481"/>
                      <a:pt x="90127" y="418845"/>
                    </a:cubicBezTo>
                    <a:cubicBezTo>
                      <a:pt x="85138" y="427379"/>
                      <a:pt x="77056" y="433484"/>
                      <a:pt x="71927" y="441938"/>
                    </a:cubicBezTo>
                    <a:cubicBezTo>
                      <a:pt x="71351" y="442896"/>
                      <a:pt x="66655" y="443157"/>
                      <a:pt x="65763" y="445175"/>
                    </a:cubicBezTo>
                    <a:cubicBezTo>
                      <a:pt x="65628" y="445486"/>
                      <a:pt x="10890" y="512859"/>
                      <a:pt x="8925" y="514384"/>
                    </a:cubicBezTo>
                    <a:cubicBezTo>
                      <a:pt x="-1657" y="522569"/>
                      <a:pt x="2770" y="533594"/>
                      <a:pt x="921" y="537347"/>
                    </a:cubicBezTo>
                    <a:cubicBezTo>
                      <a:pt x="-2066" y="543406"/>
                      <a:pt x="2528" y="545108"/>
                      <a:pt x="10146" y="550660"/>
                    </a:cubicBezTo>
                    <a:cubicBezTo>
                      <a:pt x="33906" y="587769"/>
                      <a:pt x="111077" y="642921"/>
                      <a:pt x="96988" y="649115"/>
                    </a:cubicBezTo>
                    <a:cubicBezTo>
                      <a:pt x="96747" y="649222"/>
                      <a:pt x="72592" y="676756"/>
                      <a:pt x="61838" y="689051"/>
                    </a:cubicBezTo>
                    <a:cubicBezTo>
                      <a:pt x="81269" y="688795"/>
                      <a:pt x="100974" y="688581"/>
                      <a:pt x="120934" y="688400"/>
                    </a:cubicBezTo>
                    <a:cubicBezTo>
                      <a:pt x="131688" y="676333"/>
                      <a:pt x="147946" y="658411"/>
                      <a:pt x="148071" y="658327"/>
                    </a:cubicBezTo>
                    <a:cubicBezTo>
                      <a:pt x="162532" y="648255"/>
                      <a:pt x="156409" y="629310"/>
                      <a:pt x="140983" y="6256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0" name="Google Shape;3690;p35"/>
              <p:cNvSpPr/>
              <p:nvPr/>
            </p:nvSpPr>
            <p:spPr>
              <a:xfrm>
                <a:off x="676750" y="9442180"/>
                <a:ext cx="151625" cy="710479"/>
              </a:xfrm>
              <a:custGeom>
                <a:avLst/>
                <a:gdLst/>
                <a:ahLst/>
                <a:cxnLst/>
                <a:rect l="l" t="t" r="r" b="b"/>
                <a:pathLst>
                  <a:path w="151625" h="710479" extrusionOk="0">
                    <a:moveTo>
                      <a:pt x="135393" y="687247"/>
                    </a:moveTo>
                    <a:cubicBezTo>
                      <a:pt x="141381" y="680295"/>
                      <a:pt x="158299" y="670343"/>
                      <a:pt x="148781" y="645804"/>
                    </a:cubicBezTo>
                    <a:cubicBezTo>
                      <a:pt x="150681" y="640424"/>
                      <a:pt x="135979" y="630607"/>
                      <a:pt x="130144" y="628668"/>
                    </a:cubicBezTo>
                    <a:cubicBezTo>
                      <a:pt x="125049" y="626980"/>
                      <a:pt x="95974" y="596000"/>
                      <a:pt x="92035" y="591689"/>
                    </a:cubicBezTo>
                    <a:cubicBezTo>
                      <a:pt x="90242" y="589727"/>
                      <a:pt x="89685" y="586607"/>
                      <a:pt x="87845" y="584705"/>
                    </a:cubicBezTo>
                    <a:cubicBezTo>
                      <a:pt x="35554" y="530744"/>
                      <a:pt x="50131" y="546619"/>
                      <a:pt x="56114" y="534120"/>
                    </a:cubicBezTo>
                    <a:cubicBezTo>
                      <a:pt x="61224" y="523447"/>
                      <a:pt x="100220" y="480121"/>
                      <a:pt x="112985" y="470779"/>
                    </a:cubicBezTo>
                    <a:cubicBezTo>
                      <a:pt x="127399" y="460223"/>
                      <a:pt x="128690" y="446505"/>
                      <a:pt x="147188" y="432652"/>
                    </a:cubicBezTo>
                    <a:cubicBezTo>
                      <a:pt x="151117" y="399305"/>
                      <a:pt x="123697" y="398645"/>
                      <a:pt x="118829" y="384875"/>
                    </a:cubicBezTo>
                    <a:cubicBezTo>
                      <a:pt x="118169" y="383006"/>
                      <a:pt x="115809" y="381262"/>
                      <a:pt x="113826" y="380453"/>
                    </a:cubicBezTo>
                    <a:cubicBezTo>
                      <a:pt x="108660" y="378351"/>
                      <a:pt x="90303" y="352384"/>
                      <a:pt x="74267" y="342642"/>
                    </a:cubicBezTo>
                    <a:cubicBezTo>
                      <a:pt x="72210" y="341391"/>
                      <a:pt x="74003" y="340577"/>
                      <a:pt x="54692" y="323097"/>
                    </a:cubicBezTo>
                    <a:cubicBezTo>
                      <a:pt x="60736" y="310974"/>
                      <a:pt x="59793" y="312490"/>
                      <a:pt x="93512" y="276032"/>
                    </a:cubicBezTo>
                    <a:cubicBezTo>
                      <a:pt x="155907" y="208576"/>
                      <a:pt x="142185" y="219476"/>
                      <a:pt x="109747" y="175723"/>
                    </a:cubicBezTo>
                    <a:cubicBezTo>
                      <a:pt x="105102" y="169454"/>
                      <a:pt x="86545" y="163330"/>
                      <a:pt x="81546" y="157345"/>
                    </a:cubicBezTo>
                    <a:cubicBezTo>
                      <a:pt x="56899" y="127816"/>
                      <a:pt x="73329" y="136493"/>
                      <a:pt x="75057" y="123091"/>
                    </a:cubicBezTo>
                    <a:cubicBezTo>
                      <a:pt x="148595" y="54998"/>
                      <a:pt x="129308" y="72981"/>
                      <a:pt x="97289" y="43428"/>
                    </a:cubicBezTo>
                    <a:cubicBezTo>
                      <a:pt x="72460" y="20540"/>
                      <a:pt x="58892" y="7496"/>
                      <a:pt x="51589" y="0"/>
                    </a:cubicBezTo>
                    <a:cubicBezTo>
                      <a:pt x="34398" y="479"/>
                      <a:pt x="17192" y="958"/>
                      <a:pt x="0" y="1437"/>
                    </a:cubicBezTo>
                    <a:cubicBezTo>
                      <a:pt x="10814" y="19280"/>
                      <a:pt x="29887" y="34426"/>
                      <a:pt x="71633" y="68386"/>
                    </a:cubicBezTo>
                    <a:cubicBezTo>
                      <a:pt x="66821" y="72306"/>
                      <a:pt x="61600" y="84118"/>
                      <a:pt x="50660" y="89605"/>
                    </a:cubicBezTo>
                    <a:cubicBezTo>
                      <a:pt x="48970" y="90456"/>
                      <a:pt x="36665" y="112912"/>
                      <a:pt x="36353" y="112972"/>
                    </a:cubicBezTo>
                    <a:cubicBezTo>
                      <a:pt x="29711" y="114372"/>
                      <a:pt x="32122" y="120892"/>
                      <a:pt x="26798" y="128039"/>
                    </a:cubicBezTo>
                    <a:cubicBezTo>
                      <a:pt x="-3568" y="168812"/>
                      <a:pt x="60894" y="186846"/>
                      <a:pt x="68521" y="195360"/>
                    </a:cubicBezTo>
                    <a:cubicBezTo>
                      <a:pt x="76715" y="204517"/>
                      <a:pt x="76084" y="204312"/>
                      <a:pt x="87590" y="214743"/>
                    </a:cubicBezTo>
                    <a:cubicBezTo>
                      <a:pt x="85736" y="223801"/>
                      <a:pt x="81412" y="217333"/>
                      <a:pt x="81026" y="223150"/>
                    </a:cubicBezTo>
                    <a:cubicBezTo>
                      <a:pt x="80831" y="226177"/>
                      <a:pt x="79224" y="227912"/>
                      <a:pt x="76660" y="228982"/>
                    </a:cubicBezTo>
                    <a:cubicBezTo>
                      <a:pt x="68884" y="232213"/>
                      <a:pt x="67866" y="243021"/>
                      <a:pt x="58864" y="244885"/>
                    </a:cubicBezTo>
                    <a:cubicBezTo>
                      <a:pt x="58557" y="244946"/>
                      <a:pt x="46299" y="262296"/>
                      <a:pt x="37891" y="269680"/>
                    </a:cubicBezTo>
                    <a:cubicBezTo>
                      <a:pt x="30133" y="276493"/>
                      <a:pt x="16091" y="297582"/>
                      <a:pt x="13987" y="301241"/>
                    </a:cubicBezTo>
                    <a:cubicBezTo>
                      <a:pt x="4534" y="307268"/>
                      <a:pt x="2434" y="319628"/>
                      <a:pt x="7186" y="327845"/>
                    </a:cubicBezTo>
                    <a:cubicBezTo>
                      <a:pt x="12607" y="337211"/>
                      <a:pt x="8426" y="331537"/>
                      <a:pt x="12064" y="341605"/>
                    </a:cubicBezTo>
                    <a:cubicBezTo>
                      <a:pt x="25381" y="349078"/>
                      <a:pt x="24647" y="355793"/>
                      <a:pt x="29818" y="360276"/>
                    </a:cubicBezTo>
                    <a:cubicBezTo>
                      <a:pt x="38880" y="368135"/>
                      <a:pt x="61581" y="389851"/>
                      <a:pt x="61869" y="390158"/>
                    </a:cubicBezTo>
                    <a:cubicBezTo>
                      <a:pt x="106561" y="438134"/>
                      <a:pt x="95728" y="411600"/>
                      <a:pt x="85081" y="433419"/>
                    </a:cubicBezTo>
                    <a:cubicBezTo>
                      <a:pt x="83209" y="437256"/>
                      <a:pt x="76892" y="436544"/>
                      <a:pt x="65646" y="454592"/>
                    </a:cubicBezTo>
                    <a:cubicBezTo>
                      <a:pt x="57698" y="467352"/>
                      <a:pt x="48106" y="472751"/>
                      <a:pt x="41955" y="481381"/>
                    </a:cubicBezTo>
                    <a:cubicBezTo>
                      <a:pt x="37752" y="487283"/>
                      <a:pt x="34351" y="493667"/>
                      <a:pt x="28452" y="498197"/>
                    </a:cubicBezTo>
                    <a:cubicBezTo>
                      <a:pt x="28145" y="498434"/>
                      <a:pt x="13773" y="523517"/>
                      <a:pt x="8473" y="523778"/>
                    </a:cubicBezTo>
                    <a:cubicBezTo>
                      <a:pt x="-2076" y="542253"/>
                      <a:pt x="-3451" y="534873"/>
                      <a:pt x="12491" y="568782"/>
                    </a:cubicBezTo>
                    <a:cubicBezTo>
                      <a:pt x="19491" y="572196"/>
                      <a:pt x="22529" y="579176"/>
                      <a:pt x="26835" y="584965"/>
                    </a:cubicBezTo>
                    <a:cubicBezTo>
                      <a:pt x="32098" y="592047"/>
                      <a:pt x="54047" y="608853"/>
                      <a:pt x="58046" y="622981"/>
                    </a:cubicBezTo>
                    <a:cubicBezTo>
                      <a:pt x="59189" y="627012"/>
                      <a:pt x="78940" y="636183"/>
                      <a:pt x="82554" y="648417"/>
                    </a:cubicBezTo>
                    <a:cubicBezTo>
                      <a:pt x="83325" y="651026"/>
                      <a:pt x="83548" y="644376"/>
                      <a:pt x="94743" y="658746"/>
                    </a:cubicBezTo>
                    <a:cubicBezTo>
                      <a:pt x="88974" y="665549"/>
                      <a:pt x="81393" y="670580"/>
                      <a:pt x="75940" y="677723"/>
                    </a:cubicBezTo>
                    <a:cubicBezTo>
                      <a:pt x="75252" y="678625"/>
                      <a:pt x="70579" y="678342"/>
                      <a:pt x="69469" y="680281"/>
                    </a:cubicBezTo>
                    <a:cubicBezTo>
                      <a:pt x="68307" y="682304"/>
                      <a:pt x="52867" y="696770"/>
                      <a:pt x="39605" y="709480"/>
                    </a:cubicBezTo>
                    <a:cubicBezTo>
                      <a:pt x="62297" y="709800"/>
                      <a:pt x="84961" y="710135"/>
                      <a:pt x="107564" y="710479"/>
                    </a:cubicBezTo>
                    <a:cubicBezTo>
                      <a:pt x="107945" y="709735"/>
                      <a:pt x="108284" y="708917"/>
                      <a:pt x="108544" y="707968"/>
                    </a:cubicBezTo>
                    <a:cubicBezTo>
                      <a:pt x="109283" y="705345"/>
                      <a:pt x="121221" y="703713"/>
                      <a:pt x="135393" y="6872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1" name="Google Shape;3691;p35"/>
              <p:cNvSpPr/>
              <p:nvPr/>
            </p:nvSpPr>
            <p:spPr>
              <a:xfrm>
                <a:off x="998869" y="9432135"/>
                <a:ext cx="156525" cy="726057"/>
              </a:xfrm>
              <a:custGeom>
                <a:avLst/>
                <a:gdLst/>
                <a:ahLst/>
                <a:cxnLst/>
                <a:rect l="l" t="t" r="r" b="b"/>
                <a:pathLst>
                  <a:path w="156525" h="726057" extrusionOk="0">
                    <a:moveTo>
                      <a:pt x="117158" y="720115"/>
                    </a:moveTo>
                    <a:cubicBezTo>
                      <a:pt x="126992" y="710884"/>
                      <a:pt x="145963" y="687670"/>
                      <a:pt x="148021" y="686238"/>
                    </a:cubicBezTo>
                    <a:cubicBezTo>
                      <a:pt x="162477" y="676161"/>
                      <a:pt x="156354" y="657211"/>
                      <a:pt x="140928" y="653602"/>
                    </a:cubicBezTo>
                    <a:cubicBezTo>
                      <a:pt x="134197" y="635820"/>
                      <a:pt x="119416" y="636392"/>
                      <a:pt x="115351" y="624901"/>
                    </a:cubicBezTo>
                    <a:cubicBezTo>
                      <a:pt x="114692" y="623032"/>
                      <a:pt x="112332" y="621288"/>
                      <a:pt x="110348" y="620479"/>
                    </a:cubicBezTo>
                    <a:cubicBezTo>
                      <a:pt x="105183" y="618377"/>
                      <a:pt x="86825" y="592410"/>
                      <a:pt x="70790" y="582668"/>
                    </a:cubicBezTo>
                    <a:cubicBezTo>
                      <a:pt x="69485" y="581873"/>
                      <a:pt x="68602" y="580375"/>
                      <a:pt x="67557" y="579171"/>
                    </a:cubicBezTo>
                    <a:cubicBezTo>
                      <a:pt x="43337" y="551214"/>
                      <a:pt x="49501" y="571131"/>
                      <a:pt x="58884" y="554134"/>
                    </a:cubicBezTo>
                    <a:cubicBezTo>
                      <a:pt x="65411" y="542309"/>
                      <a:pt x="106604" y="502052"/>
                      <a:pt x="107538" y="496420"/>
                    </a:cubicBezTo>
                    <a:cubicBezTo>
                      <a:pt x="107984" y="493714"/>
                      <a:pt x="119732" y="490742"/>
                      <a:pt x="132009" y="472923"/>
                    </a:cubicBezTo>
                    <a:cubicBezTo>
                      <a:pt x="139237" y="462437"/>
                      <a:pt x="141137" y="463841"/>
                      <a:pt x="143534" y="456275"/>
                    </a:cubicBezTo>
                    <a:cubicBezTo>
                      <a:pt x="154060" y="453006"/>
                      <a:pt x="159499" y="442785"/>
                      <a:pt x="147487" y="429234"/>
                    </a:cubicBezTo>
                    <a:cubicBezTo>
                      <a:pt x="138814" y="419455"/>
                      <a:pt x="76847" y="354621"/>
                      <a:pt x="73517" y="347120"/>
                    </a:cubicBezTo>
                    <a:cubicBezTo>
                      <a:pt x="72773" y="345451"/>
                      <a:pt x="71078" y="346404"/>
                      <a:pt x="65713" y="341991"/>
                    </a:cubicBezTo>
                    <a:cubicBezTo>
                      <a:pt x="94587" y="302181"/>
                      <a:pt x="108495" y="301632"/>
                      <a:pt x="106237" y="290457"/>
                    </a:cubicBezTo>
                    <a:cubicBezTo>
                      <a:pt x="132515" y="268406"/>
                      <a:pt x="120052" y="269796"/>
                      <a:pt x="127522" y="266737"/>
                    </a:cubicBezTo>
                    <a:cubicBezTo>
                      <a:pt x="128172" y="266472"/>
                      <a:pt x="127536" y="262617"/>
                      <a:pt x="127173" y="260477"/>
                    </a:cubicBezTo>
                    <a:cubicBezTo>
                      <a:pt x="121255" y="225405"/>
                      <a:pt x="100347" y="218542"/>
                      <a:pt x="93997" y="199132"/>
                    </a:cubicBezTo>
                    <a:cubicBezTo>
                      <a:pt x="93621" y="197988"/>
                      <a:pt x="92362" y="197155"/>
                      <a:pt x="91610" y="196104"/>
                    </a:cubicBezTo>
                    <a:cubicBezTo>
                      <a:pt x="85827" y="188120"/>
                      <a:pt x="89403" y="174053"/>
                      <a:pt x="86291" y="171342"/>
                    </a:cubicBezTo>
                    <a:cubicBezTo>
                      <a:pt x="86477" y="171082"/>
                      <a:pt x="86774" y="170844"/>
                      <a:pt x="86872" y="170570"/>
                    </a:cubicBezTo>
                    <a:cubicBezTo>
                      <a:pt x="92214" y="156099"/>
                      <a:pt x="104969" y="147068"/>
                      <a:pt x="113033" y="134610"/>
                    </a:cubicBezTo>
                    <a:cubicBezTo>
                      <a:pt x="121804" y="121055"/>
                      <a:pt x="199016" y="101649"/>
                      <a:pt x="124140" y="44907"/>
                    </a:cubicBezTo>
                    <a:cubicBezTo>
                      <a:pt x="88474" y="17880"/>
                      <a:pt x="94624" y="15183"/>
                      <a:pt x="76643" y="0"/>
                    </a:cubicBezTo>
                    <a:cubicBezTo>
                      <a:pt x="56223" y="614"/>
                      <a:pt x="35575" y="1232"/>
                      <a:pt x="14741" y="1846"/>
                    </a:cubicBezTo>
                    <a:cubicBezTo>
                      <a:pt x="16678" y="9603"/>
                      <a:pt x="22127" y="14955"/>
                      <a:pt x="26749" y="20661"/>
                    </a:cubicBezTo>
                    <a:cubicBezTo>
                      <a:pt x="33317" y="21284"/>
                      <a:pt x="67213" y="60583"/>
                      <a:pt x="74632" y="65526"/>
                    </a:cubicBezTo>
                    <a:cubicBezTo>
                      <a:pt x="105397" y="86062"/>
                      <a:pt x="97202" y="86122"/>
                      <a:pt x="103344" y="88401"/>
                    </a:cubicBezTo>
                    <a:cubicBezTo>
                      <a:pt x="109940" y="90847"/>
                      <a:pt x="106804" y="89140"/>
                      <a:pt x="82854" y="112968"/>
                    </a:cubicBezTo>
                    <a:cubicBezTo>
                      <a:pt x="78190" y="117609"/>
                      <a:pt x="54295" y="143590"/>
                      <a:pt x="45162" y="143799"/>
                    </a:cubicBezTo>
                    <a:cubicBezTo>
                      <a:pt x="39951" y="159898"/>
                      <a:pt x="38311" y="163153"/>
                      <a:pt x="39686" y="166762"/>
                    </a:cubicBezTo>
                    <a:cubicBezTo>
                      <a:pt x="44665" y="179843"/>
                      <a:pt x="42580" y="188390"/>
                      <a:pt x="52980" y="198406"/>
                    </a:cubicBezTo>
                    <a:cubicBezTo>
                      <a:pt x="60408" y="205558"/>
                      <a:pt x="86834" y="251563"/>
                      <a:pt x="88521" y="253660"/>
                    </a:cubicBezTo>
                    <a:cubicBezTo>
                      <a:pt x="79653" y="257994"/>
                      <a:pt x="68741" y="265383"/>
                      <a:pt x="67501" y="275219"/>
                    </a:cubicBezTo>
                    <a:cubicBezTo>
                      <a:pt x="66990" y="279269"/>
                      <a:pt x="56664" y="281436"/>
                      <a:pt x="39110" y="308649"/>
                    </a:cubicBezTo>
                    <a:cubicBezTo>
                      <a:pt x="35812" y="313760"/>
                      <a:pt x="30237" y="317233"/>
                      <a:pt x="28389" y="323414"/>
                    </a:cubicBezTo>
                    <a:cubicBezTo>
                      <a:pt x="21156" y="325381"/>
                      <a:pt x="23209" y="333030"/>
                      <a:pt x="19976" y="337536"/>
                    </a:cubicBezTo>
                    <a:cubicBezTo>
                      <a:pt x="13580" y="346427"/>
                      <a:pt x="21523" y="362829"/>
                      <a:pt x="27618" y="371883"/>
                    </a:cubicBezTo>
                    <a:cubicBezTo>
                      <a:pt x="30953" y="376845"/>
                      <a:pt x="49213" y="379663"/>
                      <a:pt x="61829" y="400026"/>
                    </a:cubicBezTo>
                    <a:cubicBezTo>
                      <a:pt x="65866" y="406546"/>
                      <a:pt x="94476" y="431992"/>
                      <a:pt x="100059" y="436944"/>
                    </a:cubicBezTo>
                    <a:cubicBezTo>
                      <a:pt x="88233" y="448309"/>
                      <a:pt x="73382" y="467366"/>
                      <a:pt x="71877" y="469849"/>
                    </a:cubicBezTo>
                    <a:cubicBezTo>
                      <a:pt x="71296" y="470807"/>
                      <a:pt x="66605" y="471067"/>
                      <a:pt x="65713" y="473086"/>
                    </a:cubicBezTo>
                    <a:cubicBezTo>
                      <a:pt x="62944" y="479391"/>
                      <a:pt x="27450" y="515579"/>
                      <a:pt x="13338" y="539732"/>
                    </a:cubicBezTo>
                    <a:cubicBezTo>
                      <a:pt x="3416" y="543997"/>
                      <a:pt x="-198" y="554539"/>
                      <a:pt x="1888" y="563091"/>
                    </a:cubicBezTo>
                    <a:cubicBezTo>
                      <a:pt x="-328" y="567759"/>
                      <a:pt x="-1582" y="570415"/>
                      <a:pt x="3899" y="574163"/>
                    </a:cubicBezTo>
                    <a:cubicBezTo>
                      <a:pt x="14439" y="581366"/>
                      <a:pt x="23130" y="597516"/>
                      <a:pt x="26331" y="600292"/>
                    </a:cubicBezTo>
                    <a:cubicBezTo>
                      <a:pt x="42162" y="614020"/>
                      <a:pt x="101202" y="672045"/>
                      <a:pt x="102089" y="673789"/>
                    </a:cubicBezTo>
                    <a:cubicBezTo>
                      <a:pt x="88674" y="684591"/>
                      <a:pt x="79398" y="698324"/>
                      <a:pt x="55140" y="725048"/>
                    </a:cubicBezTo>
                    <a:cubicBezTo>
                      <a:pt x="74121" y="725383"/>
                      <a:pt x="92961" y="725723"/>
                      <a:pt x="111649" y="726058"/>
                    </a:cubicBezTo>
                    <a:cubicBezTo>
                      <a:pt x="113024" y="724304"/>
                      <a:pt x="114785" y="722337"/>
                      <a:pt x="117158" y="720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35"/>
              <p:cNvSpPr/>
              <p:nvPr/>
            </p:nvSpPr>
            <p:spPr>
              <a:xfrm>
                <a:off x="1496196" y="9414916"/>
                <a:ext cx="152001" cy="750726"/>
              </a:xfrm>
              <a:custGeom>
                <a:avLst/>
                <a:gdLst/>
                <a:ahLst/>
                <a:cxnLst/>
                <a:rect l="l" t="t" r="r" b="b"/>
                <a:pathLst>
                  <a:path w="152001" h="750726" extrusionOk="0">
                    <a:moveTo>
                      <a:pt x="143716" y="693962"/>
                    </a:moveTo>
                    <a:cubicBezTo>
                      <a:pt x="157749" y="684182"/>
                      <a:pt x="151808" y="665786"/>
                      <a:pt x="136832" y="662280"/>
                    </a:cubicBezTo>
                    <a:cubicBezTo>
                      <a:pt x="130282" y="644972"/>
                      <a:pt x="115891" y="645404"/>
                      <a:pt x="111998" y="634411"/>
                    </a:cubicBezTo>
                    <a:cubicBezTo>
                      <a:pt x="111357" y="632597"/>
                      <a:pt x="109067" y="630900"/>
                      <a:pt x="107144" y="630114"/>
                    </a:cubicBezTo>
                    <a:cubicBezTo>
                      <a:pt x="102132" y="628073"/>
                      <a:pt x="84308" y="602864"/>
                      <a:pt x="68738" y="593405"/>
                    </a:cubicBezTo>
                    <a:cubicBezTo>
                      <a:pt x="67019" y="592364"/>
                      <a:pt x="62996" y="586323"/>
                      <a:pt x="59652" y="583147"/>
                    </a:cubicBezTo>
                    <a:cubicBezTo>
                      <a:pt x="47932" y="572005"/>
                      <a:pt x="47964" y="575381"/>
                      <a:pt x="51304" y="571759"/>
                    </a:cubicBezTo>
                    <a:cubicBezTo>
                      <a:pt x="51583" y="571456"/>
                      <a:pt x="94858" y="521327"/>
                      <a:pt x="96799" y="519974"/>
                    </a:cubicBezTo>
                    <a:cubicBezTo>
                      <a:pt x="106104" y="513482"/>
                      <a:pt x="102220" y="510115"/>
                      <a:pt x="106800" y="507325"/>
                    </a:cubicBezTo>
                    <a:cubicBezTo>
                      <a:pt x="122334" y="497867"/>
                      <a:pt x="133464" y="480084"/>
                      <a:pt x="137993" y="473216"/>
                    </a:cubicBezTo>
                    <a:cubicBezTo>
                      <a:pt x="131220" y="466306"/>
                      <a:pt x="124387" y="459451"/>
                      <a:pt x="117531" y="452615"/>
                    </a:cubicBezTo>
                    <a:cubicBezTo>
                      <a:pt x="124675" y="447426"/>
                      <a:pt x="131318" y="442687"/>
                      <a:pt x="137501" y="438297"/>
                    </a:cubicBezTo>
                    <a:cubicBezTo>
                      <a:pt x="125511" y="425546"/>
                      <a:pt x="74084" y="370767"/>
                      <a:pt x="71390" y="364717"/>
                    </a:cubicBezTo>
                    <a:cubicBezTo>
                      <a:pt x="70670" y="363094"/>
                      <a:pt x="69021" y="364019"/>
                      <a:pt x="63814" y="359736"/>
                    </a:cubicBezTo>
                    <a:cubicBezTo>
                      <a:pt x="92024" y="320833"/>
                      <a:pt x="105360" y="320600"/>
                      <a:pt x="103159" y="309705"/>
                    </a:cubicBezTo>
                    <a:cubicBezTo>
                      <a:pt x="128675" y="288295"/>
                      <a:pt x="116602" y="289634"/>
                      <a:pt x="123825" y="286672"/>
                    </a:cubicBezTo>
                    <a:cubicBezTo>
                      <a:pt x="124457" y="286416"/>
                      <a:pt x="123839" y="282673"/>
                      <a:pt x="123491" y="280599"/>
                    </a:cubicBezTo>
                    <a:cubicBezTo>
                      <a:pt x="123300" y="279474"/>
                      <a:pt x="122041" y="278488"/>
                      <a:pt x="121967" y="277390"/>
                    </a:cubicBezTo>
                    <a:cubicBezTo>
                      <a:pt x="121623" y="272047"/>
                      <a:pt x="121414" y="270299"/>
                      <a:pt x="119296" y="269211"/>
                    </a:cubicBezTo>
                    <a:cubicBezTo>
                      <a:pt x="119082" y="253697"/>
                      <a:pt x="113164" y="255837"/>
                      <a:pt x="106355" y="244588"/>
                    </a:cubicBezTo>
                    <a:cubicBezTo>
                      <a:pt x="101528" y="236613"/>
                      <a:pt x="94272" y="230205"/>
                      <a:pt x="91276" y="221039"/>
                    </a:cubicBezTo>
                    <a:cubicBezTo>
                      <a:pt x="90914" y="219928"/>
                      <a:pt x="89688" y="219118"/>
                      <a:pt x="88954" y="218100"/>
                    </a:cubicBezTo>
                    <a:cubicBezTo>
                      <a:pt x="83338" y="210348"/>
                      <a:pt x="86812" y="196690"/>
                      <a:pt x="83788" y="194058"/>
                    </a:cubicBezTo>
                    <a:cubicBezTo>
                      <a:pt x="83969" y="193807"/>
                      <a:pt x="84257" y="193575"/>
                      <a:pt x="84355" y="193310"/>
                    </a:cubicBezTo>
                    <a:cubicBezTo>
                      <a:pt x="89544" y="179261"/>
                      <a:pt x="101928" y="170491"/>
                      <a:pt x="109755" y="158396"/>
                    </a:cubicBezTo>
                    <a:cubicBezTo>
                      <a:pt x="117494" y="146435"/>
                      <a:pt x="193642" y="126700"/>
                      <a:pt x="120541" y="71302"/>
                    </a:cubicBezTo>
                    <a:cubicBezTo>
                      <a:pt x="83124" y="42949"/>
                      <a:pt x="93134" y="42187"/>
                      <a:pt x="69737" y="23893"/>
                    </a:cubicBezTo>
                    <a:cubicBezTo>
                      <a:pt x="62578" y="18294"/>
                      <a:pt x="72291" y="21768"/>
                      <a:pt x="75320" y="13402"/>
                    </a:cubicBezTo>
                    <a:cubicBezTo>
                      <a:pt x="76374" y="10496"/>
                      <a:pt x="78836" y="9305"/>
                      <a:pt x="80620" y="7310"/>
                    </a:cubicBezTo>
                    <a:cubicBezTo>
                      <a:pt x="83853" y="3688"/>
                      <a:pt x="86380" y="1414"/>
                      <a:pt x="87885" y="0"/>
                    </a:cubicBezTo>
                    <a:cubicBezTo>
                      <a:pt x="67864" y="837"/>
                      <a:pt x="46074" y="1702"/>
                      <a:pt x="22723" y="2595"/>
                    </a:cubicBezTo>
                    <a:cubicBezTo>
                      <a:pt x="13395" y="8031"/>
                      <a:pt x="12614" y="23084"/>
                      <a:pt x="14714" y="28464"/>
                    </a:cubicBezTo>
                    <a:cubicBezTo>
                      <a:pt x="14436" y="35198"/>
                      <a:pt x="26815" y="49767"/>
                      <a:pt x="29374" y="50594"/>
                    </a:cubicBezTo>
                    <a:cubicBezTo>
                      <a:pt x="37982" y="53385"/>
                      <a:pt x="63740" y="85494"/>
                      <a:pt x="72468" y="91321"/>
                    </a:cubicBezTo>
                    <a:cubicBezTo>
                      <a:pt x="102336" y="111257"/>
                      <a:pt x="94384" y="111317"/>
                      <a:pt x="100344" y="113530"/>
                    </a:cubicBezTo>
                    <a:cubicBezTo>
                      <a:pt x="102708" y="114405"/>
                      <a:pt x="106266" y="115479"/>
                      <a:pt x="98769" y="120050"/>
                    </a:cubicBezTo>
                    <a:cubicBezTo>
                      <a:pt x="90784" y="124914"/>
                      <a:pt x="55211" y="167059"/>
                      <a:pt x="43858" y="167315"/>
                    </a:cubicBezTo>
                    <a:cubicBezTo>
                      <a:pt x="38800" y="182949"/>
                      <a:pt x="37206" y="186106"/>
                      <a:pt x="38539" y="189613"/>
                    </a:cubicBezTo>
                    <a:cubicBezTo>
                      <a:pt x="43375" y="202317"/>
                      <a:pt x="41350" y="210608"/>
                      <a:pt x="51448" y="220337"/>
                    </a:cubicBezTo>
                    <a:cubicBezTo>
                      <a:pt x="58676" y="227293"/>
                      <a:pt x="84304" y="271936"/>
                      <a:pt x="85962" y="273982"/>
                    </a:cubicBezTo>
                    <a:cubicBezTo>
                      <a:pt x="77359" y="278190"/>
                      <a:pt x="66754" y="285365"/>
                      <a:pt x="65551" y="294912"/>
                    </a:cubicBezTo>
                    <a:cubicBezTo>
                      <a:pt x="65054" y="298846"/>
                      <a:pt x="55030" y="300944"/>
                      <a:pt x="37982" y="327371"/>
                    </a:cubicBezTo>
                    <a:cubicBezTo>
                      <a:pt x="34781" y="332333"/>
                      <a:pt x="29370" y="335704"/>
                      <a:pt x="27572" y="341703"/>
                    </a:cubicBezTo>
                    <a:cubicBezTo>
                      <a:pt x="20548" y="343614"/>
                      <a:pt x="22546" y="351040"/>
                      <a:pt x="19401" y="355416"/>
                    </a:cubicBezTo>
                    <a:cubicBezTo>
                      <a:pt x="13191" y="364047"/>
                      <a:pt x="20906" y="379974"/>
                      <a:pt x="26820" y="388768"/>
                    </a:cubicBezTo>
                    <a:cubicBezTo>
                      <a:pt x="30062" y="393585"/>
                      <a:pt x="47783" y="396320"/>
                      <a:pt x="60037" y="416092"/>
                    </a:cubicBezTo>
                    <a:cubicBezTo>
                      <a:pt x="63949" y="422407"/>
                      <a:pt x="91560" y="446975"/>
                      <a:pt x="97157" y="451936"/>
                    </a:cubicBezTo>
                    <a:cubicBezTo>
                      <a:pt x="80392" y="468045"/>
                      <a:pt x="25301" y="530609"/>
                      <a:pt x="12958" y="551735"/>
                    </a:cubicBezTo>
                    <a:cubicBezTo>
                      <a:pt x="3324" y="555869"/>
                      <a:pt x="-183" y="566109"/>
                      <a:pt x="1842" y="574414"/>
                    </a:cubicBezTo>
                    <a:cubicBezTo>
                      <a:pt x="-308" y="578939"/>
                      <a:pt x="-1553" y="581515"/>
                      <a:pt x="3793" y="585160"/>
                    </a:cubicBezTo>
                    <a:cubicBezTo>
                      <a:pt x="14022" y="592154"/>
                      <a:pt x="22467" y="607835"/>
                      <a:pt x="25570" y="610527"/>
                    </a:cubicBezTo>
                    <a:cubicBezTo>
                      <a:pt x="49154" y="630984"/>
                      <a:pt x="98973" y="681583"/>
                      <a:pt x="99127" y="681885"/>
                    </a:cubicBezTo>
                    <a:cubicBezTo>
                      <a:pt x="93910" y="686080"/>
                      <a:pt x="95248" y="683210"/>
                      <a:pt x="91727" y="687609"/>
                    </a:cubicBezTo>
                    <a:cubicBezTo>
                      <a:pt x="57552" y="730322"/>
                      <a:pt x="36630" y="745198"/>
                      <a:pt x="38284" y="750150"/>
                    </a:cubicBezTo>
                    <a:cubicBezTo>
                      <a:pt x="57222" y="750374"/>
                      <a:pt x="75603" y="750564"/>
                      <a:pt x="93432" y="750727"/>
                    </a:cubicBezTo>
                    <a:cubicBezTo>
                      <a:pt x="101291" y="741887"/>
                      <a:pt x="142619" y="694729"/>
                      <a:pt x="143716" y="6939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35"/>
              <p:cNvSpPr/>
              <p:nvPr/>
            </p:nvSpPr>
            <p:spPr>
              <a:xfrm>
                <a:off x="-186799" y="9463669"/>
                <a:ext cx="147540" cy="688934"/>
              </a:xfrm>
              <a:custGeom>
                <a:avLst/>
                <a:gdLst/>
                <a:ahLst/>
                <a:cxnLst/>
                <a:rect l="l" t="t" r="r" b="b"/>
                <a:pathLst>
                  <a:path w="147540" h="688934" extrusionOk="0">
                    <a:moveTo>
                      <a:pt x="143666" y="630072"/>
                    </a:moveTo>
                    <a:cubicBezTo>
                      <a:pt x="154354" y="615759"/>
                      <a:pt x="133539" y="614778"/>
                      <a:pt x="131904" y="610341"/>
                    </a:cubicBezTo>
                    <a:cubicBezTo>
                      <a:pt x="127826" y="599232"/>
                      <a:pt x="114317" y="597344"/>
                      <a:pt x="110940" y="589848"/>
                    </a:cubicBezTo>
                    <a:cubicBezTo>
                      <a:pt x="103076" y="572400"/>
                      <a:pt x="87408" y="567080"/>
                      <a:pt x="63773" y="536087"/>
                    </a:cubicBezTo>
                    <a:cubicBezTo>
                      <a:pt x="68771" y="527767"/>
                      <a:pt x="72450" y="532343"/>
                      <a:pt x="86706" y="512622"/>
                    </a:cubicBezTo>
                    <a:cubicBezTo>
                      <a:pt x="115274" y="473109"/>
                      <a:pt x="119487" y="480517"/>
                      <a:pt x="130208" y="459298"/>
                    </a:cubicBezTo>
                    <a:cubicBezTo>
                      <a:pt x="137102" y="445626"/>
                      <a:pt x="145315" y="448946"/>
                      <a:pt x="112431" y="414693"/>
                    </a:cubicBezTo>
                    <a:cubicBezTo>
                      <a:pt x="104497" y="406425"/>
                      <a:pt x="95922" y="398380"/>
                      <a:pt x="89280" y="389163"/>
                    </a:cubicBezTo>
                    <a:cubicBezTo>
                      <a:pt x="79901" y="376156"/>
                      <a:pt x="64498" y="368707"/>
                      <a:pt x="57762" y="353556"/>
                    </a:cubicBezTo>
                    <a:cubicBezTo>
                      <a:pt x="57056" y="351971"/>
                      <a:pt x="55491" y="352840"/>
                      <a:pt x="50441" y="348776"/>
                    </a:cubicBezTo>
                    <a:cubicBezTo>
                      <a:pt x="56155" y="341229"/>
                      <a:pt x="101130" y="288741"/>
                      <a:pt x="115469" y="283436"/>
                    </a:cubicBezTo>
                    <a:cubicBezTo>
                      <a:pt x="120858" y="281445"/>
                      <a:pt x="120012" y="273340"/>
                      <a:pt x="126418" y="272238"/>
                    </a:cubicBezTo>
                    <a:cubicBezTo>
                      <a:pt x="126715" y="272187"/>
                      <a:pt x="125684" y="274289"/>
                      <a:pt x="130320" y="250996"/>
                    </a:cubicBezTo>
                    <a:cubicBezTo>
                      <a:pt x="132429" y="248229"/>
                      <a:pt x="130236" y="247001"/>
                      <a:pt x="127087" y="239407"/>
                    </a:cubicBezTo>
                    <a:cubicBezTo>
                      <a:pt x="98171" y="231321"/>
                      <a:pt x="64409" y="166129"/>
                      <a:pt x="59077" y="163292"/>
                    </a:cubicBezTo>
                    <a:cubicBezTo>
                      <a:pt x="52875" y="160000"/>
                      <a:pt x="49424" y="154573"/>
                      <a:pt x="46767" y="148747"/>
                    </a:cubicBezTo>
                    <a:cubicBezTo>
                      <a:pt x="48314" y="147412"/>
                      <a:pt x="49693" y="145729"/>
                      <a:pt x="51054" y="143855"/>
                    </a:cubicBezTo>
                    <a:cubicBezTo>
                      <a:pt x="66235" y="122919"/>
                      <a:pt x="87083" y="116372"/>
                      <a:pt x="103187" y="100031"/>
                    </a:cubicBezTo>
                    <a:cubicBezTo>
                      <a:pt x="125638" y="77254"/>
                      <a:pt x="131611" y="70274"/>
                      <a:pt x="146063" y="61546"/>
                    </a:cubicBezTo>
                    <a:cubicBezTo>
                      <a:pt x="142825" y="57054"/>
                      <a:pt x="148952" y="56923"/>
                      <a:pt x="147228" y="48939"/>
                    </a:cubicBezTo>
                    <a:cubicBezTo>
                      <a:pt x="144929" y="38099"/>
                      <a:pt x="119153" y="15657"/>
                      <a:pt x="105687" y="0"/>
                    </a:cubicBezTo>
                    <a:cubicBezTo>
                      <a:pt x="86748" y="479"/>
                      <a:pt x="68688" y="939"/>
                      <a:pt x="51584" y="1367"/>
                    </a:cubicBezTo>
                    <a:cubicBezTo>
                      <a:pt x="57288" y="7571"/>
                      <a:pt x="57325" y="10654"/>
                      <a:pt x="64275" y="17155"/>
                    </a:cubicBezTo>
                    <a:cubicBezTo>
                      <a:pt x="118154" y="67549"/>
                      <a:pt x="96052" y="31556"/>
                      <a:pt x="47733" y="96864"/>
                    </a:cubicBezTo>
                    <a:cubicBezTo>
                      <a:pt x="43069" y="103165"/>
                      <a:pt x="26105" y="109880"/>
                      <a:pt x="21469" y="116204"/>
                    </a:cubicBezTo>
                    <a:cubicBezTo>
                      <a:pt x="16745" y="122659"/>
                      <a:pt x="13535" y="127165"/>
                      <a:pt x="9489" y="128913"/>
                    </a:cubicBezTo>
                    <a:cubicBezTo>
                      <a:pt x="152" y="132950"/>
                      <a:pt x="1481" y="145180"/>
                      <a:pt x="1049" y="146208"/>
                    </a:cubicBezTo>
                    <a:cubicBezTo>
                      <a:pt x="-1571" y="152402"/>
                      <a:pt x="1105" y="157773"/>
                      <a:pt x="4807" y="161684"/>
                    </a:cubicBezTo>
                    <a:cubicBezTo>
                      <a:pt x="13484" y="170849"/>
                      <a:pt x="15277" y="179587"/>
                      <a:pt x="26175" y="186878"/>
                    </a:cubicBezTo>
                    <a:cubicBezTo>
                      <a:pt x="30527" y="189789"/>
                      <a:pt x="41318" y="213347"/>
                      <a:pt x="45011" y="217565"/>
                    </a:cubicBezTo>
                    <a:cubicBezTo>
                      <a:pt x="48904" y="222011"/>
                      <a:pt x="54422" y="225136"/>
                      <a:pt x="57897" y="229828"/>
                    </a:cubicBezTo>
                    <a:cubicBezTo>
                      <a:pt x="77755" y="256669"/>
                      <a:pt x="58710" y="232018"/>
                      <a:pt x="82200" y="253828"/>
                    </a:cubicBezTo>
                    <a:cubicBezTo>
                      <a:pt x="76622" y="259873"/>
                      <a:pt x="71702" y="266513"/>
                      <a:pt x="66458" y="272782"/>
                    </a:cubicBezTo>
                    <a:cubicBezTo>
                      <a:pt x="48142" y="294689"/>
                      <a:pt x="41690" y="294024"/>
                      <a:pt x="39516" y="300158"/>
                    </a:cubicBezTo>
                    <a:cubicBezTo>
                      <a:pt x="35656" y="311076"/>
                      <a:pt x="18143" y="327157"/>
                      <a:pt x="15194" y="340671"/>
                    </a:cubicBezTo>
                    <a:cubicBezTo>
                      <a:pt x="11854" y="345470"/>
                      <a:pt x="7195" y="345665"/>
                      <a:pt x="8212" y="358160"/>
                    </a:cubicBezTo>
                    <a:cubicBezTo>
                      <a:pt x="9011" y="367995"/>
                      <a:pt x="18575" y="381727"/>
                      <a:pt x="22473" y="383611"/>
                    </a:cubicBezTo>
                    <a:cubicBezTo>
                      <a:pt x="46576" y="395264"/>
                      <a:pt x="31057" y="396743"/>
                      <a:pt x="88550" y="445142"/>
                    </a:cubicBezTo>
                    <a:cubicBezTo>
                      <a:pt x="79404" y="453569"/>
                      <a:pt x="80105" y="450811"/>
                      <a:pt x="78317" y="453396"/>
                    </a:cubicBezTo>
                    <a:cubicBezTo>
                      <a:pt x="36622" y="513933"/>
                      <a:pt x="28836" y="512464"/>
                      <a:pt x="17080" y="541439"/>
                    </a:cubicBezTo>
                    <a:cubicBezTo>
                      <a:pt x="11092" y="556199"/>
                      <a:pt x="28525" y="565471"/>
                      <a:pt x="35056" y="571163"/>
                    </a:cubicBezTo>
                    <a:cubicBezTo>
                      <a:pt x="78847" y="609346"/>
                      <a:pt x="88852" y="622892"/>
                      <a:pt x="94705" y="628231"/>
                    </a:cubicBezTo>
                    <a:cubicBezTo>
                      <a:pt x="94989" y="628491"/>
                      <a:pt x="45856" y="673836"/>
                      <a:pt x="36724" y="688935"/>
                    </a:cubicBezTo>
                    <a:cubicBezTo>
                      <a:pt x="53428" y="688437"/>
                      <a:pt x="70462" y="687986"/>
                      <a:pt x="87803" y="687572"/>
                    </a:cubicBezTo>
                    <a:cubicBezTo>
                      <a:pt x="96670" y="684103"/>
                      <a:pt x="102584" y="675235"/>
                      <a:pt x="133233" y="650677"/>
                    </a:cubicBezTo>
                    <a:cubicBezTo>
                      <a:pt x="139499" y="643944"/>
                      <a:pt x="142188" y="638312"/>
                      <a:pt x="143666" y="6300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35"/>
              <p:cNvSpPr/>
              <p:nvPr/>
            </p:nvSpPr>
            <p:spPr>
              <a:xfrm>
                <a:off x="172251" y="9455749"/>
                <a:ext cx="146687" cy="692036"/>
              </a:xfrm>
              <a:custGeom>
                <a:avLst/>
                <a:gdLst/>
                <a:ahLst/>
                <a:cxnLst/>
                <a:rect l="l" t="t" r="r" b="b"/>
                <a:pathLst>
                  <a:path w="146687" h="692036" extrusionOk="0">
                    <a:moveTo>
                      <a:pt x="104841" y="684006"/>
                    </a:moveTo>
                    <a:cubicBezTo>
                      <a:pt x="105551" y="681439"/>
                      <a:pt x="117201" y="679792"/>
                      <a:pt x="130905" y="663875"/>
                    </a:cubicBezTo>
                    <a:cubicBezTo>
                      <a:pt x="136860" y="656941"/>
                      <a:pt x="153165" y="647492"/>
                      <a:pt x="143902" y="623622"/>
                    </a:cubicBezTo>
                    <a:cubicBezTo>
                      <a:pt x="145751" y="618396"/>
                      <a:pt x="131472" y="608867"/>
                      <a:pt x="125809" y="606984"/>
                    </a:cubicBezTo>
                    <a:cubicBezTo>
                      <a:pt x="120862" y="605342"/>
                      <a:pt x="92633" y="575265"/>
                      <a:pt x="88805" y="571084"/>
                    </a:cubicBezTo>
                    <a:cubicBezTo>
                      <a:pt x="87063" y="569178"/>
                      <a:pt x="86525" y="566150"/>
                      <a:pt x="84741" y="564304"/>
                    </a:cubicBezTo>
                    <a:cubicBezTo>
                      <a:pt x="33950" y="511892"/>
                      <a:pt x="48127" y="527321"/>
                      <a:pt x="53934" y="515193"/>
                    </a:cubicBezTo>
                    <a:cubicBezTo>
                      <a:pt x="58895" y="504833"/>
                      <a:pt x="96758" y="462767"/>
                      <a:pt x="109151" y="453694"/>
                    </a:cubicBezTo>
                    <a:cubicBezTo>
                      <a:pt x="123129" y="443459"/>
                      <a:pt x="124429" y="430099"/>
                      <a:pt x="142355" y="416674"/>
                    </a:cubicBezTo>
                    <a:cubicBezTo>
                      <a:pt x="146169" y="384294"/>
                      <a:pt x="119547" y="383657"/>
                      <a:pt x="114823" y="370283"/>
                    </a:cubicBezTo>
                    <a:cubicBezTo>
                      <a:pt x="114182" y="368470"/>
                      <a:pt x="111892" y="366772"/>
                      <a:pt x="109969" y="365986"/>
                    </a:cubicBezTo>
                    <a:cubicBezTo>
                      <a:pt x="104957" y="363945"/>
                      <a:pt x="87133" y="338736"/>
                      <a:pt x="71562" y="329277"/>
                    </a:cubicBezTo>
                    <a:cubicBezTo>
                      <a:pt x="69565" y="328064"/>
                      <a:pt x="71307" y="327273"/>
                      <a:pt x="52559" y="310305"/>
                    </a:cubicBezTo>
                    <a:cubicBezTo>
                      <a:pt x="67647" y="280046"/>
                      <a:pt x="148092" y="216393"/>
                      <a:pt x="130445" y="201685"/>
                    </a:cubicBezTo>
                    <a:cubicBezTo>
                      <a:pt x="131569" y="193031"/>
                      <a:pt x="127347" y="195997"/>
                      <a:pt x="106011" y="167217"/>
                    </a:cubicBezTo>
                    <a:cubicBezTo>
                      <a:pt x="101501" y="161135"/>
                      <a:pt x="83482" y="155183"/>
                      <a:pt x="78632" y="149374"/>
                    </a:cubicBezTo>
                    <a:cubicBezTo>
                      <a:pt x="54700" y="120696"/>
                      <a:pt x="70652" y="129123"/>
                      <a:pt x="72329" y="116116"/>
                    </a:cubicBezTo>
                    <a:cubicBezTo>
                      <a:pt x="143726" y="50004"/>
                      <a:pt x="125001" y="67461"/>
                      <a:pt x="93915" y="38769"/>
                    </a:cubicBezTo>
                    <a:cubicBezTo>
                      <a:pt x="43101" y="-8073"/>
                      <a:pt x="71112" y="18164"/>
                      <a:pt x="53358" y="0"/>
                    </a:cubicBezTo>
                    <a:cubicBezTo>
                      <a:pt x="35976" y="456"/>
                      <a:pt x="18840" y="902"/>
                      <a:pt x="1954" y="1344"/>
                    </a:cubicBezTo>
                    <a:cubicBezTo>
                      <a:pt x="23606" y="32286"/>
                      <a:pt x="71957" y="58667"/>
                      <a:pt x="67001" y="64973"/>
                    </a:cubicBezTo>
                    <a:cubicBezTo>
                      <a:pt x="48824" y="88126"/>
                      <a:pt x="49846" y="80951"/>
                      <a:pt x="47398" y="84997"/>
                    </a:cubicBezTo>
                    <a:cubicBezTo>
                      <a:pt x="33040" y="108731"/>
                      <a:pt x="35288" y="106174"/>
                      <a:pt x="34749" y="106285"/>
                    </a:cubicBezTo>
                    <a:cubicBezTo>
                      <a:pt x="28302" y="107643"/>
                      <a:pt x="30643" y="113972"/>
                      <a:pt x="25473" y="120915"/>
                    </a:cubicBezTo>
                    <a:cubicBezTo>
                      <a:pt x="-3820" y="160251"/>
                      <a:pt x="58737" y="178182"/>
                      <a:pt x="65984" y="186279"/>
                    </a:cubicBezTo>
                    <a:cubicBezTo>
                      <a:pt x="73927" y="195156"/>
                      <a:pt x="73332" y="194974"/>
                      <a:pt x="84499" y="205098"/>
                    </a:cubicBezTo>
                    <a:cubicBezTo>
                      <a:pt x="84025" y="207409"/>
                      <a:pt x="83970" y="210469"/>
                      <a:pt x="79998" y="210334"/>
                    </a:cubicBezTo>
                    <a:cubicBezTo>
                      <a:pt x="77453" y="210246"/>
                      <a:pt x="79710" y="216505"/>
                      <a:pt x="73880" y="218923"/>
                    </a:cubicBezTo>
                    <a:cubicBezTo>
                      <a:pt x="62500" y="223652"/>
                      <a:pt x="24307" y="273005"/>
                      <a:pt x="17102" y="282817"/>
                    </a:cubicBezTo>
                    <a:cubicBezTo>
                      <a:pt x="8685" y="294275"/>
                      <a:pt x="-2431" y="299851"/>
                      <a:pt x="9112" y="319531"/>
                    </a:cubicBezTo>
                    <a:cubicBezTo>
                      <a:pt x="11087" y="333286"/>
                      <a:pt x="68497" y="383401"/>
                      <a:pt x="91500" y="406513"/>
                    </a:cubicBezTo>
                    <a:cubicBezTo>
                      <a:pt x="82023" y="413646"/>
                      <a:pt x="83663" y="417334"/>
                      <a:pt x="79436" y="420045"/>
                    </a:cubicBezTo>
                    <a:cubicBezTo>
                      <a:pt x="67345" y="427802"/>
                      <a:pt x="65384" y="437209"/>
                      <a:pt x="55151" y="448332"/>
                    </a:cubicBezTo>
                    <a:cubicBezTo>
                      <a:pt x="39348" y="465510"/>
                      <a:pt x="56749" y="441125"/>
                      <a:pt x="9907" y="504995"/>
                    </a:cubicBezTo>
                    <a:cubicBezTo>
                      <a:pt x="5011" y="505339"/>
                      <a:pt x="6850" y="510562"/>
                      <a:pt x="3046" y="512789"/>
                    </a:cubicBezTo>
                    <a:cubicBezTo>
                      <a:pt x="-6886" y="518597"/>
                      <a:pt x="10562" y="546699"/>
                      <a:pt x="11574" y="548842"/>
                    </a:cubicBezTo>
                    <a:cubicBezTo>
                      <a:pt x="18370" y="552158"/>
                      <a:pt x="21320" y="558933"/>
                      <a:pt x="25501" y="564555"/>
                    </a:cubicBezTo>
                    <a:cubicBezTo>
                      <a:pt x="30610" y="571428"/>
                      <a:pt x="51918" y="587751"/>
                      <a:pt x="55801" y="601464"/>
                    </a:cubicBezTo>
                    <a:cubicBezTo>
                      <a:pt x="56916" y="605403"/>
                      <a:pt x="76054" y="614169"/>
                      <a:pt x="79594" y="626161"/>
                    </a:cubicBezTo>
                    <a:cubicBezTo>
                      <a:pt x="80337" y="628696"/>
                      <a:pt x="80560" y="622237"/>
                      <a:pt x="91430" y="636192"/>
                    </a:cubicBezTo>
                    <a:cubicBezTo>
                      <a:pt x="85833" y="642805"/>
                      <a:pt x="78470" y="647692"/>
                      <a:pt x="73174" y="654630"/>
                    </a:cubicBezTo>
                    <a:cubicBezTo>
                      <a:pt x="72505" y="655504"/>
                      <a:pt x="67972" y="655230"/>
                      <a:pt x="66889" y="657113"/>
                    </a:cubicBezTo>
                    <a:cubicBezTo>
                      <a:pt x="65593" y="659369"/>
                      <a:pt x="44374" y="679137"/>
                      <a:pt x="31084" y="692037"/>
                    </a:cubicBezTo>
                    <a:cubicBezTo>
                      <a:pt x="53102" y="691999"/>
                      <a:pt x="75339" y="691999"/>
                      <a:pt x="97752" y="692027"/>
                    </a:cubicBezTo>
                    <a:cubicBezTo>
                      <a:pt x="102360" y="690679"/>
                      <a:pt x="103656" y="688251"/>
                      <a:pt x="104841" y="6840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35"/>
              <p:cNvSpPr/>
              <p:nvPr/>
            </p:nvSpPr>
            <p:spPr>
              <a:xfrm>
                <a:off x="-527292" y="9464184"/>
                <a:ext cx="152345" cy="715041"/>
              </a:xfrm>
              <a:custGeom>
                <a:avLst/>
                <a:gdLst/>
                <a:ahLst/>
                <a:cxnLst/>
                <a:rect l="l" t="t" r="r" b="b"/>
                <a:pathLst>
                  <a:path w="152345" h="715041" extrusionOk="0">
                    <a:moveTo>
                      <a:pt x="143698" y="644703"/>
                    </a:moveTo>
                    <a:cubicBezTo>
                      <a:pt x="157731" y="634919"/>
                      <a:pt x="151790" y="616522"/>
                      <a:pt x="136814" y="613016"/>
                    </a:cubicBezTo>
                    <a:cubicBezTo>
                      <a:pt x="130278" y="595754"/>
                      <a:pt x="115929" y="596308"/>
                      <a:pt x="111981" y="585147"/>
                    </a:cubicBezTo>
                    <a:cubicBezTo>
                      <a:pt x="111340" y="583334"/>
                      <a:pt x="109050" y="581636"/>
                      <a:pt x="107127" y="580851"/>
                    </a:cubicBezTo>
                    <a:cubicBezTo>
                      <a:pt x="102114" y="578809"/>
                      <a:pt x="84291" y="553600"/>
                      <a:pt x="68720" y="544142"/>
                    </a:cubicBezTo>
                    <a:cubicBezTo>
                      <a:pt x="67457" y="543370"/>
                      <a:pt x="66597" y="541919"/>
                      <a:pt x="65585" y="540747"/>
                    </a:cubicBezTo>
                    <a:cubicBezTo>
                      <a:pt x="42071" y="513604"/>
                      <a:pt x="48054" y="532944"/>
                      <a:pt x="57163" y="516440"/>
                    </a:cubicBezTo>
                    <a:cubicBezTo>
                      <a:pt x="63490" y="504982"/>
                      <a:pt x="103503" y="465865"/>
                      <a:pt x="104400" y="460405"/>
                    </a:cubicBezTo>
                    <a:cubicBezTo>
                      <a:pt x="104832" y="457778"/>
                      <a:pt x="116240" y="454890"/>
                      <a:pt x="128155" y="437591"/>
                    </a:cubicBezTo>
                    <a:cubicBezTo>
                      <a:pt x="135170" y="427407"/>
                      <a:pt x="137014" y="428774"/>
                      <a:pt x="139346" y="421427"/>
                    </a:cubicBezTo>
                    <a:cubicBezTo>
                      <a:pt x="149565" y="418256"/>
                      <a:pt x="154847" y="408327"/>
                      <a:pt x="143183" y="395172"/>
                    </a:cubicBezTo>
                    <a:cubicBezTo>
                      <a:pt x="134761" y="385676"/>
                      <a:pt x="74601" y="322731"/>
                      <a:pt x="71363" y="315448"/>
                    </a:cubicBezTo>
                    <a:cubicBezTo>
                      <a:pt x="70639" y="313826"/>
                      <a:pt x="68994" y="314751"/>
                      <a:pt x="63787" y="310468"/>
                    </a:cubicBezTo>
                    <a:cubicBezTo>
                      <a:pt x="91821" y="271815"/>
                      <a:pt x="105324" y="271281"/>
                      <a:pt x="103132" y="260436"/>
                    </a:cubicBezTo>
                    <a:cubicBezTo>
                      <a:pt x="128643" y="239027"/>
                      <a:pt x="116542" y="240380"/>
                      <a:pt x="123798" y="237404"/>
                    </a:cubicBezTo>
                    <a:cubicBezTo>
                      <a:pt x="124430" y="237148"/>
                      <a:pt x="123812" y="233405"/>
                      <a:pt x="123464" y="231331"/>
                    </a:cubicBezTo>
                    <a:cubicBezTo>
                      <a:pt x="119892" y="210168"/>
                      <a:pt x="107261" y="194157"/>
                      <a:pt x="88931" y="168832"/>
                    </a:cubicBezTo>
                    <a:cubicBezTo>
                      <a:pt x="83315" y="161080"/>
                      <a:pt x="86790" y="147422"/>
                      <a:pt x="83766" y="144790"/>
                    </a:cubicBezTo>
                    <a:cubicBezTo>
                      <a:pt x="83947" y="144539"/>
                      <a:pt x="84235" y="144306"/>
                      <a:pt x="84333" y="144041"/>
                    </a:cubicBezTo>
                    <a:cubicBezTo>
                      <a:pt x="89535" y="129993"/>
                      <a:pt x="101915" y="121218"/>
                      <a:pt x="109747" y="109123"/>
                    </a:cubicBezTo>
                    <a:cubicBezTo>
                      <a:pt x="111614" y="106235"/>
                      <a:pt x="154415" y="84063"/>
                      <a:pt x="151967" y="64267"/>
                    </a:cubicBezTo>
                    <a:cubicBezTo>
                      <a:pt x="156756" y="44266"/>
                      <a:pt x="114879" y="20452"/>
                      <a:pt x="95620" y="554"/>
                    </a:cubicBezTo>
                    <a:cubicBezTo>
                      <a:pt x="73221" y="-404"/>
                      <a:pt x="51050" y="-325"/>
                      <a:pt x="31577" y="2447"/>
                    </a:cubicBezTo>
                    <a:cubicBezTo>
                      <a:pt x="41787" y="8780"/>
                      <a:pt x="64252" y="36575"/>
                      <a:pt x="72455" y="42048"/>
                    </a:cubicBezTo>
                    <a:cubicBezTo>
                      <a:pt x="102324" y="61984"/>
                      <a:pt x="94366" y="62044"/>
                      <a:pt x="100331" y="64258"/>
                    </a:cubicBezTo>
                    <a:cubicBezTo>
                      <a:pt x="106736" y="66634"/>
                      <a:pt x="103694" y="64978"/>
                      <a:pt x="80440" y="88109"/>
                    </a:cubicBezTo>
                    <a:cubicBezTo>
                      <a:pt x="75911" y="92615"/>
                      <a:pt x="52708" y="117842"/>
                      <a:pt x="43845" y="118042"/>
                    </a:cubicBezTo>
                    <a:cubicBezTo>
                      <a:pt x="38787" y="133676"/>
                      <a:pt x="37193" y="136834"/>
                      <a:pt x="38526" y="140340"/>
                    </a:cubicBezTo>
                    <a:cubicBezTo>
                      <a:pt x="43362" y="153044"/>
                      <a:pt x="41337" y="161336"/>
                      <a:pt x="51435" y="171064"/>
                    </a:cubicBezTo>
                    <a:cubicBezTo>
                      <a:pt x="58649" y="178007"/>
                      <a:pt x="84305" y="222672"/>
                      <a:pt x="85945" y="224709"/>
                    </a:cubicBezTo>
                    <a:cubicBezTo>
                      <a:pt x="77337" y="228913"/>
                      <a:pt x="66737" y="236092"/>
                      <a:pt x="65534" y="245639"/>
                    </a:cubicBezTo>
                    <a:cubicBezTo>
                      <a:pt x="65037" y="249569"/>
                      <a:pt x="55012" y="251675"/>
                      <a:pt x="37969" y="278098"/>
                    </a:cubicBezTo>
                    <a:cubicBezTo>
                      <a:pt x="34768" y="283060"/>
                      <a:pt x="29357" y="286431"/>
                      <a:pt x="27559" y="292430"/>
                    </a:cubicBezTo>
                    <a:cubicBezTo>
                      <a:pt x="20540" y="294341"/>
                      <a:pt x="22533" y="301768"/>
                      <a:pt x="19388" y="306143"/>
                    </a:cubicBezTo>
                    <a:cubicBezTo>
                      <a:pt x="13178" y="314774"/>
                      <a:pt x="20893" y="330701"/>
                      <a:pt x="26807" y="339495"/>
                    </a:cubicBezTo>
                    <a:cubicBezTo>
                      <a:pt x="30044" y="344312"/>
                      <a:pt x="47770" y="347047"/>
                      <a:pt x="60024" y="366819"/>
                    </a:cubicBezTo>
                    <a:cubicBezTo>
                      <a:pt x="63945" y="373148"/>
                      <a:pt x="91723" y="397855"/>
                      <a:pt x="97144" y="402663"/>
                    </a:cubicBezTo>
                    <a:cubicBezTo>
                      <a:pt x="85661" y="413698"/>
                      <a:pt x="71243" y="432202"/>
                      <a:pt x="69784" y="434610"/>
                    </a:cubicBezTo>
                    <a:cubicBezTo>
                      <a:pt x="69217" y="435540"/>
                      <a:pt x="64665" y="435792"/>
                      <a:pt x="63801" y="437749"/>
                    </a:cubicBezTo>
                    <a:cubicBezTo>
                      <a:pt x="61111" y="443874"/>
                      <a:pt x="26649" y="479006"/>
                      <a:pt x="12950" y="502457"/>
                    </a:cubicBezTo>
                    <a:cubicBezTo>
                      <a:pt x="3316" y="506596"/>
                      <a:pt x="-191" y="516831"/>
                      <a:pt x="1834" y="525136"/>
                    </a:cubicBezTo>
                    <a:cubicBezTo>
                      <a:pt x="-317" y="529670"/>
                      <a:pt x="-1538" y="532251"/>
                      <a:pt x="3785" y="535883"/>
                    </a:cubicBezTo>
                    <a:cubicBezTo>
                      <a:pt x="14018" y="542872"/>
                      <a:pt x="22459" y="558557"/>
                      <a:pt x="25562" y="561250"/>
                    </a:cubicBezTo>
                    <a:cubicBezTo>
                      <a:pt x="40928" y="574577"/>
                      <a:pt x="98254" y="630915"/>
                      <a:pt x="99118" y="632607"/>
                    </a:cubicBezTo>
                    <a:cubicBezTo>
                      <a:pt x="87310" y="642113"/>
                      <a:pt x="34346" y="705156"/>
                      <a:pt x="29793" y="707071"/>
                    </a:cubicBezTo>
                    <a:cubicBezTo>
                      <a:pt x="25348" y="708941"/>
                      <a:pt x="20559" y="708945"/>
                      <a:pt x="17298" y="715042"/>
                    </a:cubicBezTo>
                    <a:cubicBezTo>
                      <a:pt x="38178" y="711410"/>
                      <a:pt x="62370" y="708155"/>
                      <a:pt x="89535" y="705249"/>
                    </a:cubicBezTo>
                    <a:cubicBezTo>
                      <a:pt x="103824" y="689931"/>
                      <a:pt x="142523" y="645521"/>
                      <a:pt x="143698" y="644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35"/>
              <p:cNvSpPr/>
              <p:nvPr/>
            </p:nvSpPr>
            <p:spPr>
              <a:xfrm>
                <a:off x="1177490" y="9427025"/>
                <a:ext cx="153194" cy="733948"/>
              </a:xfrm>
              <a:custGeom>
                <a:avLst/>
                <a:gdLst/>
                <a:ahLst/>
                <a:cxnLst/>
                <a:rect l="l" t="t" r="r" b="b"/>
                <a:pathLst>
                  <a:path w="153194" h="733948" extrusionOk="0">
                    <a:moveTo>
                      <a:pt x="102666" y="722156"/>
                    </a:moveTo>
                    <a:cubicBezTo>
                      <a:pt x="106219" y="720208"/>
                      <a:pt x="110047" y="717408"/>
                      <a:pt x="111348" y="712735"/>
                    </a:cubicBezTo>
                    <a:cubicBezTo>
                      <a:pt x="112058" y="710177"/>
                      <a:pt x="123643" y="708596"/>
                      <a:pt x="137412" y="692608"/>
                    </a:cubicBezTo>
                    <a:cubicBezTo>
                      <a:pt x="143362" y="685680"/>
                      <a:pt x="159671" y="676226"/>
                      <a:pt x="150409" y="652352"/>
                    </a:cubicBezTo>
                    <a:cubicBezTo>
                      <a:pt x="152253" y="647125"/>
                      <a:pt x="137978" y="637596"/>
                      <a:pt x="132316" y="635713"/>
                    </a:cubicBezTo>
                    <a:cubicBezTo>
                      <a:pt x="127369" y="634072"/>
                      <a:pt x="99140" y="603994"/>
                      <a:pt x="95312" y="599813"/>
                    </a:cubicBezTo>
                    <a:cubicBezTo>
                      <a:pt x="93570" y="597907"/>
                      <a:pt x="93032" y="594879"/>
                      <a:pt x="91248" y="593033"/>
                    </a:cubicBezTo>
                    <a:cubicBezTo>
                      <a:pt x="40480" y="540639"/>
                      <a:pt x="54630" y="556059"/>
                      <a:pt x="60441" y="543922"/>
                    </a:cubicBezTo>
                    <a:cubicBezTo>
                      <a:pt x="65402" y="533562"/>
                      <a:pt x="103265" y="491496"/>
                      <a:pt x="115658" y="482423"/>
                    </a:cubicBezTo>
                    <a:cubicBezTo>
                      <a:pt x="129636" y="472188"/>
                      <a:pt x="130936" y="458828"/>
                      <a:pt x="148862" y="445403"/>
                    </a:cubicBezTo>
                    <a:cubicBezTo>
                      <a:pt x="152676" y="413023"/>
                      <a:pt x="126054" y="412386"/>
                      <a:pt x="121330" y="399012"/>
                    </a:cubicBezTo>
                    <a:cubicBezTo>
                      <a:pt x="120689" y="397199"/>
                      <a:pt x="118399" y="395501"/>
                      <a:pt x="116476" y="394715"/>
                    </a:cubicBezTo>
                    <a:cubicBezTo>
                      <a:pt x="111464" y="392674"/>
                      <a:pt x="93640" y="367465"/>
                      <a:pt x="78069" y="358007"/>
                    </a:cubicBezTo>
                    <a:cubicBezTo>
                      <a:pt x="76072" y="356793"/>
                      <a:pt x="77819" y="356002"/>
                      <a:pt x="59066" y="339034"/>
                    </a:cubicBezTo>
                    <a:cubicBezTo>
                      <a:pt x="74149" y="308779"/>
                      <a:pt x="154590" y="245132"/>
                      <a:pt x="136952" y="230414"/>
                    </a:cubicBezTo>
                    <a:cubicBezTo>
                      <a:pt x="138071" y="221760"/>
                      <a:pt x="133854" y="224727"/>
                      <a:pt x="112518" y="195946"/>
                    </a:cubicBezTo>
                    <a:cubicBezTo>
                      <a:pt x="108008" y="189864"/>
                      <a:pt x="89989" y="183912"/>
                      <a:pt x="85139" y="178103"/>
                    </a:cubicBezTo>
                    <a:cubicBezTo>
                      <a:pt x="61207" y="149430"/>
                      <a:pt x="77159" y="157856"/>
                      <a:pt x="78836" y="144845"/>
                    </a:cubicBezTo>
                    <a:cubicBezTo>
                      <a:pt x="150088" y="78868"/>
                      <a:pt x="131745" y="96404"/>
                      <a:pt x="100422" y="67498"/>
                    </a:cubicBezTo>
                    <a:cubicBezTo>
                      <a:pt x="38929" y="10802"/>
                      <a:pt x="46394" y="16983"/>
                      <a:pt x="51885" y="12179"/>
                    </a:cubicBezTo>
                    <a:cubicBezTo>
                      <a:pt x="65987" y="-153"/>
                      <a:pt x="55629" y="8487"/>
                      <a:pt x="63702" y="0"/>
                    </a:cubicBezTo>
                    <a:cubicBezTo>
                      <a:pt x="43165" y="651"/>
                      <a:pt x="22220" y="1311"/>
                      <a:pt x="941" y="1972"/>
                    </a:cubicBezTo>
                    <a:cubicBezTo>
                      <a:pt x="-10124" y="39113"/>
                      <a:pt x="80216" y="85169"/>
                      <a:pt x="73503" y="93707"/>
                    </a:cubicBezTo>
                    <a:cubicBezTo>
                      <a:pt x="55364" y="116814"/>
                      <a:pt x="56330" y="109717"/>
                      <a:pt x="53900" y="113730"/>
                    </a:cubicBezTo>
                    <a:cubicBezTo>
                      <a:pt x="39542" y="137465"/>
                      <a:pt x="41790" y="134908"/>
                      <a:pt x="41252" y="135019"/>
                    </a:cubicBezTo>
                    <a:cubicBezTo>
                      <a:pt x="34804" y="136377"/>
                      <a:pt x="37145" y="142706"/>
                      <a:pt x="31975" y="149649"/>
                    </a:cubicBezTo>
                    <a:cubicBezTo>
                      <a:pt x="22569" y="162279"/>
                      <a:pt x="22285" y="176188"/>
                      <a:pt x="30684" y="187329"/>
                    </a:cubicBezTo>
                    <a:cubicBezTo>
                      <a:pt x="35993" y="194370"/>
                      <a:pt x="71654" y="214078"/>
                      <a:pt x="72491" y="215012"/>
                    </a:cubicBezTo>
                    <a:cubicBezTo>
                      <a:pt x="80429" y="223885"/>
                      <a:pt x="79807" y="223680"/>
                      <a:pt x="91006" y="233832"/>
                    </a:cubicBezTo>
                    <a:cubicBezTo>
                      <a:pt x="90532" y="236143"/>
                      <a:pt x="90477" y="239203"/>
                      <a:pt x="86505" y="239068"/>
                    </a:cubicBezTo>
                    <a:cubicBezTo>
                      <a:pt x="83960" y="238979"/>
                      <a:pt x="86217" y="245239"/>
                      <a:pt x="80387" y="247657"/>
                    </a:cubicBezTo>
                    <a:cubicBezTo>
                      <a:pt x="72839" y="250791"/>
                      <a:pt x="71850" y="261291"/>
                      <a:pt x="63112" y="263096"/>
                    </a:cubicBezTo>
                    <a:cubicBezTo>
                      <a:pt x="61175" y="263495"/>
                      <a:pt x="18253" y="318582"/>
                      <a:pt x="17956" y="318814"/>
                    </a:cubicBezTo>
                    <a:cubicBezTo>
                      <a:pt x="-12242" y="342163"/>
                      <a:pt x="60692" y="397733"/>
                      <a:pt x="98016" y="435242"/>
                    </a:cubicBezTo>
                    <a:cubicBezTo>
                      <a:pt x="88465" y="442431"/>
                      <a:pt x="90286" y="445989"/>
                      <a:pt x="85952" y="448774"/>
                    </a:cubicBezTo>
                    <a:cubicBezTo>
                      <a:pt x="73861" y="456531"/>
                      <a:pt x="71901" y="465938"/>
                      <a:pt x="61667" y="477061"/>
                    </a:cubicBezTo>
                    <a:cubicBezTo>
                      <a:pt x="56771" y="482386"/>
                      <a:pt x="50835" y="486897"/>
                      <a:pt x="46691" y="492719"/>
                    </a:cubicBezTo>
                    <a:cubicBezTo>
                      <a:pt x="-26" y="558278"/>
                      <a:pt x="-759" y="537500"/>
                      <a:pt x="18086" y="577576"/>
                    </a:cubicBezTo>
                    <a:cubicBezTo>
                      <a:pt x="24882" y="580892"/>
                      <a:pt x="27832" y="587667"/>
                      <a:pt x="32012" y="593289"/>
                    </a:cubicBezTo>
                    <a:cubicBezTo>
                      <a:pt x="37122" y="600162"/>
                      <a:pt x="58430" y="616484"/>
                      <a:pt x="62313" y="630198"/>
                    </a:cubicBezTo>
                    <a:cubicBezTo>
                      <a:pt x="63428" y="634137"/>
                      <a:pt x="82566" y="642902"/>
                      <a:pt x="86106" y="654895"/>
                    </a:cubicBezTo>
                    <a:cubicBezTo>
                      <a:pt x="86849" y="657430"/>
                      <a:pt x="87072" y="650970"/>
                      <a:pt x="97941" y="664926"/>
                    </a:cubicBezTo>
                    <a:cubicBezTo>
                      <a:pt x="92344" y="671538"/>
                      <a:pt x="84981" y="676426"/>
                      <a:pt x="79686" y="683364"/>
                    </a:cubicBezTo>
                    <a:cubicBezTo>
                      <a:pt x="79017" y="684238"/>
                      <a:pt x="74479" y="683964"/>
                      <a:pt x="73401" y="685847"/>
                    </a:cubicBezTo>
                    <a:cubicBezTo>
                      <a:pt x="73354" y="685926"/>
                      <a:pt x="34590" y="723663"/>
                      <a:pt x="25825" y="732824"/>
                    </a:cubicBezTo>
                    <a:cubicBezTo>
                      <a:pt x="47365" y="733205"/>
                      <a:pt x="68630" y="733582"/>
                      <a:pt x="89603" y="733949"/>
                    </a:cubicBezTo>
                    <a:cubicBezTo>
                      <a:pt x="95113" y="732828"/>
                      <a:pt x="88800" y="729764"/>
                      <a:pt x="102666" y="722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7" name="Google Shape;3697;p35"/>
              <p:cNvSpPr/>
              <p:nvPr/>
            </p:nvSpPr>
            <p:spPr>
              <a:xfrm>
                <a:off x="824960" y="9437153"/>
                <a:ext cx="147531" cy="717556"/>
              </a:xfrm>
              <a:custGeom>
                <a:avLst/>
                <a:gdLst/>
                <a:ahLst/>
                <a:cxnLst/>
                <a:rect l="l" t="t" r="r" b="b"/>
                <a:pathLst>
                  <a:path w="147531" h="717556" extrusionOk="0">
                    <a:moveTo>
                      <a:pt x="143666" y="656597"/>
                    </a:moveTo>
                    <a:cubicBezTo>
                      <a:pt x="154354" y="642284"/>
                      <a:pt x="133539" y="641303"/>
                      <a:pt x="131904" y="636866"/>
                    </a:cubicBezTo>
                    <a:cubicBezTo>
                      <a:pt x="127830" y="625757"/>
                      <a:pt x="114317" y="623869"/>
                      <a:pt x="110940" y="616373"/>
                    </a:cubicBezTo>
                    <a:cubicBezTo>
                      <a:pt x="103067" y="598902"/>
                      <a:pt x="87436" y="593647"/>
                      <a:pt x="63773" y="562612"/>
                    </a:cubicBezTo>
                    <a:cubicBezTo>
                      <a:pt x="68771" y="554292"/>
                      <a:pt x="72450" y="558868"/>
                      <a:pt x="86706" y="539147"/>
                    </a:cubicBezTo>
                    <a:cubicBezTo>
                      <a:pt x="107498" y="510385"/>
                      <a:pt x="138909" y="484413"/>
                      <a:pt x="136024" y="471067"/>
                    </a:cubicBezTo>
                    <a:cubicBezTo>
                      <a:pt x="132889" y="456535"/>
                      <a:pt x="64293" y="394776"/>
                      <a:pt x="57762" y="380076"/>
                    </a:cubicBezTo>
                    <a:cubicBezTo>
                      <a:pt x="57056" y="378491"/>
                      <a:pt x="55491" y="379360"/>
                      <a:pt x="50441" y="375296"/>
                    </a:cubicBezTo>
                    <a:cubicBezTo>
                      <a:pt x="57711" y="365698"/>
                      <a:pt x="95746" y="323255"/>
                      <a:pt x="102152" y="319456"/>
                    </a:cubicBezTo>
                    <a:cubicBezTo>
                      <a:pt x="113565" y="312685"/>
                      <a:pt x="108478" y="312541"/>
                      <a:pt x="115465" y="309960"/>
                    </a:cubicBezTo>
                    <a:cubicBezTo>
                      <a:pt x="120853" y="307970"/>
                      <a:pt x="120008" y="299865"/>
                      <a:pt x="126413" y="298763"/>
                    </a:cubicBezTo>
                    <a:cubicBezTo>
                      <a:pt x="126711" y="298712"/>
                      <a:pt x="125540" y="301557"/>
                      <a:pt x="131119" y="273479"/>
                    </a:cubicBezTo>
                    <a:cubicBezTo>
                      <a:pt x="128922" y="271285"/>
                      <a:pt x="127728" y="267509"/>
                      <a:pt x="127078" y="265932"/>
                    </a:cubicBezTo>
                    <a:cubicBezTo>
                      <a:pt x="94868" y="256925"/>
                      <a:pt x="68534" y="194849"/>
                      <a:pt x="59067" y="189817"/>
                    </a:cubicBezTo>
                    <a:cubicBezTo>
                      <a:pt x="52866" y="186530"/>
                      <a:pt x="49415" y="181098"/>
                      <a:pt x="46758" y="175271"/>
                    </a:cubicBezTo>
                    <a:cubicBezTo>
                      <a:pt x="48304" y="173937"/>
                      <a:pt x="49684" y="172253"/>
                      <a:pt x="51045" y="170379"/>
                    </a:cubicBezTo>
                    <a:cubicBezTo>
                      <a:pt x="66226" y="149444"/>
                      <a:pt x="87069" y="142897"/>
                      <a:pt x="103178" y="126556"/>
                    </a:cubicBezTo>
                    <a:cubicBezTo>
                      <a:pt x="125628" y="103779"/>
                      <a:pt x="131602" y="96799"/>
                      <a:pt x="146053" y="88071"/>
                    </a:cubicBezTo>
                    <a:cubicBezTo>
                      <a:pt x="142816" y="83578"/>
                      <a:pt x="148943" y="83448"/>
                      <a:pt x="147219" y="75468"/>
                    </a:cubicBezTo>
                    <a:cubicBezTo>
                      <a:pt x="147066" y="74748"/>
                      <a:pt x="147317" y="74929"/>
                      <a:pt x="147479" y="73371"/>
                    </a:cubicBezTo>
                    <a:cubicBezTo>
                      <a:pt x="141854" y="63680"/>
                      <a:pt x="150081" y="72120"/>
                      <a:pt x="80440" y="0"/>
                    </a:cubicBezTo>
                    <a:cubicBezTo>
                      <a:pt x="61585" y="544"/>
                      <a:pt x="42642" y="1088"/>
                      <a:pt x="23625" y="1632"/>
                    </a:cubicBezTo>
                    <a:cubicBezTo>
                      <a:pt x="35405" y="23274"/>
                      <a:pt x="43116" y="12486"/>
                      <a:pt x="57600" y="35853"/>
                    </a:cubicBezTo>
                    <a:cubicBezTo>
                      <a:pt x="61771" y="42591"/>
                      <a:pt x="94566" y="71604"/>
                      <a:pt x="96684" y="73469"/>
                    </a:cubicBezTo>
                    <a:cubicBezTo>
                      <a:pt x="73184" y="100022"/>
                      <a:pt x="70680" y="92353"/>
                      <a:pt x="47724" y="123389"/>
                    </a:cubicBezTo>
                    <a:cubicBezTo>
                      <a:pt x="41388" y="131950"/>
                      <a:pt x="31452" y="129481"/>
                      <a:pt x="13879" y="152490"/>
                    </a:cubicBezTo>
                    <a:cubicBezTo>
                      <a:pt x="7353" y="157726"/>
                      <a:pt x="4398" y="155638"/>
                      <a:pt x="1444" y="167208"/>
                    </a:cubicBezTo>
                    <a:cubicBezTo>
                      <a:pt x="998" y="168970"/>
                      <a:pt x="1723" y="171123"/>
                      <a:pt x="1049" y="172728"/>
                    </a:cubicBezTo>
                    <a:cubicBezTo>
                      <a:pt x="-1571" y="178922"/>
                      <a:pt x="1105" y="184293"/>
                      <a:pt x="4807" y="188204"/>
                    </a:cubicBezTo>
                    <a:cubicBezTo>
                      <a:pt x="13484" y="197369"/>
                      <a:pt x="15277" y="206107"/>
                      <a:pt x="26175" y="213399"/>
                    </a:cubicBezTo>
                    <a:cubicBezTo>
                      <a:pt x="30527" y="216310"/>
                      <a:pt x="41318" y="239868"/>
                      <a:pt x="45011" y="244085"/>
                    </a:cubicBezTo>
                    <a:cubicBezTo>
                      <a:pt x="48904" y="248531"/>
                      <a:pt x="54422" y="251656"/>
                      <a:pt x="57897" y="256348"/>
                    </a:cubicBezTo>
                    <a:cubicBezTo>
                      <a:pt x="77760" y="283189"/>
                      <a:pt x="58719" y="258548"/>
                      <a:pt x="82200" y="280348"/>
                    </a:cubicBezTo>
                    <a:cubicBezTo>
                      <a:pt x="72000" y="291411"/>
                      <a:pt x="61474" y="307686"/>
                      <a:pt x="48035" y="318019"/>
                    </a:cubicBezTo>
                    <a:cubicBezTo>
                      <a:pt x="44821" y="320498"/>
                      <a:pt x="40747" y="323209"/>
                      <a:pt x="39520" y="326678"/>
                    </a:cubicBezTo>
                    <a:cubicBezTo>
                      <a:pt x="35558" y="337885"/>
                      <a:pt x="25004" y="344721"/>
                      <a:pt x="21218" y="355849"/>
                    </a:cubicBezTo>
                    <a:cubicBezTo>
                      <a:pt x="14757" y="360876"/>
                      <a:pt x="17284" y="366340"/>
                      <a:pt x="12778" y="369999"/>
                    </a:cubicBezTo>
                    <a:cubicBezTo>
                      <a:pt x="1513" y="379156"/>
                      <a:pt x="11877" y="396766"/>
                      <a:pt x="20122" y="408764"/>
                    </a:cubicBezTo>
                    <a:cubicBezTo>
                      <a:pt x="21116" y="410215"/>
                      <a:pt x="35711" y="414177"/>
                      <a:pt x="46418" y="431447"/>
                    </a:cubicBezTo>
                    <a:cubicBezTo>
                      <a:pt x="50595" y="438190"/>
                      <a:pt x="82261" y="466361"/>
                      <a:pt x="88555" y="471658"/>
                    </a:cubicBezTo>
                    <a:cubicBezTo>
                      <a:pt x="70151" y="488608"/>
                      <a:pt x="90492" y="463650"/>
                      <a:pt x="63782" y="500861"/>
                    </a:cubicBezTo>
                    <a:cubicBezTo>
                      <a:pt x="39033" y="535296"/>
                      <a:pt x="27638" y="541941"/>
                      <a:pt x="17084" y="567959"/>
                    </a:cubicBezTo>
                    <a:cubicBezTo>
                      <a:pt x="11505" y="581715"/>
                      <a:pt x="21757" y="585067"/>
                      <a:pt x="54218" y="614508"/>
                    </a:cubicBezTo>
                    <a:cubicBezTo>
                      <a:pt x="83534" y="641093"/>
                      <a:pt x="87422" y="648311"/>
                      <a:pt x="95597" y="655486"/>
                    </a:cubicBezTo>
                    <a:cubicBezTo>
                      <a:pt x="65589" y="680132"/>
                      <a:pt x="78466" y="669195"/>
                      <a:pt x="46302" y="703764"/>
                    </a:cubicBezTo>
                    <a:cubicBezTo>
                      <a:pt x="39720" y="710842"/>
                      <a:pt x="35637" y="714655"/>
                      <a:pt x="36009" y="716734"/>
                    </a:cubicBezTo>
                    <a:cubicBezTo>
                      <a:pt x="52638" y="717004"/>
                      <a:pt x="69222" y="717278"/>
                      <a:pt x="85745" y="717557"/>
                    </a:cubicBezTo>
                    <a:cubicBezTo>
                      <a:pt x="128903" y="677626"/>
                      <a:pt x="139736" y="678593"/>
                      <a:pt x="143666" y="6565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8" name="Google Shape;3698;p35"/>
              <p:cNvSpPr/>
              <p:nvPr/>
            </p:nvSpPr>
            <p:spPr>
              <a:xfrm>
                <a:off x="484400" y="9447495"/>
                <a:ext cx="152031" cy="702559"/>
              </a:xfrm>
              <a:custGeom>
                <a:avLst/>
                <a:gdLst/>
                <a:ahLst/>
                <a:cxnLst/>
                <a:rect l="l" t="t" r="r" b="b"/>
                <a:pathLst>
                  <a:path w="152031" h="702559" extrusionOk="0">
                    <a:moveTo>
                      <a:pt x="136872" y="629691"/>
                    </a:moveTo>
                    <a:cubicBezTo>
                      <a:pt x="130369" y="612499"/>
                      <a:pt x="115978" y="612946"/>
                      <a:pt x="112039" y="601822"/>
                    </a:cubicBezTo>
                    <a:cubicBezTo>
                      <a:pt x="111398" y="600009"/>
                      <a:pt x="109108" y="598311"/>
                      <a:pt x="107185" y="597525"/>
                    </a:cubicBezTo>
                    <a:cubicBezTo>
                      <a:pt x="102173" y="595484"/>
                      <a:pt x="84349" y="570275"/>
                      <a:pt x="68778" y="560817"/>
                    </a:cubicBezTo>
                    <a:cubicBezTo>
                      <a:pt x="64556" y="558250"/>
                      <a:pt x="73554" y="563760"/>
                      <a:pt x="49250" y="541360"/>
                    </a:cubicBezTo>
                    <a:cubicBezTo>
                      <a:pt x="112443" y="467403"/>
                      <a:pt x="135260" y="451164"/>
                      <a:pt x="139404" y="438107"/>
                    </a:cubicBezTo>
                    <a:cubicBezTo>
                      <a:pt x="172315" y="427885"/>
                      <a:pt x="121506" y="393483"/>
                      <a:pt x="102939" y="367735"/>
                    </a:cubicBezTo>
                    <a:cubicBezTo>
                      <a:pt x="93561" y="354728"/>
                      <a:pt x="78162" y="347278"/>
                      <a:pt x="71422" y="332128"/>
                    </a:cubicBezTo>
                    <a:cubicBezTo>
                      <a:pt x="70702" y="330505"/>
                      <a:pt x="69052" y="331431"/>
                      <a:pt x="63845" y="327148"/>
                    </a:cubicBezTo>
                    <a:cubicBezTo>
                      <a:pt x="92051" y="288258"/>
                      <a:pt x="105387" y="288007"/>
                      <a:pt x="103190" y="277116"/>
                    </a:cubicBezTo>
                    <a:cubicBezTo>
                      <a:pt x="128701" y="255706"/>
                      <a:pt x="116601" y="257060"/>
                      <a:pt x="123856" y="254083"/>
                    </a:cubicBezTo>
                    <a:cubicBezTo>
                      <a:pt x="124488" y="253828"/>
                      <a:pt x="123870" y="250084"/>
                      <a:pt x="123522" y="248010"/>
                    </a:cubicBezTo>
                    <a:cubicBezTo>
                      <a:pt x="117753" y="213924"/>
                      <a:pt x="97509" y="207395"/>
                      <a:pt x="91312" y="188446"/>
                    </a:cubicBezTo>
                    <a:cubicBezTo>
                      <a:pt x="90950" y="187334"/>
                      <a:pt x="89724" y="186525"/>
                      <a:pt x="88994" y="185507"/>
                    </a:cubicBezTo>
                    <a:cubicBezTo>
                      <a:pt x="83378" y="177755"/>
                      <a:pt x="86857" y="164106"/>
                      <a:pt x="83829" y="161465"/>
                    </a:cubicBezTo>
                    <a:cubicBezTo>
                      <a:pt x="84010" y="161214"/>
                      <a:pt x="84293" y="160981"/>
                      <a:pt x="84396" y="160716"/>
                    </a:cubicBezTo>
                    <a:cubicBezTo>
                      <a:pt x="89594" y="146682"/>
                      <a:pt x="101978" y="137907"/>
                      <a:pt x="109805" y="125812"/>
                    </a:cubicBezTo>
                    <a:cubicBezTo>
                      <a:pt x="118319" y="112652"/>
                      <a:pt x="193283" y="93809"/>
                      <a:pt x="120591" y="38718"/>
                    </a:cubicBezTo>
                    <a:cubicBezTo>
                      <a:pt x="92780" y="17638"/>
                      <a:pt x="98721" y="19103"/>
                      <a:pt x="79453" y="0"/>
                    </a:cubicBezTo>
                    <a:cubicBezTo>
                      <a:pt x="8753" y="2372"/>
                      <a:pt x="13654" y="307"/>
                      <a:pt x="18838" y="6324"/>
                    </a:cubicBezTo>
                    <a:cubicBezTo>
                      <a:pt x="24918" y="13379"/>
                      <a:pt x="26958" y="17215"/>
                      <a:pt x="29424" y="18010"/>
                    </a:cubicBezTo>
                    <a:cubicBezTo>
                      <a:pt x="34162" y="19550"/>
                      <a:pt x="56766" y="41968"/>
                      <a:pt x="59716" y="46488"/>
                    </a:cubicBezTo>
                    <a:cubicBezTo>
                      <a:pt x="68240" y="59574"/>
                      <a:pt x="84182" y="63099"/>
                      <a:pt x="96738" y="78082"/>
                    </a:cubicBezTo>
                    <a:cubicBezTo>
                      <a:pt x="99251" y="81081"/>
                      <a:pt x="100096" y="80444"/>
                      <a:pt x="103715" y="82579"/>
                    </a:cubicBezTo>
                    <a:cubicBezTo>
                      <a:pt x="103538" y="82876"/>
                      <a:pt x="53394" y="134508"/>
                      <a:pt x="43913" y="134726"/>
                    </a:cubicBezTo>
                    <a:cubicBezTo>
                      <a:pt x="34046" y="165208"/>
                      <a:pt x="32272" y="152030"/>
                      <a:pt x="85394" y="240570"/>
                    </a:cubicBezTo>
                    <a:cubicBezTo>
                      <a:pt x="86426" y="242295"/>
                      <a:pt x="86565" y="240379"/>
                      <a:pt x="82491" y="243365"/>
                    </a:cubicBezTo>
                    <a:cubicBezTo>
                      <a:pt x="57941" y="261356"/>
                      <a:pt x="70321" y="259850"/>
                      <a:pt x="62777" y="265960"/>
                    </a:cubicBezTo>
                    <a:cubicBezTo>
                      <a:pt x="49050" y="277079"/>
                      <a:pt x="28184" y="307212"/>
                      <a:pt x="27613" y="309114"/>
                    </a:cubicBezTo>
                    <a:cubicBezTo>
                      <a:pt x="20594" y="311025"/>
                      <a:pt x="22587" y="318452"/>
                      <a:pt x="19442" y="322828"/>
                    </a:cubicBezTo>
                    <a:cubicBezTo>
                      <a:pt x="14393" y="329849"/>
                      <a:pt x="17765" y="353296"/>
                      <a:pt x="36137" y="362178"/>
                    </a:cubicBezTo>
                    <a:cubicBezTo>
                      <a:pt x="57820" y="372664"/>
                      <a:pt x="42245" y="370627"/>
                      <a:pt x="97193" y="419343"/>
                    </a:cubicBezTo>
                    <a:cubicBezTo>
                      <a:pt x="85710" y="430383"/>
                      <a:pt x="71296" y="448872"/>
                      <a:pt x="69833" y="451290"/>
                    </a:cubicBezTo>
                    <a:cubicBezTo>
                      <a:pt x="69271" y="452220"/>
                      <a:pt x="64714" y="452471"/>
                      <a:pt x="63850" y="454429"/>
                    </a:cubicBezTo>
                    <a:cubicBezTo>
                      <a:pt x="63720" y="454731"/>
                      <a:pt x="10621" y="520109"/>
                      <a:pt x="8665" y="521625"/>
                    </a:cubicBezTo>
                    <a:cubicBezTo>
                      <a:pt x="-1606" y="529567"/>
                      <a:pt x="2687" y="540277"/>
                      <a:pt x="894" y="543922"/>
                    </a:cubicBezTo>
                    <a:cubicBezTo>
                      <a:pt x="-2005" y="549805"/>
                      <a:pt x="2454" y="551456"/>
                      <a:pt x="9854" y="556850"/>
                    </a:cubicBezTo>
                    <a:cubicBezTo>
                      <a:pt x="31933" y="591322"/>
                      <a:pt x="107422" y="646613"/>
                      <a:pt x="94169" y="652440"/>
                    </a:cubicBezTo>
                    <a:cubicBezTo>
                      <a:pt x="93872" y="652570"/>
                      <a:pt x="55340" y="696552"/>
                      <a:pt x="55122" y="696854"/>
                    </a:cubicBezTo>
                    <a:cubicBezTo>
                      <a:pt x="53319" y="699314"/>
                      <a:pt x="51192" y="700891"/>
                      <a:pt x="50500" y="701937"/>
                    </a:cubicBezTo>
                    <a:cubicBezTo>
                      <a:pt x="69471" y="702132"/>
                      <a:pt x="88474" y="702341"/>
                      <a:pt x="107496" y="702560"/>
                    </a:cubicBezTo>
                    <a:cubicBezTo>
                      <a:pt x="118770" y="688595"/>
                      <a:pt x="143473" y="661573"/>
                      <a:pt x="143756" y="661373"/>
                    </a:cubicBezTo>
                    <a:cubicBezTo>
                      <a:pt x="157790" y="651594"/>
                      <a:pt x="151844" y="633197"/>
                      <a:pt x="136872" y="6296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Google Shape;4276;p38">
            <a:extLst>
              <a:ext uri="{FF2B5EF4-FFF2-40B4-BE49-F238E27FC236}">
                <a16:creationId xmlns:a16="http://schemas.microsoft.com/office/drawing/2014/main" id="{AF2671D5-B958-977C-A849-3645D1D69A11}"/>
              </a:ext>
            </a:extLst>
          </p:cNvPr>
          <p:cNvSpPr txBox="1"/>
          <p:nvPr/>
        </p:nvSpPr>
        <p:spPr>
          <a:xfrm>
            <a:off x="2641354" y="109602"/>
            <a:ext cx="3728280" cy="55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 Anticonvulsants</a:t>
            </a:r>
            <a:r>
              <a:rPr lang="en-US" sz="32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 </a:t>
            </a:r>
            <a:endParaRPr sz="32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D08DB-0B07-43C8-8FD0-EB8D9A493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327596-9DF7-478D-AEE9-D28FA0BE3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F42597-52F4-4F75-AD60-0C4EC2EE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8AA0BA-F380-4A01-9882-50CFEDDBD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A2FE4D-7B65-46CA-A456-A897FDF9A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8"/>
          <p:cNvSpPr/>
          <p:nvPr/>
        </p:nvSpPr>
        <p:spPr>
          <a:xfrm>
            <a:off x="33574" y="1771541"/>
            <a:ext cx="2847365" cy="32151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18"/>
          <p:cNvSpPr txBox="1"/>
          <p:nvPr/>
        </p:nvSpPr>
        <p:spPr>
          <a:xfrm>
            <a:off x="514350" y="514350"/>
            <a:ext cx="801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rPr>
              <a:t>V</a:t>
            </a: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rPr>
              <a:t>alporic Acid 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191918"/>
              </a:solidFill>
              <a:effectLst/>
              <a:uLnTx/>
              <a:uFillTx/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990" name="Google Shape;990;p18"/>
          <p:cNvGrpSpPr/>
          <p:nvPr/>
        </p:nvGrpSpPr>
        <p:grpSpPr>
          <a:xfrm>
            <a:off x="276265" y="2162419"/>
            <a:ext cx="2266456" cy="2360422"/>
            <a:chOff x="0" y="-66675"/>
            <a:chExt cx="5577900" cy="4625409"/>
          </a:xfrm>
        </p:grpSpPr>
        <p:sp>
          <p:nvSpPr>
            <p:cNvPr id="991" name="Google Shape;991;p18"/>
            <p:cNvSpPr txBox="1"/>
            <p:nvPr/>
          </p:nvSpPr>
          <p:spPr>
            <a:xfrm>
              <a:off x="0" y="-66675"/>
              <a:ext cx="557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M</a:t>
              </a: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echanism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92" name="Google Shape;992;p18"/>
            <p:cNvSpPr txBox="1"/>
            <p:nvPr/>
          </p:nvSpPr>
          <p:spPr>
            <a:xfrm>
              <a:off x="0" y="1663808"/>
              <a:ext cx="5577900" cy="2894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l"/>
              <a:r>
                <a:rPr lang="en-US" sz="1600" b="0" i="0" u="none" strike="noStrike" baseline="0" dirty="0">
                  <a:latin typeface="ElectraLTStd-Regular"/>
                </a:rPr>
                <a:t>Multiple mechanisms of action: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b="0" i="0" u="none" strike="noStrike" baseline="0" dirty="0">
                  <a:latin typeface="ElectraLTStd-Regular"/>
                </a:rPr>
                <a:t>blocks sodium channels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b="0" i="0" u="none" strike="noStrike" baseline="0" dirty="0">
                  <a:latin typeface="ElectraLTStd-Regular"/>
                </a:rPr>
                <a:t>and increases GABA concentrations in the brain.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18"/>
          <p:cNvSpPr/>
          <p:nvPr/>
        </p:nvSpPr>
        <p:spPr>
          <a:xfrm>
            <a:off x="3077421" y="1749477"/>
            <a:ext cx="3075143" cy="32151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94" name="Google Shape;994;p18"/>
          <p:cNvGrpSpPr/>
          <p:nvPr/>
        </p:nvGrpSpPr>
        <p:grpSpPr>
          <a:xfrm>
            <a:off x="3114783" y="2126032"/>
            <a:ext cx="3037781" cy="2082659"/>
            <a:chOff x="-96958" y="-66675"/>
            <a:chExt cx="5674858" cy="2878181"/>
          </a:xfrm>
        </p:grpSpPr>
        <p:sp>
          <p:nvSpPr>
            <p:cNvPr id="995" name="Google Shape;995;p18"/>
            <p:cNvSpPr txBox="1"/>
            <p:nvPr/>
          </p:nvSpPr>
          <p:spPr>
            <a:xfrm>
              <a:off x="0" y="-66675"/>
              <a:ext cx="557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T</a:t>
              </a: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heraputic uses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96" name="Google Shape;996;p18"/>
            <p:cNvSpPr txBox="1"/>
            <p:nvPr/>
          </p:nvSpPr>
          <p:spPr>
            <a:xfrm>
              <a:off x="-96958" y="514675"/>
              <a:ext cx="5577900" cy="2296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31115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  <a:tabLst/>
                <a:defRPr/>
              </a:pPr>
              <a:r>
                <a:rPr lang="en-US" sz="1800" b="0" i="0" u="none" strike="noStrike" baseline="0" dirty="0">
                  <a:latin typeface="ElectraLTStd-Regular"/>
                </a:rPr>
                <a:t>acute mania, mania with mixed features, and rapid cycling.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  <a:tabLst/>
                <a:defRPr/>
              </a:pPr>
              <a:r>
                <a:rPr kumimoji="0" lang="en-US" sz="1800" kern="0" cap="none" spc="0" normalizeH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ElectraLTStd-Regular"/>
                  <a:cs typeface="Arial"/>
                  <a:sym typeface="Arial"/>
                </a:rPr>
                <a:t>All seizures types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18"/>
          <p:cNvSpPr/>
          <p:nvPr/>
        </p:nvSpPr>
        <p:spPr>
          <a:xfrm>
            <a:off x="6438310" y="1743291"/>
            <a:ext cx="2705690" cy="3179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98" name="Google Shape;998;p18"/>
          <p:cNvGrpSpPr/>
          <p:nvPr/>
        </p:nvGrpSpPr>
        <p:grpSpPr>
          <a:xfrm>
            <a:off x="6438310" y="2108014"/>
            <a:ext cx="2672116" cy="3014381"/>
            <a:chOff x="-231661" y="-66675"/>
            <a:chExt cx="5809561" cy="4139129"/>
          </a:xfrm>
        </p:grpSpPr>
        <p:sp>
          <p:nvSpPr>
            <p:cNvPr id="999" name="Google Shape;999;p18"/>
            <p:cNvSpPr txBox="1"/>
            <p:nvPr/>
          </p:nvSpPr>
          <p:spPr>
            <a:xfrm>
              <a:off x="0" y="-66675"/>
              <a:ext cx="557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A</a:t>
              </a: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ddverse effect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000" name="Google Shape;1000;p18"/>
            <p:cNvSpPr txBox="1"/>
            <p:nvPr/>
          </p:nvSpPr>
          <p:spPr>
            <a:xfrm>
              <a:off x="-231661" y="363995"/>
              <a:ext cx="5577900" cy="3708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31115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CNS : NDA ( nystagmus , diplopia , ataxia ) 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  <a:tabLst/>
                <a:defRPr/>
              </a:pPr>
              <a:r>
                <a:rPr lang="en-US" sz="1100" dirty="0">
                  <a:solidFill>
                    <a:srgbClr val="191918"/>
                  </a:solidFill>
                  <a:latin typeface="Nunito"/>
                  <a:ea typeface="Nunito"/>
                  <a:cs typeface="Nunito"/>
                  <a:sym typeface="Nunito"/>
                </a:rPr>
                <a:t>Liver : Microsomal enzyme inhibition 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Blood : neutropenia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  <a:tabLst/>
                <a:defRPr/>
              </a:pPr>
              <a:r>
                <a:rPr lang="en-US" sz="1100" dirty="0">
                  <a:solidFill>
                    <a:srgbClr val="191918"/>
                  </a:solidFill>
                  <a:latin typeface="Nunito"/>
                  <a:ea typeface="Nunito"/>
                  <a:cs typeface="Nunito"/>
                  <a:sym typeface="Nunito"/>
                </a:rPr>
                <a:t>Teratogenic : craniofacial anomalies and neural tube deficit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Alopecia 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  <a:tabLst/>
                <a:defRPr/>
              </a:pPr>
              <a:r>
                <a:rPr lang="en-US" sz="1100" dirty="0">
                  <a:solidFill>
                    <a:srgbClr val="191918"/>
                  </a:solidFill>
                  <a:latin typeface="Nunito"/>
                  <a:ea typeface="Nunito"/>
                  <a:cs typeface="Nunito"/>
                  <a:sym typeface="Nunito"/>
                </a:rPr>
                <a:t>Pancreatitis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Fulminant hepatic  toxicity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  <a:tabLst/>
                <a:defRPr/>
              </a:pP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18"/>
          <p:cNvGrpSpPr/>
          <p:nvPr/>
        </p:nvGrpSpPr>
        <p:grpSpPr>
          <a:xfrm>
            <a:off x="709401" y="1578539"/>
            <a:ext cx="1182700" cy="386006"/>
            <a:chOff x="2328094" y="3902978"/>
            <a:chExt cx="2365399" cy="772012"/>
          </a:xfrm>
        </p:grpSpPr>
        <p:sp>
          <p:nvSpPr>
            <p:cNvPr id="1002" name="Google Shape;1002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18"/>
          <p:cNvGrpSpPr/>
          <p:nvPr/>
        </p:nvGrpSpPr>
        <p:grpSpPr>
          <a:xfrm>
            <a:off x="3971682" y="1591056"/>
            <a:ext cx="1200635" cy="403824"/>
            <a:chOff x="3971682" y="1942994"/>
            <a:chExt cx="1200635" cy="403824"/>
          </a:xfrm>
        </p:grpSpPr>
        <p:sp>
          <p:nvSpPr>
            <p:cNvPr id="1005" name="Google Shape;1005;p18"/>
            <p:cNvSpPr/>
            <p:nvPr/>
          </p:nvSpPr>
          <p:spPr>
            <a:xfrm>
              <a:off x="3971686" y="1942998"/>
              <a:ext cx="1200630" cy="403815"/>
            </a:xfrm>
            <a:custGeom>
              <a:avLst/>
              <a:gdLst/>
              <a:ahLst/>
              <a:cxnLst/>
              <a:rect l="l" t="t" r="r" b="b"/>
              <a:pathLst>
                <a:path w="2401260" h="807629" extrusionOk="0">
                  <a:moveTo>
                    <a:pt x="2303724" y="662489"/>
                  </a:moveTo>
                  <a:cubicBezTo>
                    <a:pt x="2407396" y="602898"/>
                    <a:pt x="2397426" y="611090"/>
                    <a:pt x="2367535" y="567215"/>
                  </a:cubicBezTo>
                  <a:cubicBezTo>
                    <a:pt x="2342504" y="532604"/>
                    <a:pt x="2312603" y="502349"/>
                    <a:pt x="2282468" y="472286"/>
                  </a:cubicBezTo>
                  <a:cubicBezTo>
                    <a:pt x="2403808" y="384161"/>
                    <a:pt x="2389818" y="416810"/>
                    <a:pt x="2289042" y="274117"/>
                  </a:cubicBezTo>
                  <a:cubicBezTo>
                    <a:pt x="2346495" y="240285"/>
                    <a:pt x="2389982" y="225001"/>
                    <a:pt x="2366103" y="198650"/>
                  </a:cubicBezTo>
                  <a:cubicBezTo>
                    <a:pt x="2301217" y="105241"/>
                    <a:pt x="2324062" y="133304"/>
                    <a:pt x="2334897" y="96448"/>
                  </a:cubicBezTo>
                  <a:cubicBezTo>
                    <a:pt x="2340199" y="85082"/>
                    <a:pt x="2346312" y="74991"/>
                    <a:pt x="2352618" y="63991"/>
                  </a:cubicBezTo>
                  <a:cubicBezTo>
                    <a:pt x="2365181" y="45467"/>
                    <a:pt x="2378638" y="692"/>
                    <a:pt x="2344127" y="0"/>
                  </a:cubicBezTo>
                  <a:cubicBezTo>
                    <a:pt x="2000804" y="18914"/>
                    <a:pt x="278634" y="61053"/>
                    <a:pt x="278313" y="61044"/>
                  </a:cubicBezTo>
                  <a:cubicBezTo>
                    <a:pt x="218718" y="64385"/>
                    <a:pt x="96292" y="37717"/>
                    <a:pt x="51768" y="76967"/>
                  </a:cubicBezTo>
                  <a:cubicBezTo>
                    <a:pt x="37495" y="89693"/>
                    <a:pt x="47748" y="104755"/>
                    <a:pt x="64725" y="145510"/>
                  </a:cubicBezTo>
                  <a:cubicBezTo>
                    <a:pt x="76266" y="180602"/>
                    <a:pt x="60744" y="172443"/>
                    <a:pt x="23894" y="187804"/>
                  </a:cubicBezTo>
                  <a:cubicBezTo>
                    <a:pt x="-29981" y="206030"/>
                    <a:pt x="49376" y="245396"/>
                    <a:pt x="83993" y="300901"/>
                  </a:cubicBezTo>
                  <a:cubicBezTo>
                    <a:pt x="-7567" y="418036"/>
                    <a:pt x="-34865" y="368531"/>
                    <a:pt x="102492" y="510392"/>
                  </a:cubicBezTo>
                  <a:cubicBezTo>
                    <a:pt x="-19160" y="653235"/>
                    <a:pt x="-46247" y="589225"/>
                    <a:pt x="96763" y="687629"/>
                  </a:cubicBezTo>
                  <a:cubicBezTo>
                    <a:pt x="49199" y="752625"/>
                    <a:pt x="17137" y="791783"/>
                    <a:pt x="30795" y="807630"/>
                  </a:cubicBezTo>
                  <a:cubicBezTo>
                    <a:pt x="282510" y="724778"/>
                    <a:pt x="1764722" y="779870"/>
                    <a:pt x="2352037" y="781053"/>
                  </a:cubicBezTo>
                  <a:cubicBezTo>
                    <a:pt x="2449274" y="757403"/>
                    <a:pt x="2386048" y="719692"/>
                    <a:pt x="2303724" y="6624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6" name="Google Shape;1006;p18"/>
            <p:cNvGrpSpPr/>
            <p:nvPr/>
          </p:nvGrpSpPr>
          <p:grpSpPr>
            <a:xfrm>
              <a:off x="3971682" y="1942994"/>
              <a:ext cx="1200634" cy="403824"/>
              <a:chOff x="7943363" y="3885987"/>
              <a:chExt cx="2401268" cy="807648"/>
            </a:xfrm>
          </p:grpSpPr>
          <p:sp>
            <p:nvSpPr>
              <p:cNvPr id="1007" name="Google Shape;1007;p18"/>
              <p:cNvSpPr/>
              <p:nvPr/>
            </p:nvSpPr>
            <p:spPr>
              <a:xfrm>
                <a:off x="8231245" y="3942151"/>
                <a:ext cx="231977" cy="715182"/>
              </a:xfrm>
              <a:custGeom>
                <a:avLst/>
                <a:gdLst/>
                <a:ahLst/>
                <a:cxnLst/>
                <a:rect l="l" t="t" r="r" b="b"/>
                <a:pathLst>
                  <a:path w="231977" h="715182" extrusionOk="0">
                    <a:moveTo>
                      <a:pt x="230989" y="648090"/>
                    </a:moveTo>
                    <a:cubicBezTo>
                      <a:pt x="224942" y="642571"/>
                      <a:pt x="214593" y="628566"/>
                      <a:pt x="169320" y="589090"/>
                    </a:cubicBezTo>
                    <a:cubicBezTo>
                      <a:pt x="162567" y="583205"/>
                      <a:pt x="144539" y="573619"/>
                      <a:pt x="150734" y="558359"/>
                    </a:cubicBezTo>
                    <a:cubicBezTo>
                      <a:pt x="162894" y="528402"/>
                      <a:pt x="170943" y="529921"/>
                      <a:pt x="214045" y="467334"/>
                    </a:cubicBezTo>
                    <a:cubicBezTo>
                      <a:pt x="215894" y="464661"/>
                      <a:pt x="215169" y="467512"/>
                      <a:pt x="224625" y="458801"/>
                    </a:cubicBezTo>
                    <a:cubicBezTo>
                      <a:pt x="165189" y="408767"/>
                      <a:pt x="181235" y="407238"/>
                      <a:pt x="156314" y="395190"/>
                    </a:cubicBezTo>
                    <a:cubicBezTo>
                      <a:pt x="152285" y="393243"/>
                      <a:pt x="142397" y="379041"/>
                      <a:pt x="141571" y="368877"/>
                    </a:cubicBezTo>
                    <a:cubicBezTo>
                      <a:pt x="140519" y="355964"/>
                      <a:pt x="145336" y="355757"/>
                      <a:pt x="148789" y="350795"/>
                    </a:cubicBezTo>
                    <a:cubicBezTo>
                      <a:pt x="151838" y="336824"/>
                      <a:pt x="169944" y="320194"/>
                      <a:pt x="173935" y="308910"/>
                    </a:cubicBezTo>
                    <a:cubicBezTo>
                      <a:pt x="176178" y="302564"/>
                      <a:pt x="182853" y="303257"/>
                      <a:pt x="201789" y="280607"/>
                    </a:cubicBezTo>
                    <a:cubicBezTo>
                      <a:pt x="207211" y="274122"/>
                      <a:pt x="212297" y="267261"/>
                      <a:pt x="218065" y="261011"/>
                    </a:cubicBezTo>
                    <a:cubicBezTo>
                      <a:pt x="193779" y="238468"/>
                      <a:pt x="213469" y="263949"/>
                      <a:pt x="192938" y="236198"/>
                    </a:cubicBezTo>
                    <a:cubicBezTo>
                      <a:pt x="189346" y="231348"/>
                      <a:pt x="183641" y="228117"/>
                      <a:pt x="179616" y="223521"/>
                    </a:cubicBezTo>
                    <a:cubicBezTo>
                      <a:pt x="175798" y="219165"/>
                      <a:pt x="164637" y="194804"/>
                      <a:pt x="160142" y="191794"/>
                    </a:cubicBezTo>
                    <a:cubicBezTo>
                      <a:pt x="148875" y="184256"/>
                      <a:pt x="147021" y="175222"/>
                      <a:pt x="138050" y="165746"/>
                    </a:cubicBezTo>
                    <a:cubicBezTo>
                      <a:pt x="134223" y="161708"/>
                      <a:pt x="131456" y="156150"/>
                      <a:pt x="134165" y="149746"/>
                    </a:cubicBezTo>
                    <a:cubicBezTo>
                      <a:pt x="134612" y="148688"/>
                      <a:pt x="133238" y="136044"/>
                      <a:pt x="142891" y="131866"/>
                    </a:cubicBezTo>
                    <a:cubicBezTo>
                      <a:pt x="147069" y="130058"/>
                      <a:pt x="150393" y="125400"/>
                      <a:pt x="155277" y="118727"/>
                    </a:cubicBezTo>
                    <a:cubicBezTo>
                      <a:pt x="160070" y="112188"/>
                      <a:pt x="177609" y="105246"/>
                      <a:pt x="182430" y="98731"/>
                    </a:cubicBezTo>
                    <a:cubicBezTo>
                      <a:pt x="232386" y="31212"/>
                      <a:pt x="255232" y="68423"/>
                      <a:pt x="199532" y="16322"/>
                    </a:cubicBezTo>
                    <a:cubicBezTo>
                      <a:pt x="192348" y="9606"/>
                      <a:pt x="192314" y="6418"/>
                      <a:pt x="186412" y="0"/>
                    </a:cubicBezTo>
                    <a:cubicBezTo>
                      <a:pt x="116444" y="1764"/>
                      <a:pt x="62007" y="3120"/>
                      <a:pt x="28462" y="3947"/>
                    </a:cubicBezTo>
                    <a:cubicBezTo>
                      <a:pt x="49084" y="21832"/>
                      <a:pt x="78307" y="39620"/>
                      <a:pt x="79306" y="47986"/>
                    </a:cubicBezTo>
                    <a:cubicBezTo>
                      <a:pt x="71569" y="66890"/>
                      <a:pt x="41236" y="83875"/>
                      <a:pt x="18218" y="116429"/>
                    </a:cubicBezTo>
                    <a:cubicBezTo>
                      <a:pt x="36799" y="154881"/>
                      <a:pt x="51759" y="144208"/>
                      <a:pt x="62012" y="158035"/>
                    </a:cubicBezTo>
                    <a:cubicBezTo>
                      <a:pt x="89689" y="195367"/>
                      <a:pt x="106080" y="193530"/>
                      <a:pt x="67362" y="237386"/>
                    </a:cubicBezTo>
                    <a:cubicBezTo>
                      <a:pt x="-8047" y="322800"/>
                      <a:pt x="-1986" y="299324"/>
                      <a:pt x="21993" y="326997"/>
                    </a:cubicBezTo>
                    <a:cubicBezTo>
                      <a:pt x="23073" y="328242"/>
                      <a:pt x="23986" y="329790"/>
                      <a:pt x="25335" y="330608"/>
                    </a:cubicBezTo>
                    <a:cubicBezTo>
                      <a:pt x="41913" y="340680"/>
                      <a:pt x="60893" y="367521"/>
                      <a:pt x="66233" y="369699"/>
                    </a:cubicBezTo>
                    <a:cubicBezTo>
                      <a:pt x="68279" y="370536"/>
                      <a:pt x="70724" y="372344"/>
                      <a:pt x="71401" y="374271"/>
                    </a:cubicBezTo>
                    <a:cubicBezTo>
                      <a:pt x="74580" y="383286"/>
                      <a:pt x="91744" y="390603"/>
                      <a:pt x="94852" y="397007"/>
                    </a:cubicBezTo>
                    <a:cubicBezTo>
                      <a:pt x="107727" y="423560"/>
                      <a:pt x="98233" y="425248"/>
                      <a:pt x="91264" y="430777"/>
                    </a:cubicBezTo>
                    <a:cubicBezTo>
                      <a:pt x="91062" y="431445"/>
                      <a:pt x="75257" y="455844"/>
                      <a:pt x="65359" y="463089"/>
                    </a:cubicBezTo>
                    <a:cubicBezTo>
                      <a:pt x="44127" y="478633"/>
                      <a:pt x="2710" y="532580"/>
                      <a:pt x="2441" y="532897"/>
                    </a:cubicBezTo>
                    <a:cubicBezTo>
                      <a:pt x="-3240" y="539681"/>
                      <a:pt x="-1972" y="538219"/>
                      <a:pt x="39363" y="580874"/>
                    </a:cubicBezTo>
                    <a:cubicBezTo>
                      <a:pt x="41476" y="583047"/>
                      <a:pt x="40439" y="589302"/>
                      <a:pt x="79066" y="623451"/>
                    </a:cubicBezTo>
                    <a:cubicBezTo>
                      <a:pt x="80300" y="624542"/>
                      <a:pt x="81597" y="625821"/>
                      <a:pt x="83090" y="626316"/>
                    </a:cubicBezTo>
                    <a:cubicBezTo>
                      <a:pt x="120939" y="638879"/>
                      <a:pt x="104538" y="686836"/>
                      <a:pt x="63544" y="706105"/>
                    </a:cubicBezTo>
                    <a:cubicBezTo>
                      <a:pt x="59380" y="708062"/>
                      <a:pt x="60989" y="711052"/>
                      <a:pt x="56215" y="715182"/>
                    </a:cubicBezTo>
                    <a:cubicBezTo>
                      <a:pt x="92436" y="713470"/>
                      <a:pt x="130818" y="712033"/>
                      <a:pt x="171053" y="710836"/>
                    </a:cubicBezTo>
                    <a:cubicBezTo>
                      <a:pt x="180485" y="695240"/>
                      <a:pt x="231282" y="648360"/>
                      <a:pt x="230989" y="6480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9308425" y="3915006"/>
                <a:ext cx="201882" cy="739316"/>
              </a:xfrm>
              <a:custGeom>
                <a:avLst/>
                <a:gdLst/>
                <a:ahLst/>
                <a:cxnLst/>
                <a:rect l="l" t="t" r="r" b="b"/>
                <a:pathLst>
                  <a:path w="201882" h="739316" extrusionOk="0">
                    <a:moveTo>
                      <a:pt x="149795" y="725913"/>
                    </a:moveTo>
                    <a:cubicBezTo>
                      <a:pt x="183043" y="690172"/>
                      <a:pt x="169735" y="701485"/>
                      <a:pt x="200759" y="675999"/>
                    </a:cubicBezTo>
                    <a:cubicBezTo>
                      <a:pt x="192302" y="668581"/>
                      <a:pt x="188287" y="661124"/>
                      <a:pt x="157978" y="633633"/>
                    </a:cubicBezTo>
                    <a:cubicBezTo>
                      <a:pt x="124418" y="603201"/>
                      <a:pt x="113819" y="599729"/>
                      <a:pt x="119587" y="585508"/>
                    </a:cubicBezTo>
                    <a:cubicBezTo>
                      <a:pt x="130498" y="558609"/>
                      <a:pt x="142274" y="551739"/>
                      <a:pt x="167867" y="516138"/>
                    </a:cubicBezTo>
                    <a:cubicBezTo>
                      <a:pt x="195486" y="477666"/>
                      <a:pt x="174456" y="503469"/>
                      <a:pt x="193478" y="485945"/>
                    </a:cubicBezTo>
                    <a:cubicBezTo>
                      <a:pt x="186971" y="480469"/>
                      <a:pt x="154232" y="451344"/>
                      <a:pt x="149915" y="444373"/>
                    </a:cubicBezTo>
                    <a:cubicBezTo>
                      <a:pt x="138845" y="426517"/>
                      <a:pt x="123756" y="422416"/>
                      <a:pt x="122728" y="420921"/>
                    </a:cubicBezTo>
                    <a:cubicBezTo>
                      <a:pt x="114203" y="408512"/>
                      <a:pt x="103489" y="390305"/>
                      <a:pt x="115135" y="380844"/>
                    </a:cubicBezTo>
                    <a:cubicBezTo>
                      <a:pt x="119793" y="377060"/>
                      <a:pt x="117181" y="371411"/>
                      <a:pt x="123861" y="366214"/>
                    </a:cubicBezTo>
                    <a:cubicBezTo>
                      <a:pt x="127775" y="354709"/>
                      <a:pt x="138682" y="347641"/>
                      <a:pt x="142783" y="336055"/>
                    </a:cubicBezTo>
                    <a:cubicBezTo>
                      <a:pt x="144051" y="332463"/>
                      <a:pt x="148263" y="329661"/>
                      <a:pt x="151586" y="327103"/>
                    </a:cubicBezTo>
                    <a:cubicBezTo>
                      <a:pt x="165475" y="316420"/>
                      <a:pt x="176362" y="299593"/>
                      <a:pt x="186909" y="288156"/>
                    </a:cubicBezTo>
                    <a:cubicBezTo>
                      <a:pt x="162632" y="265622"/>
                      <a:pt x="182318" y="291093"/>
                      <a:pt x="161782" y="263343"/>
                    </a:cubicBezTo>
                    <a:cubicBezTo>
                      <a:pt x="158190" y="258492"/>
                      <a:pt x="152484" y="255261"/>
                      <a:pt x="148460" y="250665"/>
                    </a:cubicBezTo>
                    <a:cubicBezTo>
                      <a:pt x="144642" y="246309"/>
                      <a:pt x="133485" y="221948"/>
                      <a:pt x="128985" y="218939"/>
                    </a:cubicBezTo>
                    <a:cubicBezTo>
                      <a:pt x="117719" y="211400"/>
                      <a:pt x="115865" y="202367"/>
                      <a:pt x="106894" y="192891"/>
                    </a:cubicBezTo>
                    <a:cubicBezTo>
                      <a:pt x="103066" y="188852"/>
                      <a:pt x="100300" y="183294"/>
                      <a:pt x="103009" y="176890"/>
                    </a:cubicBezTo>
                    <a:cubicBezTo>
                      <a:pt x="103710" y="175232"/>
                      <a:pt x="102956" y="173006"/>
                      <a:pt x="103417" y="171184"/>
                    </a:cubicBezTo>
                    <a:cubicBezTo>
                      <a:pt x="106471" y="159227"/>
                      <a:pt x="109526" y="161381"/>
                      <a:pt x="116273" y="155967"/>
                    </a:cubicBezTo>
                    <a:cubicBezTo>
                      <a:pt x="134441" y="132174"/>
                      <a:pt x="144714" y="134732"/>
                      <a:pt x="151264" y="125881"/>
                    </a:cubicBezTo>
                    <a:cubicBezTo>
                      <a:pt x="175003" y="93794"/>
                      <a:pt x="177587" y="101722"/>
                      <a:pt x="201883" y="74270"/>
                    </a:cubicBezTo>
                    <a:cubicBezTo>
                      <a:pt x="199693" y="72342"/>
                      <a:pt x="165792" y="42346"/>
                      <a:pt x="161474" y="35380"/>
                    </a:cubicBezTo>
                    <a:cubicBezTo>
                      <a:pt x="146500" y="11221"/>
                      <a:pt x="138528" y="22375"/>
                      <a:pt x="126349" y="0"/>
                    </a:cubicBezTo>
                    <a:cubicBezTo>
                      <a:pt x="85134" y="1178"/>
                      <a:pt x="43616" y="2351"/>
                      <a:pt x="2040" y="3514"/>
                    </a:cubicBezTo>
                    <a:cubicBezTo>
                      <a:pt x="9590" y="11269"/>
                      <a:pt x="23618" y="24755"/>
                      <a:pt x="49288" y="48414"/>
                    </a:cubicBezTo>
                    <a:cubicBezTo>
                      <a:pt x="82391" y="78962"/>
                      <a:pt x="102332" y="60375"/>
                      <a:pt x="26303" y="130775"/>
                    </a:cubicBezTo>
                    <a:cubicBezTo>
                      <a:pt x="24516" y="144631"/>
                      <a:pt x="7530" y="135655"/>
                      <a:pt x="33012" y="166188"/>
                    </a:cubicBezTo>
                    <a:cubicBezTo>
                      <a:pt x="38179" y="172376"/>
                      <a:pt x="57365" y="178708"/>
                      <a:pt x="62168" y="185189"/>
                    </a:cubicBezTo>
                    <a:cubicBezTo>
                      <a:pt x="95709" y="230424"/>
                      <a:pt x="109895" y="219160"/>
                      <a:pt x="45383" y="288896"/>
                    </a:cubicBezTo>
                    <a:cubicBezTo>
                      <a:pt x="10522" y="326588"/>
                      <a:pt x="11497" y="325021"/>
                      <a:pt x="5248" y="337555"/>
                    </a:cubicBezTo>
                    <a:cubicBezTo>
                      <a:pt x="25213" y="355622"/>
                      <a:pt x="23359" y="356464"/>
                      <a:pt x="25486" y="357762"/>
                    </a:cubicBezTo>
                    <a:cubicBezTo>
                      <a:pt x="42065" y="367834"/>
                      <a:pt x="61044" y="394675"/>
                      <a:pt x="66385" y="396853"/>
                    </a:cubicBezTo>
                    <a:cubicBezTo>
                      <a:pt x="68435" y="397690"/>
                      <a:pt x="70875" y="399498"/>
                      <a:pt x="71557" y="401425"/>
                    </a:cubicBezTo>
                    <a:cubicBezTo>
                      <a:pt x="76590" y="415661"/>
                      <a:pt x="104939" y="416344"/>
                      <a:pt x="100876" y="450820"/>
                    </a:cubicBezTo>
                    <a:cubicBezTo>
                      <a:pt x="81753" y="465142"/>
                      <a:pt x="80422" y="479325"/>
                      <a:pt x="65515" y="490238"/>
                    </a:cubicBezTo>
                    <a:cubicBezTo>
                      <a:pt x="52318" y="499897"/>
                      <a:pt x="12001" y="544691"/>
                      <a:pt x="6718" y="555724"/>
                    </a:cubicBezTo>
                    <a:cubicBezTo>
                      <a:pt x="528" y="568648"/>
                      <a:pt x="-14538" y="552229"/>
                      <a:pt x="39524" y="608023"/>
                    </a:cubicBezTo>
                    <a:cubicBezTo>
                      <a:pt x="41421" y="609989"/>
                      <a:pt x="42002" y="613215"/>
                      <a:pt x="43856" y="615244"/>
                    </a:cubicBezTo>
                    <a:cubicBezTo>
                      <a:pt x="47929" y="619696"/>
                      <a:pt x="77988" y="651725"/>
                      <a:pt x="83256" y="653475"/>
                    </a:cubicBezTo>
                    <a:cubicBezTo>
                      <a:pt x="89288" y="655480"/>
                      <a:pt x="104488" y="665629"/>
                      <a:pt x="102524" y="671191"/>
                    </a:cubicBezTo>
                    <a:cubicBezTo>
                      <a:pt x="112364" y="696562"/>
                      <a:pt x="94873" y="706850"/>
                      <a:pt x="88683" y="714038"/>
                    </a:cubicBezTo>
                    <a:cubicBezTo>
                      <a:pt x="74030" y="731062"/>
                      <a:pt x="61683" y="732750"/>
                      <a:pt x="60929" y="735471"/>
                    </a:cubicBezTo>
                    <a:cubicBezTo>
                      <a:pt x="60655" y="736451"/>
                      <a:pt x="60309" y="737298"/>
                      <a:pt x="59916" y="738067"/>
                    </a:cubicBezTo>
                    <a:cubicBezTo>
                      <a:pt x="86421" y="738471"/>
                      <a:pt x="112839" y="738889"/>
                      <a:pt x="139152" y="739317"/>
                    </a:cubicBezTo>
                    <a:cubicBezTo>
                      <a:pt x="138768" y="737173"/>
                      <a:pt x="142990" y="733230"/>
                      <a:pt x="149795" y="7259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9642491" y="3904896"/>
                <a:ext cx="233677" cy="755610"/>
              </a:xfrm>
              <a:custGeom>
                <a:avLst/>
                <a:gdLst/>
                <a:ahLst/>
                <a:cxnLst/>
                <a:rect l="l" t="t" r="r" b="b"/>
                <a:pathLst>
                  <a:path w="233677" h="755610" extrusionOk="0">
                    <a:moveTo>
                      <a:pt x="208229" y="707038"/>
                    </a:moveTo>
                    <a:cubicBezTo>
                      <a:pt x="209343" y="705091"/>
                      <a:pt x="214035" y="705374"/>
                      <a:pt x="214727" y="704471"/>
                    </a:cubicBezTo>
                    <a:cubicBezTo>
                      <a:pt x="220202" y="697302"/>
                      <a:pt x="227814" y="692244"/>
                      <a:pt x="233601" y="685408"/>
                    </a:cubicBezTo>
                    <a:cubicBezTo>
                      <a:pt x="222363" y="670980"/>
                      <a:pt x="222133" y="677658"/>
                      <a:pt x="221364" y="675038"/>
                    </a:cubicBezTo>
                    <a:cubicBezTo>
                      <a:pt x="217700" y="662634"/>
                      <a:pt x="197918" y="653576"/>
                      <a:pt x="196766" y="649504"/>
                    </a:cubicBezTo>
                    <a:cubicBezTo>
                      <a:pt x="192751" y="635321"/>
                      <a:pt x="170722" y="618451"/>
                      <a:pt x="165439" y="611345"/>
                    </a:cubicBezTo>
                    <a:cubicBezTo>
                      <a:pt x="161121" y="605532"/>
                      <a:pt x="158067" y="598528"/>
                      <a:pt x="151041" y="595100"/>
                    </a:cubicBezTo>
                    <a:cubicBezTo>
                      <a:pt x="131557" y="553667"/>
                      <a:pt x="132316" y="575148"/>
                      <a:pt x="180615" y="507368"/>
                    </a:cubicBezTo>
                    <a:cubicBezTo>
                      <a:pt x="184899" y="501354"/>
                      <a:pt x="191036" y="496686"/>
                      <a:pt x="196098" y="491181"/>
                    </a:cubicBezTo>
                    <a:cubicBezTo>
                      <a:pt x="206678" y="479681"/>
                      <a:pt x="208705" y="469955"/>
                      <a:pt x="221206" y="461935"/>
                    </a:cubicBezTo>
                    <a:cubicBezTo>
                      <a:pt x="225686" y="459056"/>
                      <a:pt x="223804" y="455373"/>
                      <a:pt x="233678" y="447945"/>
                    </a:cubicBezTo>
                    <a:cubicBezTo>
                      <a:pt x="195090" y="409166"/>
                      <a:pt x="119685" y="351714"/>
                      <a:pt x="150906" y="327574"/>
                    </a:cubicBezTo>
                    <a:cubicBezTo>
                      <a:pt x="151214" y="327334"/>
                      <a:pt x="195589" y="270381"/>
                      <a:pt x="197592" y="269968"/>
                    </a:cubicBezTo>
                    <a:cubicBezTo>
                      <a:pt x="206625" y="268098"/>
                      <a:pt x="207648" y="257247"/>
                      <a:pt x="215452" y="254006"/>
                    </a:cubicBezTo>
                    <a:cubicBezTo>
                      <a:pt x="221475" y="251501"/>
                      <a:pt x="219145" y="245035"/>
                      <a:pt x="221777" y="245126"/>
                    </a:cubicBezTo>
                    <a:cubicBezTo>
                      <a:pt x="225883" y="245266"/>
                      <a:pt x="225941" y="242107"/>
                      <a:pt x="226431" y="239713"/>
                    </a:cubicBezTo>
                    <a:cubicBezTo>
                      <a:pt x="214852" y="229218"/>
                      <a:pt x="215500" y="229429"/>
                      <a:pt x="207288" y="220256"/>
                    </a:cubicBezTo>
                    <a:cubicBezTo>
                      <a:pt x="206424" y="219290"/>
                      <a:pt x="169555" y="198915"/>
                      <a:pt x="164065" y="191636"/>
                    </a:cubicBezTo>
                    <a:cubicBezTo>
                      <a:pt x="155382" y="180116"/>
                      <a:pt x="155675" y="165737"/>
                      <a:pt x="165400" y="152679"/>
                    </a:cubicBezTo>
                    <a:cubicBezTo>
                      <a:pt x="170741" y="145506"/>
                      <a:pt x="168325" y="138962"/>
                      <a:pt x="174991" y="137554"/>
                    </a:cubicBezTo>
                    <a:cubicBezTo>
                      <a:pt x="175548" y="137438"/>
                      <a:pt x="173219" y="140087"/>
                      <a:pt x="188068" y="115544"/>
                    </a:cubicBezTo>
                    <a:cubicBezTo>
                      <a:pt x="190580" y="111395"/>
                      <a:pt x="189581" y="118727"/>
                      <a:pt x="208335" y="94842"/>
                    </a:cubicBezTo>
                    <a:cubicBezTo>
                      <a:pt x="215270" y="86010"/>
                      <a:pt x="121875" y="38394"/>
                      <a:pt x="133315" y="0"/>
                    </a:cubicBezTo>
                    <a:cubicBezTo>
                      <a:pt x="98679" y="1077"/>
                      <a:pt x="63140" y="2159"/>
                      <a:pt x="26920" y="3250"/>
                    </a:cubicBezTo>
                    <a:cubicBezTo>
                      <a:pt x="45515" y="18947"/>
                      <a:pt x="39152" y="21736"/>
                      <a:pt x="76025" y="49678"/>
                    </a:cubicBezTo>
                    <a:cubicBezTo>
                      <a:pt x="153437" y="108342"/>
                      <a:pt x="73610" y="128405"/>
                      <a:pt x="64543" y="142419"/>
                    </a:cubicBezTo>
                    <a:cubicBezTo>
                      <a:pt x="56205" y="155299"/>
                      <a:pt x="43018" y="164640"/>
                      <a:pt x="37495" y="179597"/>
                    </a:cubicBezTo>
                    <a:cubicBezTo>
                      <a:pt x="37389" y="179881"/>
                      <a:pt x="37087" y="180126"/>
                      <a:pt x="36895" y="180395"/>
                    </a:cubicBezTo>
                    <a:cubicBezTo>
                      <a:pt x="40112" y="183198"/>
                      <a:pt x="36414" y="197737"/>
                      <a:pt x="42393" y="205996"/>
                    </a:cubicBezTo>
                    <a:cubicBezTo>
                      <a:pt x="43176" y="207083"/>
                      <a:pt x="44478" y="207944"/>
                      <a:pt x="44862" y="209126"/>
                    </a:cubicBezTo>
                    <a:cubicBezTo>
                      <a:pt x="51427" y="229198"/>
                      <a:pt x="73043" y="236295"/>
                      <a:pt x="79162" y="272550"/>
                    </a:cubicBezTo>
                    <a:cubicBezTo>
                      <a:pt x="79536" y="274761"/>
                      <a:pt x="80189" y="278747"/>
                      <a:pt x="79522" y="279021"/>
                    </a:cubicBezTo>
                    <a:cubicBezTo>
                      <a:pt x="71794" y="282184"/>
                      <a:pt x="84680" y="280747"/>
                      <a:pt x="57516" y="303545"/>
                    </a:cubicBezTo>
                    <a:cubicBezTo>
                      <a:pt x="59855" y="315093"/>
                      <a:pt x="45472" y="315660"/>
                      <a:pt x="15619" y="356824"/>
                    </a:cubicBezTo>
                    <a:cubicBezTo>
                      <a:pt x="21166" y="361387"/>
                      <a:pt x="22919" y="360401"/>
                      <a:pt x="23688" y="362127"/>
                    </a:cubicBezTo>
                    <a:cubicBezTo>
                      <a:pt x="27131" y="369882"/>
                      <a:pt x="91197" y="436906"/>
                      <a:pt x="100163" y="447022"/>
                    </a:cubicBezTo>
                    <a:cubicBezTo>
                      <a:pt x="112582" y="461032"/>
                      <a:pt x="106958" y="471599"/>
                      <a:pt x="96076" y="474979"/>
                    </a:cubicBezTo>
                    <a:cubicBezTo>
                      <a:pt x="93593" y="482801"/>
                      <a:pt x="91634" y="481349"/>
                      <a:pt x="84161" y="492190"/>
                    </a:cubicBezTo>
                    <a:cubicBezTo>
                      <a:pt x="71468" y="510614"/>
                      <a:pt x="59327" y="513690"/>
                      <a:pt x="58861" y="516484"/>
                    </a:cubicBezTo>
                    <a:cubicBezTo>
                      <a:pt x="57896" y="522306"/>
                      <a:pt x="15302" y="563926"/>
                      <a:pt x="8560" y="576152"/>
                    </a:cubicBezTo>
                    <a:cubicBezTo>
                      <a:pt x="-1137" y="593725"/>
                      <a:pt x="-7510" y="573133"/>
                      <a:pt x="17526" y="602037"/>
                    </a:cubicBezTo>
                    <a:cubicBezTo>
                      <a:pt x="18606" y="603282"/>
                      <a:pt x="19519" y="604830"/>
                      <a:pt x="20869" y="605653"/>
                    </a:cubicBezTo>
                    <a:cubicBezTo>
                      <a:pt x="37447" y="615725"/>
                      <a:pt x="56426" y="642566"/>
                      <a:pt x="61767" y="644744"/>
                    </a:cubicBezTo>
                    <a:cubicBezTo>
                      <a:pt x="63813" y="645581"/>
                      <a:pt x="66257" y="647388"/>
                      <a:pt x="66939" y="649316"/>
                    </a:cubicBezTo>
                    <a:cubicBezTo>
                      <a:pt x="71141" y="661201"/>
                      <a:pt x="86423" y="660610"/>
                      <a:pt x="93382" y="678990"/>
                    </a:cubicBezTo>
                    <a:cubicBezTo>
                      <a:pt x="109331" y="682720"/>
                      <a:pt x="115656" y="702307"/>
                      <a:pt x="100715" y="712730"/>
                    </a:cubicBezTo>
                    <a:cubicBezTo>
                      <a:pt x="98588" y="714211"/>
                      <a:pt x="78969" y="738211"/>
                      <a:pt x="68807" y="747754"/>
                    </a:cubicBezTo>
                    <a:cubicBezTo>
                      <a:pt x="66358" y="750052"/>
                      <a:pt x="64533" y="752081"/>
                      <a:pt x="63111" y="753894"/>
                    </a:cubicBezTo>
                    <a:cubicBezTo>
                      <a:pt x="95577" y="754476"/>
                      <a:pt x="127595" y="755048"/>
                      <a:pt x="159061" y="755610"/>
                    </a:cubicBezTo>
                    <a:cubicBezTo>
                      <a:pt x="168104" y="746134"/>
                      <a:pt x="208181" y="707120"/>
                      <a:pt x="208229" y="70703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10170309" y="3885987"/>
                <a:ext cx="145854" cy="457483"/>
              </a:xfrm>
              <a:custGeom>
                <a:avLst/>
                <a:gdLst/>
                <a:ahLst/>
                <a:cxnLst/>
                <a:rect l="l" t="t" r="r" b="b"/>
                <a:pathLst>
                  <a:path w="145854" h="457483" extrusionOk="0">
                    <a:moveTo>
                      <a:pt x="17376" y="11899"/>
                    </a:moveTo>
                    <a:cubicBezTo>
                      <a:pt x="15531" y="13962"/>
                      <a:pt x="12986" y="15192"/>
                      <a:pt x="11896" y="18197"/>
                    </a:cubicBezTo>
                    <a:cubicBezTo>
                      <a:pt x="8765" y="26846"/>
                      <a:pt x="-1277" y="23255"/>
                      <a:pt x="6123" y="29043"/>
                    </a:cubicBezTo>
                    <a:cubicBezTo>
                      <a:pt x="30314" y="47957"/>
                      <a:pt x="19964" y="48741"/>
                      <a:pt x="58648" y="78058"/>
                    </a:cubicBezTo>
                    <a:cubicBezTo>
                      <a:pt x="134226" y="135333"/>
                      <a:pt x="55503" y="155736"/>
                      <a:pt x="47497" y="168102"/>
                    </a:cubicBezTo>
                    <a:cubicBezTo>
                      <a:pt x="39405" y="180607"/>
                      <a:pt x="26596" y="189674"/>
                      <a:pt x="21237" y="204198"/>
                    </a:cubicBezTo>
                    <a:cubicBezTo>
                      <a:pt x="21136" y="204472"/>
                      <a:pt x="20843" y="204713"/>
                      <a:pt x="20651" y="204972"/>
                    </a:cubicBezTo>
                    <a:cubicBezTo>
                      <a:pt x="23773" y="207694"/>
                      <a:pt x="20185" y="221809"/>
                      <a:pt x="25991" y="229828"/>
                    </a:cubicBezTo>
                    <a:cubicBezTo>
                      <a:pt x="26750" y="230881"/>
                      <a:pt x="28013" y="231718"/>
                      <a:pt x="28393" y="232867"/>
                    </a:cubicBezTo>
                    <a:cubicBezTo>
                      <a:pt x="31490" y="242343"/>
                      <a:pt x="38992" y="248973"/>
                      <a:pt x="43981" y="257213"/>
                    </a:cubicBezTo>
                    <a:cubicBezTo>
                      <a:pt x="51017" y="268843"/>
                      <a:pt x="57140" y="266636"/>
                      <a:pt x="57361" y="282670"/>
                    </a:cubicBezTo>
                    <a:cubicBezTo>
                      <a:pt x="59551" y="283795"/>
                      <a:pt x="59763" y="285603"/>
                      <a:pt x="60123" y="291127"/>
                    </a:cubicBezTo>
                    <a:cubicBezTo>
                      <a:pt x="60200" y="292261"/>
                      <a:pt x="61496" y="293281"/>
                      <a:pt x="61698" y="294444"/>
                    </a:cubicBezTo>
                    <a:cubicBezTo>
                      <a:pt x="62058" y="296588"/>
                      <a:pt x="62697" y="300458"/>
                      <a:pt x="62044" y="300723"/>
                    </a:cubicBezTo>
                    <a:cubicBezTo>
                      <a:pt x="54576" y="303781"/>
                      <a:pt x="67058" y="302401"/>
                      <a:pt x="40677" y="324536"/>
                    </a:cubicBezTo>
                    <a:cubicBezTo>
                      <a:pt x="42954" y="335805"/>
                      <a:pt x="29166" y="336045"/>
                      <a:pt x="0" y="376262"/>
                    </a:cubicBezTo>
                    <a:cubicBezTo>
                      <a:pt x="5388" y="380695"/>
                      <a:pt x="7089" y="379738"/>
                      <a:pt x="7833" y="381411"/>
                    </a:cubicBezTo>
                    <a:cubicBezTo>
                      <a:pt x="10618" y="387671"/>
                      <a:pt x="63787" y="444301"/>
                      <a:pt x="76182" y="457483"/>
                    </a:cubicBezTo>
                    <a:cubicBezTo>
                      <a:pt x="174831" y="387502"/>
                      <a:pt x="156750" y="408123"/>
                      <a:pt x="62111" y="274117"/>
                    </a:cubicBezTo>
                    <a:cubicBezTo>
                      <a:pt x="119564" y="240285"/>
                      <a:pt x="163051" y="225001"/>
                      <a:pt x="139172" y="198650"/>
                    </a:cubicBezTo>
                    <a:cubicBezTo>
                      <a:pt x="74285" y="105241"/>
                      <a:pt x="97131" y="133304"/>
                      <a:pt x="107966" y="96448"/>
                    </a:cubicBezTo>
                    <a:cubicBezTo>
                      <a:pt x="113267" y="85082"/>
                      <a:pt x="119381" y="74991"/>
                      <a:pt x="125687" y="63991"/>
                    </a:cubicBezTo>
                    <a:cubicBezTo>
                      <a:pt x="138250" y="45467"/>
                      <a:pt x="151707" y="692"/>
                      <a:pt x="117196" y="0"/>
                    </a:cubicBezTo>
                    <a:cubicBezTo>
                      <a:pt x="92943" y="1337"/>
                      <a:pt x="61804" y="2788"/>
                      <a:pt x="24887" y="4332"/>
                    </a:cubicBezTo>
                    <a:cubicBezTo>
                      <a:pt x="23331" y="5803"/>
                      <a:pt x="20713" y="8154"/>
                      <a:pt x="17376" y="1189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9824772" y="3898453"/>
                <a:ext cx="229771" cy="765326"/>
              </a:xfrm>
              <a:custGeom>
                <a:avLst/>
                <a:gdLst/>
                <a:ahLst/>
                <a:cxnLst/>
                <a:rect l="l" t="t" r="r" b="b"/>
                <a:pathLst>
                  <a:path w="229771" h="765326" extrusionOk="0">
                    <a:moveTo>
                      <a:pt x="215883" y="713379"/>
                    </a:moveTo>
                    <a:cubicBezTo>
                      <a:pt x="231510" y="699932"/>
                      <a:pt x="230324" y="702456"/>
                      <a:pt x="228811" y="701076"/>
                    </a:cubicBezTo>
                    <a:cubicBezTo>
                      <a:pt x="222582" y="695393"/>
                      <a:pt x="211926" y="680966"/>
                      <a:pt x="165298" y="640307"/>
                    </a:cubicBezTo>
                    <a:cubicBezTo>
                      <a:pt x="158344" y="634249"/>
                      <a:pt x="139782" y="624369"/>
                      <a:pt x="146155" y="608657"/>
                    </a:cubicBezTo>
                    <a:cubicBezTo>
                      <a:pt x="158670" y="577806"/>
                      <a:pt x="166974" y="579359"/>
                      <a:pt x="211364" y="514907"/>
                    </a:cubicBezTo>
                    <a:cubicBezTo>
                      <a:pt x="213265" y="512157"/>
                      <a:pt x="212521" y="515090"/>
                      <a:pt x="222261" y="506118"/>
                    </a:cubicBezTo>
                    <a:cubicBezTo>
                      <a:pt x="161043" y="454584"/>
                      <a:pt x="177564" y="453007"/>
                      <a:pt x="151899" y="440599"/>
                    </a:cubicBezTo>
                    <a:cubicBezTo>
                      <a:pt x="147749" y="438594"/>
                      <a:pt x="137563" y="423969"/>
                      <a:pt x="136713" y="413498"/>
                    </a:cubicBezTo>
                    <a:cubicBezTo>
                      <a:pt x="135628" y="400195"/>
                      <a:pt x="140584" y="399988"/>
                      <a:pt x="144143" y="394877"/>
                    </a:cubicBezTo>
                    <a:cubicBezTo>
                      <a:pt x="147284" y="380483"/>
                      <a:pt x="165932" y="363363"/>
                      <a:pt x="170043" y="351738"/>
                    </a:cubicBezTo>
                    <a:cubicBezTo>
                      <a:pt x="172353" y="345204"/>
                      <a:pt x="179230" y="345915"/>
                      <a:pt x="198733" y="322584"/>
                    </a:cubicBezTo>
                    <a:cubicBezTo>
                      <a:pt x="204313" y="315906"/>
                      <a:pt x="209553" y="308838"/>
                      <a:pt x="215494" y="302401"/>
                    </a:cubicBezTo>
                    <a:cubicBezTo>
                      <a:pt x="190482" y="279189"/>
                      <a:pt x="210763" y="305425"/>
                      <a:pt x="189608" y="276848"/>
                    </a:cubicBezTo>
                    <a:cubicBezTo>
                      <a:pt x="185910" y="271853"/>
                      <a:pt x="180032" y="268521"/>
                      <a:pt x="175887" y="263790"/>
                    </a:cubicBezTo>
                    <a:cubicBezTo>
                      <a:pt x="171954" y="259300"/>
                      <a:pt x="160462" y="234213"/>
                      <a:pt x="155827" y="231112"/>
                    </a:cubicBezTo>
                    <a:cubicBezTo>
                      <a:pt x="144224" y="223347"/>
                      <a:pt x="142318" y="214045"/>
                      <a:pt x="133073" y="204285"/>
                    </a:cubicBezTo>
                    <a:cubicBezTo>
                      <a:pt x="129130" y="200126"/>
                      <a:pt x="126282" y="194400"/>
                      <a:pt x="129072" y="187809"/>
                    </a:cubicBezTo>
                    <a:cubicBezTo>
                      <a:pt x="129533" y="186717"/>
                      <a:pt x="128122" y="173693"/>
                      <a:pt x="138058" y="169395"/>
                    </a:cubicBezTo>
                    <a:cubicBezTo>
                      <a:pt x="142419" y="167515"/>
                      <a:pt x="145958" y="162491"/>
                      <a:pt x="150813" y="155866"/>
                    </a:cubicBezTo>
                    <a:cubicBezTo>
                      <a:pt x="155750" y="149131"/>
                      <a:pt x="173813" y="141982"/>
                      <a:pt x="178779" y="135275"/>
                    </a:cubicBezTo>
                    <a:cubicBezTo>
                      <a:pt x="230021" y="66015"/>
                      <a:pt x="253818" y="104111"/>
                      <a:pt x="196389" y="50395"/>
                    </a:cubicBezTo>
                    <a:cubicBezTo>
                      <a:pt x="186184" y="40851"/>
                      <a:pt x="184796" y="29510"/>
                      <a:pt x="163804" y="19356"/>
                    </a:cubicBezTo>
                    <a:cubicBezTo>
                      <a:pt x="160817" y="17909"/>
                      <a:pt x="154185" y="9630"/>
                      <a:pt x="150713" y="0"/>
                    </a:cubicBezTo>
                    <a:cubicBezTo>
                      <a:pt x="108186" y="1438"/>
                      <a:pt x="63076" y="2913"/>
                      <a:pt x="15901" y="4409"/>
                    </a:cubicBezTo>
                    <a:cubicBezTo>
                      <a:pt x="7549" y="13183"/>
                      <a:pt x="18264" y="4250"/>
                      <a:pt x="3683" y="17000"/>
                    </a:cubicBezTo>
                    <a:cubicBezTo>
                      <a:pt x="-1993" y="21966"/>
                      <a:pt x="-9711" y="15577"/>
                      <a:pt x="53865" y="74198"/>
                    </a:cubicBezTo>
                    <a:cubicBezTo>
                      <a:pt x="86244" y="104082"/>
                      <a:pt x="105214" y="85948"/>
                      <a:pt x="31548" y="154164"/>
                    </a:cubicBezTo>
                    <a:cubicBezTo>
                      <a:pt x="29814" y="167616"/>
                      <a:pt x="13322" y="158905"/>
                      <a:pt x="38065" y="188549"/>
                    </a:cubicBezTo>
                    <a:cubicBezTo>
                      <a:pt x="43078" y="194554"/>
                      <a:pt x="61707" y="200708"/>
                      <a:pt x="66371" y="206996"/>
                    </a:cubicBezTo>
                    <a:cubicBezTo>
                      <a:pt x="88429" y="236751"/>
                      <a:pt x="92789" y="233684"/>
                      <a:pt x="91632" y="242631"/>
                    </a:cubicBezTo>
                    <a:cubicBezTo>
                      <a:pt x="109867" y="257848"/>
                      <a:pt x="26702" y="323651"/>
                      <a:pt x="11108" y="354930"/>
                    </a:cubicBezTo>
                    <a:cubicBezTo>
                      <a:pt x="30496" y="372473"/>
                      <a:pt x="28690" y="373291"/>
                      <a:pt x="30755" y="374545"/>
                    </a:cubicBezTo>
                    <a:cubicBezTo>
                      <a:pt x="46853" y="384324"/>
                      <a:pt x="65281" y="410387"/>
                      <a:pt x="70462" y="412498"/>
                    </a:cubicBezTo>
                    <a:cubicBezTo>
                      <a:pt x="72451" y="413310"/>
                      <a:pt x="74823" y="415065"/>
                      <a:pt x="75481" y="416940"/>
                    </a:cubicBezTo>
                    <a:cubicBezTo>
                      <a:pt x="80365" y="430762"/>
                      <a:pt x="107893" y="431426"/>
                      <a:pt x="103946" y="464902"/>
                    </a:cubicBezTo>
                    <a:cubicBezTo>
                      <a:pt x="85413" y="478777"/>
                      <a:pt x="84063" y="492594"/>
                      <a:pt x="69617" y="503176"/>
                    </a:cubicBezTo>
                    <a:cubicBezTo>
                      <a:pt x="56804" y="512556"/>
                      <a:pt x="17659" y="556047"/>
                      <a:pt x="12530" y="566758"/>
                    </a:cubicBezTo>
                    <a:cubicBezTo>
                      <a:pt x="6522" y="579306"/>
                      <a:pt x="-8107" y="563364"/>
                      <a:pt x="44380" y="617532"/>
                    </a:cubicBezTo>
                    <a:cubicBezTo>
                      <a:pt x="46224" y="619441"/>
                      <a:pt x="46781" y="622571"/>
                      <a:pt x="48582" y="624542"/>
                    </a:cubicBezTo>
                    <a:cubicBezTo>
                      <a:pt x="52535" y="628864"/>
                      <a:pt x="81720" y="659965"/>
                      <a:pt x="86839" y="661658"/>
                    </a:cubicBezTo>
                    <a:cubicBezTo>
                      <a:pt x="92693" y="663605"/>
                      <a:pt x="107452" y="673456"/>
                      <a:pt x="105545" y="678860"/>
                    </a:cubicBezTo>
                    <a:cubicBezTo>
                      <a:pt x="115121" y="703538"/>
                      <a:pt x="98255" y="713317"/>
                      <a:pt x="92107" y="720480"/>
                    </a:cubicBezTo>
                    <a:cubicBezTo>
                      <a:pt x="77873" y="737009"/>
                      <a:pt x="65895" y="738649"/>
                      <a:pt x="65161" y="741288"/>
                    </a:cubicBezTo>
                    <a:cubicBezTo>
                      <a:pt x="63816" y="746120"/>
                      <a:pt x="59859" y="749014"/>
                      <a:pt x="56185" y="751028"/>
                    </a:cubicBezTo>
                    <a:cubicBezTo>
                      <a:pt x="41844" y="758894"/>
                      <a:pt x="48371" y="762062"/>
                      <a:pt x="42685" y="763221"/>
                    </a:cubicBezTo>
                    <a:cubicBezTo>
                      <a:pt x="85970" y="763976"/>
                      <a:pt x="127997" y="764687"/>
                      <a:pt x="168535" y="765327"/>
                    </a:cubicBezTo>
                    <a:cubicBezTo>
                      <a:pt x="174951" y="755379"/>
                      <a:pt x="188883" y="736600"/>
                      <a:pt x="215883" y="7133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7943363" y="3943814"/>
                <a:ext cx="175687" cy="749821"/>
              </a:xfrm>
              <a:custGeom>
                <a:avLst/>
                <a:gdLst/>
                <a:ahLst/>
                <a:cxnLst/>
                <a:rect l="l" t="t" r="r" b="b"/>
                <a:pathLst>
                  <a:path w="175687" h="749821" extrusionOk="0">
                    <a:moveTo>
                      <a:pt x="99736" y="728490"/>
                    </a:moveTo>
                    <a:cubicBezTo>
                      <a:pt x="104442" y="726514"/>
                      <a:pt x="159205" y="661336"/>
                      <a:pt x="171408" y="651504"/>
                    </a:cubicBezTo>
                    <a:cubicBezTo>
                      <a:pt x="170515" y="649754"/>
                      <a:pt x="111252" y="591508"/>
                      <a:pt x="95361" y="577729"/>
                    </a:cubicBezTo>
                    <a:cubicBezTo>
                      <a:pt x="92152" y="574946"/>
                      <a:pt x="83426" y="558729"/>
                      <a:pt x="72846" y="551503"/>
                    </a:cubicBezTo>
                    <a:cubicBezTo>
                      <a:pt x="67343" y="547744"/>
                      <a:pt x="68606" y="545075"/>
                      <a:pt x="70829" y="540393"/>
                    </a:cubicBezTo>
                    <a:cubicBezTo>
                      <a:pt x="68735" y="531806"/>
                      <a:pt x="72361" y="521224"/>
                      <a:pt x="82322" y="516945"/>
                    </a:cubicBezTo>
                    <a:cubicBezTo>
                      <a:pt x="96489" y="492700"/>
                      <a:pt x="132114" y="456373"/>
                      <a:pt x="134895" y="450046"/>
                    </a:cubicBezTo>
                    <a:cubicBezTo>
                      <a:pt x="135788" y="448022"/>
                      <a:pt x="140499" y="447762"/>
                      <a:pt x="141081" y="446801"/>
                    </a:cubicBezTo>
                    <a:cubicBezTo>
                      <a:pt x="142593" y="444305"/>
                      <a:pt x="157496" y="425180"/>
                      <a:pt x="169367" y="413772"/>
                    </a:cubicBezTo>
                    <a:cubicBezTo>
                      <a:pt x="163763" y="408800"/>
                      <a:pt x="135049" y="383257"/>
                      <a:pt x="130990" y="376714"/>
                    </a:cubicBezTo>
                    <a:cubicBezTo>
                      <a:pt x="118326" y="356271"/>
                      <a:pt x="100000" y="353444"/>
                      <a:pt x="96648" y="348464"/>
                    </a:cubicBezTo>
                    <a:cubicBezTo>
                      <a:pt x="90534" y="339377"/>
                      <a:pt x="82557" y="322911"/>
                      <a:pt x="88978" y="313983"/>
                    </a:cubicBezTo>
                    <a:cubicBezTo>
                      <a:pt x="92224" y="309459"/>
                      <a:pt x="90164" y="301781"/>
                      <a:pt x="97426" y="299805"/>
                    </a:cubicBezTo>
                    <a:cubicBezTo>
                      <a:pt x="99284" y="293603"/>
                      <a:pt x="104879" y="290117"/>
                      <a:pt x="108188" y="284987"/>
                    </a:cubicBezTo>
                    <a:cubicBezTo>
                      <a:pt x="125809" y="257675"/>
                      <a:pt x="136177" y="255497"/>
                      <a:pt x="136686" y="251429"/>
                    </a:cubicBezTo>
                    <a:cubicBezTo>
                      <a:pt x="137930" y="241559"/>
                      <a:pt x="148889" y="234136"/>
                      <a:pt x="157789" y="229790"/>
                    </a:cubicBezTo>
                    <a:cubicBezTo>
                      <a:pt x="156093" y="227684"/>
                      <a:pt x="129569" y="181506"/>
                      <a:pt x="122111" y="174328"/>
                    </a:cubicBezTo>
                    <a:cubicBezTo>
                      <a:pt x="111670" y="164275"/>
                      <a:pt x="113764" y="155698"/>
                      <a:pt x="108764" y="142563"/>
                    </a:cubicBezTo>
                    <a:cubicBezTo>
                      <a:pt x="107386" y="138938"/>
                      <a:pt x="109028" y="135674"/>
                      <a:pt x="114263" y="119510"/>
                    </a:cubicBezTo>
                    <a:cubicBezTo>
                      <a:pt x="123431" y="119304"/>
                      <a:pt x="147415" y="93222"/>
                      <a:pt x="152098" y="88563"/>
                    </a:cubicBezTo>
                    <a:cubicBezTo>
                      <a:pt x="176139" y="64645"/>
                      <a:pt x="179285" y="66356"/>
                      <a:pt x="172662" y="63904"/>
                    </a:cubicBezTo>
                    <a:cubicBezTo>
                      <a:pt x="166500" y="61621"/>
                      <a:pt x="174722" y="61558"/>
                      <a:pt x="143842" y="40943"/>
                    </a:cubicBezTo>
                    <a:cubicBezTo>
                      <a:pt x="135356" y="35284"/>
                      <a:pt x="112131" y="6543"/>
                      <a:pt x="101580" y="0"/>
                    </a:cubicBezTo>
                    <a:cubicBezTo>
                      <a:pt x="81203" y="2899"/>
                      <a:pt x="63683" y="8654"/>
                      <a:pt x="51768" y="19159"/>
                    </a:cubicBezTo>
                    <a:cubicBezTo>
                      <a:pt x="37495" y="31885"/>
                      <a:pt x="47748" y="46947"/>
                      <a:pt x="64725" y="87702"/>
                    </a:cubicBezTo>
                    <a:cubicBezTo>
                      <a:pt x="76266" y="122794"/>
                      <a:pt x="60744" y="114635"/>
                      <a:pt x="23894" y="129996"/>
                    </a:cubicBezTo>
                    <a:cubicBezTo>
                      <a:pt x="-29981" y="148222"/>
                      <a:pt x="49376" y="187588"/>
                      <a:pt x="83993" y="243093"/>
                    </a:cubicBezTo>
                    <a:cubicBezTo>
                      <a:pt x="-7567" y="360228"/>
                      <a:pt x="-34865" y="310723"/>
                      <a:pt x="102492" y="452584"/>
                    </a:cubicBezTo>
                    <a:cubicBezTo>
                      <a:pt x="-19160" y="595427"/>
                      <a:pt x="-46247" y="531417"/>
                      <a:pt x="96763" y="629821"/>
                    </a:cubicBezTo>
                    <a:cubicBezTo>
                      <a:pt x="49199" y="694817"/>
                      <a:pt x="17137" y="733975"/>
                      <a:pt x="30795" y="749822"/>
                    </a:cubicBezTo>
                    <a:cubicBezTo>
                      <a:pt x="45429" y="745004"/>
                      <a:pt x="64274" y="740658"/>
                      <a:pt x="86807" y="736740"/>
                    </a:cubicBezTo>
                    <a:cubicBezTo>
                      <a:pt x="90188" y="730423"/>
                      <a:pt x="95140" y="730418"/>
                      <a:pt x="99736" y="7284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10002542" y="3893016"/>
                <a:ext cx="208573" cy="772889"/>
              </a:xfrm>
              <a:custGeom>
                <a:avLst/>
                <a:gdLst/>
                <a:ahLst/>
                <a:cxnLst/>
                <a:rect l="l" t="t" r="r" b="b"/>
                <a:pathLst>
                  <a:path w="208573" h="772889" extrusionOk="0">
                    <a:moveTo>
                      <a:pt x="196620" y="708216"/>
                    </a:moveTo>
                    <a:cubicBezTo>
                      <a:pt x="200260" y="703668"/>
                      <a:pt x="198877" y="706634"/>
                      <a:pt x="204270" y="702297"/>
                    </a:cubicBezTo>
                    <a:cubicBezTo>
                      <a:pt x="204117" y="701985"/>
                      <a:pt x="152610" y="649672"/>
                      <a:pt x="128222" y="628523"/>
                    </a:cubicBezTo>
                    <a:cubicBezTo>
                      <a:pt x="125014" y="625739"/>
                      <a:pt x="116283" y="609528"/>
                      <a:pt x="105708" y="602297"/>
                    </a:cubicBezTo>
                    <a:cubicBezTo>
                      <a:pt x="100181" y="598523"/>
                      <a:pt x="101468" y="595859"/>
                      <a:pt x="103691" y="591186"/>
                    </a:cubicBezTo>
                    <a:cubicBezTo>
                      <a:pt x="101597" y="582600"/>
                      <a:pt x="105223" y="572013"/>
                      <a:pt x="115184" y="567739"/>
                    </a:cubicBezTo>
                    <a:cubicBezTo>
                      <a:pt x="127944" y="545897"/>
                      <a:pt x="184902" y="481219"/>
                      <a:pt x="202234" y="464560"/>
                    </a:cubicBezTo>
                    <a:cubicBezTo>
                      <a:pt x="196447" y="459431"/>
                      <a:pt x="167906" y="434027"/>
                      <a:pt x="163857" y="427502"/>
                    </a:cubicBezTo>
                    <a:cubicBezTo>
                      <a:pt x="151193" y="407060"/>
                      <a:pt x="132867" y="404233"/>
                      <a:pt x="129514" y="399252"/>
                    </a:cubicBezTo>
                    <a:cubicBezTo>
                      <a:pt x="123401" y="390166"/>
                      <a:pt x="115424" y="373699"/>
                      <a:pt x="121845" y="364771"/>
                    </a:cubicBezTo>
                    <a:cubicBezTo>
                      <a:pt x="125091" y="360247"/>
                      <a:pt x="123031" y="352569"/>
                      <a:pt x="130292" y="350593"/>
                    </a:cubicBezTo>
                    <a:cubicBezTo>
                      <a:pt x="132151" y="344391"/>
                      <a:pt x="137746" y="340906"/>
                      <a:pt x="141055" y="335776"/>
                    </a:cubicBezTo>
                    <a:cubicBezTo>
                      <a:pt x="158675" y="308459"/>
                      <a:pt x="169044" y="306290"/>
                      <a:pt x="169558" y="302218"/>
                    </a:cubicBezTo>
                    <a:cubicBezTo>
                      <a:pt x="170797" y="292348"/>
                      <a:pt x="181766" y="284925"/>
                      <a:pt x="190660" y="280579"/>
                    </a:cubicBezTo>
                    <a:cubicBezTo>
                      <a:pt x="188946" y="278463"/>
                      <a:pt x="162450" y="232309"/>
                      <a:pt x="154977" y="225117"/>
                    </a:cubicBezTo>
                    <a:cubicBezTo>
                      <a:pt x="144537" y="215064"/>
                      <a:pt x="146631" y="206487"/>
                      <a:pt x="141631" y="193352"/>
                    </a:cubicBezTo>
                    <a:cubicBezTo>
                      <a:pt x="140253" y="189727"/>
                      <a:pt x="141895" y="186463"/>
                      <a:pt x="147130" y="170299"/>
                    </a:cubicBezTo>
                    <a:cubicBezTo>
                      <a:pt x="158867" y="170035"/>
                      <a:pt x="195645" y="126462"/>
                      <a:pt x="203901" y="121433"/>
                    </a:cubicBezTo>
                    <a:cubicBezTo>
                      <a:pt x="211652" y="116707"/>
                      <a:pt x="207968" y="115597"/>
                      <a:pt x="205529" y="114693"/>
                    </a:cubicBezTo>
                    <a:cubicBezTo>
                      <a:pt x="199372" y="112409"/>
                      <a:pt x="207589" y="112347"/>
                      <a:pt x="176709" y="91731"/>
                    </a:cubicBezTo>
                    <a:cubicBezTo>
                      <a:pt x="167685" y="85707"/>
                      <a:pt x="141055" y="52505"/>
                      <a:pt x="132156" y="49625"/>
                    </a:cubicBezTo>
                    <a:cubicBezTo>
                      <a:pt x="129510" y="48770"/>
                      <a:pt x="116711" y="33712"/>
                      <a:pt x="116999" y="26745"/>
                    </a:cubicBezTo>
                    <a:cubicBezTo>
                      <a:pt x="114828" y="21183"/>
                      <a:pt x="115635" y="5615"/>
                      <a:pt x="125279" y="0"/>
                    </a:cubicBezTo>
                    <a:cubicBezTo>
                      <a:pt x="96180" y="1111"/>
                      <a:pt x="64709" y="2255"/>
                      <a:pt x="31221" y="3433"/>
                    </a:cubicBezTo>
                    <a:cubicBezTo>
                      <a:pt x="51733" y="27760"/>
                      <a:pt x="104075" y="76015"/>
                      <a:pt x="106971" y="89674"/>
                    </a:cubicBezTo>
                    <a:cubicBezTo>
                      <a:pt x="108806" y="98174"/>
                      <a:pt x="102279" y="98313"/>
                      <a:pt x="105727" y="103097"/>
                    </a:cubicBezTo>
                    <a:cubicBezTo>
                      <a:pt x="90340" y="112395"/>
                      <a:pt x="83977" y="119823"/>
                      <a:pt x="60075" y="144078"/>
                    </a:cubicBezTo>
                    <a:cubicBezTo>
                      <a:pt x="42925" y="161477"/>
                      <a:pt x="20728" y="168448"/>
                      <a:pt x="4562" y="190741"/>
                    </a:cubicBezTo>
                    <a:cubicBezTo>
                      <a:pt x="3117" y="192737"/>
                      <a:pt x="1642" y="194530"/>
                      <a:pt x="0" y="195953"/>
                    </a:cubicBezTo>
                    <a:cubicBezTo>
                      <a:pt x="2829" y="202155"/>
                      <a:pt x="6507" y="207939"/>
                      <a:pt x="13111" y="211439"/>
                    </a:cubicBezTo>
                    <a:cubicBezTo>
                      <a:pt x="18835" y="214477"/>
                      <a:pt x="54672" y="283862"/>
                      <a:pt x="85528" y="292492"/>
                    </a:cubicBezTo>
                    <a:cubicBezTo>
                      <a:pt x="88885" y="300579"/>
                      <a:pt x="91219" y="301886"/>
                      <a:pt x="88972" y="304834"/>
                    </a:cubicBezTo>
                    <a:cubicBezTo>
                      <a:pt x="84034" y="329637"/>
                      <a:pt x="85134" y="327396"/>
                      <a:pt x="84817" y="327454"/>
                    </a:cubicBezTo>
                    <a:cubicBezTo>
                      <a:pt x="77998" y="328627"/>
                      <a:pt x="78896" y="337257"/>
                      <a:pt x="73162" y="339377"/>
                    </a:cubicBezTo>
                    <a:cubicBezTo>
                      <a:pt x="57899" y="345021"/>
                      <a:pt x="9980" y="400945"/>
                      <a:pt x="3919" y="408954"/>
                    </a:cubicBezTo>
                    <a:cubicBezTo>
                      <a:pt x="9293" y="413286"/>
                      <a:pt x="10964" y="412358"/>
                      <a:pt x="11713" y="414046"/>
                    </a:cubicBezTo>
                    <a:cubicBezTo>
                      <a:pt x="18888" y="430180"/>
                      <a:pt x="35284" y="438113"/>
                      <a:pt x="45273" y="451959"/>
                    </a:cubicBezTo>
                    <a:cubicBezTo>
                      <a:pt x="52352" y="461772"/>
                      <a:pt x="61477" y="470344"/>
                      <a:pt x="69929" y="479147"/>
                    </a:cubicBezTo>
                    <a:cubicBezTo>
                      <a:pt x="104945" y="515618"/>
                      <a:pt x="96204" y="512085"/>
                      <a:pt x="88861" y="526643"/>
                    </a:cubicBezTo>
                    <a:cubicBezTo>
                      <a:pt x="77445" y="549234"/>
                      <a:pt x="72960" y="541349"/>
                      <a:pt x="42541" y="583422"/>
                    </a:cubicBezTo>
                    <a:cubicBezTo>
                      <a:pt x="27365" y="604422"/>
                      <a:pt x="23446" y="599552"/>
                      <a:pt x="18125" y="608407"/>
                    </a:cubicBezTo>
                    <a:cubicBezTo>
                      <a:pt x="43295" y="641412"/>
                      <a:pt x="59979" y="647081"/>
                      <a:pt x="68354" y="665658"/>
                    </a:cubicBezTo>
                    <a:cubicBezTo>
                      <a:pt x="71951" y="673639"/>
                      <a:pt x="86335" y="675648"/>
                      <a:pt x="90681" y="687480"/>
                    </a:cubicBezTo>
                    <a:cubicBezTo>
                      <a:pt x="92415" y="692201"/>
                      <a:pt x="114583" y="693249"/>
                      <a:pt x="103196" y="708490"/>
                    </a:cubicBezTo>
                    <a:cubicBezTo>
                      <a:pt x="101641" y="717192"/>
                      <a:pt x="98807" y="723211"/>
                      <a:pt x="92079" y="730423"/>
                    </a:cubicBezTo>
                    <a:cubicBezTo>
                      <a:pt x="66491" y="750927"/>
                      <a:pt x="53087" y="763702"/>
                      <a:pt x="44322" y="771586"/>
                    </a:cubicBezTo>
                    <a:cubicBezTo>
                      <a:pt x="77935" y="772081"/>
                      <a:pt x="110362" y="772524"/>
                      <a:pt x="141386" y="772889"/>
                    </a:cubicBezTo>
                    <a:cubicBezTo>
                      <a:pt x="139657" y="767754"/>
                      <a:pt x="161293" y="752375"/>
                      <a:pt x="196620" y="70821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8412672" y="3938752"/>
                <a:ext cx="210504" cy="712840"/>
              </a:xfrm>
              <a:custGeom>
                <a:avLst/>
                <a:gdLst/>
                <a:ahLst/>
                <a:cxnLst/>
                <a:rect l="l" t="t" r="r" b="b"/>
                <a:pathLst>
                  <a:path w="210504" h="712840" extrusionOk="0">
                    <a:moveTo>
                      <a:pt x="110564" y="567556"/>
                    </a:moveTo>
                    <a:cubicBezTo>
                      <a:pt x="102683" y="561811"/>
                      <a:pt x="97938" y="560056"/>
                      <a:pt x="101026" y="553792"/>
                    </a:cubicBezTo>
                    <a:cubicBezTo>
                      <a:pt x="102937" y="549912"/>
                      <a:pt x="98360" y="538508"/>
                      <a:pt x="109301" y="530051"/>
                    </a:cubicBezTo>
                    <a:cubicBezTo>
                      <a:pt x="111332" y="528474"/>
                      <a:pt x="167925" y="458825"/>
                      <a:pt x="168064" y="458498"/>
                    </a:cubicBezTo>
                    <a:cubicBezTo>
                      <a:pt x="168982" y="456411"/>
                      <a:pt x="173842" y="456142"/>
                      <a:pt x="174437" y="455152"/>
                    </a:cubicBezTo>
                    <a:cubicBezTo>
                      <a:pt x="179734" y="446406"/>
                      <a:pt x="188091" y="440099"/>
                      <a:pt x="193254" y="431277"/>
                    </a:cubicBezTo>
                    <a:cubicBezTo>
                      <a:pt x="202546" y="415392"/>
                      <a:pt x="216978" y="434180"/>
                      <a:pt x="171143" y="391300"/>
                    </a:cubicBezTo>
                    <a:cubicBezTo>
                      <a:pt x="160947" y="381767"/>
                      <a:pt x="159530" y="370406"/>
                      <a:pt x="138558" y="360262"/>
                    </a:cubicBezTo>
                    <a:cubicBezTo>
                      <a:pt x="119756" y="351170"/>
                      <a:pt x="115251" y="326045"/>
                      <a:pt x="120779" y="318358"/>
                    </a:cubicBezTo>
                    <a:cubicBezTo>
                      <a:pt x="124126" y="313699"/>
                      <a:pt x="122003" y="305790"/>
                      <a:pt x="129476" y="303757"/>
                    </a:cubicBezTo>
                    <a:cubicBezTo>
                      <a:pt x="130086" y="301733"/>
                      <a:pt x="152302" y="269641"/>
                      <a:pt x="166916" y="257804"/>
                    </a:cubicBezTo>
                    <a:cubicBezTo>
                      <a:pt x="174951" y="251295"/>
                      <a:pt x="161763" y="252901"/>
                      <a:pt x="187908" y="233742"/>
                    </a:cubicBezTo>
                    <a:cubicBezTo>
                      <a:pt x="192255" y="230559"/>
                      <a:pt x="192101" y="232607"/>
                      <a:pt x="191001" y="230766"/>
                    </a:cubicBezTo>
                    <a:cubicBezTo>
                      <a:pt x="127445" y="124857"/>
                      <a:pt x="165663" y="206126"/>
                      <a:pt x="141161" y="141804"/>
                    </a:cubicBezTo>
                    <a:cubicBezTo>
                      <a:pt x="139739" y="138073"/>
                      <a:pt x="141434" y="134708"/>
                      <a:pt x="146823" y="118063"/>
                    </a:cubicBezTo>
                    <a:cubicBezTo>
                      <a:pt x="156817" y="117832"/>
                      <a:pt x="210312" y="62856"/>
                      <a:pt x="210504" y="62534"/>
                    </a:cubicBezTo>
                    <a:cubicBezTo>
                      <a:pt x="206648" y="60260"/>
                      <a:pt x="205745" y="60943"/>
                      <a:pt x="203075" y="57746"/>
                    </a:cubicBezTo>
                    <a:cubicBezTo>
                      <a:pt x="189709" y="41789"/>
                      <a:pt x="172747" y="38053"/>
                      <a:pt x="163656" y="24106"/>
                    </a:cubicBezTo>
                    <a:cubicBezTo>
                      <a:pt x="158584" y="16327"/>
                      <a:pt x="148403" y="7928"/>
                      <a:pt x="139043" y="0"/>
                    </a:cubicBezTo>
                    <a:cubicBezTo>
                      <a:pt x="111678" y="702"/>
                      <a:pt x="85581" y="1365"/>
                      <a:pt x="60915" y="1990"/>
                    </a:cubicBezTo>
                    <a:cubicBezTo>
                      <a:pt x="74833" y="18178"/>
                      <a:pt x="101482" y="41380"/>
                      <a:pt x="103864" y="52587"/>
                    </a:cubicBezTo>
                    <a:cubicBezTo>
                      <a:pt x="105646" y="60842"/>
                      <a:pt x="99307" y="60976"/>
                      <a:pt x="102659" y="65621"/>
                    </a:cubicBezTo>
                    <a:cubicBezTo>
                      <a:pt x="87723" y="74645"/>
                      <a:pt x="81542" y="81861"/>
                      <a:pt x="58331" y="105409"/>
                    </a:cubicBezTo>
                    <a:cubicBezTo>
                      <a:pt x="41681" y="122299"/>
                      <a:pt x="20127" y="129068"/>
                      <a:pt x="4433" y="150717"/>
                    </a:cubicBezTo>
                    <a:cubicBezTo>
                      <a:pt x="3030" y="152655"/>
                      <a:pt x="1599" y="154395"/>
                      <a:pt x="0" y="155775"/>
                    </a:cubicBezTo>
                    <a:cubicBezTo>
                      <a:pt x="2747" y="161794"/>
                      <a:pt x="6320" y="167410"/>
                      <a:pt x="12727" y="170813"/>
                    </a:cubicBezTo>
                    <a:cubicBezTo>
                      <a:pt x="18240" y="173746"/>
                      <a:pt x="53145" y="241150"/>
                      <a:pt x="83040" y="249506"/>
                    </a:cubicBezTo>
                    <a:cubicBezTo>
                      <a:pt x="86297" y="257357"/>
                      <a:pt x="88568" y="258627"/>
                      <a:pt x="86383" y="261487"/>
                    </a:cubicBezTo>
                    <a:cubicBezTo>
                      <a:pt x="81590" y="285569"/>
                      <a:pt x="82656" y="283396"/>
                      <a:pt x="82349" y="283449"/>
                    </a:cubicBezTo>
                    <a:cubicBezTo>
                      <a:pt x="75726" y="284588"/>
                      <a:pt x="76600" y="292968"/>
                      <a:pt x="71029" y="295026"/>
                    </a:cubicBezTo>
                    <a:cubicBezTo>
                      <a:pt x="56209" y="300511"/>
                      <a:pt x="9711" y="354776"/>
                      <a:pt x="3799" y="362579"/>
                    </a:cubicBezTo>
                    <a:cubicBezTo>
                      <a:pt x="9014" y="366781"/>
                      <a:pt x="10638" y="365882"/>
                      <a:pt x="11368" y="367521"/>
                    </a:cubicBezTo>
                    <a:cubicBezTo>
                      <a:pt x="18331" y="383185"/>
                      <a:pt x="34256" y="390887"/>
                      <a:pt x="43953" y="404334"/>
                    </a:cubicBezTo>
                    <a:cubicBezTo>
                      <a:pt x="50820" y="413863"/>
                      <a:pt x="59681" y="422180"/>
                      <a:pt x="67888" y="430728"/>
                    </a:cubicBezTo>
                    <a:cubicBezTo>
                      <a:pt x="101885" y="466142"/>
                      <a:pt x="93395" y="462709"/>
                      <a:pt x="86268" y="476844"/>
                    </a:cubicBezTo>
                    <a:cubicBezTo>
                      <a:pt x="75188" y="498782"/>
                      <a:pt x="70828" y="491123"/>
                      <a:pt x="41292" y="531974"/>
                    </a:cubicBezTo>
                    <a:cubicBezTo>
                      <a:pt x="26558" y="552364"/>
                      <a:pt x="22754" y="547633"/>
                      <a:pt x="17582" y="556234"/>
                    </a:cubicBezTo>
                    <a:cubicBezTo>
                      <a:pt x="42017" y="588277"/>
                      <a:pt x="58216" y="593782"/>
                      <a:pt x="66347" y="611816"/>
                    </a:cubicBezTo>
                    <a:cubicBezTo>
                      <a:pt x="69843" y="619566"/>
                      <a:pt x="83804" y="621518"/>
                      <a:pt x="88021" y="633004"/>
                    </a:cubicBezTo>
                    <a:cubicBezTo>
                      <a:pt x="89711" y="637590"/>
                      <a:pt x="111231" y="638605"/>
                      <a:pt x="100181" y="653403"/>
                    </a:cubicBezTo>
                    <a:cubicBezTo>
                      <a:pt x="98653" y="661922"/>
                      <a:pt x="95878" y="667744"/>
                      <a:pt x="89385" y="674696"/>
                    </a:cubicBezTo>
                    <a:cubicBezTo>
                      <a:pt x="57702" y="700091"/>
                      <a:pt x="51589" y="709254"/>
                      <a:pt x="42416" y="712841"/>
                    </a:cubicBezTo>
                    <a:cubicBezTo>
                      <a:pt x="81528" y="711913"/>
                      <a:pt x="122138" y="711182"/>
                      <a:pt x="163997" y="710634"/>
                    </a:cubicBezTo>
                    <a:cubicBezTo>
                      <a:pt x="175114" y="697922"/>
                      <a:pt x="200087" y="669456"/>
                      <a:pt x="200337" y="669345"/>
                    </a:cubicBezTo>
                    <a:cubicBezTo>
                      <a:pt x="214913" y="662941"/>
                      <a:pt x="135133" y="605922"/>
                      <a:pt x="110564" y="56755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8784762" y="3928968"/>
                <a:ext cx="192591" cy="719374"/>
              </a:xfrm>
              <a:custGeom>
                <a:avLst/>
                <a:gdLst/>
                <a:ahLst/>
                <a:cxnLst/>
                <a:rect l="l" t="t" r="r" b="b"/>
                <a:pathLst>
                  <a:path w="192591" h="719374" extrusionOk="0">
                    <a:moveTo>
                      <a:pt x="191462" y="670566"/>
                    </a:moveTo>
                    <a:cubicBezTo>
                      <a:pt x="185243" y="664893"/>
                      <a:pt x="174576" y="650461"/>
                      <a:pt x="127949" y="609797"/>
                    </a:cubicBezTo>
                    <a:cubicBezTo>
                      <a:pt x="87387" y="574551"/>
                      <a:pt x="108734" y="579167"/>
                      <a:pt x="174015" y="484397"/>
                    </a:cubicBezTo>
                    <a:cubicBezTo>
                      <a:pt x="184081" y="469796"/>
                      <a:pt x="200645" y="491171"/>
                      <a:pt x="147135" y="441123"/>
                    </a:cubicBezTo>
                    <a:cubicBezTo>
                      <a:pt x="136963" y="431603"/>
                      <a:pt x="135474" y="420200"/>
                      <a:pt x="114550" y="410084"/>
                    </a:cubicBezTo>
                    <a:cubicBezTo>
                      <a:pt x="110400" y="408079"/>
                      <a:pt x="100214" y="393454"/>
                      <a:pt x="99364" y="382983"/>
                    </a:cubicBezTo>
                    <a:cubicBezTo>
                      <a:pt x="98279" y="369680"/>
                      <a:pt x="103245" y="369464"/>
                      <a:pt x="106794" y="364363"/>
                    </a:cubicBezTo>
                    <a:cubicBezTo>
                      <a:pt x="109934" y="349959"/>
                      <a:pt x="128578" y="332863"/>
                      <a:pt x="132694" y="321223"/>
                    </a:cubicBezTo>
                    <a:cubicBezTo>
                      <a:pt x="135004" y="314694"/>
                      <a:pt x="141890" y="315391"/>
                      <a:pt x="161384" y="292069"/>
                    </a:cubicBezTo>
                    <a:cubicBezTo>
                      <a:pt x="166964" y="285391"/>
                      <a:pt x="172204" y="278324"/>
                      <a:pt x="178145" y="271886"/>
                    </a:cubicBezTo>
                    <a:cubicBezTo>
                      <a:pt x="156087" y="251410"/>
                      <a:pt x="172483" y="273651"/>
                      <a:pt x="152264" y="246333"/>
                    </a:cubicBezTo>
                    <a:cubicBezTo>
                      <a:pt x="148566" y="241338"/>
                      <a:pt x="142688" y="238006"/>
                      <a:pt x="138543" y="233275"/>
                    </a:cubicBezTo>
                    <a:cubicBezTo>
                      <a:pt x="134610" y="228785"/>
                      <a:pt x="123117" y="203698"/>
                      <a:pt x="118483" y="200597"/>
                    </a:cubicBezTo>
                    <a:cubicBezTo>
                      <a:pt x="106880" y="192833"/>
                      <a:pt x="104973" y="183530"/>
                      <a:pt x="95729" y="173770"/>
                    </a:cubicBezTo>
                    <a:cubicBezTo>
                      <a:pt x="91786" y="169612"/>
                      <a:pt x="88938" y="163886"/>
                      <a:pt x="91728" y="157294"/>
                    </a:cubicBezTo>
                    <a:cubicBezTo>
                      <a:pt x="92189" y="156203"/>
                      <a:pt x="90772" y="143179"/>
                      <a:pt x="100714" y="138881"/>
                    </a:cubicBezTo>
                    <a:cubicBezTo>
                      <a:pt x="105074" y="136996"/>
                      <a:pt x="108614" y="131977"/>
                      <a:pt x="113469" y="125352"/>
                    </a:cubicBezTo>
                    <a:cubicBezTo>
                      <a:pt x="118406" y="118616"/>
                      <a:pt x="136468" y="111467"/>
                      <a:pt x="141434" y="104760"/>
                    </a:cubicBezTo>
                    <a:cubicBezTo>
                      <a:pt x="192754" y="35390"/>
                      <a:pt x="216805" y="73909"/>
                      <a:pt x="159045" y="19880"/>
                    </a:cubicBezTo>
                    <a:cubicBezTo>
                      <a:pt x="152173" y="13457"/>
                      <a:pt x="149723" y="6889"/>
                      <a:pt x="142606" y="0"/>
                    </a:cubicBezTo>
                    <a:cubicBezTo>
                      <a:pt x="95858" y="1245"/>
                      <a:pt x="50167" y="2447"/>
                      <a:pt x="5931" y="3606"/>
                    </a:cubicBezTo>
                    <a:cubicBezTo>
                      <a:pt x="24291" y="22385"/>
                      <a:pt x="-4668" y="-4740"/>
                      <a:pt x="47862" y="43688"/>
                    </a:cubicBezTo>
                    <a:cubicBezTo>
                      <a:pt x="80000" y="73351"/>
                      <a:pt x="99359" y="55303"/>
                      <a:pt x="25545" y="123655"/>
                    </a:cubicBezTo>
                    <a:cubicBezTo>
                      <a:pt x="23811" y="137102"/>
                      <a:pt x="7319" y="128390"/>
                      <a:pt x="32062" y="158039"/>
                    </a:cubicBezTo>
                    <a:cubicBezTo>
                      <a:pt x="37075" y="164044"/>
                      <a:pt x="55704" y="170198"/>
                      <a:pt x="60368" y="176487"/>
                    </a:cubicBezTo>
                    <a:cubicBezTo>
                      <a:pt x="82426" y="206242"/>
                      <a:pt x="86791" y="203174"/>
                      <a:pt x="85629" y="212121"/>
                    </a:cubicBezTo>
                    <a:cubicBezTo>
                      <a:pt x="103874" y="227328"/>
                      <a:pt x="20704" y="293136"/>
                      <a:pt x="5105" y="324420"/>
                    </a:cubicBezTo>
                    <a:cubicBezTo>
                      <a:pt x="24488" y="341964"/>
                      <a:pt x="22687" y="342781"/>
                      <a:pt x="24752" y="344036"/>
                    </a:cubicBezTo>
                    <a:cubicBezTo>
                      <a:pt x="40850" y="353815"/>
                      <a:pt x="59277" y="379877"/>
                      <a:pt x="64459" y="381988"/>
                    </a:cubicBezTo>
                    <a:cubicBezTo>
                      <a:pt x="66448" y="382800"/>
                      <a:pt x="68815" y="384555"/>
                      <a:pt x="69478" y="386430"/>
                    </a:cubicBezTo>
                    <a:cubicBezTo>
                      <a:pt x="74362" y="400252"/>
                      <a:pt x="101885" y="400916"/>
                      <a:pt x="97943" y="434392"/>
                    </a:cubicBezTo>
                    <a:cubicBezTo>
                      <a:pt x="79410" y="448267"/>
                      <a:pt x="78060" y="462084"/>
                      <a:pt x="63614" y="472666"/>
                    </a:cubicBezTo>
                    <a:cubicBezTo>
                      <a:pt x="50801" y="482046"/>
                      <a:pt x="11656" y="525537"/>
                      <a:pt x="6527" y="536248"/>
                    </a:cubicBezTo>
                    <a:cubicBezTo>
                      <a:pt x="523" y="548792"/>
                      <a:pt x="-14134" y="532835"/>
                      <a:pt x="38377" y="587023"/>
                    </a:cubicBezTo>
                    <a:cubicBezTo>
                      <a:pt x="40221" y="588931"/>
                      <a:pt x="40778" y="592061"/>
                      <a:pt x="42579" y="594032"/>
                    </a:cubicBezTo>
                    <a:cubicBezTo>
                      <a:pt x="46532" y="598354"/>
                      <a:pt x="75717" y="629456"/>
                      <a:pt x="80836" y="631148"/>
                    </a:cubicBezTo>
                    <a:cubicBezTo>
                      <a:pt x="86690" y="633095"/>
                      <a:pt x="101453" y="642946"/>
                      <a:pt x="99542" y="648350"/>
                    </a:cubicBezTo>
                    <a:cubicBezTo>
                      <a:pt x="109118" y="673023"/>
                      <a:pt x="92261" y="682797"/>
                      <a:pt x="86104" y="689966"/>
                    </a:cubicBezTo>
                    <a:cubicBezTo>
                      <a:pt x="71937" y="706422"/>
                      <a:pt x="59892" y="708124"/>
                      <a:pt x="59157" y="710778"/>
                    </a:cubicBezTo>
                    <a:cubicBezTo>
                      <a:pt x="57933" y="715168"/>
                      <a:pt x="56593" y="717672"/>
                      <a:pt x="51834" y="719086"/>
                    </a:cubicBezTo>
                    <a:cubicBezTo>
                      <a:pt x="81820" y="719124"/>
                      <a:pt x="112120" y="719225"/>
                      <a:pt x="142664" y="719374"/>
                    </a:cubicBezTo>
                    <a:cubicBezTo>
                      <a:pt x="191020" y="666566"/>
                      <a:pt x="194608" y="673432"/>
                      <a:pt x="191462" y="67056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8925168" y="3920021"/>
                <a:ext cx="429912" cy="732033"/>
              </a:xfrm>
              <a:custGeom>
                <a:avLst/>
                <a:gdLst/>
                <a:ahLst/>
                <a:cxnLst/>
                <a:rect l="l" t="t" r="r" b="b"/>
                <a:pathLst>
                  <a:path w="429912" h="732033" extrusionOk="0">
                    <a:moveTo>
                      <a:pt x="403782" y="701836"/>
                    </a:moveTo>
                    <a:cubicBezTo>
                      <a:pt x="404929" y="699831"/>
                      <a:pt x="409761" y="700124"/>
                      <a:pt x="410472" y="699192"/>
                    </a:cubicBezTo>
                    <a:cubicBezTo>
                      <a:pt x="416110" y="691807"/>
                      <a:pt x="423947" y="686600"/>
                      <a:pt x="429912" y="679571"/>
                    </a:cubicBezTo>
                    <a:cubicBezTo>
                      <a:pt x="418338" y="664711"/>
                      <a:pt x="418107" y="671590"/>
                      <a:pt x="417310" y="668893"/>
                    </a:cubicBezTo>
                    <a:cubicBezTo>
                      <a:pt x="413574" y="656244"/>
                      <a:pt x="393154" y="646763"/>
                      <a:pt x="391972" y="642595"/>
                    </a:cubicBezTo>
                    <a:cubicBezTo>
                      <a:pt x="387837" y="627989"/>
                      <a:pt x="365150" y="610609"/>
                      <a:pt x="359704" y="603292"/>
                    </a:cubicBezTo>
                    <a:cubicBezTo>
                      <a:pt x="355257" y="597306"/>
                      <a:pt x="352111" y="590090"/>
                      <a:pt x="344874" y="586561"/>
                    </a:cubicBezTo>
                    <a:cubicBezTo>
                      <a:pt x="328392" y="551503"/>
                      <a:pt x="329813" y="559133"/>
                      <a:pt x="340720" y="540032"/>
                    </a:cubicBezTo>
                    <a:cubicBezTo>
                      <a:pt x="346199" y="539763"/>
                      <a:pt x="361058" y="513830"/>
                      <a:pt x="361375" y="513585"/>
                    </a:cubicBezTo>
                    <a:cubicBezTo>
                      <a:pt x="367475" y="508902"/>
                      <a:pt x="370990" y="502301"/>
                      <a:pt x="375336" y="496200"/>
                    </a:cubicBezTo>
                    <a:cubicBezTo>
                      <a:pt x="381695" y="487277"/>
                      <a:pt x="391612" y="481695"/>
                      <a:pt x="399829" y="468503"/>
                    </a:cubicBezTo>
                    <a:cubicBezTo>
                      <a:pt x="411456" y="449839"/>
                      <a:pt x="417987" y="450580"/>
                      <a:pt x="419923" y="446613"/>
                    </a:cubicBezTo>
                    <a:cubicBezTo>
                      <a:pt x="430930" y="424055"/>
                      <a:pt x="442130" y="451483"/>
                      <a:pt x="395925" y="401887"/>
                    </a:cubicBezTo>
                    <a:cubicBezTo>
                      <a:pt x="395627" y="401570"/>
                      <a:pt x="372157" y="379118"/>
                      <a:pt x="362787" y="370993"/>
                    </a:cubicBezTo>
                    <a:cubicBezTo>
                      <a:pt x="357442" y="366358"/>
                      <a:pt x="358206" y="359416"/>
                      <a:pt x="344432" y="351690"/>
                    </a:cubicBezTo>
                    <a:cubicBezTo>
                      <a:pt x="340672" y="341281"/>
                      <a:pt x="344994" y="347146"/>
                      <a:pt x="339389" y="337464"/>
                    </a:cubicBezTo>
                    <a:cubicBezTo>
                      <a:pt x="334472" y="328968"/>
                      <a:pt x="336647" y="316189"/>
                      <a:pt x="346420" y="309959"/>
                    </a:cubicBezTo>
                    <a:cubicBezTo>
                      <a:pt x="348596" y="306175"/>
                      <a:pt x="363119" y="284367"/>
                      <a:pt x="371134" y="277329"/>
                    </a:cubicBezTo>
                    <a:cubicBezTo>
                      <a:pt x="379827" y="269694"/>
                      <a:pt x="392500" y="251761"/>
                      <a:pt x="392817" y="251694"/>
                    </a:cubicBezTo>
                    <a:cubicBezTo>
                      <a:pt x="402125" y="249766"/>
                      <a:pt x="403177" y="238593"/>
                      <a:pt x="411216" y="235251"/>
                    </a:cubicBezTo>
                    <a:cubicBezTo>
                      <a:pt x="413867" y="234146"/>
                      <a:pt x="415524" y="232357"/>
                      <a:pt x="415730" y="229222"/>
                    </a:cubicBezTo>
                    <a:cubicBezTo>
                      <a:pt x="416129" y="223208"/>
                      <a:pt x="420600" y="229896"/>
                      <a:pt x="422516" y="220530"/>
                    </a:cubicBezTo>
                    <a:cubicBezTo>
                      <a:pt x="410620" y="209746"/>
                      <a:pt x="411274" y="209953"/>
                      <a:pt x="402802" y="200492"/>
                    </a:cubicBezTo>
                    <a:cubicBezTo>
                      <a:pt x="394916" y="191689"/>
                      <a:pt x="328276" y="173044"/>
                      <a:pt x="359666" y="130890"/>
                    </a:cubicBezTo>
                    <a:cubicBezTo>
                      <a:pt x="365169" y="123501"/>
                      <a:pt x="362677" y="116760"/>
                      <a:pt x="369544" y="115313"/>
                    </a:cubicBezTo>
                    <a:cubicBezTo>
                      <a:pt x="369866" y="115251"/>
                      <a:pt x="382588" y="92034"/>
                      <a:pt x="384336" y="91154"/>
                    </a:cubicBezTo>
                    <a:cubicBezTo>
                      <a:pt x="395646" y="85481"/>
                      <a:pt x="401044" y="73270"/>
                      <a:pt x="406020" y="69217"/>
                    </a:cubicBezTo>
                    <a:cubicBezTo>
                      <a:pt x="362864" y="34106"/>
                      <a:pt x="343145" y="18447"/>
                      <a:pt x="331960" y="0"/>
                    </a:cubicBezTo>
                    <a:cubicBezTo>
                      <a:pt x="240140" y="2548"/>
                      <a:pt x="148604" y="5034"/>
                      <a:pt x="60070" y="7404"/>
                    </a:cubicBezTo>
                    <a:cubicBezTo>
                      <a:pt x="62942" y="10832"/>
                      <a:pt x="68609" y="17096"/>
                      <a:pt x="81849" y="30890"/>
                    </a:cubicBezTo>
                    <a:cubicBezTo>
                      <a:pt x="88352" y="37664"/>
                      <a:pt x="108767" y="55457"/>
                      <a:pt x="106875" y="62366"/>
                    </a:cubicBezTo>
                    <a:cubicBezTo>
                      <a:pt x="108950" y="71265"/>
                      <a:pt x="102279" y="71313"/>
                      <a:pt x="105732" y="76101"/>
                    </a:cubicBezTo>
                    <a:cubicBezTo>
                      <a:pt x="94807" y="82707"/>
                      <a:pt x="85494" y="90674"/>
                      <a:pt x="77186" y="99981"/>
                    </a:cubicBezTo>
                    <a:cubicBezTo>
                      <a:pt x="48256" y="132414"/>
                      <a:pt x="26928" y="138842"/>
                      <a:pt x="10590" y="155761"/>
                    </a:cubicBezTo>
                    <a:cubicBezTo>
                      <a:pt x="6733" y="159756"/>
                      <a:pt x="4413" y="165140"/>
                      <a:pt x="0" y="168958"/>
                    </a:cubicBezTo>
                    <a:cubicBezTo>
                      <a:pt x="6099" y="182318"/>
                      <a:pt x="11886" y="182943"/>
                      <a:pt x="13769" y="185203"/>
                    </a:cubicBezTo>
                    <a:cubicBezTo>
                      <a:pt x="30573" y="205328"/>
                      <a:pt x="56790" y="257463"/>
                      <a:pt x="85533" y="265497"/>
                    </a:cubicBezTo>
                    <a:cubicBezTo>
                      <a:pt x="91281" y="279333"/>
                      <a:pt x="90825" y="267915"/>
                      <a:pt x="85269" y="296622"/>
                    </a:cubicBezTo>
                    <a:cubicBezTo>
                      <a:pt x="85014" y="297934"/>
                      <a:pt x="85177" y="300401"/>
                      <a:pt x="84827" y="300458"/>
                    </a:cubicBezTo>
                    <a:cubicBezTo>
                      <a:pt x="78007" y="301632"/>
                      <a:pt x="78905" y="310261"/>
                      <a:pt x="73171" y="312382"/>
                    </a:cubicBezTo>
                    <a:cubicBezTo>
                      <a:pt x="62390" y="316367"/>
                      <a:pt x="28080" y="352613"/>
                      <a:pt x="27979" y="352944"/>
                    </a:cubicBezTo>
                    <a:cubicBezTo>
                      <a:pt x="23854" y="367180"/>
                      <a:pt x="-6637" y="379464"/>
                      <a:pt x="10239" y="385752"/>
                    </a:cubicBezTo>
                    <a:cubicBezTo>
                      <a:pt x="10820" y="385973"/>
                      <a:pt x="11483" y="386493"/>
                      <a:pt x="11723" y="387041"/>
                    </a:cubicBezTo>
                    <a:cubicBezTo>
                      <a:pt x="18898" y="403175"/>
                      <a:pt x="35294" y="411108"/>
                      <a:pt x="45283" y="424954"/>
                    </a:cubicBezTo>
                    <a:cubicBezTo>
                      <a:pt x="67547" y="455830"/>
                      <a:pt x="110520" y="480536"/>
                      <a:pt x="89889" y="496883"/>
                    </a:cubicBezTo>
                    <a:cubicBezTo>
                      <a:pt x="88419" y="502205"/>
                      <a:pt x="81739" y="510811"/>
                      <a:pt x="79246" y="514633"/>
                    </a:cubicBezTo>
                    <a:cubicBezTo>
                      <a:pt x="45048" y="545450"/>
                      <a:pt x="41950" y="564657"/>
                      <a:pt x="22951" y="575979"/>
                    </a:cubicBezTo>
                    <a:cubicBezTo>
                      <a:pt x="20977" y="577152"/>
                      <a:pt x="19412" y="579277"/>
                      <a:pt x="18129" y="581407"/>
                    </a:cubicBezTo>
                    <a:cubicBezTo>
                      <a:pt x="28743" y="595326"/>
                      <a:pt x="39659" y="606470"/>
                      <a:pt x="51152" y="616960"/>
                    </a:cubicBezTo>
                    <a:cubicBezTo>
                      <a:pt x="71495" y="635528"/>
                      <a:pt x="64085" y="637585"/>
                      <a:pt x="74333" y="644917"/>
                    </a:cubicBezTo>
                    <a:cubicBezTo>
                      <a:pt x="100791" y="663855"/>
                      <a:pt x="82757" y="658504"/>
                      <a:pt x="98072" y="664961"/>
                    </a:cubicBezTo>
                    <a:cubicBezTo>
                      <a:pt x="111356" y="670566"/>
                      <a:pt x="105108" y="676172"/>
                      <a:pt x="101833" y="687302"/>
                    </a:cubicBezTo>
                    <a:cubicBezTo>
                      <a:pt x="97693" y="701379"/>
                      <a:pt x="88400" y="705778"/>
                      <a:pt x="77263" y="715341"/>
                    </a:cubicBezTo>
                    <a:cubicBezTo>
                      <a:pt x="70688" y="720980"/>
                      <a:pt x="66030" y="725322"/>
                      <a:pt x="62351" y="728653"/>
                    </a:cubicBezTo>
                    <a:cubicBezTo>
                      <a:pt x="103057" y="728932"/>
                      <a:pt x="144100" y="729293"/>
                      <a:pt x="185315" y="729716"/>
                    </a:cubicBezTo>
                    <a:cubicBezTo>
                      <a:pt x="186030" y="728634"/>
                      <a:pt x="188235" y="726999"/>
                      <a:pt x="190093" y="724461"/>
                    </a:cubicBezTo>
                    <a:cubicBezTo>
                      <a:pt x="190319" y="724148"/>
                      <a:pt x="230151" y="678677"/>
                      <a:pt x="230463" y="678542"/>
                    </a:cubicBezTo>
                    <a:cubicBezTo>
                      <a:pt x="244165" y="672518"/>
                      <a:pt x="166114" y="615355"/>
                      <a:pt x="143293" y="579715"/>
                    </a:cubicBezTo>
                    <a:cubicBezTo>
                      <a:pt x="135642" y="574138"/>
                      <a:pt x="131032" y="572431"/>
                      <a:pt x="134029" y="566349"/>
                    </a:cubicBezTo>
                    <a:cubicBezTo>
                      <a:pt x="135883" y="562580"/>
                      <a:pt x="131445" y="551513"/>
                      <a:pt x="142063" y="543296"/>
                    </a:cubicBezTo>
                    <a:cubicBezTo>
                      <a:pt x="144085" y="541729"/>
                      <a:pt x="198983" y="474142"/>
                      <a:pt x="199117" y="473825"/>
                    </a:cubicBezTo>
                    <a:cubicBezTo>
                      <a:pt x="200011" y="471801"/>
                      <a:pt x="204727" y="471541"/>
                      <a:pt x="205303" y="470580"/>
                    </a:cubicBezTo>
                    <a:cubicBezTo>
                      <a:pt x="206821" y="468075"/>
                      <a:pt x="221718" y="448964"/>
                      <a:pt x="233590" y="437551"/>
                    </a:cubicBezTo>
                    <a:cubicBezTo>
                      <a:pt x="176776" y="387185"/>
                      <a:pt x="192884" y="389291"/>
                      <a:pt x="170466" y="378449"/>
                    </a:cubicBezTo>
                    <a:cubicBezTo>
                      <a:pt x="151472" y="369262"/>
                      <a:pt x="147985" y="345026"/>
                      <a:pt x="153205" y="337766"/>
                    </a:cubicBezTo>
                    <a:cubicBezTo>
                      <a:pt x="156452" y="333242"/>
                      <a:pt x="154391" y="325564"/>
                      <a:pt x="161653" y="323588"/>
                    </a:cubicBezTo>
                    <a:cubicBezTo>
                      <a:pt x="162244" y="321622"/>
                      <a:pt x="183817" y="290468"/>
                      <a:pt x="198008" y="278973"/>
                    </a:cubicBezTo>
                    <a:cubicBezTo>
                      <a:pt x="205807" y="272651"/>
                      <a:pt x="193009" y="274213"/>
                      <a:pt x="218390" y="255612"/>
                    </a:cubicBezTo>
                    <a:cubicBezTo>
                      <a:pt x="222602" y="252526"/>
                      <a:pt x="222458" y="254506"/>
                      <a:pt x="221391" y="252723"/>
                    </a:cubicBezTo>
                    <a:cubicBezTo>
                      <a:pt x="166465" y="161184"/>
                      <a:pt x="168304" y="174809"/>
                      <a:pt x="178505" y="143294"/>
                    </a:cubicBezTo>
                    <a:cubicBezTo>
                      <a:pt x="188307" y="143073"/>
                      <a:pt x="240150" y="89693"/>
                      <a:pt x="240333" y="89380"/>
                    </a:cubicBezTo>
                    <a:cubicBezTo>
                      <a:pt x="236587" y="87174"/>
                      <a:pt x="235713" y="87832"/>
                      <a:pt x="233119" y="84731"/>
                    </a:cubicBezTo>
                    <a:cubicBezTo>
                      <a:pt x="220143" y="69241"/>
                      <a:pt x="203661" y="65597"/>
                      <a:pt x="194843" y="52068"/>
                    </a:cubicBezTo>
                    <a:cubicBezTo>
                      <a:pt x="191793" y="47390"/>
                      <a:pt x="168424" y="24212"/>
                      <a:pt x="163526" y="22625"/>
                    </a:cubicBezTo>
                    <a:cubicBezTo>
                      <a:pt x="160971" y="21798"/>
                      <a:pt x="158863" y="17832"/>
                      <a:pt x="152581" y="10543"/>
                    </a:cubicBezTo>
                    <a:cubicBezTo>
                      <a:pt x="147216" y="4327"/>
                      <a:pt x="142155" y="6457"/>
                      <a:pt x="215249" y="4005"/>
                    </a:cubicBezTo>
                    <a:cubicBezTo>
                      <a:pt x="235170" y="23755"/>
                      <a:pt x="229027" y="22245"/>
                      <a:pt x="257780" y="44034"/>
                    </a:cubicBezTo>
                    <a:cubicBezTo>
                      <a:pt x="332940" y="100991"/>
                      <a:pt x="255437" y="120472"/>
                      <a:pt x="246629" y="134078"/>
                    </a:cubicBezTo>
                    <a:cubicBezTo>
                      <a:pt x="238536" y="146583"/>
                      <a:pt x="225728" y="155655"/>
                      <a:pt x="220359" y="170164"/>
                    </a:cubicBezTo>
                    <a:cubicBezTo>
                      <a:pt x="220258" y="170438"/>
                      <a:pt x="219965" y="170679"/>
                      <a:pt x="219773" y="170939"/>
                    </a:cubicBezTo>
                    <a:cubicBezTo>
                      <a:pt x="222899" y="173669"/>
                      <a:pt x="219307" y="187775"/>
                      <a:pt x="225113" y="195794"/>
                    </a:cubicBezTo>
                    <a:cubicBezTo>
                      <a:pt x="225872" y="196847"/>
                      <a:pt x="227135" y="197684"/>
                      <a:pt x="227510" y="198833"/>
                    </a:cubicBezTo>
                    <a:cubicBezTo>
                      <a:pt x="233921" y="218420"/>
                      <a:pt x="254846" y="225170"/>
                      <a:pt x="260811" y="260415"/>
                    </a:cubicBezTo>
                    <a:cubicBezTo>
                      <a:pt x="261171" y="262559"/>
                      <a:pt x="261809" y="266429"/>
                      <a:pt x="261156" y="266694"/>
                    </a:cubicBezTo>
                    <a:cubicBezTo>
                      <a:pt x="253655" y="269766"/>
                      <a:pt x="266165" y="268372"/>
                      <a:pt x="239790" y="290507"/>
                    </a:cubicBezTo>
                    <a:cubicBezTo>
                      <a:pt x="242062" y="301771"/>
                      <a:pt x="228273" y="302031"/>
                      <a:pt x="199113" y="342233"/>
                    </a:cubicBezTo>
                    <a:cubicBezTo>
                      <a:pt x="204501" y="346665"/>
                      <a:pt x="206201" y="345709"/>
                      <a:pt x="206945" y="347382"/>
                    </a:cubicBezTo>
                    <a:cubicBezTo>
                      <a:pt x="213909" y="363045"/>
                      <a:pt x="229834" y="370747"/>
                      <a:pt x="239531" y="384195"/>
                    </a:cubicBezTo>
                    <a:cubicBezTo>
                      <a:pt x="258726" y="410815"/>
                      <a:pt x="311256" y="446382"/>
                      <a:pt x="277230" y="456950"/>
                    </a:cubicBezTo>
                    <a:cubicBezTo>
                      <a:pt x="272947" y="470450"/>
                      <a:pt x="249352" y="487238"/>
                      <a:pt x="184023" y="563700"/>
                    </a:cubicBezTo>
                    <a:cubicBezTo>
                      <a:pt x="209150" y="586859"/>
                      <a:pt x="199843" y="581162"/>
                      <a:pt x="204213" y="583816"/>
                    </a:cubicBezTo>
                    <a:cubicBezTo>
                      <a:pt x="220311" y="593595"/>
                      <a:pt x="238738" y="619657"/>
                      <a:pt x="243920" y="621768"/>
                    </a:cubicBezTo>
                    <a:cubicBezTo>
                      <a:pt x="245908" y="622581"/>
                      <a:pt x="248281" y="624335"/>
                      <a:pt x="248939" y="626210"/>
                    </a:cubicBezTo>
                    <a:cubicBezTo>
                      <a:pt x="253006" y="637710"/>
                      <a:pt x="267889" y="637244"/>
                      <a:pt x="274613" y="655023"/>
                    </a:cubicBezTo>
                    <a:cubicBezTo>
                      <a:pt x="290092" y="658648"/>
                      <a:pt x="296239" y="677663"/>
                      <a:pt x="281730" y="687783"/>
                    </a:cubicBezTo>
                    <a:cubicBezTo>
                      <a:pt x="281442" y="687985"/>
                      <a:pt x="255898" y="715927"/>
                      <a:pt x="244242" y="730365"/>
                    </a:cubicBezTo>
                    <a:cubicBezTo>
                      <a:pt x="287100" y="730865"/>
                      <a:pt x="330048" y="731427"/>
                      <a:pt x="372916" y="732033"/>
                    </a:cubicBezTo>
                    <a:cubicBezTo>
                      <a:pt x="386617" y="718884"/>
                      <a:pt x="402581" y="703932"/>
                      <a:pt x="403782" y="70183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8565210" y="3933954"/>
                <a:ext cx="264940" cy="714763"/>
              </a:xfrm>
              <a:custGeom>
                <a:avLst/>
                <a:gdLst/>
                <a:ahLst/>
                <a:cxnLst/>
                <a:rect l="l" t="t" r="r" b="b"/>
                <a:pathLst>
                  <a:path w="264940" h="714763" extrusionOk="0">
                    <a:moveTo>
                      <a:pt x="239497" y="677980"/>
                    </a:moveTo>
                    <a:cubicBezTo>
                      <a:pt x="240616" y="676033"/>
                      <a:pt x="245303" y="676316"/>
                      <a:pt x="245995" y="675413"/>
                    </a:cubicBezTo>
                    <a:cubicBezTo>
                      <a:pt x="251470" y="668244"/>
                      <a:pt x="259077" y="663187"/>
                      <a:pt x="264869" y="656350"/>
                    </a:cubicBezTo>
                    <a:cubicBezTo>
                      <a:pt x="253631" y="641922"/>
                      <a:pt x="253400" y="648600"/>
                      <a:pt x="252632" y="645980"/>
                    </a:cubicBezTo>
                    <a:cubicBezTo>
                      <a:pt x="248968" y="633576"/>
                      <a:pt x="229186" y="624518"/>
                      <a:pt x="228033" y="620446"/>
                    </a:cubicBezTo>
                    <a:cubicBezTo>
                      <a:pt x="224019" y="606263"/>
                      <a:pt x="201989" y="589393"/>
                      <a:pt x="196707" y="582287"/>
                    </a:cubicBezTo>
                    <a:cubicBezTo>
                      <a:pt x="192389" y="576475"/>
                      <a:pt x="189335" y="569470"/>
                      <a:pt x="182309" y="566042"/>
                    </a:cubicBezTo>
                    <a:cubicBezTo>
                      <a:pt x="181262" y="563825"/>
                      <a:pt x="163223" y="534772"/>
                      <a:pt x="173491" y="528768"/>
                    </a:cubicBezTo>
                    <a:cubicBezTo>
                      <a:pt x="177424" y="526465"/>
                      <a:pt x="175523" y="521066"/>
                      <a:pt x="180584" y="520710"/>
                    </a:cubicBezTo>
                    <a:cubicBezTo>
                      <a:pt x="229013" y="454681"/>
                      <a:pt x="211028" y="479892"/>
                      <a:pt x="227361" y="462128"/>
                    </a:cubicBezTo>
                    <a:cubicBezTo>
                      <a:pt x="237941" y="450628"/>
                      <a:pt x="239968" y="440902"/>
                      <a:pt x="252469" y="432882"/>
                    </a:cubicBezTo>
                    <a:cubicBezTo>
                      <a:pt x="256839" y="430075"/>
                      <a:pt x="255144" y="426262"/>
                      <a:pt x="264941" y="418892"/>
                    </a:cubicBezTo>
                    <a:cubicBezTo>
                      <a:pt x="241159" y="394998"/>
                      <a:pt x="181804" y="343185"/>
                      <a:pt x="179763" y="328963"/>
                    </a:cubicBezTo>
                    <a:cubicBezTo>
                      <a:pt x="167829" y="308617"/>
                      <a:pt x="179321" y="302853"/>
                      <a:pt x="188024" y="291007"/>
                    </a:cubicBezTo>
                    <a:cubicBezTo>
                      <a:pt x="195472" y="280862"/>
                      <a:pt x="234959" y="229838"/>
                      <a:pt x="246725" y="224948"/>
                    </a:cubicBezTo>
                    <a:cubicBezTo>
                      <a:pt x="252747" y="222444"/>
                      <a:pt x="250418" y="215977"/>
                      <a:pt x="253050" y="216069"/>
                    </a:cubicBezTo>
                    <a:cubicBezTo>
                      <a:pt x="257156" y="216208"/>
                      <a:pt x="257213" y="213049"/>
                      <a:pt x="257703" y="210655"/>
                    </a:cubicBezTo>
                    <a:cubicBezTo>
                      <a:pt x="246158" y="200189"/>
                      <a:pt x="246778" y="200376"/>
                      <a:pt x="238561" y="191198"/>
                    </a:cubicBezTo>
                    <a:cubicBezTo>
                      <a:pt x="231064" y="182828"/>
                      <a:pt x="166388" y="164289"/>
                      <a:pt x="196678" y="123621"/>
                    </a:cubicBezTo>
                    <a:cubicBezTo>
                      <a:pt x="202018" y="116448"/>
                      <a:pt x="199602" y="109904"/>
                      <a:pt x="206268" y="108496"/>
                    </a:cubicBezTo>
                    <a:cubicBezTo>
                      <a:pt x="206825" y="108380"/>
                      <a:pt x="204496" y="111029"/>
                      <a:pt x="219346" y="86486"/>
                    </a:cubicBezTo>
                    <a:cubicBezTo>
                      <a:pt x="221877" y="82303"/>
                      <a:pt x="220820" y="89717"/>
                      <a:pt x="239612" y="65784"/>
                    </a:cubicBezTo>
                    <a:cubicBezTo>
                      <a:pt x="244737" y="59265"/>
                      <a:pt x="194752" y="31991"/>
                      <a:pt x="172363" y="0"/>
                    </a:cubicBezTo>
                    <a:cubicBezTo>
                      <a:pt x="131628" y="1063"/>
                      <a:pt x="92372" y="2077"/>
                      <a:pt x="54941" y="3043"/>
                    </a:cubicBezTo>
                    <a:cubicBezTo>
                      <a:pt x="59892" y="7726"/>
                      <a:pt x="66573" y="13510"/>
                      <a:pt x="75962" y="20625"/>
                    </a:cubicBezTo>
                    <a:cubicBezTo>
                      <a:pt x="153806" y="79616"/>
                      <a:pt x="72725" y="100621"/>
                      <a:pt x="64479" y="113366"/>
                    </a:cubicBezTo>
                    <a:cubicBezTo>
                      <a:pt x="56141" y="126246"/>
                      <a:pt x="42954" y="135587"/>
                      <a:pt x="37431" y="150544"/>
                    </a:cubicBezTo>
                    <a:cubicBezTo>
                      <a:pt x="37325" y="150828"/>
                      <a:pt x="37023" y="151073"/>
                      <a:pt x="36831" y="151342"/>
                    </a:cubicBezTo>
                    <a:cubicBezTo>
                      <a:pt x="40063" y="154164"/>
                      <a:pt x="36326" y="168655"/>
                      <a:pt x="42329" y="176943"/>
                    </a:cubicBezTo>
                    <a:cubicBezTo>
                      <a:pt x="43107" y="178030"/>
                      <a:pt x="44414" y="178890"/>
                      <a:pt x="44798" y="180073"/>
                    </a:cubicBezTo>
                    <a:cubicBezTo>
                      <a:pt x="47992" y="189833"/>
                      <a:pt x="55714" y="196660"/>
                      <a:pt x="60853" y="205150"/>
                    </a:cubicBezTo>
                    <a:cubicBezTo>
                      <a:pt x="68100" y="217131"/>
                      <a:pt x="74401" y="214852"/>
                      <a:pt x="74631" y="231372"/>
                    </a:cubicBezTo>
                    <a:cubicBezTo>
                      <a:pt x="76888" y="232530"/>
                      <a:pt x="77109" y="234391"/>
                      <a:pt x="77474" y="240078"/>
                    </a:cubicBezTo>
                    <a:cubicBezTo>
                      <a:pt x="77556" y="241247"/>
                      <a:pt x="78891" y="242299"/>
                      <a:pt x="79093" y="243497"/>
                    </a:cubicBezTo>
                    <a:cubicBezTo>
                      <a:pt x="79467" y="245708"/>
                      <a:pt x="80120" y="249694"/>
                      <a:pt x="79453" y="249968"/>
                    </a:cubicBezTo>
                    <a:cubicBezTo>
                      <a:pt x="71759" y="253117"/>
                      <a:pt x="84611" y="251694"/>
                      <a:pt x="57443" y="274492"/>
                    </a:cubicBezTo>
                    <a:cubicBezTo>
                      <a:pt x="59791" y="286103"/>
                      <a:pt x="45600" y="286333"/>
                      <a:pt x="15546" y="327771"/>
                    </a:cubicBezTo>
                    <a:cubicBezTo>
                      <a:pt x="21093" y="332334"/>
                      <a:pt x="22850" y="331348"/>
                      <a:pt x="23614" y="333074"/>
                    </a:cubicBezTo>
                    <a:cubicBezTo>
                      <a:pt x="30789" y="349209"/>
                      <a:pt x="47185" y="357142"/>
                      <a:pt x="57174" y="370988"/>
                    </a:cubicBezTo>
                    <a:cubicBezTo>
                      <a:pt x="76946" y="398406"/>
                      <a:pt x="131046" y="435041"/>
                      <a:pt x="96002" y="445926"/>
                    </a:cubicBezTo>
                    <a:cubicBezTo>
                      <a:pt x="91584" y="459849"/>
                      <a:pt x="67567" y="476796"/>
                      <a:pt x="0" y="555878"/>
                    </a:cubicBezTo>
                    <a:cubicBezTo>
                      <a:pt x="21885" y="576051"/>
                      <a:pt x="18475" y="575191"/>
                      <a:pt x="20795" y="576595"/>
                    </a:cubicBezTo>
                    <a:cubicBezTo>
                      <a:pt x="37373" y="586667"/>
                      <a:pt x="56353" y="613508"/>
                      <a:pt x="61693" y="615686"/>
                    </a:cubicBezTo>
                    <a:cubicBezTo>
                      <a:pt x="63739" y="616523"/>
                      <a:pt x="66184" y="618331"/>
                      <a:pt x="66866" y="620258"/>
                    </a:cubicBezTo>
                    <a:cubicBezTo>
                      <a:pt x="71068" y="632143"/>
                      <a:pt x="86349" y="631552"/>
                      <a:pt x="93308" y="649932"/>
                    </a:cubicBezTo>
                    <a:cubicBezTo>
                      <a:pt x="109257" y="653663"/>
                      <a:pt x="115582" y="673254"/>
                      <a:pt x="100642" y="683672"/>
                    </a:cubicBezTo>
                    <a:cubicBezTo>
                      <a:pt x="100517" y="683759"/>
                      <a:pt x="83708" y="702293"/>
                      <a:pt x="72585" y="714764"/>
                    </a:cubicBezTo>
                    <a:cubicBezTo>
                      <a:pt x="114891" y="714384"/>
                      <a:pt x="158267" y="714168"/>
                      <a:pt x="202494" y="714091"/>
                    </a:cubicBezTo>
                    <a:cubicBezTo>
                      <a:pt x="216219" y="700749"/>
                      <a:pt x="238157" y="680316"/>
                      <a:pt x="239497" y="67798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9458690" y="3910050"/>
                <a:ext cx="241425" cy="747687"/>
              </a:xfrm>
              <a:custGeom>
                <a:avLst/>
                <a:gdLst/>
                <a:ahLst/>
                <a:cxnLst/>
                <a:rect l="l" t="t" r="r" b="b"/>
                <a:pathLst>
                  <a:path w="241425" h="747687" extrusionOk="0">
                    <a:moveTo>
                      <a:pt x="237014" y="694701"/>
                    </a:moveTo>
                    <a:cubicBezTo>
                      <a:pt x="236097" y="692898"/>
                      <a:pt x="175057" y="632908"/>
                      <a:pt x="158690" y="618715"/>
                    </a:cubicBezTo>
                    <a:cubicBezTo>
                      <a:pt x="155386" y="615850"/>
                      <a:pt x="146395" y="599148"/>
                      <a:pt x="135498" y="591701"/>
                    </a:cubicBezTo>
                    <a:cubicBezTo>
                      <a:pt x="129831" y="587830"/>
                      <a:pt x="131128" y="585080"/>
                      <a:pt x="133419" y="580253"/>
                    </a:cubicBezTo>
                    <a:cubicBezTo>
                      <a:pt x="131263" y="571412"/>
                      <a:pt x="134994" y="560513"/>
                      <a:pt x="145257" y="556104"/>
                    </a:cubicBezTo>
                    <a:cubicBezTo>
                      <a:pt x="159847" y="531133"/>
                      <a:pt x="196543" y="493719"/>
                      <a:pt x="199406" y="487200"/>
                    </a:cubicBezTo>
                    <a:cubicBezTo>
                      <a:pt x="200323" y="485113"/>
                      <a:pt x="205178" y="484844"/>
                      <a:pt x="205778" y="483854"/>
                    </a:cubicBezTo>
                    <a:cubicBezTo>
                      <a:pt x="207334" y="481286"/>
                      <a:pt x="222683" y="461584"/>
                      <a:pt x="234915" y="449834"/>
                    </a:cubicBezTo>
                    <a:cubicBezTo>
                      <a:pt x="229143" y="444714"/>
                      <a:pt x="199564" y="418401"/>
                      <a:pt x="195391" y="411666"/>
                    </a:cubicBezTo>
                    <a:cubicBezTo>
                      <a:pt x="182347" y="390608"/>
                      <a:pt x="163473" y="387699"/>
                      <a:pt x="160020" y="382570"/>
                    </a:cubicBezTo>
                    <a:cubicBezTo>
                      <a:pt x="153724" y="373209"/>
                      <a:pt x="145512" y="356247"/>
                      <a:pt x="152120" y="347060"/>
                    </a:cubicBezTo>
                    <a:cubicBezTo>
                      <a:pt x="155467" y="342401"/>
                      <a:pt x="153345" y="334492"/>
                      <a:pt x="160817" y="332459"/>
                    </a:cubicBezTo>
                    <a:cubicBezTo>
                      <a:pt x="162729" y="326069"/>
                      <a:pt x="168492" y="322483"/>
                      <a:pt x="171902" y="317194"/>
                    </a:cubicBezTo>
                    <a:cubicBezTo>
                      <a:pt x="190050" y="289064"/>
                      <a:pt x="200731" y="286819"/>
                      <a:pt x="201255" y="282631"/>
                    </a:cubicBezTo>
                    <a:cubicBezTo>
                      <a:pt x="202537" y="272463"/>
                      <a:pt x="213823" y="264819"/>
                      <a:pt x="222986" y="260343"/>
                    </a:cubicBezTo>
                    <a:cubicBezTo>
                      <a:pt x="221243" y="258175"/>
                      <a:pt x="193921" y="210612"/>
                      <a:pt x="186242" y="203218"/>
                    </a:cubicBezTo>
                    <a:cubicBezTo>
                      <a:pt x="175489" y="192862"/>
                      <a:pt x="177645" y="184030"/>
                      <a:pt x="172497" y="170501"/>
                    </a:cubicBezTo>
                    <a:cubicBezTo>
                      <a:pt x="171075" y="166770"/>
                      <a:pt x="172771" y="163405"/>
                      <a:pt x="178159" y="146760"/>
                    </a:cubicBezTo>
                    <a:cubicBezTo>
                      <a:pt x="187601" y="146544"/>
                      <a:pt x="212305" y="119683"/>
                      <a:pt x="217127" y="114885"/>
                    </a:cubicBezTo>
                    <a:cubicBezTo>
                      <a:pt x="241889" y="90251"/>
                      <a:pt x="245130" y="92015"/>
                      <a:pt x="238311" y="89486"/>
                    </a:cubicBezTo>
                    <a:cubicBezTo>
                      <a:pt x="231962" y="87130"/>
                      <a:pt x="240433" y="87068"/>
                      <a:pt x="208626" y="65837"/>
                    </a:cubicBezTo>
                    <a:cubicBezTo>
                      <a:pt x="200962" y="60726"/>
                      <a:pt x="165913" y="20091"/>
                      <a:pt x="159122" y="19452"/>
                    </a:cubicBezTo>
                    <a:cubicBezTo>
                      <a:pt x="154343" y="13553"/>
                      <a:pt x="148710" y="8019"/>
                      <a:pt x="146707" y="0"/>
                    </a:cubicBezTo>
                    <a:cubicBezTo>
                      <a:pt x="109910" y="1091"/>
                      <a:pt x="72552" y="2183"/>
                      <a:pt x="34823" y="3269"/>
                    </a:cubicBezTo>
                    <a:cubicBezTo>
                      <a:pt x="106827" y="77832"/>
                      <a:pt x="98317" y="69111"/>
                      <a:pt x="104133" y="79125"/>
                    </a:cubicBezTo>
                    <a:cubicBezTo>
                      <a:pt x="103965" y="80741"/>
                      <a:pt x="103706" y="80549"/>
                      <a:pt x="103864" y="81294"/>
                    </a:cubicBezTo>
                    <a:cubicBezTo>
                      <a:pt x="105646" y="89549"/>
                      <a:pt x="99307" y="89683"/>
                      <a:pt x="102659" y="94323"/>
                    </a:cubicBezTo>
                    <a:cubicBezTo>
                      <a:pt x="87723" y="103347"/>
                      <a:pt x="81542" y="110563"/>
                      <a:pt x="58331" y="134111"/>
                    </a:cubicBezTo>
                    <a:cubicBezTo>
                      <a:pt x="41681" y="151001"/>
                      <a:pt x="20127" y="157770"/>
                      <a:pt x="4433" y="179419"/>
                    </a:cubicBezTo>
                    <a:cubicBezTo>
                      <a:pt x="3030" y="181357"/>
                      <a:pt x="1599" y="183097"/>
                      <a:pt x="0" y="184477"/>
                    </a:cubicBezTo>
                    <a:cubicBezTo>
                      <a:pt x="2747" y="190496"/>
                      <a:pt x="6315" y="196112"/>
                      <a:pt x="12727" y="199516"/>
                    </a:cubicBezTo>
                    <a:cubicBezTo>
                      <a:pt x="22514" y="204718"/>
                      <a:pt x="49735" y="268901"/>
                      <a:pt x="83040" y="278208"/>
                    </a:cubicBezTo>
                    <a:cubicBezTo>
                      <a:pt x="83718" y="279838"/>
                      <a:pt x="84947" y="283742"/>
                      <a:pt x="87219" y="286011"/>
                    </a:cubicBezTo>
                    <a:cubicBezTo>
                      <a:pt x="81451" y="315040"/>
                      <a:pt x="82661" y="312098"/>
                      <a:pt x="82354" y="312151"/>
                    </a:cubicBezTo>
                    <a:cubicBezTo>
                      <a:pt x="75731" y="313290"/>
                      <a:pt x="76605" y="321670"/>
                      <a:pt x="71034" y="323728"/>
                    </a:cubicBezTo>
                    <a:cubicBezTo>
                      <a:pt x="63811" y="326396"/>
                      <a:pt x="69070" y="326545"/>
                      <a:pt x="57270" y="333545"/>
                    </a:cubicBezTo>
                    <a:cubicBezTo>
                      <a:pt x="50647" y="337473"/>
                      <a:pt x="11320" y="381348"/>
                      <a:pt x="3808" y="391276"/>
                    </a:cubicBezTo>
                    <a:cubicBezTo>
                      <a:pt x="9024" y="395478"/>
                      <a:pt x="10647" y="394579"/>
                      <a:pt x="11377" y="396219"/>
                    </a:cubicBezTo>
                    <a:cubicBezTo>
                      <a:pt x="18129" y="411416"/>
                      <a:pt x="89043" y="475272"/>
                      <a:pt x="92290" y="490291"/>
                    </a:cubicBezTo>
                    <a:cubicBezTo>
                      <a:pt x="95272" y="504085"/>
                      <a:pt x="62798" y="530941"/>
                      <a:pt x="41302" y="560676"/>
                    </a:cubicBezTo>
                    <a:cubicBezTo>
                      <a:pt x="26568" y="581066"/>
                      <a:pt x="22764" y="576335"/>
                      <a:pt x="17592" y="584936"/>
                    </a:cubicBezTo>
                    <a:cubicBezTo>
                      <a:pt x="42056" y="617023"/>
                      <a:pt x="58216" y="622460"/>
                      <a:pt x="66356" y="640518"/>
                    </a:cubicBezTo>
                    <a:cubicBezTo>
                      <a:pt x="69853" y="648268"/>
                      <a:pt x="83818" y="650220"/>
                      <a:pt x="88030" y="661706"/>
                    </a:cubicBezTo>
                    <a:cubicBezTo>
                      <a:pt x="89721" y="666292"/>
                      <a:pt x="111241" y="667307"/>
                      <a:pt x="100190" y="682105"/>
                    </a:cubicBezTo>
                    <a:cubicBezTo>
                      <a:pt x="96127" y="704845"/>
                      <a:pt x="84928" y="703845"/>
                      <a:pt x="40293" y="745120"/>
                    </a:cubicBezTo>
                    <a:cubicBezTo>
                      <a:pt x="90331" y="745961"/>
                      <a:pt x="139821" y="746826"/>
                      <a:pt x="188461" y="747687"/>
                    </a:cubicBezTo>
                    <a:cubicBezTo>
                      <a:pt x="213549" y="720067"/>
                      <a:pt x="223144" y="705870"/>
                      <a:pt x="237014" y="6947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8"/>
              <p:cNvSpPr/>
              <p:nvPr/>
            </p:nvSpPr>
            <p:spPr>
              <a:xfrm>
                <a:off x="8063083" y="3941853"/>
                <a:ext cx="214759" cy="728571"/>
              </a:xfrm>
              <a:custGeom>
                <a:avLst/>
                <a:gdLst/>
                <a:ahLst/>
                <a:cxnLst/>
                <a:rect l="l" t="t" r="r" b="b"/>
                <a:pathLst>
                  <a:path w="214759" h="728571" extrusionOk="0">
                    <a:moveTo>
                      <a:pt x="188513" y="680004"/>
                    </a:moveTo>
                    <a:cubicBezTo>
                      <a:pt x="189660" y="677999"/>
                      <a:pt x="194492" y="678292"/>
                      <a:pt x="195203" y="677360"/>
                    </a:cubicBezTo>
                    <a:cubicBezTo>
                      <a:pt x="200841" y="669975"/>
                      <a:pt x="208678" y="664768"/>
                      <a:pt x="214638" y="657730"/>
                    </a:cubicBezTo>
                    <a:cubicBezTo>
                      <a:pt x="203064" y="642869"/>
                      <a:pt x="202829" y="649749"/>
                      <a:pt x="202037" y="647052"/>
                    </a:cubicBezTo>
                    <a:cubicBezTo>
                      <a:pt x="198262" y="634278"/>
                      <a:pt x="177885" y="624946"/>
                      <a:pt x="176698" y="620749"/>
                    </a:cubicBezTo>
                    <a:cubicBezTo>
                      <a:pt x="172563" y="606143"/>
                      <a:pt x="149876" y="588763"/>
                      <a:pt x="144430" y="581446"/>
                    </a:cubicBezTo>
                    <a:cubicBezTo>
                      <a:pt x="139978" y="575460"/>
                      <a:pt x="136837" y="568244"/>
                      <a:pt x="129619" y="564724"/>
                    </a:cubicBezTo>
                    <a:cubicBezTo>
                      <a:pt x="111764" y="526753"/>
                      <a:pt x="113584" y="537032"/>
                      <a:pt x="132731" y="511498"/>
                    </a:cubicBezTo>
                    <a:cubicBezTo>
                      <a:pt x="150635" y="487628"/>
                      <a:pt x="143499" y="493762"/>
                      <a:pt x="146121" y="491753"/>
                    </a:cubicBezTo>
                    <a:cubicBezTo>
                      <a:pt x="152220" y="487070"/>
                      <a:pt x="155735" y="480469"/>
                      <a:pt x="160082" y="474368"/>
                    </a:cubicBezTo>
                    <a:cubicBezTo>
                      <a:pt x="166426" y="465469"/>
                      <a:pt x="176353" y="459858"/>
                      <a:pt x="184575" y="446671"/>
                    </a:cubicBezTo>
                    <a:cubicBezTo>
                      <a:pt x="196201" y="428007"/>
                      <a:pt x="202733" y="428748"/>
                      <a:pt x="204668" y="424781"/>
                    </a:cubicBezTo>
                    <a:cubicBezTo>
                      <a:pt x="213375" y="406930"/>
                      <a:pt x="220017" y="418781"/>
                      <a:pt x="208971" y="407950"/>
                    </a:cubicBezTo>
                    <a:cubicBezTo>
                      <a:pt x="193565" y="392844"/>
                      <a:pt x="164029" y="363473"/>
                      <a:pt x="147528" y="349156"/>
                    </a:cubicBezTo>
                    <a:cubicBezTo>
                      <a:pt x="142192" y="344526"/>
                      <a:pt x="142937" y="337569"/>
                      <a:pt x="129173" y="329853"/>
                    </a:cubicBezTo>
                    <a:cubicBezTo>
                      <a:pt x="125383" y="319353"/>
                      <a:pt x="129773" y="325367"/>
                      <a:pt x="124130" y="315627"/>
                    </a:cubicBezTo>
                    <a:cubicBezTo>
                      <a:pt x="119207" y="307132"/>
                      <a:pt x="121388" y="294343"/>
                      <a:pt x="131161" y="288122"/>
                    </a:cubicBezTo>
                    <a:cubicBezTo>
                      <a:pt x="133336" y="284338"/>
                      <a:pt x="147859" y="262535"/>
                      <a:pt x="155875" y="255492"/>
                    </a:cubicBezTo>
                    <a:cubicBezTo>
                      <a:pt x="164567" y="247857"/>
                      <a:pt x="177236" y="229924"/>
                      <a:pt x="177558" y="229857"/>
                    </a:cubicBezTo>
                    <a:cubicBezTo>
                      <a:pt x="186865" y="227929"/>
                      <a:pt x="187917" y="216756"/>
                      <a:pt x="195957" y="213415"/>
                    </a:cubicBezTo>
                    <a:cubicBezTo>
                      <a:pt x="198608" y="212309"/>
                      <a:pt x="200264" y="210520"/>
                      <a:pt x="200471" y="207386"/>
                    </a:cubicBezTo>
                    <a:cubicBezTo>
                      <a:pt x="200870" y="201371"/>
                      <a:pt x="205341" y="208059"/>
                      <a:pt x="207257" y="198693"/>
                    </a:cubicBezTo>
                    <a:cubicBezTo>
                      <a:pt x="195332" y="187886"/>
                      <a:pt x="196000" y="188102"/>
                      <a:pt x="187543" y="178655"/>
                    </a:cubicBezTo>
                    <a:cubicBezTo>
                      <a:pt x="180286" y="170544"/>
                      <a:pt x="113368" y="150732"/>
                      <a:pt x="144406" y="109054"/>
                    </a:cubicBezTo>
                    <a:cubicBezTo>
                      <a:pt x="149910" y="101664"/>
                      <a:pt x="147417" y="94924"/>
                      <a:pt x="154285" y="93477"/>
                    </a:cubicBezTo>
                    <a:cubicBezTo>
                      <a:pt x="154607" y="93414"/>
                      <a:pt x="167329" y="70198"/>
                      <a:pt x="169077" y="69318"/>
                    </a:cubicBezTo>
                    <a:cubicBezTo>
                      <a:pt x="180348" y="63664"/>
                      <a:pt x="185799" y="51419"/>
                      <a:pt x="190760" y="47380"/>
                    </a:cubicBezTo>
                    <a:cubicBezTo>
                      <a:pt x="190458" y="47130"/>
                      <a:pt x="152729" y="15370"/>
                      <a:pt x="140920" y="5428"/>
                    </a:cubicBezTo>
                    <a:cubicBezTo>
                      <a:pt x="114573" y="4933"/>
                      <a:pt x="81114" y="1413"/>
                      <a:pt x="48072" y="0"/>
                    </a:cubicBezTo>
                    <a:cubicBezTo>
                      <a:pt x="67984" y="20577"/>
                      <a:pt x="111283" y="45193"/>
                      <a:pt x="106327" y="65871"/>
                    </a:cubicBezTo>
                    <a:cubicBezTo>
                      <a:pt x="108858" y="86337"/>
                      <a:pt x="64608" y="109260"/>
                      <a:pt x="62677" y="112246"/>
                    </a:cubicBezTo>
                    <a:cubicBezTo>
                      <a:pt x="54580" y="124751"/>
                      <a:pt x="41776" y="133823"/>
                      <a:pt x="36402" y="148347"/>
                    </a:cubicBezTo>
                    <a:cubicBezTo>
                      <a:pt x="36302" y="148621"/>
                      <a:pt x="36009" y="148861"/>
                      <a:pt x="35816" y="149121"/>
                    </a:cubicBezTo>
                    <a:cubicBezTo>
                      <a:pt x="38938" y="151842"/>
                      <a:pt x="35351" y="165958"/>
                      <a:pt x="41157" y="173977"/>
                    </a:cubicBezTo>
                    <a:cubicBezTo>
                      <a:pt x="60108" y="200160"/>
                      <a:pt x="73166" y="216713"/>
                      <a:pt x="76859" y="238593"/>
                    </a:cubicBezTo>
                    <a:cubicBezTo>
                      <a:pt x="77219" y="240737"/>
                      <a:pt x="77858" y="244607"/>
                      <a:pt x="77205" y="244872"/>
                    </a:cubicBezTo>
                    <a:cubicBezTo>
                      <a:pt x="69703" y="247944"/>
                      <a:pt x="82214" y="246550"/>
                      <a:pt x="55838" y="268684"/>
                    </a:cubicBezTo>
                    <a:cubicBezTo>
                      <a:pt x="58105" y="279901"/>
                      <a:pt x="44144" y="280449"/>
                      <a:pt x="15161" y="320411"/>
                    </a:cubicBezTo>
                    <a:cubicBezTo>
                      <a:pt x="20549" y="324843"/>
                      <a:pt x="22245" y="323887"/>
                      <a:pt x="22994" y="325560"/>
                    </a:cubicBezTo>
                    <a:cubicBezTo>
                      <a:pt x="26336" y="333088"/>
                      <a:pt x="88539" y="398166"/>
                      <a:pt x="97246" y="407983"/>
                    </a:cubicBezTo>
                    <a:cubicBezTo>
                      <a:pt x="109300" y="421584"/>
                      <a:pt x="103844" y="431849"/>
                      <a:pt x="93279" y="435128"/>
                    </a:cubicBezTo>
                    <a:cubicBezTo>
                      <a:pt x="90873" y="442724"/>
                      <a:pt x="88966" y="441310"/>
                      <a:pt x="81709" y="451839"/>
                    </a:cubicBezTo>
                    <a:cubicBezTo>
                      <a:pt x="69386" y="469729"/>
                      <a:pt x="57596" y="472714"/>
                      <a:pt x="57149" y="475426"/>
                    </a:cubicBezTo>
                    <a:cubicBezTo>
                      <a:pt x="56218" y="481070"/>
                      <a:pt x="14849" y="521513"/>
                      <a:pt x="8312" y="533359"/>
                    </a:cubicBezTo>
                    <a:cubicBezTo>
                      <a:pt x="-1105" y="550422"/>
                      <a:pt x="-7291" y="530426"/>
                      <a:pt x="17019" y="558489"/>
                    </a:cubicBezTo>
                    <a:cubicBezTo>
                      <a:pt x="18066" y="559696"/>
                      <a:pt x="18955" y="561200"/>
                      <a:pt x="20261" y="561998"/>
                    </a:cubicBezTo>
                    <a:cubicBezTo>
                      <a:pt x="36359" y="571777"/>
                      <a:pt x="54786" y="597840"/>
                      <a:pt x="59968" y="599951"/>
                    </a:cubicBezTo>
                    <a:cubicBezTo>
                      <a:pt x="61957" y="600763"/>
                      <a:pt x="64324" y="602518"/>
                      <a:pt x="64987" y="604393"/>
                    </a:cubicBezTo>
                    <a:cubicBezTo>
                      <a:pt x="69064" y="615932"/>
                      <a:pt x="83904" y="615355"/>
                      <a:pt x="90661" y="633206"/>
                    </a:cubicBezTo>
                    <a:cubicBezTo>
                      <a:pt x="106145" y="636831"/>
                      <a:pt x="112287" y="655845"/>
                      <a:pt x="97779" y="665965"/>
                    </a:cubicBezTo>
                    <a:cubicBezTo>
                      <a:pt x="96564" y="666812"/>
                      <a:pt x="56554" y="712721"/>
                      <a:pt x="41776" y="728572"/>
                    </a:cubicBezTo>
                    <a:cubicBezTo>
                      <a:pt x="73406" y="725187"/>
                      <a:pt x="108911" y="722264"/>
                      <a:pt x="147792" y="719745"/>
                    </a:cubicBezTo>
                    <a:cubicBezTo>
                      <a:pt x="165201" y="702350"/>
                      <a:pt x="186313" y="683831"/>
                      <a:pt x="188513" y="68000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8"/>
              <p:cNvSpPr/>
              <p:nvPr/>
            </p:nvSpPr>
            <p:spPr>
              <a:xfrm>
                <a:off x="10155376" y="4379581"/>
                <a:ext cx="189256" cy="287467"/>
              </a:xfrm>
              <a:custGeom>
                <a:avLst/>
                <a:gdLst/>
                <a:ahLst/>
                <a:cxnLst/>
                <a:rect l="l" t="t" r="r" b="b"/>
                <a:pathLst>
                  <a:path w="189256" h="287467" extrusionOk="0">
                    <a:moveTo>
                      <a:pt x="91720" y="168905"/>
                    </a:moveTo>
                    <a:cubicBezTo>
                      <a:pt x="195392" y="109313"/>
                      <a:pt x="185422" y="117506"/>
                      <a:pt x="155531" y="73630"/>
                    </a:cubicBezTo>
                    <a:cubicBezTo>
                      <a:pt x="136389" y="47159"/>
                      <a:pt x="114388" y="23241"/>
                      <a:pt x="91619" y="0"/>
                    </a:cubicBezTo>
                    <a:cubicBezTo>
                      <a:pt x="86937" y="7101"/>
                      <a:pt x="75425" y="25481"/>
                      <a:pt x="59370" y="35265"/>
                    </a:cubicBezTo>
                    <a:cubicBezTo>
                      <a:pt x="54635" y="38149"/>
                      <a:pt x="58650" y="41635"/>
                      <a:pt x="49031" y="48342"/>
                    </a:cubicBezTo>
                    <a:cubicBezTo>
                      <a:pt x="47023" y="49745"/>
                      <a:pt x="2288" y="101568"/>
                      <a:pt x="1995" y="101880"/>
                    </a:cubicBezTo>
                    <a:cubicBezTo>
                      <a:pt x="-1458" y="105626"/>
                      <a:pt x="-1492" y="102135"/>
                      <a:pt x="10625" y="113655"/>
                    </a:cubicBezTo>
                    <a:cubicBezTo>
                      <a:pt x="14083" y="116938"/>
                      <a:pt x="18242" y="123183"/>
                      <a:pt x="20018" y="124260"/>
                    </a:cubicBezTo>
                    <a:cubicBezTo>
                      <a:pt x="36117" y="134039"/>
                      <a:pt x="54544" y="160102"/>
                      <a:pt x="59726" y="162212"/>
                    </a:cubicBezTo>
                    <a:cubicBezTo>
                      <a:pt x="61714" y="163025"/>
                      <a:pt x="64087" y="164780"/>
                      <a:pt x="64744" y="166655"/>
                    </a:cubicBezTo>
                    <a:cubicBezTo>
                      <a:pt x="68764" y="178020"/>
                      <a:pt x="83642" y="177568"/>
                      <a:pt x="90419" y="195468"/>
                    </a:cubicBezTo>
                    <a:cubicBezTo>
                      <a:pt x="105902" y="199093"/>
                      <a:pt x="112045" y="218107"/>
                      <a:pt x="97536" y="228222"/>
                    </a:cubicBezTo>
                    <a:cubicBezTo>
                      <a:pt x="96403" y="229011"/>
                      <a:pt x="53675" y="277771"/>
                      <a:pt x="45554" y="286910"/>
                    </a:cubicBezTo>
                    <a:cubicBezTo>
                      <a:pt x="79094" y="287213"/>
                      <a:pt x="110695" y="287410"/>
                      <a:pt x="140034" y="287468"/>
                    </a:cubicBezTo>
                    <a:cubicBezTo>
                      <a:pt x="237270" y="263819"/>
                      <a:pt x="174045" y="226107"/>
                      <a:pt x="91720" y="1689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8"/>
              <p:cNvSpPr/>
              <p:nvPr/>
            </p:nvSpPr>
            <p:spPr>
              <a:xfrm>
                <a:off x="8875372" y="3927425"/>
                <a:ext cx="157075" cy="721249"/>
              </a:xfrm>
              <a:custGeom>
                <a:avLst/>
                <a:gdLst/>
                <a:ahLst/>
                <a:cxnLst/>
                <a:rect l="l" t="t" r="r" b="b"/>
                <a:pathLst>
                  <a:path w="157075" h="721249" extrusionOk="0">
                    <a:moveTo>
                      <a:pt x="151624" y="679898"/>
                    </a:moveTo>
                    <a:cubicBezTo>
                      <a:pt x="154899" y="668768"/>
                      <a:pt x="161147" y="663163"/>
                      <a:pt x="147863" y="657557"/>
                    </a:cubicBezTo>
                    <a:cubicBezTo>
                      <a:pt x="132553" y="651095"/>
                      <a:pt x="150582" y="656446"/>
                      <a:pt x="124124" y="637513"/>
                    </a:cubicBezTo>
                    <a:cubicBezTo>
                      <a:pt x="113881" y="630182"/>
                      <a:pt x="121286" y="628124"/>
                      <a:pt x="100943" y="609556"/>
                    </a:cubicBezTo>
                    <a:cubicBezTo>
                      <a:pt x="89450" y="599066"/>
                      <a:pt x="78534" y="587922"/>
                      <a:pt x="67921" y="574003"/>
                    </a:cubicBezTo>
                    <a:cubicBezTo>
                      <a:pt x="69203" y="571874"/>
                      <a:pt x="70768" y="569749"/>
                      <a:pt x="72742" y="568575"/>
                    </a:cubicBezTo>
                    <a:cubicBezTo>
                      <a:pt x="91741" y="557253"/>
                      <a:pt x="94839" y="538051"/>
                      <a:pt x="129037" y="507229"/>
                    </a:cubicBezTo>
                    <a:cubicBezTo>
                      <a:pt x="131535" y="503407"/>
                      <a:pt x="138210" y="494796"/>
                      <a:pt x="139680" y="489479"/>
                    </a:cubicBezTo>
                    <a:cubicBezTo>
                      <a:pt x="160311" y="473133"/>
                      <a:pt x="117339" y="448421"/>
                      <a:pt x="95074" y="417551"/>
                    </a:cubicBezTo>
                    <a:cubicBezTo>
                      <a:pt x="85085" y="403699"/>
                      <a:pt x="68689" y="395767"/>
                      <a:pt x="61514" y="379637"/>
                    </a:cubicBezTo>
                    <a:cubicBezTo>
                      <a:pt x="61269" y="379089"/>
                      <a:pt x="60611" y="378565"/>
                      <a:pt x="60030" y="378348"/>
                    </a:cubicBezTo>
                    <a:cubicBezTo>
                      <a:pt x="43154" y="372060"/>
                      <a:pt x="73645" y="359776"/>
                      <a:pt x="77771" y="345540"/>
                    </a:cubicBezTo>
                    <a:cubicBezTo>
                      <a:pt x="77871" y="345209"/>
                      <a:pt x="112181" y="308963"/>
                      <a:pt x="122962" y="304978"/>
                    </a:cubicBezTo>
                    <a:cubicBezTo>
                      <a:pt x="128701" y="302858"/>
                      <a:pt x="127798" y="294228"/>
                      <a:pt x="134618" y="293055"/>
                    </a:cubicBezTo>
                    <a:cubicBezTo>
                      <a:pt x="134969" y="292997"/>
                      <a:pt x="134805" y="290531"/>
                      <a:pt x="135060" y="289218"/>
                    </a:cubicBezTo>
                    <a:cubicBezTo>
                      <a:pt x="140616" y="260516"/>
                      <a:pt x="141068" y="271929"/>
                      <a:pt x="135324" y="258093"/>
                    </a:cubicBezTo>
                    <a:cubicBezTo>
                      <a:pt x="106581" y="250054"/>
                      <a:pt x="80364" y="197924"/>
                      <a:pt x="63560" y="177799"/>
                    </a:cubicBezTo>
                    <a:cubicBezTo>
                      <a:pt x="61677" y="175539"/>
                      <a:pt x="55890" y="174919"/>
                      <a:pt x="49791" y="161554"/>
                    </a:cubicBezTo>
                    <a:cubicBezTo>
                      <a:pt x="54205" y="157736"/>
                      <a:pt x="56519" y="152352"/>
                      <a:pt x="60381" y="148357"/>
                    </a:cubicBezTo>
                    <a:cubicBezTo>
                      <a:pt x="76719" y="131438"/>
                      <a:pt x="98047" y="125006"/>
                      <a:pt x="126977" y="92577"/>
                    </a:cubicBezTo>
                    <a:cubicBezTo>
                      <a:pt x="135286" y="83265"/>
                      <a:pt x="144593" y="75299"/>
                      <a:pt x="155523" y="68698"/>
                    </a:cubicBezTo>
                    <a:cubicBezTo>
                      <a:pt x="152070" y="63909"/>
                      <a:pt x="158741" y="63861"/>
                      <a:pt x="156666" y="54962"/>
                    </a:cubicBezTo>
                    <a:cubicBezTo>
                      <a:pt x="158559" y="48053"/>
                      <a:pt x="138143" y="30260"/>
                      <a:pt x="131640" y="23486"/>
                    </a:cubicBezTo>
                    <a:cubicBezTo>
                      <a:pt x="118400" y="9692"/>
                      <a:pt x="112733" y="3428"/>
                      <a:pt x="109861" y="0"/>
                    </a:cubicBezTo>
                    <a:cubicBezTo>
                      <a:pt x="90420" y="519"/>
                      <a:pt x="71119" y="1034"/>
                      <a:pt x="51995" y="1543"/>
                    </a:cubicBezTo>
                    <a:cubicBezTo>
                      <a:pt x="59113" y="8438"/>
                      <a:pt x="61562" y="15000"/>
                      <a:pt x="68434" y="21423"/>
                    </a:cubicBezTo>
                    <a:cubicBezTo>
                      <a:pt x="126194" y="75452"/>
                      <a:pt x="102143" y="36928"/>
                      <a:pt x="50824" y="106304"/>
                    </a:cubicBezTo>
                    <a:cubicBezTo>
                      <a:pt x="45858" y="113010"/>
                      <a:pt x="27791" y="120164"/>
                      <a:pt x="22858" y="126895"/>
                    </a:cubicBezTo>
                    <a:cubicBezTo>
                      <a:pt x="18003" y="133525"/>
                      <a:pt x="14464" y="138539"/>
                      <a:pt x="10103" y="140424"/>
                    </a:cubicBezTo>
                    <a:cubicBezTo>
                      <a:pt x="162" y="144722"/>
                      <a:pt x="1579" y="157746"/>
                      <a:pt x="1118" y="158837"/>
                    </a:cubicBezTo>
                    <a:cubicBezTo>
                      <a:pt x="-1673" y="165434"/>
                      <a:pt x="1175" y="171155"/>
                      <a:pt x="5118" y="175314"/>
                    </a:cubicBezTo>
                    <a:cubicBezTo>
                      <a:pt x="14358" y="185073"/>
                      <a:pt x="16269" y="194376"/>
                      <a:pt x="27872" y="202141"/>
                    </a:cubicBezTo>
                    <a:cubicBezTo>
                      <a:pt x="32507" y="205242"/>
                      <a:pt x="43999" y="230328"/>
                      <a:pt x="47932" y="234819"/>
                    </a:cubicBezTo>
                    <a:cubicBezTo>
                      <a:pt x="52077" y="239549"/>
                      <a:pt x="57955" y="242881"/>
                      <a:pt x="61653" y="247876"/>
                    </a:cubicBezTo>
                    <a:cubicBezTo>
                      <a:pt x="81872" y="275199"/>
                      <a:pt x="65476" y="252953"/>
                      <a:pt x="87534" y="273429"/>
                    </a:cubicBezTo>
                    <a:cubicBezTo>
                      <a:pt x="81593" y="279867"/>
                      <a:pt x="76354" y="286934"/>
                      <a:pt x="70773" y="293612"/>
                    </a:cubicBezTo>
                    <a:cubicBezTo>
                      <a:pt x="51280" y="316930"/>
                      <a:pt x="44398" y="316237"/>
                      <a:pt x="42083" y="322766"/>
                    </a:cubicBezTo>
                    <a:cubicBezTo>
                      <a:pt x="37967" y="334406"/>
                      <a:pt x="19324" y="351507"/>
                      <a:pt x="16183" y="365906"/>
                    </a:cubicBezTo>
                    <a:cubicBezTo>
                      <a:pt x="12634" y="371007"/>
                      <a:pt x="7668" y="371228"/>
                      <a:pt x="8753" y="384526"/>
                    </a:cubicBezTo>
                    <a:cubicBezTo>
                      <a:pt x="9604" y="394998"/>
                      <a:pt x="19790" y="409623"/>
                      <a:pt x="23939" y="411627"/>
                    </a:cubicBezTo>
                    <a:cubicBezTo>
                      <a:pt x="44864" y="421743"/>
                      <a:pt x="46352" y="433147"/>
                      <a:pt x="56524" y="442666"/>
                    </a:cubicBezTo>
                    <a:cubicBezTo>
                      <a:pt x="110034" y="492714"/>
                      <a:pt x="93470" y="471339"/>
                      <a:pt x="83404" y="485940"/>
                    </a:cubicBezTo>
                    <a:cubicBezTo>
                      <a:pt x="18123" y="580710"/>
                      <a:pt x="-3229" y="576100"/>
                      <a:pt x="37338" y="611340"/>
                    </a:cubicBezTo>
                    <a:cubicBezTo>
                      <a:pt x="83966" y="652004"/>
                      <a:pt x="94637" y="666437"/>
                      <a:pt x="100851" y="672110"/>
                    </a:cubicBezTo>
                    <a:cubicBezTo>
                      <a:pt x="103997" y="674975"/>
                      <a:pt x="100410" y="668110"/>
                      <a:pt x="52072" y="720898"/>
                    </a:cubicBezTo>
                    <a:cubicBezTo>
                      <a:pt x="72003" y="720995"/>
                      <a:pt x="92029" y="721110"/>
                      <a:pt x="112142" y="721249"/>
                    </a:cubicBezTo>
                    <a:cubicBezTo>
                      <a:pt x="115821" y="717918"/>
                      <a:pt x="120479" y="713576"/>
                      <a:pt x="127054" y="707937"/>
                    </a:cubicBezTo>
                    <a:cubicBezTo>
                      <a:pt x="138191" y="698374"/>
                      <a:pt x="147484" y="693975"/>
                      <a:pt x="151624" y="6798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8180325" y="3946112"/>
                <a:ext cx="155289" cy="715480"/>
              </a:xfrm>
              <a:custGeom>
                <a:avLst/>
                <a:gdLst/>
                <a:ahLst/>
                <a:cxnLst/>
                <a:rect l="l" t="t" r="r" b="b"/>
                <a:pathLst>
                  <a:path w="155289" h="715480" extrusionOk="0">
                    <a:moveTo>
                      <a:pt x="114455" y="702158"/>
                    </a:moveTo>
                    <a:cubicBezTo>
                      <a:pt x="155449" y="682889"/>
                      <a:pt x="171850" y="634932"/>
                      <a:pt x="134001" y="622369"/>
                    </a:cubicBezTo>
                    <a:cubicBezTo>
                      <a:pt x="132503" y="621869"/>
                      <a:pt x="131206" y="620590"/>
                      <a:pt x="129976" y="619504"/>
                    </a:cubicBezTo>
                    <a:cubicBezTo>
                      <a:pt x="91345" y="585354"/>
                      <a:pt x="92387" y="579100"/>
                      <a:pt x="90274" y="576926"/>
                    </a:cubicBezTo>
                    <a:cubicBezTo>
                      <a:pt x="48939" y="534268"/>
                      <a:pt x="47671" y="535729"/>
                      <a:pt x="53352" y="528950"/>
                    </a:cubicBezTo>
                    <a:cubicBezTo>
                      <a:pt x="53621" y="528633"/>
                      <a:pt x="95038" y="474681"/>
                      <a:pt x="116270" y="459142"/>
                    </a:cubicBezTo>
                    <a:cubicBezTo>
                      <a:pt x="126168" y="451897"/>
                      <a:pt x="141968" y="427498"/>
                      <a:pt x="142175" y="426829"/>
                    </a:cubicBezTo>
                    <a:cubicBezTo>
                      <a:pt x="149143" y="421301"/>
                      <a:pt x="158638" y="419613"/>
                      <a:pt x="145762" y="393060"/>
                    </a:cubicBezTo>
                    <a:cubicBezTo>
                      <a:pt x="142655" y="386656"/>
                      <a:pt x="125496" y="379334"/>
                      <a:pt x="122312" y="370324"/>
                    </a:cubicBezTo>
                    <a:cubicBezTo>
                      <a:pt x="121630" y="368392"/>
                      <a:pt x="119190" y="366589"/>
                      <a:pt x="117144" y="365752"/>
                    </a:cubicBezTo>
                    <a:cubicBezTo>
                      <a:pt x="111804" y="363579"/>
                      <a:pt x="92824" y="336733"/>
                      <a:pt x="76246" y="326661"/>
                    </a:cubicBezTo>
                    <a:cubicBezTo>
                      <a:pt x="74896" y="325838"/>
                      <a:pt x="73984" y="324290"/>
                      <a:pt x="72903" y="323050"/>
                    </a:cubicBezTo>
                    <a:cubicBezTo>
                      <a:pt x="48929" y="295377"/>
                      <a:pt x="42863" y="318853"/>
                      <a:pt x="118273" y="233439"/>
                    </a:cubicBezTo>
                    <a:cubicBezTo>
                      <a:pt x="156991" y="189588"/>
                      <a:pt x="140604" y="191424"/>
                      <a:pt x="112923" y="154087"/>
                    </a:cubicBezTo>
                    <a:cubicBezTo>
                      <a:pt x="102669" y="140256"/>
                      <a:pt x="87709" y="150934"/>
                      <a:pt x="69128" y="112481"/>
                    </a:cubicBezTo>
                    <a:cubicBezTo>
                      <a:pt x="92152" y="79928"/>
                      <a:pt x="122484" y="62947"/>
                      <a:pt x="130217" y="44039"/>
                    </a:cubicBezTo>
                    <a:cubicBezTo>
                      <a:pt x="129218" y="35678"/>
                      <a:pt x="99994" y="17890"/>
                      <a:pt x="79372" y="0"/>
                    </a:cubicBezTo>
                    <a:cubicBezTo>
                      <a:pt x="54793" y="606"/>
                      <a:pt x="41384" y="933"/>
                      <a:pt x="41355" y="933"/>
                    </a:cubicBezTo>
                    <a:cubicBezTo>
                      <a:pt x="35953" y="1236"/>
                      <a:pt x="30017" y="1288"/>
                      <a:pt x="23682" y="1168"/>
                    </a:cubicBezTo>
                    <a:cubicBezTo>
                      <a:pt x="35487" y="11111"/>
                      <a:pt x="73220" y="42870"/>
                      <a:pt x="73523" y="43120"/>
                    </a:cubicBezTo>
                    <a:cubicBezTo>
                      <a:pt x="68562" y="47154"/>
                      <a:pt x="63106" y="59404"/>
                      <a:pt x="51839" y="65058"/>
                    </a:cubicBezTo>
                    <a:cubicBezTo>
                      <a:pt x="50091" y="65938"/>
                      <a:pt x="37369" y="89154"/>
                      <a:pt x="37048" y="89217"/>
                    </a:cubicBezTo>
                    <a:cubicBezTo>
                      <a:pt x="30185" y="90664"/>
                      <a:pt x="32672" y="97404"/>
                      <a:pt x="27169" y="104794"/>
                    </a:cubicBezTo>
                    <a:cubicBezTo>
                      <a:pt x="-3870" y="146472"/>
                      <a:pt x="63044" y="166285"/>
                      <a:pt x="70305" y="174395"/>
                    </a:cubicBezTo>
                    <a:cubicBezTo>
                      <a:pt x="78762" y="183847"/>
                      <a:pt x="78095" y="183626"/>
                      <a:pt x="90019" y="194434"/>
                    </a:cubicBezTo>
                    <a:cubicBezTo>
                      <a:pt x="88108" y="203799"/>
                      <a:pt x="83632" y="197112"/>
                      <a:pt x="83233" y="203126"/>
                    </a:cubicBezTo>
                    <a:cubicBezTo>
                      <a:pt x="83032" y="206256"/>
                      <a:pt x="81370" y="208049"/>
                      <a:pt x="78719" y="209155"/>
                    </a:cubicBezTo>
                    <a:cubicBezTo>
                      <a:pt x="70680" y="212496"/>
                      <a:pt x="69628" y="223670"/>
                      <a:pt x="60321" y="225597"/>
                    </a:cubicBezTo>
                    <a:cubicBezTo>
                      <a:pt x="59999" y="225660"/>
                      <a:pt x="47330" y="243598"/>
                      <a:pt x="38637" y="251232"/>
                    </a:cubicBezTo>
                    <a:cubicBezTo>
                      <a:pt x="30617" y="258276"/>
                      <a:pt x="16099" y="280079"/>
                      <a:pt x="13923" y="283862"/>
                    </a:cubicBezTo>
                    <a:cubicBezTo>
                      <a:pt x="4150" y="290083"/>
                      <a:pt x="1975" y="302872"/>
                      <a:pt x="6893" y="311367"/>
                    </a:cubicBezTo>
                    <a:cubicBezTo>
                      <a:pt x="12536" y="321112"/>
                      <a:pt x="8146" y="315093"/>
                      <a:pt x="11935" y="325593"/>
                    </a:cubicBezTo>
                    <a:cubicBezTo>
                      <a:pt x="25694" y="333310"/>
                      <a:pt x="24955" y="340271"/>
                      <a:pt x="30290" y="344896"/>
                    </a:cubicBezTo>
                    <a:cubicBezTo>
                      <a:pt x="46787" y="359214"/>
                      <a:pt x="76327" y="388584"/>
                      <a:pt x="91734" y="403690"/>
                    </a:cubicBezTo>
                    <a:cubicBezTo>
                      <a:pt x="102780" y="414517"/>
                      <a:pt x="96138" y="402671"/>
                      <a:pt x="87431" y="420522"/>
                    </a:cubicBezTo>
                    <a:cubicBezTo>
                      <a:pt x="85495" y="424488"/>
                      <a:pt x="78964" y="423752"/>
                      <a:pt x="67337" y="442411"/>
                    </a:cubicBezTo>
                    <a:cubicBezTo>
                      <a:pt x="59115" y="455599"/>
                      <a:pt x="49188" y="461214"/>
                      <a:pt x="42844" y="470109"/>
                    </a:cubicBezTo>
                    <a:cubicBezTo>
                      <a:pt x="38498" y="476210"/>
                      <a:pt x="34982" y="482811"/>
                      <a:pt x="28883" y="487493"/>
                    </a:cubicBezTo>
                    <a:cubicBezTo>
                      <a:pt x="26261" y="489503"/>
                      <a:pt x="33402" y="483368"/>
                      <a:pt x="15494" y="507239"/>
                    </a:cubicBezTo>
                    <a:cubicBezTo>
                      <a:pt x="-3654" y="532772"/>
                      <a:pt x="-5474" y="522498"/>
                      <a:pt x="12382" y="560465"/>
                    </a:cubicBezTo>
                    <a:cubicBezTo>
                      <a:pt x="19600" y="563984"/>
                      <a:pt x="22736" y="571200"/>
                      <a:pt x="27193" y="577186"/>
                    </a:cubicBezTo>
                    <a:cubicBezTo>
                      <a:pt x="32634" y="584508"/>
                      <a:pt x="55326" y="601883"/>
                      <a:pt x="59461" y="616489"/>
                    </a:cubicBezTo>
                    <a:cubicBezTo>
                      <a:pt x="60647" y="620686"/>
                      <a:pt x="81024" y="630013"/>
                      <a:pt x="84799" y="642792"/>
                    </a:cubicBezTo>
                    <a:cubicBezTo>
                      <a:pt x="85591" y="645489"/>
                      <a:pt x="85827" y="638614"/>
                      <a:pt x="97401" y="653470"/>
                    </a:cubicBezTo>
                    <a:cubicBezTo>
                      <a:pt x="91441" y="660513"/>
                      <a:pt x="83603" y="665715"/>
                      <a:pt x="77965" y="673100"/>
                    </a:cubicBezTo>
                    <a:cubicBezTo>
                      <a:pt x="77254" y="674033"/>
                      <a:pt x="72423" y="673740"/>
                      <a:pt x="71275" y="675744"/>
                    </a:cubicBezTo>
                    <a:cubicBezTo>
                      <a:pt x="69076" y="679571"/>
                      <a:pt x="47959" y="698091"/>
                      <a:pt x="30559" y="715480"/>
                    </a:cubicBezTo>
                    <a:cubicBezTo>
                      <a:pt x="54817" y="713908"/>
                      <a:pt x="80381" y="712499"/>
                      <a:pt x="107126" y="711235"/>
                    </a:cubicBezTo>
                    <a:cubicBezTo>
                      <a:pt x="111900" y="707105"/>
                      <a:pt x="110291" y="704120"/>
                      <a:pt x="114455" y="702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9952741" y="3896444"/>
                <a:ext cx="157094" cy="768143"/>
              </a:xfrm>
              <a:custGeom>
                <a:avLst/>
                <a:gdLst/>
                <a:ahLst/>
                <a:cxnLst/>
                <a:rect l="l" t="t" r="r" b="b"/>
                <a:pathLst>
                  <a:path w="157094" h="768143" extrusionOk="0">
                    <a:moveTo>
                      <a:pt x="152988" y="705052"/>
                    </a:moveTo>
                    <a:cubicBezTo>
                      <a:pt x="164370" y="689807"/>
                      <a:pt x="142206" y="688764"/>
                      <a:pt x="140472" y="684042"/>
                    </a:cubicBezTo>
                    <a:cubicBezTo>
                      <a:pt x="136126" y="672215"/>
                      <a:pt x="121747" y="670201"/>
                      <a:pt x="118145" y="662220"/>
                    </a:cubicBezTo>
                    <a:cubicBezTo>
                      <a:pt x="109770" y="643643"/>
                      <a:pt x="93086" y="637975"/>
                      <a:pt x="67916" y="604970"/>
                    </a:cubicBezTo>
                    <a:cubicBezTo>
                      <a:pt x="73242" y="596114"/>
                      <a:pt x="77156" y="600984"/>
                      <a:pt x="92332" y="579984"/>
                    </a:cubicBezTo>
                    <a:cubicBezTo>
                      <a:pt x="122751" y="537907"/>
                      <a:pt x="127237" y="545796"/>
                      <a:pt x="138652" y="523205"/>
                    </a:cubicBezTo>
                    <a:cubicBezTo>
                      <a:pt x="145995" y="508647"/>
                      <a:pt x="154741" y="512181"/>
                      <a:pt x="119721" y="475710"/>
                    </a:cubicBezTo>
                    <a:cubicBezTo>
                      <a:pt x="111268" y="466907"/>
                      <a:pt x="102143" y="458334"/>
                      <a:pt x="95064" y="448522"/>
                    </a:cubicBezTo>
                    <a:cubicBezTo>
                      <a:pt x="85080" y="434671"/>
                      <a:pt x="68679" y="426738"/>
                      <a:pt x="61504" y="410608"/>
                    </a:cubicBezTo>
                    <a:cubicBezTo>
                      <a:pt x="60755" y="408921"/>
                      <a:pt x="59084" y="409849"/>
                      <a:pt x="53710" y="405517"/>
                    </a:cubicBezTo>
                    <a:cubicBezTo>
                      <a:pt x="59771" y="397512"/>
                      <a:pt x="107690" y="341584"/>
                      <a:pt x="122953" y="335939"/>
                    </a:cubicBezTo>
                    <a:cubicBezTo>
                      <a:pt x="128687" y="333819"/>
                      <a:pt x="127789" y="325189"/>
                      <a:pt x="134608" y="324016"/>
                    </a:cubicBezTo>
                    <a:cubicBezTo>
                      <a:pt x="134925" y="323963"/>
                      <a:pt x="133826" y="326199"/>
                      <a:pt x="138763" y="301396"/>
                    </a:cubicBezTo>
                    <a:cubicBezTo>
                      <a:pt x="141010" y="298449"/>
                      <a:pt x="138671" y="297141"/>
                      <a:pt x="135319" y="289055"/>
                    </a:cubicBezTo>
                    <a:cubicBezTo>
                      <a:pt x="104463" y="280425"/>
                      <a:pt x="68627" y="211045"/>
                      <a:pt x="62902" y="208001"/>
                    </a:cubicBezTo>
                    <a:cubicBezTo>
                      <a:pt x="56299" y="204496"/>
                      <a:pt x="52620" y="198713"/>
                      <a:pt x="49791" y="192516"/>
                    </a:cubicBezTo>
                    <a:cubicBezTo>
                      <a:pt x="51438" y="191092"/>
                      <a:pt x="52908" y="189299"/>
                      <a:pt x="54354" y="187304"/>
                    </a:cubicBezTo>
                    <a:cubicBezTo>
                      <a:pt x="70519" y="165011"/>
                      <a:pt x="92716" y="158039"/>
                      <a:pt x="109866" y="140640"/>
                    </a:cubicBezTo>
                    <a:cubicBezTo>
                      <a:pt x="133773" y="116385"/>
                      <a:pt x="140136" y="108953"/>
                      <a:pt x="155519" y="99659"/>
                    </a:cubicBezTo>
                    <a:cubicBezTo>
                      <a:pt x="152070" y="94876"/>
                      <a:pt x="158597" y="94736"/>
                      <a:pt x="156762" y="86236"/>
                    </a:cubicBezTo>
                    <a:cubicBezTo>
                      <a:pt x="153876" y="72582"/>
                      <a:pt x="101533" y="24322"/>
                      <a:pt x="81022" y="0"/>
                    </a:cubicBezTo>
                    <a:cubicBezTo>
                      <a:pt x="62220" y="659"/>
                      <a:pt x="42775" y="1327"/>
                      <a:pt x="22758" y="2005"/>
                    </a:cubicBezTo>
                    <a:cubicBezTo>
                      <a:pt x="26230" y="11639"/>
                      <a:pt x="32862" y="19918"/>
                      <a:pt x="35849" y="21361"/>
                    </a:cubicBezTo>
                    <a:cubicBezTo>
                      <a:pt x="56841" y="31515"/>
                      <a:pt x="58229" y="42856"/>
                      <a:pt x="68434" y="52399"/>
                    </a:cubicBezTo>
                    <a:cubicBezTo>
                      <a:pt x="125863" y="106116"/>
                      <a:pt x="102067" y="68015"/>
                      <a:pt x="50824" y="137280"/>
                    </a:cubicBezTo>
                    <a:cubicBezTo>
                      <a:pt x="45858" y="143986"/>
                      <a:pt x="27791" y="151140"/>
                      <a:pt x="22859" y="157871"/>
                    </a:cubicBezTo>
                    <a:cubicBezTo>
                      <a:pt x="18003" y="164501"/>
                      <a:pt x="14464" y="169520"/>
                      <a:pt x="10103" y="171400"/>
                    </a:cubicBezTo>
                    <a:cubicBezTo>
                      <a:pt x="167" y="175698"/>
                      <a:pt x="1579" y="188722"/>
                      <a:pt x="1117" y="189814"/>
                    </a:cubicBezTo>
                    <a:cubicBezTo>
                      <a:pt x="-1673" y="196410"/>
                      <a:pt x="1175" y="202131"/>
                      <a:pt x="5118" y="206290"/>
                    </a:cubicBezTo>
                    <a:cubicBezTo>
                      <a:pt x="14358" y="216049"/>
                      <a:pt x="16269" y="225352"/>
                      <a:pt x="27872" y="233117"/>
                    </a:cubicBezTo>
                    <a:cubicBezTo>
                      <a:pt x="32507" y="236218"/>
                      <a:pt x="43999" y="261304"/>
                      <a:pt x="47933" y="265795"/>
                    </a:cubicBezTo>
                    <a:cubicBezTo>
                      <a:pt x="52077" y="270526"/>
                      <a:pt x="57955" y="273857"/>
                      <a:pt x="61653" y="278853"/>
                    </a:cubicBezTo>
                    <a:cubicBezTo>
                      <a:pt x="82804" y="307435"/>
                      <a:pt x="62527" y="281199"/>
                      <a:pt x="87539" y="304406"/>
                    </a:cubicBezTo>
                    <a:cubicBezTo>
                      <a:pt x="81598" y="310843"/>
                      <a:pt x="76359" y="317910"/>
                      <a:pt x="70778" y="324588"/>
                    </a:cubicBezTo>
                    <a:cubicBezTo>
                      <a:pt x="51275" y="347920"/>
                      <a:pt x="44403" y="347209"/>
                      <a:pt x="42088" y="353742"/>
                    </a:cubicBezTo>
                    <a:cubicBezTo>
                      <a:pt x="37977" y="365368"/>
                      <a:pt x="19329" y="382493"/>
                      <a:pt x="16188" y="396882"/>
                    </a:cubicBezTo>
                    <a:cubicBezTo>
                      <a:pt x="12629" y="401993"/>
                      <a:pt x="7673" y="402204"/>
                      <a:pt x="8758" y="415502"/>
                    </a:cubicBezTo>
                    <a:cubicBezTo>
                      <a:pt x="9608" y="425974"/>
                      <a:pt x="19794" y="440599"/>
                      <a:pt x="23944" y="442604"/>
                    </a:cubicBezTo>
                    <a:cubicBezTo>
                      <a:pt x="49609" y="455017"/>
                      <a:pt x="33088" y="456589"/>
                      <a:pt x="94306" y="508123"/>
                    </a:cubicBezTo>
                    <a:cubicBezTo>
                      <a:pt x="84566" y="517094"/>
                      <a:pt x="85315" y="514162"/>
                      <a:pt x="83409" y="516912"/>
                    </a:cubicBezTo>
                    <a:cubicBezTo>
                      <a:pt x="39019" y="581369"/>
                      <a:pt x="30716" y="579816"/>
                      <a:pt x="18200" y="610662"/>
                    </a:cubicBezTo>
                    <a:cubicBezTo>
                      <a:pt x="11827" y="626374"/>
                      <a:pt x="30389" y="636254"/>
                      <a:pt x="37343" y="642311"/>
                    </a:cubicBezTo>
                    <a:cubicBezTo>
                      <a:pt x="83971" y="682970"/>
                      <a:pt x="94627" y="697398"/>
                      <a:pt x="100856" y="703081"/>
                    </a:cubicBezTo>
                    <a:cubicBezTo>
                      <a:pt x="102369" y="704461"/>
                      <a:pt x="103555" y="701937"/>
                      <a:pt x="87928" y="715384"/>
                    </a:cubicBezTo>
                    <a:cubicBezTo>
                      <a:pt x="60928" y="738600"/>
                      <a:pt x="46996" y="757384"/>
                      <a:pt x="40594" y="767322"/>
                    </a:cubicBezTo>
                    <a:cubicBezTo>
                      <a:pt x="58753" y="767610"/>
                      <a:pt x="76599" y="767884"/>
                      <a:pt x="94123" y="768144"/>
                    </a:cubicBezTo>
                    <a:cubicBezTo>
                      <a:pt x="102888" y="760259"/>
                      <a:pt x="116292" y="747485"/>
                      <a:pt x="141879" y="726980"/>
                    </a:cubicBezTo>
                    <a:cubicBezTo>
                      <a:pt x="148598" y="719773"/>
                      <a:pt x="151432" y="713759"/>
                      <a:pt x="152988" y="705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8512741" y="3936992"/>
                <a:ext cx="161914" cy="712388"/>
              </a:xfrm>
              <a:custGeom>
                <a:avLst/>
                <a:gdLst/>
                <a:ahLst/>
                <a:cxnLst/>
                <a:rect l="l" t="t" r="r" b="b"/>
                <a:pathLst>
                  <a:path w="161914" h="712388" extrusionOk="0">
                    <a:moveTo>
                      <a:pt x="145758" y="646888"/>
                    </a:moveTo>
                    <a:cubicBezTo>
                      <a:pt x="138799" y="628504"/>
                      <a:pt x="123517" y="629100"/>
                      <a:pt x="119315" y="617215"/>
                    </a:cubicBezTo>
                    <a:cubicBezTo>
                      <a:pt x="118633" y="615282"/>
                      <a:pt x="116194" y="613480"/>
                      <a:pt x="114143" y="612643"/>
                    </a:cubicBezTo>
                    <a:cubicBezTo>
                      <a:pt x="108802" y="610470"/>
                      <a:pt x="89823" y="583624"/>
                      <a:pt x="73245" y="573551"/>
                    </a:cubicBezTo>
                    <a:cubicBezTo>
                      <a:pt x="70930" y="572148"/>
                      <a:pt x="74335" y="573008"/>
                      <a:pt x="52450" y="552835"/>
                    </a:cubicBezTo>
                    <a:cubicBezTo>
                      <a:pt x="120016" y="473753"/>
                      <a:pt x="144034" y="456810"/>
                      <a:pt x="148452" y="442882"/>
                    </a:cubicBezTo>
                    <a:cubicBezTo>
                      <a:pt x="183491" y="431998"/>
                      <a:pt x="129391" y="395368"/>
                      <a:pt x="109624" y="367944"/>
                    </a:cubicBezTo>
                    <a:cubicBezTo>
                      <a:pt x="99634" y="354093"/>
                      <a:pt x="83239" y="346161"/>
                      <a:pt x="76064" y="330031"/>
                    </a:cubicBezTo>
                    <a:cubicBezTo>
                      <a:pt x="75300" y="328305"/>
                      <a:pt x="73542" y="329290"/>
                      <a:pt x="67995" y="324728"/>
                    </a:cubicBezTo>
                    <a:cubicBezTo>
                      <a:pt x="98050" y="283290"/>
                      <a:pt x="112236" y="283059"/>
                      <a:pt x="109893" y="271449"/>
                    </a:cubicBezTo>
                    <a:cubicBezTo>
                      <a:pt x="137065" y="248650"/>
                      <a:pt x="124209" y="250074"/>
                      <a:pt x="131903" y="246925"/>
                    </a:cubicBezTo>
                    <a:cubicBezTo>
                      <a:pt x="132575" y="246650"/>
                      <a:pt x="131917" y="242665"/>
                      <a:pt x="131542" y="240453"/>
                    </a:cubicBezTo>
                    <a:cubicBezTo>
                      <a:pt x="131341" y="239256"/>
                      <a:pt x="130001" y="238203"/>
                      <a:pt x="129924" y="237035"/>
                    </a:cubicBezTo>
                    <a:cubicBezTo>
                      <a:pt x="129554" y="231348"/>
                      <a:pt x="129338" y="229487"/>
                      <a:pt x="127081" y="228328"/>
                    </a:cubicBezTo>
                    <a:cubicBezTo>
                      <a:pt x="126845" y="211814"/>
                      <a:pt x="120549" y="214088"/>
                      <a:pt x="113302" y="202107"/>
                    </a:cubicBezTo>
                    <a:cubicBezTo>
                      <a:pt x="108164" y="193617"/>
                      <a:pt x="100436" y="186790"/>
                      <a:pt x="97248" y="177030"/>
                    </a:cubicBezTo>
                    <a:cubicBezTo>
                      <a:pt x="96859" y="175847"/>
                      <a:pt x="95557" y="174987"/>
                      <a:pt x="94779" y="173900"/>
                    </a:cubicBezTo>
                    <a:cubicBezTo>
                      <a:pt x="88781" y="165616"/>
                      <a:pt x="92512" y="151121"/>
                      <a:pt x="89280" y="148299"/>
                    </a:cubicBezTo>
                    <a:cubicBezTo>
                      <a:pt x="89472" y="148030"/>
                      <a:pt x="89780" y="147785"/>
                      <a:pt x="89880" y="147501"/>
                    </a:cubicBezTo>
                    <a:cubicBezTo>
                      <a:pt x="95403" y="132539"/>
                      <a:pt x="108591" y="123203"/>
                      <a:pt x="116928" y="110323"/>
                    </a:cubicBezTo>
                    <a:cubicBezTo>
                      <a:pt x="125174" y="97577"/>
                      <a:pt x="206255" y="76573"/>
                      <a:pt x="128411" y="17582"/>
                    </a:cubicBezTo>
                    <a:cubicBezTo>
                      <a:pt x="119022" y="10466"/>
                      <a:pt x="112347" y="4683"/>
                      <a:pt x="107390" y="0"/>
                    </a:cubicBezTo>
                    <a:cubicBezTo>
                      <a:pt x="83824" y="606"/>
                      <a:pt x="60988" y="1192"/>
                      <a:pt x="38969" y="1755"/>
                    </a:cubicBezTo>
                    <a:cubicBezTo>
                      <a:pt x="48329" y="9683"/>
                      <a:pt x="58510" y="18077"/>
                      <a:pt x="63582" y="25861"/>
                    </a:cubicBezTo>
                    <a:cubicBezTo>
                      <a:pt x="72673" y="39808"/>
                      <a:pt x="89636" y="43548"/>
                      <a:pt x="103001" y="59500"/>
                    </a:cubicBezTo>
                    <a:cubicBezTo>
                      <a:pt x="105676" y="62697"/>
                      <a:pt x="106574" y="62015"/>
                      <a:pt x="110430" y="64289"/>
                    </a:cubicBezTo>
                    <a:cubicBezTo>
                      <a:pt x="110243" y="64606"/>
                      <a:pt x="56743" y="119587"/>
                      <a:pt x="46749" y="119818"/>
                    </a:cubicBezTo>
                    <a:cubicBezTo>
                      <a:pt x="41361" y="136462"/>
                      <a:pt x="39665" y="139828"/>
                      <a:pt x="41087" y="143559"/>
                    </a:cubicBezTo>
                    <a:cubicBezTo>
                      <a:pt x="65589" y="207886"/>
                      <a:pt x="27371" y="126611"/>
                      <a:pt x="90927" y="232521"/>
                    </a:cubicBezTo>
                    <a:cubicBezTo>
                      <a:pt x="92027" y="234362"/>
                      <a:pt x="92181" y="232314"/>
                      <a:pt x="87835" y="235497"/>
                    </a:cubicBezTo>
                    <a:cubicBezTo>
                      <a:pt x="61685" y="254655"/>
                      <a:pt x="74873" y="253050"/>
                      <a:pt x="66843" y="259559"/>
                    </a:cubicBezTo>
                    <a:cubicBezTo>
                      <a:pt x="52229" y="271401"/>
                      <a:pt x="30012" y="303487"/>
                      <a:pt x="29402" y="305511"/>
                    </a:cubicBezTo>
                    <a:cubicBezTo>
                      <a:pt x="21925" y="307545"/>
                      <a:pt x="24048" y="315454"/>
                      <a:pt x="20705" y="320112"/>
                    </a:cubicBezTo>
                    <a:cubicBezTo>
                      <a:pt x="15177" y="327795"/>
                      <a:pt x="19682" y="352920"/>
                      <a:pt x="38484" y="362017"/>
                    </a:cubicBezTo>
                    <a:cubicBezTo>
                      <a:pt x="59456" y="372161"/>
                      <a:pt x="60873" y="383521"/>
                      <a:pt x="71069" y="393055"/>
                    </a:cubicBezTo>
                    <a:cubicBezTo>
                      <a:pt x="116909" y="435930"/>
                      <a:pt x="102473" y="417147"/>
                      <a:pt x="93180" y="433031"/>
                    </a:cubicBezTo>
                    <a:cubicBezTo>
                      <a:pt x="88022" y="441854"/>
                      <a:pt x="79666" y="448166"/>
                      <a:pt x="74364" y="456907"/>
                    </a:cubicBezTo>
                    <a:cubicBezTo>
                      <a:pt x="73768" y="457897"/>
                      <a:pt x="68913" y="458166"/>
                      <a:pt x="67991" y="460253"/>
                    </a:cubicBezTo>
                    <a:cubicBezTo>
                      <a:pt x="67851" y="460575"/>
                      <a:pt x="11258" y="530229"/>
                      <a:pt x="9227" y="531806"/>
                    </a:cubicBezTo>
                    <a:cubicBezTo>
                      <a:pt x="-1713" y="540268"/>
                      <a:pt x="2864" y="551667"/>
                      <a:pt x="952" y="555547"/>
                    </a:cubicBezTo>
                    <a:cubicBezTo>
                      <a:pt x="-2136" y="561811"/>
                      <a:pt x="2614" y="563571"/>
                      <a:pt x="10490" y="569311"/>
                    </a:cubicBezTo>
                    <a:cubicBezTo>
                      <a:pt x="35055" y="607677"/>
                      <a:pt x="114839" y="664696"/>
                      <a:pt x="100273" y="671100"/>
                    </a:cubicBezTo>
                    <a:cubicBezTo>
                      <a:pt x="100023" y="671211"/>
                      <a:pt x="75050" y="699677"/>
                      <a:pt x="63932" y="712389"/>
                    </a:cubicBezTo>
                    <a:cubicBezTo>
                      <a:pt x="84021" y="712124"/>
                      <a:pt x="104394" y="711903"/>
                      <a:pt x="125030" y="711716"/>
                    </a:cubicBezTo>
                    <a:cubicBezTo>
                      <a:pt x="136148" y="699240"/>
                      <a:pt x="152957" y="680711"/>
                      <a:pt x="153086" y="680624"/>
                    </a:cubicBezTo>
                    <a:cubicBezTo>
                      <a:pt x="168037" y="670211"/>
                      <a:pt x="161707" y="650624"/>
                      <a:pt x="145758" y="646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9257128" y="3918526"/>
                <a:ext cx="156761" cy="734542"/>
              </a:xfrm>
              <a:custGeom>
                <a:avLst/>
                <a:gdLst/>
                <a:ahLst/>
                <a:cxnLst/>
                <a:rect l="l" t="t" r="r" b="b"/>
                <a:pathLst>
                  <a:path w="156761" h="734542" extrusionOk="0">
                    <a:moveTo>
                      <a:pt x="139979" y="710523"/>
                    </a:moveTo>
                    <a:cubicBezTo>
                      <a:pt x="146170" y="703336"/>
                      <a:pt x="163660" y="693047"/>
                      <a:pt x="153820" y="667677"/>
                    </a:cubicBezTo>
                    <a:cubicBezTo>
                      <a:pt x="155784" y="662114"/>
                      <a:pt x="140584" y="651965"/>
                      <a:pt x="134552" y="649961"/>
                    </a:cubicBezTo>
                    <a:cubicBezTo>
                      <a:pt x="129284" y="648215"/>
                      <a:pt x="99225" y="616186"/>
                      <a:pt x="95152" y="611730"/>
                    </a:cubicBezTo>
                    <a:cubicBezTo>
                      <a:pt x="93299" y="609701"/>
                      <a:pt x="92722" y="606475"/>
                      <a:pt x="90821" y="604508"/>
                    </a:cubicBezTo>
                    <a:cubicBezTo>
                      <a:pt x="36758" y="548720"/>
                      <a:pt x="51829" y="565133"/>
                      <a:pt x="58014" y="552210"/>
                    </a:cubicBezTo>
                    <a:cubicBezTo>
                      <a:pt x="63297" y="541176"/>
                      <a:pt x="103614" y="496383"/>
                      <a:pt x="116812" y="486724"/>
                    </a:cubicBezTo>
                    <a:cubicBezTo>
                      <a:pt x="131714" y="475810"/>
                      <a:pt x="133049" y="461628"/>
                      <a:pt x="152173" y="447306"/>
                    </a:cubicBezTo>
                    <a:cubicBezTo>
                      <a:pt x="156236" y="412829"/>
                      <a:pt x="127886" y="412147"/>
                      <a:pt x="122853" y="397911"/>
                    </a:cubicBezTo>
                    <a:cubicBezTo>
                      <a:pt x="122171" y="395978"/>
                      <a:pt x="119732" y="394175"/>
                      <a:pt x="117681" y="393339"/>
                    </a:cubicBezTo>
                    <a:cubicBezTo>
                      <a:pt x="112341" y="391166"/>
                      <a:pt x="93361" y="364319"/>
                      <a:pt x="76783" y="354247"/>
                    </a:cubicBezTo>
                    <a:cubicBezTo>
                      <a:pt x="74655" y="352954"/>
                      <a:pt x="76509" y="352113"/>
                      <a:pt x="56545" y="334040"/>
                    </a:cubicBezTo>
                    <a:cubicBezTo>
                      <a:pt x="62793" y="321507"/>
                      <a:pt x="61818" y="323074"/>
                      <a:pt x="96680" y="285381"/>
                    </a:cubicBezTo>
                    <a:cubicBezTo>
                      <a:pt x="161187" y="215641"/>
                      <a:pt x="147000" y="226910"/>
                      <a:pt x="113464" y="181674"/>
                    </a:cubicBezTo>
                    <a:cubicBezTo>
                      <a:pt x="108662" y="175193"/>
                      <a:pt x="89476" y="168862"/>
                      <a:pt x="84308" y="162674"/>
                    </a:cubicBezTo>
                    <a:cubicBezTo>
                      <a:pt x="58826" y="132145"/>
                      <a:pt x="75813" y="141116"/>
                      <a:pt x="77599" y="127260"/>
                    </a:cubicBezTo>
                    <a:cubicBezTo>
                      <a:pt x="153628" y="56861"/>
                      <a:pt x="133688" y="75452"/>
                      <a:pt x="100584" y="44899"/>
                    </a:cubicBezTo>
                    <a:cubicBezTo>
                      <a:pt x="74915" y="21236"/>
                      <a:pt x="60886" y="7750"/>
                      <a:pt x="53337" y="0"/>
                    </a:cubicBezTo>
                    <a:cubicBezTo>
                      <a:pt x="35563" y="495"/>
                      <a:pt x="17774" y="990"/>
                      <a:pt x="0" y="1486"/>
                    </a:cubicBezTo>
                    <a:cubicBezTo>
                      <a:pt x="11180" y="19933"/>
                      <a:pt x="30899" y="35592"/>
                      <a:pt x="74060" y="70702"/>
                    </a:cubicBezTo>
                    <a:cubicBezTo>
                      <a:pt x="69084" y="74755"/>
                      <a:pt x="63686" y="86967"/>
                      <a:pt x="52376" y="92640"/>
                    </a:cubicBezTo>
                    <a:cubicBezTo>
                      <a:pt x="50628" y="93520"/>
                      <a:pt x="37906" y="116736"/>
                      <a:pt x="37584" y="116799"/>
                    </a:cubicBezTo>
                    <a:cubicBezTo>
                      <a:pt x="30717" y="118246"/>
                      <a:pt x="33209" y="124986"/>
                      <a:pt x="27706" y="132376"/>
                    </a:cubicBezTo>
                    <a:cubicBezTo>
                      <a:pt x="-3688" y="174530"/>
                      <a:pt x="62956" y="193174"/>
                      <a:pt x="70842" y="201977"/>
                    </a:cubicBezTo>
                    <a:cubicBezTo>
                      <a:pt x="79314" y="211444"/>
                      <a:pt x="78661" y="211232"/>
                      <a:pt x="90556" y="222016"/>
                    </a:cubicBezTo>
                    <a:cubicBezTo>
                      <a:pt x="88640" y="231381"/>
                      <a:pt x="84169" y="224694"/>
                      <a:pt x="83770" y="230708"/>
                    </a:cubicBezTo>
                    <a:cubicBezTo>
                      <a:pt x="83569" y="233838"/>
                      <a:pt x="81907" y="235631"/>
                      <a:pt x="79256" y="236737"/>
                    </a:cubicBezTo>
                    <a:cubicBezTo>
                      <a:pt x="71217" y="240078"/>
                      <a:pt x="70165" y="251251"/>
                      <a:pt x="60858" y="253179"/>
                    </a:cubicBezTo>
                    <a:cubicBezTo>
                      <a:pt x="60541" y="253242"/>
                      <a:pt x="47867" y="271179"/>
                      <a:pt x="39174" y="278814"/>
                    </a:cubicBezTo>
                    <a:cubicBezTo>
                      <a:pt x="31154" y="285857"/>
                      <a:pt x="16636" y="307660"/>
                      <a:pt x="14460" y="311444"/>
                    </a:cubicBezTo>
                    <a:cubicBezTo>
                      <a:pt x="4687" y="317675"/>
                      <a:pt x="2516" y="330454"/>
                      <a:pt x="7429" y="338949"/>
                    </a:cubicBezTo>
                    <a:cubicBezTo>
                      <a:pt x="13034" y="348632"/>
                      <a:pt x="8712" y="342766"/>
                      <a:pt x="12472" y="353175"/>
                    </a:cubicBezTo>
                    <a:cubicBezTo>
                      <a:pt x="26241" y="360901"/>
                      <a:pt x="25482" y="367844"/>
                      <a:pt x="30827" y="372478"/>
                    </a:cubicBezTo>
                    <a:cubicBezTo>
                      <a:pt x="40197" y="380603"/>
                      <a:pt x="63667" y="403055"/>
                      <a:pt x="63965" y="403373"/>
                    </a:cubicBezTo>
                    <a:cubicBezTo>
                      <a:pt x="110170" y="452974"/>
                      <a:pt x="98970" y="425541"/>
                      <a:pt x="87963" y="448099"/>
                    </a:cubicBezTo>
                    <a:cubicBezTo>
                      <a:pt x="86028" y="452065"/>
                      <a:pt x="79496" y="451330"/>
                      <a:pt x="67869" y="469988"/>
                    </a:cubicBezTo>
                    <a:cubicBezTo>
                      <a:pt x="59652" y="483181"/>
                      <a:pt x="49735" y="488762"/>
                      <a:pt x="43376" y="497686"/>
                    </a:cubicBezTo>
                    <a:cubicBezTo>
                      <a:pt x="39030" y="503787"/>
                      <a:pt x="35515" y="510388"/>
                      <a:pt x="29415" y="515070"/>
                    </a:cubicBezTo>
                    <a:cubicBezTo>
                      <a:pt x="29098" y="515315"/>
                      <a:pt x="14239" y="541248"/>
                      <a:pt x="8760" y="541518"/>
                    </a:cubicBezTo>
                    <a:cubicBezTo>
                      <a:pt x="-2147" y="560619"/>
                      <a:pt x="-3568" y="552989"/>
                      <a:pt x="12914" y="588047"/>
                    </a:cubicBezTo>
                    <a:cubicBezTo>
                      <a:pt x="20151" y="591576"/>
                      <a:pt x="23292" y="598792"/>
                      <a:pt x="27744" y="604778"/>
                    </a:cubicBezTo>
                    <a:cubicBezTo>
                      <a:pt x="33185" y="612100"/>
                      <a:pt x="55877" y="629475"/>
                      <a:pt x="60012" y="644081"/>
                    </a:cubicBezTo>
                    <a:cubicBezTo>
                      <a:pt x="61194" y="648249"/>
                      <a:pt x="81614" y="657730"/>
                      <a:pt x="85350" y="670379"/>
                    </a:cubicBezTo>
                    <a:cubicBezTo>
                      <a:pt x="86148" y="673076"/>
                      <a:pt x="86378" y="666201"/>
                      <a:pt x="97952" y="681057"/>
                    </a:cubicBezTo>
                    <a:cubicBezTo>
                      <a:pt x="91987" y="688091"/>
                      <a:pt x="84150" y="693293"/>
                      <a:pt x="78512" y="700677"/>
                    </a:cubicBezTo>
                    <a:cubicBezTo>
                      <a:pt x="77801" y="701610"/>
                      <a:pt x="72970" y="701317"/>
                      <a:pt x="71822" y="703321"/>
                    </a:cubicBezTo>
                    <a:cubicBezTo>
                      <a:pt x="70621" y="705413"/>
                      <a:pt x="54658" y="720370"/>
                      <a:pt x="40946" y="733509"/>
                    </a:cubicBezTo>
                    <a:cubicBezTo>
                      <a:pt x="64407" y="733841"/>
                      <a:pt x="87838" y="734187"/>
                      <a:pt x="111207" y="734543"/>
                    </a:cubicBezTo>
                    <a:cubicBezTo>
                      <a:pt x="111601" y="733774"/>
                      <a:pt x="111952" y="732927"/>
                      <a:pt x="112221" y="731947"/>
                    </a:cubicBezTo>
                    <a:cubicBezTo>
                      <a:pt x="112984" y="729235"/>
                      <a:pt x="125327" y="727548"/>
                      <a:pt x="139979" y="7105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9590157" y="3908141"/>
                <a:ext cx="161827" cy="750648"/>
              </a:xfrm>
              <a:custGeom>
                <a:avLst/>
                <a:gdLst/>
                <a:ahLst/>
                <a:cxnLst/>
                <a:rect l="l" t="t" r="r" b="b"/>
                <a:pathLst>
                  <a:path w="161827" h="750648" extrusionOk="0">
                    <a:moveTo>
                      <a:pt x="121126" y="744504"/>
                    </a:moveTo>
                    <a:cubicBezTo>
                      <a:pt x="131293" y="734961"/>
                      <a:pt x="150907" y="710961"/>
                      <a:pt x="153034" y="709480"/>
                    </a:cubicBezTo>
                    <a:cubicBezTo>
                      <a:pt x="167980" y="699062"/>
                      <a:pt x="161650" y="679470"/>
                      <a:pt x="145701" y="675740"/>
                    </a:cubicBezTo>
                    <a:cubicBezTo>
                      <a:pt x="138742" y="657355"/>
                      <a:pt x="123460" y="657946"/>
                      <a:pt x="119258" y="646066"/>
                    </a:cubicBezTo>
                    <a:cubicBezTo>
                      <a:pt x="118576" y="644134"/>
                      <a:pt x="116137" y="642331"/>
                      <a:pt x="114086" y="641494"/>
                    </a:cubicBezTo>
                    <a:cubicBezTo>
                      <a:pt x="108745" y="639321"/>
                      <a:pt x="89766" y="612475"/>
                      <a:pt x="73188" y="602403"/>
                    </a:cubicBezTo>
                    <a:cubicBezTo>
                      <a:pt x="71838" y="601580"/>
                      <a:pt x="70926" y="600032"/>
                      <a:pt x="69845" y="598787"/>
                    </a:cubicBezTo>
                    <a:cubicBezTo>
                      <a:pt x="44805" y="569883"/>
                      <a:pt x="51178" y="590475"/>
                      <a:pt x="60879" y="572902"/>
                    </a:cubicBezTo>
                    <a:cubicBezTo>
                      <a:pt x="67626" y="560676"/>
                      <a:pt x="110215" y="519056"/>
                      <a:pt x="111180" y="513234"/>
                    </a:cubicBezTo>
                    <a:cubicBezTo>
                      <a:pt x="111641" y="510436"/>
                      <a:pt x="123787" y="507364"/>
                      <a:pt x="136480" y="488940"/>
                    </a:cubicBezTo>
                    <a:cubicBezTo>
                      <a:pt x="143953" y="478099"/>
                      <a:pt x="145917" y="479551"/>
                      <a:pt x="148395" y="471729"/>
                    </a:cubicBezTo>
                    <a:cubicBezTo>
                      <a:pt x="159278" y="468349"/>
                      <a:pt x="164901" y="457782"/>
                      <a:pt x="152482" y="443772"/>
                    </a:cubicBezTo>
                    <a:cubicBezTo>
                      <a:pt x="143516" y="433661"/>
                      <a:pt x="79450" y="366632"/>
                      <a:pt x="76007" y="358877"/>
                    </a:cubicBezTo>
                    <a:cubicBezTo>
                      <a:pt x="75238" y="357151"/>
                      <a:pt x="73485" y="358137"/>
                      <a:pt x="67938" y="353574"/>
                    </a:cubicBezTo>
                    <a:cubicBezTo>
                      <a:pt x="97791" y="312415"/>
                      <a:pt x="112170" y="311848"/>
                      <a:pt x="109836" y="300295"/>
                    </a:cubicBezTo>
                    <a:cubicBezTo>
                      <a:pt x="137004" y="277497"/>
                      <a:pt x="124118" y="278934"/>
                      <a:pt x="131841" y="275771"/>
                    </a:cubicBezTo>
                    <a:cubicBezTo>
                      <a:pt x="132513" y="275497"/>
                      <a:pt x="131855" y="271511"/>
                      <a:pt x="131481" y="269300"/>
                    </a:cubicBezTo>
                    <a:cubicBezTo>
                      <a:pt x="125362" y="233040"/>
                      <a:pt x="103746" y="225944"/>
                      <a:pt x="97181" y="205876"/>
                    </a:cubicBezTo>
                    <a:cubicBezTo>
                      <a:pt x="96792" y="204694"/>
                      <a:pt x="95490" y="203833"/>
                      <a:pt x="94713" y="202746"/>
                    </a:cubicBezTo>
                    <a:cubicBezTo>
                      <a:pt x="88733" y="194492"/>
                      <a:pt x="92431" y="179948"/>
                      <a:pt x="89214" y="177145"/>
                    </a:cubicBezTo>
                    <a:cubicBezTo>
                      <a:pt x="89406" y="176876"/>
                      <a:pt x="89713" y="176631"/>
                      <a:pt x="89814" y="176347"/>
                    </a:cubicBezTo>
                    <a:cubicBezTo>
                      <a:pt x="95337" y="161386"/>
                      <a:pt x="108524" y="152049"/>
                      <a:pt x="116862" y="139169"/>
                    </a:cubicBezTo>
                    <a:cubicBezTo>
                      <a:pt x="125929" y="125155"/>
                      <a:pt x="205756" y="105092"/>
                      <a:pt x="128345" y="46428"/>
                    </a:cubicBezTo>
                    <a:cubicBezTo>
                      <a:pt x="91471" y="18486"/>
                      <a:pt x="97829" y="15697"/>
                      <a:pt x="79239" y="0"/>
                    </a:cubicBezTo>
                    <a:cubicBezTo>
                      <a:pt x="58127" y="635"/>
                      <a:pt x="36780" y="1274"/>
                      <a:pt x="15240" y="1909"/>
                    </a:cubicBezTo>
                    <a:cubicBezTo>
                      <a:pt x="17243" y="9928"/>
                      <a:pt x="22876" y="15462"/>
                      <a:pt x="27655" y="21361"/>
                    </a:cubicBezTo>
                    <a:cubicBezTo>
                      <a:pt x="34446" y="22005"/>
                      <a:pt x="69490" y="62635"/>
                      <a:pt x="77159" y="67746"/>
                    </a:cubicBezTo>
                    <a:cubicBezTo>
                      <a:pt x="108966" y="88976"/>
                      <a:pt x="100495" y="89039"/>
                      <a:pt x="106844" y="91395"/>
                    </a:cubicBezTo>
                    <a:cubicBezTo>
                      <a:pt x="113663" y="93924"/>
                      <a:pt x="110422" y="92159"/>
                      <a:pt x="85660" y="116794"/>
                    </a:cubicBezTo>
                    <a:cubicBezTo>
                      <a:pt x="80838" y="121592"/>
                      <a:pt x="56134" y="148453"/>
                      <a:pt x="46692" y="148669"/>
                    </a:cubicBezTo>
                    <a:cubicBezTo>
                      <a:pt x="41304" y="165313"/>
                      <a:pt x="39608" y="168679"/>
                      <a:pt x="41030" y="172410"/>
                    </a:cubicBezTo>
                    <a:cubicBezTo>
                      <a:pt x="46178" y="185934"/>
                      <a:pt x="44022" y="194770"/>
                      <a:pt x="54775" y="205126"/>
                    </a:cubicBezTo>
                    <a:cubicBezTo>
                      <a:pt x="62454" y="212520"/>
                      <a:pt x="89775" y="260083"/>
                      <a:pt x="91519" y="262252"/>
                    </a:cubicBezTo>
                    <a:cubicBezTo>
                      <a:pt x="82351" y="266732"/>
                      <a:pt x="71070" y="274372"/>
                      <a:pt x="69787" y="284540"/>
                    </a:cubicBezTo>
                    <a:cubicBezTo>
                      <a:pt x="69259" y="288728"/>
                      <a:pt x="58583" y="290968"/>
                      <a:pt x="40434" y="319103"/>
                    </a:cubicBezTo>
                    <a:cubicBezTo>
                      <a:pt x="37025" y="324387"/>
                      <a:pt x="31262" y="327978"/>
                      <a:pt x="29350" y="334367"/>
                    </a:cubicBezTo>
                    <a:cubicBezTo>
                      <a:pt x="21873" y="336401"/>
                      <a:pt x="23995" y="344310"/>
                      <a:pt x="20653" y="348968"/>
                    </a:cubicBezTo>
                    <a:cubicBezTo>
                      <a:pt x="14040" y="358161"/>
                      <a:pt x="22252" y="375118"/>
                      <a:pt x="28553" y="384478"/>
                    </a:cubicBezTo>
                    <a:cubicBezTo>
                      <a:pt x="32001" y="389608"/>
                      <a:pt x="50880" y="392522"/>
                      <a:pt x="63924" y="413575"/>
                    </a:cubicBezTo>
                    <a:cubicBezTo>
                      <a:pt x="68097" y="420315"/>
                      <a:pt x="97676" y="446623"/>
                      <a:pt x="103448" y="451743"/>
                    </a:cubicBezTo>
                    <a:cubicBezTo>
                      <a:pt x="91221" y="463493"/>
                      <a:pt x="75867" y="483195"/>
                      <a:pt x="74311" y="485762"/>
                    </a:cubicBezTo>
                    <a:cubicBezTo>
                      <a:pt x="73711" y="486753"/>
                      <a:pt x="68861" y="487022"/>
                      <a:pt x="67938" y="489109"/>
                    </a:cubicBezTo>
                    <a:cubicBezTo>
                      <a:pt x="65076" y="495628"/>
                      <a:pt x="28380" y="533042"/>
                      <a:pt x="13790" y="558013"/>
                    </a:cubicBezTo>
                    <a:cubicBezTo>
                      <a:pt x="3532" y="562422"/>
                      <a:pt x="-205" y="573321"/>
                      <a:pt x="1952" y="582162"/>
                    </a:cubicBezTo>
                    <a:cubicBezTo>
                      <a:pt x="-339" y="586989"/>
                      <a:pt x="-1636" y="589734"/>
                      <a:pt x="4031" y="593609"/>
                    </a:cubicBezTo>
                    <a:cubicBezTo>
                      <a:pt x="14928" y="601056"/>
                      <a:pt x="23914" y="617754"/>
                      <a:pt x="27223" y="620624"/>
                    </a:cubicBezTo>
                    <a:cubicBezTo>
                      <a:pt x="43590" y="634816"/>
                      <a:pt x="104630" y="694807"/>
                      <a:pt x="105547" y="696610"/>
                    </a:cubicBezTo>
                    <a:cubicBezTo>
                      <a:pt x="91677" y="707778"/>
                      <a:pt x="82087" y="721975"/>
                      <a:pt x="57008" y="749605"/>
                    </a:cubicBezTo>
                    <a:cubicBezTo>
                      <a:pt x="76631" y="749952"/>
                      <a:pt x="96110" y="750302"/>
                      <a:pt x="115431" y="750649"/>
                    </a:cubicBezTo>
                    <a:cubicBezTo>
                      <a:pt x="116852" y="748836"/>
                      <a:pt x="118672" y="746802"/>
                      <a:pt x="121126" y="7445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10104329" y="3890338"/>
                <a:ext cx="157149" cy="776153"/>
              </a:xfrm>
              <a:custGeom>
                <a:avLst/>
                <a:gdLst/>
                <a:ahLst/>
                <a:cxnLst/>
                <a:rect l="l" t="t" r="r" b="b"/>
                <a:pathLst>
                  <a:path w="157149" h="776153" extrusionOk="0">
                    <a:moveTo>
                      <a:pt x="148583" y="717466"/>
                    </a:moveTo>
                    <a:cubicBezTo>
                      <a:pt x="163092" y="707355"/>
                      <a:pt x="156949" y="688336"/>
                      <a:pt x="141466" y="684711"/>
                    </a:cubicBezTo>
                    <a:cubicBezTo>
                      <a:pt x="134695" y="666816"/>
                      <a:pt x="119816" y="667263"/>
                      <a:pt x="115792" y="655898"/>
                    </a:cubicBezTo>
                    <a:cubicBezTo>
                      <a:pt x="115129" y="654023"/>
                      <a:pt x="112761" y="652268"/>
                      <a:pt x="110773" y="651456"/>
                    </a:cubicBezTo>
                    <a:cubicBezTo>
                      <a:pt x="105591" y="649345"/>
                      <a:pt x="87164" y="623282"/>
                      <a:pt x="71066" y="613504"/>
                    </a:cubicBezTo>
                    <a:cubicBezTo>
                      <a:pt x="69289" y="612427"/>
                      <a:pt x="65130" y="606181"/>
                      <a:pt x="61672" y="602898"/>
                    </a:cubicBezTo>
                    <a:cubicBezTo>
                      <a:pt x="49555" y="591378"/>
                      <a:pt x="49589" y="594869"/>
                      <a:pt x="53042" y="591124"/>
                    </a:cubicBezTo>
                    <a:cubicBezTo>
                      <a:pt x="53330" y="590811"/>
                      <a:pt x="98070" y="538984"/>
                      <a:pt x="100078" y="537585"/>
                    </a:cubicBezTo>
                    <a:cubicBezTo>
                      <a:pt x="109697" y="530873"/>
                      <a:pt x="105682" y="527393"/>
                      <a:pt x="110418" y="524508"/>
                    </a:cubicBezTo>
                    <a:cubicBezTo>
                      <a:pt x="126477" y="514729"/>
                      <a:pt x="137984" y="496344"/>
                      <a:pt x="142667" y="489243"/>
                    </a:cubicBezTo>
                    <a:cubicBezTo>
                      <a:pt x="135665" y="482099"/>
                      <a:pt x="128600" y="475012"/>
                      <a:pt x="121512" y="467945"/>
                    </a:cubicBezTo>
                    <a:cubicBezTo>
                      <a:pt x="128898" y="462580"/>
                      <a:pt x="135765" y="457681"/>
                      <a:pt x="142158" y="453142"/>
                    </a:cubicBezTo>
                    <a:cubicBezTo>
                      <a:pt x="129762" y="439959"/>
                      <a:pt x="76593" y="383324"/>
                      <a:pt x="73808" y="377070"/>
                    </a:cubicBezTo>
                    <a:cubicBezTo>
                      <a:pt x="73064" y="375392"/>
                      <a:pt x="71359" y="376348"/>
                      <a:pt x="65975" y="371920"/>
                    </a:cubicBezTo>
                    <a:cubicBezTo>
                      <a:pt x="95141" y="331699"/>
                      <a:pt x="108929" y="331459"/>
                      <a:pt x="106652" y="320194"/>
                    </a:cubicBezTo>
                    <a:cubicBezTo>
                      <a:pt x="133033" y="298059"/>
                      <a:pt x="120551" y="299444"/>
                      <a:pt x="128019" y="296382"/>
                    </a:cubicBezTo>
                    <a:cubicBezTo>
                      <a:pt x="128672" y="296117"/>
                      <a:pt x="128033" y="292247"/>
                      <a:pt x="127673" y="290103"/>
                    </a:cubicBezTo>
                    <a:cubicBezTo>
                      <a:pt x="127476" y="288939"/>
                      <a:pt x="126175" y="287920"/>
                      <a:pt x="126098" y="286785"/>
                    </a:cubicBezTo>
                    <a:cubicBezTo>
                      <a:pt x="125743" y="281261"/>
                      <a:pt x="125527" y="279454"/>
                      <a:pt x="123336" y="278329"/>
                    </a:cubicBezTo>
                    <a:cubicBezTo>
                      <a:pt x="123116" y="262290"/>
                      <a:pt x="116997" y="264502"/>
                      <a:pt x="109957" y="252872"/>
                    </a:cubicBezTo>
                    <a:cubicBezTo>
                      <a:pt x="104967" y="244626"/>
                      <a:pt x="97465" y="238001"/>
                      <a:pt x="94368" y="228525"/>
                    </a:cubicBezTo>
                    <a:cubicBezTo>
                      <a:pt x="93993" y="227376"/>
                      <a:pt x="92725" y="226540"/>
                      <a:pt x="91966" y="225487"/>
                    </a:cubicBezTo>
                    <a:cubicBezTo>
                      <a:pt x="86160" y="217472"/>
                      <a:pt x="89753" y="203352"/>
                      <a:pt x="86626" y="200631"/>
                    </a:cubicBezTo>
                    <a:cubicBezTo>
                      <a:pt x="86813" y="200371"/>
                      <a:pt x="87111" y="200131"/>
                      <a:pt x="87212" y="199857"/>
                    </a:cubicBezTo>
                    <a:cubicBezTo>
                      <a:pt x="92576" y="185333"/>
                      <a:pt x="105380" y="176265"/>
                      <a:pt x="113472" y="163761"/>
                    </a:cubicBezTo>
                    <a:cubicBezTo>
                      <a:pt x="121473" y="151395"/>
                      <a:pt x="200201" y="130991"/>
                      <a:pt x="124624" y="73717"/>
                    </a:cubicBezTo>
                    <a:cubicBezTo>
                      <a:pt x="85939" y="44404"/>
                      <a:pt x="96289" y="43616"/>
                      <a:pt x="72098" y="24702"/>
                    </a:cubicBezTo>
                    <a:cubicBezTo>
                      <a:pt x="64698" y="18914"/>
                      <a:pt x="74740" y="22505"/>
                      <a:pt x="77871" y="13856"/>
                    </a:cubicBezTo>
                    <a:cubicBezTo>
                      <a:pt x="78961" y="10851"/>
                      <a:pt x="81507" y="9620"/>
                      <a:pt x="83351" y="7558"/>
                    </a:cubicBezTo>
                    <a:cubicBezTo>
                      <a:pt x="86693" y="3813"/>
                      <a:pt x="89306" y="1462"/>
                      <a:pt x="90862" y="0"/>
                    </a:cubicBezTo>
                    <a:cubicBezTo>
                      <a:pt x="70163" y="865"/>
                      <a:pt x="47634" y="1760"/>
                      <a:pt x="23492" y="2683"/>
                    </a:cubicBezTo>
                    <a:cubicBezTo>
                      <a:pt x="13849" y="8303"/>
                      <a:pt x="13042" y="23866"/>
                      <a:pt x="15213" y="29428"/>
                    </a:cubicBezTo>
                    <a:cubicBezTo>
                      <a:pt x="14924" y="36390"/>
                      <a:pt x="27723" y="51452"/>
                      <a:pt x="30369" y="52308"/>
                    </a:cubicBezTo>
                    <a:cubicBezTo>
                      <a:pt x="39268" y="55193"/>
                      <a:pt x="65898" y="88390"/>
                      <a:pt x="74922" y="94414"/>
                    </a:cubicBezTo>
                    <a:cubicBezTo>
                      <a:pt x="105802" y="115025"/>
                      <a:pt x="97581" y="115087"/>
                      <a:pt x="103742" y="117376"/>
                    </a:cubicBezTo>
                    <a:cubicBezTo>
                      <a:pt x="106187" y="118280"/>
                      <a:pt x="109865" y="119390"/>
                      <a:pt x="102114" y="124116"/>
                    </a:cubicBezTo>
                    <a:cubicBezTo>
                      <a:pt x="93859" y="129145"/>
                      <a:pt x="57081" y="172717"/>
                      <a:pt x="45344" y="172982"/>
                    </a:cubicBezTo>
                    <a:cubicBezTo>
                      <a:pt x="40114" y="189145"/>
                      <a:pt x="38466" y="192410"/>
                      <a:pt x="39845" y="196035"/>
                    </a:cubicBezTo>
                    <a:cubicBezTo>
                      <a:pt x="44844" y="209169"/>
                      <a:pt x="42750" y="217742"/>
                      <a:pt x="53191" y="227799"/>
                    </a:cubicBezTo>
                    <a:cubicBezTo>
                      <a:pt x="60664" y="234992"/>
                      <a:pt x="87159" y="281146"/>
                      <a:pt x="88874" y="283261"/>
                    </a:cubicBezTo>
                    <a:cubicBezTo>
                      <a:pt x="79979" y="287612"/>
                      <a:pt x="69015" y="295031"/>
                      <a:pt x="67771" y="304901"/>
                    </a:cubicBezTo>
                    <a:cubicBezTo>
                      <a:pt x="67257" y="308968"/>
                      <a:pt x="56894" y="311136"/>
                      <a:pt x="39268" y="338459"/>
                    </a:cubicBezTo>
                    <a:cubicBezTo>
                      <a:pt x="35959" y="343589"/>
                      <a:pt x="30365" y="347074"/>
                      <a:pt x="28506" y="353276"/>
                    </a:cubicBezTo>
                    <a:cubicBezTo>
                      <a:pt x="21244" y="355252"/>
                      <a:pt x="23310" y="362930"/>
                      <a:pt x="20058" y="367454"/>
                    </a:cubicBezTo>
                    <a:cubicBezTo>
                      <a:pt x="13637" y="376377"/>
                      <a:pt x="21614" y="392844"/>
                      <a:pt x="27728" y="401935"/>
                    </a:cubicBezTo>
                    <a:cubicBezTo>
                      <a:pt x="31080" y="406916"/>
                      <a:pt x="49402" y="409743"/>
                      <a:pt x="62071" y="430185"/>
                    </a:cubicBezTo>
                    <a:cubicBezTo>
                      <a:pt x="66115" y="436714"/>
                      <a:pt x="94661" y="462113"/>
                      <a:pt x="100448" y="467243"/>
                    </a:cubicBezTo>
                    <a:cubicBezTo>
                      <a:pt x="83115" y="483897"/>
                      <a:pt x="26157" y="548580"/>
                      <a:pt x="13397" y="570422"/>
                    </a:cubicBezTo>
                    <a:cubicBezTo>
                      <a:pt x="3437" y="574696"/>
                      <a:pt x="-189" y="585282"/>
                      <a:pt x="1905" y="593869"/>
                    </a:cubicBezTo>
                    <a:cubicBezTo>
                      <a:pt x="-319" y="598547"/>
                      <a:pt x="-1606" y="601210"/>
                      <a:pt x="3922" y="604980"/>
                    </a:cubicBezTo>
                    <a:cubicBezTo>
                      <a:pt x="14497" y="612210"/>
                      <a:pt x="23228" y="628422"/>
                      <a:pt x="26436" y="631206"/>
                    </a:cubicBezTo>
                    <a:cubicBezTo>
                      <a:pt x="50818" y="652355"/>
                      <a:pt x="102325" y="704668"/>
                      <a:pt x="102484" y="704980"/>
                    </a:cubicBezTo>
                    <a:cubicBezTo>
                      <a:pt x="97091" y="709317"/>
                      <a:pt x="98474" y="706350"/>
                      <a:pt x="94833" y="710898"/>
                    </a:cubicBezTo>
                    <a:cubicBezTo>
                      <a:pt x="59501" y="755057"/>
                      <a:pt x="37871" y="770437"/>
                      <a:pt x="39580" y="775557"/>
                    </a:cubicBezTo>
                    <a:cubicBezTo>
                      <a:pt x="59160" y="775788"/>
                      <a:pt x="78164" y="775985"/>
                      <a:pt x="96596" y="776154"/>
                    </a:cubicBezTo>
                    <a:cubicBezTo>
                      <a:pt x="104722" y="767014"/>
                      <a:pt x="147450" y="718259"/>
                      <a:pt x="148583" y="7174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8364331" y="3940742"/>
                <a:ext cx="152537" cy="712268"/>
              </a:xfrm>
              <a:custGeom>
                <a:avLst/>
                <a:gdLst/>
                <a:ahLst/>
                <a:cxnLst/>
                <a:rect l="l" t="t" r="r" b="b"/>
                <a:pathLst>
                  <a:path w="152537" h="712268" extrusionOk="0">
                    <a:moveTo>
                      <a:pt x="148532" y="651412"/>
                    </a:moveTo>
                    <a:cubicBezTo>
                      <a:pt x="159582" y="636614"/>
                      <a:pt x="138062" y="635600"/>
                      <a:pt x="136372" y="631013"/>
                    </a:cubicBezTo>
                    <a:cubicBezTo>
                      <a:pt x="132155" y="619528"/>
                      <a:pt x="118189" y="617576"/>
                      <a:pt x="114698" y="609826"/>
                    </a:cubicBezTo>
                    <a:cubicBezTo>
                      <a:pt x="106567" y="591787"/>
                      <a:pt x="90368" y="586287"/>
                      <a:pt x="65933" y="554244"/>
                    </a:cubicBezTo>
                    <a:cubicBezTo>
                      <a:pt x="71100" y="545643"/>
                      <a:pt x="74904" y="550373"/>
                      <a:pt x="89643" y="529984"/>
                    </a:cubicBezTo>
                    <a:cubicBezTo>
                      <a:pt x="119178" y="489133"/>
                      <a:pt x="123534" y="496791"/>
                      <a:pt x="134619" y="474854"/>
                    </a:cubicBezTo>
                    <a:cubicBezTo>
                      <a:pt x="141746" y="460719"/>
                      <a:pt x="150236" y="464152"/>
                      <a:pt x="116239" y="428738"/>
                    </a:cubicBezTo>
                    <a:cubicBezTo>
                      <a:pt x="108037" y="420190"/>
                      <a:pt x="99171" y="411873"/>
                      <a:pt x="92304" y="402344"/>
                    </a:cubicBezTo>
                    <a:cubicBezTo>
                      <a:pt x="82607" y="388897"/>
                      <a:pt x="66682" y="381195"/>
                      <a:pt x="59718" y="365531"/>
                    </a:cubicBezTo>
                    <a:cubicBezTo>
                      <a:pt x="58988" y="363892"/>
                      <a:pt x="57370" y="364791"/>
                      <a:pt x="52150" y="360589"/>
                    </a:cubicBezTo>
                    <a:cubicBezTo>
                      <a:pt x="58057" y="352786"/>
                      <a:pt x="104555" y="298521"/>
                      <a:pt x="119380" y="293035"/>
                    </a:cubicBezTo>
                    <a:cubicBezTo>
                      <a:pt x="124951" y="290978"/>
                      <a:pt x="124077" y="282598"/>
                      <a:pt x="130700" y="281458"/>
                    </a:cubicBezTo>
                    <a:cubicBezTo>
                      <a:pt x="131007" y="281405"/>
                      <a:pt x="129941" y="283579"/>
                      <a:pt x="134734" y="259497"/>
                    </a:cubicBezTo>
                    <a:cubicBezTo>
                      <a:pt x="136914" y="256636"/>
                      <a:pt x="134647" y="255367"/>
                      <a:pt x="131391" y="247516"/>
                    </a:cubicBezTo>
                    <a:cubicBezTo>
                      <a:pt x="101496" y="239155"/>
                      <a:pt x="66591" y="171756"/>
                      <a:pt x="61078" y="168823"/>
                    </a:cubicBezTo>
                    <a:cubicBezTo>
                      <a:pt x="54666" y="165419"/>
                      <a:pt x="51098" y="159809"/>
                      <a:pt x="48351" y="153785"/>
                    </a:cubicBezTo>
                    <a:cubicBezTo>
                      <a:pt x="49950" y="152405"/>
                      <a:pt x="51376" y="150664"/>
                      <a:pt x="52784" y="148727"/>
                    </a:cubicBezTo>
                    <a:cubicBezTo>
                      <a:pt x="68478" y="127082"/>
                      <a:pt x="90032" y="120313"/>
                      <a:pt x="106682" y="103419"/>
                    </a:cubicBezTo>
                    <a:cubicBezTo>
                      <a:pt x="129893" y="79871"/>
                      <a:pt x="136069" y="72654"/>
                      <a:pt x="151010" y="63630"/>
                    </a:cubicBezTo>
                    <a:cubicBezTo>
                      <a:pt x="147662" y="58986"/>
                      <a:pt x="153997" y="58851"/>
                      <a:pt x="152215" y="50596"/>
                    </a:cubicBezTo>
                    <a:cubicBezTo>
                      <a:pt x="149838" y="39390"/>
                      <a:pt x="123189" y="16188"/>
                      <a:pt x="109266" y="0"/>
                    </a:cubicBezTo>
                    <a:cubicBezTo>
                      <a:pt x="89686" y="495"/>
                      <a:pt x="71014" y="971"/>
                      <a:pt x="53331" y="1413"/>
                    </a:cubicBezTo>
                    <a:cubicBezTo>
                      <a:pt x="59229" y="7827"/>
                      <a:pt x="59267" y="11014"/>
                      <a:pt x="66452" y="17736"/>
                    </a:cubicBezTo>
                    <a:cubicBezTo>
                      <a:pt x="122156" y="69837"/>
                      <a:pt x="99306" y="32625"/>
                      <a:pt x="49350" y="100145"/>
                    </a:cubicBezTo>
                    <a:cubicBezTo>
                      <a:pt x="44528" y="106659"/>
                      <a:pt x="26989" y="113602"/>
                      <a:pt x="22196" y="120140"/>
                    </a:cubicBezTo>
                    <a:cubicBezTo>
                      <a:pt x="17312" y="126813"/>
                      <a:pt x="13994" y="131472"/>
                      <a:pt x="9811" y="133280"/>
                    </a:cubicBezTo>
                    <a:cubicBezTo>
                      <a:pt x="158" y="137453"/>
                      <a:pt x="1531" y="150097"/>
                      <a:pt x="1084" y="151160"/>
                    </a:cubicBezTo>
                    <a:cubicBezTo>
                      <a:pt x="-1624" y="157563"/>
                      <a:pt x="1142" y="163116"/>
                      <a:pt x="4970" y="167160"/>
                    </a:cubicBezTo>
                    <a:cubicBezTo>
                      <a:pt x="13941" y="176636"/>
                      <a:pt x="15795" y="185669"/>
                      <a:pt x="27061" y="193208"/>
                    </a:cubicBezTo>
                    <a:cubicBezTo>
                      <a:pt x="31561" y="196217"/>
                      <a:pt x="42718" y="220573"/>
                      <a:pt x="46536" y="224934"/>
                    </a:cubicBezTo>
                    <a:cubicBezTo>
                      <a:pt x="50560" y="229530"/>
                      <a:pt x="56265" y="232761"/>
                      <a:pt x="59858" y="237612"/>
                    </a:cubicBezTo>
                    <a:cubicBezTo>
                      <a:pt x="80389" y="265362"/>
                      <a:pt x="60698" y="239876"/>
                      <a:pt x="84985" y="262425"/>
                    </a:cubicBezTo>
                    <a:cubicBezTo>
                      <a:pt x="79217" y="268675"/>
                      <a:pt x="74131" y="275540"/>
                      <a:pt x="68709" y="282021"/>
                    </a:cubicBezTo>
                    <a:cubicBezTo>
                      <a:pt x="49772" y="304670"/>
                      <a:pt x="43102" y="303983"/>
                      <a:pt x="40854" y="310324"/>
                    </a:cubicBezTo>
                    <a:cubicBezTo>
                      <a:pt x="36863" y="321612"/>
                      <a:pt x="18758" y="338238"/>
                      <a:pt x="15708" y="352209"/>
                    </a:cubicBezTo>
                    <a:cubicBezTo>
                      <a:pt x="12255" y="357170"/>
                      <a:pt x="7438" y="357372"/>
                      <a:pt x="8490" y="370291"/>
                    </a:cubicBezTo>
                    <a:cubicBezTo>
                      <a:pt x="9316" y="380459"/>
                      <a:pt x="19204" y="394656"/>
                      <a:pt x="23234" y="396603"/>
                    </a:cubicBezTo>
                    <a:cubicBezTo>
                      <a:pt x="48154" y="408651"/>
                      <a:pt x="32109" y="410180"/>
                      <a:pt x="91550" y="460219"/>
                    </a:cubicBezTo>
                    <a:cubicBezTo>
                      <a:pt x="82093" y="468931"/>
                      <a:pt x="82819" y="466080"/>
                      <a:pt x="80970" y="468753"/>
                    </a:cubicBezTo>
                    <a:cubicBezTo>
                      <a:pt x="37862" y="531340"/>
                      <a:pt x="29813" y="529820"/>
                      <a:pt x="17658" y="559777"/>
                    </a:cubicBezTo>
                    <a:cubicBezTo>
                      <a:pt x="11468" y="575037"/>
                      <a:pt x="29491" y="584624"/>
                      <a:pt x="36244" y="590508"/>
                    </a:cubicBezTo>
                    <a:cubicBezTo>
                      <a:pt x="81517" y="629984"/>
                      <a:pt x="91862" y="643989"/>
                      <a:pt x="97913" y="649509"/>
                    </a:cubicBezTo>
                    <a:cubicBezTo>
                      <a:pt x="98206" y="649778"/>
                      <a:pt x="47410" y="696658"/>
                      <a:pt x="37968" y="712269"/>
                    </a:cubicBezTo>
                    <a:cubicBezTo>
                      <a:pt x="55238" y="711754"/>
                      <a:pt x="72849" y="711288"/>
                      <a:pt x="90776" y="710860"/>
                    </a:cubicBezTo>
                    <a:cubicBezTo>
                      <a:pt x="99944" y="707273"/>
                      <a:pt x="106058" y="698105"/>
                      <a:pt x="137745" y="672715"/>
                    </a:cubicBezTo>
                    <a:cubicBezTo>
                      <a:pt x="144224" y="665754"/>
                      <a:pt x="147004" y="659932"/>
                      <a:pt x="148532" y="6514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8735542" y="3932554"/>
                <a:ext cx="151656" cy="715475"/>
              </a:xfrm>
              <a:custGeom>
                <a:avLst/>
                <a:gdLst/>
                <a:ahLst/>
                <a:cxnLst/>
                <a:rect l="l" t="t" r="r" b="b"/>
                <a:pathLst>
                  <a:path w="151656" h="715475" extrusionOk="0">
                    <a:moveTo>
                      <a:pt x="108392" y="707172"/>
                    </a:moveTo>
                    <a:cubicBezTo>
                      <a:pt x="109126" y="704519"/>
                      <a:pt x="121171" y="702817"/>
                      <a:pt x="135338" y="686360"/>
                    </a:cubicBezTo>
                    <a:cubicBezTo>
                      <a:pt x="141495" y="679191"/>
                      <a:pt x="158352" y="669422"/>
                      <a:pt x="148776" y="644744"/>
                    </a:cubicBezTo>
                    <a:cubicBezTo>
                      <a:pt x="150687" y="639340"/>
                      <a:pt x="135924" y="629489"/>
                      <a:pt x="130070" y="627542"/>
                    </a:cubicBezTo>
                    <a:cubicBezTo>
                      <a:pt x="124955" y="625845"/>
                      <a:pt x="95771" y="594749"/>
                      <a:pt x="91813" y="590427"/>
                    </a:cubicBezTo>
                    <a:cubicBezTo>
                      <a:pt x="90012" y="588455"/>
                      <a:pt x="89455" y="585326"/>
                      <a:pt x="87611" y="583417"/>
                    </a:cubicBezTo>
                    <a:cubicBezTo>
                      <a:pt x="35100" y="529229"/>
                      <a:pt x="49758" y="545181"/>
                      <a:pt x="55761" y="532643"/>
                    </a:cubicBezTo>
                    <a:cubicBezTo>
                      <a:pt x="60890" y="521931"/>
                      <a:pt x="100035" y="478440"/>
                      <a:pt x="112848" y="469060"/>
                    </a:cubicBezTo>
                    <a:cubicBezTo>
                      <a:pt x="127299" y="458479"/>
                      <a:pt x="128644" y="444666"/>
                      <a:pt x="147177" y="430786"/>
                    </a:cubicBezTo>
                    <a:cubicBezTo>
                      <a:pt x="151120" y="397310"/>
                      <a:pt x="123596" y="396651"/>
                      <a:pt x="118712" y="382824"/>
                    </a:cubicBezTo>
                    <a:cubicBezTo>
                      <a:pt x="118049" y="380949"/>
                      <a:pt x="115682" y="379195"/>
                      <a:pt x="113694" y="378382"/>
                    </a:cubicBezTo>
                    <a:cubicBezTo>
                      <a:pt x="108512" y="376271"/>
                      <a:pt x="90084" y="350209"/>
                      <a:pt x="73986" y="340430"/>
                    </a:cubicBezTo>
                    <a:cubicBezTo>
                      <a:pt x="71921" y="339175"/>
                      <a:pt x="73722" y="338358"/>
                      <a:pt x="54339" y="320814"/>
                    </a:cubicBezTo>
                    <a:cubicBezTo>
                      <a:pt x="69938" y="289531"/>
                      <a:pt x="153108" y="223722"/>
                      <a:pt x="134863" y="208516"/>
                    </a:cubicBezTo>
                    <a:cubicBezTo>
                      <a:pt x="136025" y="199568"/>
                      <a:pt x="131660" y="202636"/>
                      <a:pt x="109602" y="172881"/>
                    </a:cubicBezTo>
                    <a:cubicBezTo>
                      <a:pt x="104939" y="166592"/>
                      <a:pt x="86310" y="160438"/>
                      <a:pt x="81296" y="154434"/>
                    </a:cubicBezTo>
                    <a:cubicBezTo>
                      <a:pt x="56553" y="124784"/>
                      <a:pt x="73045" y="133496"/>
                      <a:pt x="74779" y="120049"/>
                    </a:cubicBezTo>
                    <a:cubicBezTo>
                      <a:pt x="148593" y="51697"/>
                      <a:pt x="129234" y="69746"/>
                      <a:pt x="97096" y="40082"/>
                    </a:cubicBezTo>
                    <a:cubicBezTo>
                      <a:pt x="44561" y="-8346"/>
                      <a:pt x="73520" y="18779"/>
                      <a:pt x="55165" y="0"/>
                    </a:cubicBezTo>
                    <a:cubicBezTo>
                      <a:pt x="37194" y="471"/>
                      <a:pt x="19478" y="933"/>
                      <a:pt x="2020" y="1389"/>
                    </a:cubicBezTo>
                    <a:cubicBezTo>
                      <a:pt x="24405" y="33380"/>
                      <a:pt x="74394" y="60654"/>
                      <a:pt x="69270" y="67173"/>
                    </a:cubicBezTo>
                    <a:cubicBezTo>
                      <a:pt x="50478" y="91111"/>
                      <a:pt x="51534" y="83693"/>
                      <a:pt x="49004" y="87876"/>
                    </a:cubicBezTo>
                    <a:cubicBezTo>
                      <a:pt x="34159" y="112414"/>
                      <a:pt x="36483" y="109770"/>
                      <a:pt x="35926" y="109885"/>
                    </a:cubicBezTo>
                    <a:cubicBezTo>
                      <a:pt x="29260" y="111289"/>
                      <a:pt x="31681" y="117832"/>
                      <a:pt x="26336" y="125010"/>
                    </a:cubicBezTo>
                    <a:cubicBezTo>
                      <a:pt x="-3949" y="165679"/>
                      <a:pt x="60726" y="184217"/>
                      <a:pt x="68218" y="192588"/>
                    </a:cubicBezTo>
                    <a:cubicBezTo>
                      <a:pt x="76431" y="201766"/>
                      <a:pt x="75816" y="201578"/>
                      <a:pt x="87361" y="212045"/>
                    </a:cubicBezTo>
                    <a:cubicBezTo>
                      <a:pt x="86871" y="214434"/>
                      <a:pt x="86814" y="217597"/>
                      <a:pt x="82708" y="217458"/>
                    </a:cubicBezTo>
                    <a:cubicBezTo>
                      <a:pt x="80076" y="217367"/>
                      <a:pt x="82410" y="223838"/>
                      <a:pt x="76383" y="226338"/>
                    </a:cubicBezTo>
                    <a:cubicBezTo>
                      <a:pt x="64617" y="231227"/>
                      <a:pt x="25130" y="282252"/>
                      <a:pt x="17681" y="292396"/>
                    </a:cubicBezTo>
                    <a:cubicBezTo>
                      <a:pt x="8979" y="304242"/>
                      <a:pt x="-2513" y="310007"/>
                      <a:pt x="9421" y="330353"/>
                    </a:cubicBezTo>
                    <a:cubicBezTo>
                      <a:pt x="11462" y="344574"/>
                      <a:pt x="70817" y="396387"/>
                      <a:pt x="94599" y="420281"/>
                    </a:cubicBezTo>
                    <a:cubicBezTo>
                      <a:pt x="84802" y="427656"/>
                      <a:pt x="86497" y="431469"/>
                      <a:pt x="82127" y="434272"/>
                    </a:cubicBezTo>
                    <a:cubicBezTo>
                      <a:pt x="69626" y="442291"/>
                      <a:pt x="67599" y="452017"/>
                      <a:pt x="57019" y="463517"/>
                    </a:cubicBezTo>
                    <a:cubicBezTo>
                      <a:pt x="40681" y="481277"/>
                      <a:pt x="58671" y="456065"/>
                      <a:pt x="10242" y="522099"/>
                    </a:cubicBezTo>
                    <a:cubicBezTo>
                      <a:pt x="5181" y="522455"/>
                      <a:pt x="7082" y="527854"/>
                      <a:pt x="3149" y="530157"/>
                    </a:cubicBezTo>
                    <a:cubicBezTo>
                      <a:pt x="-7119" y="536162"/>
                      <a:pt x="10920" y="565215"/>
                      <a:pt x="11966" y="567431"/>
                    </a:cubicBezTo>
                    <a:cubicBezTo>
                      <a:pt x="18993" y="570859"/>
                      <a:pt x="22042" y="577864"/>
                      <a:pt x="26364" y="583676"/>
                    </a:cubicBezTo>
                    <a:cubicBezTo>
                      <a:pt x="31647" y="590782"/>
                      <a:pt x="53676" y="607657"/>
                      <a:pt x="57691" y="621835"/>
                    </a:cubicBezTo>
                    <a:cubicBezTo>
                      <a:pt x="58844" y="625907"/>
                      <a:pt x="78630" y="634970"/>
                      <a:pt x="82290" y="647369"/>
                    </a:cubicBezTo>
                    <a:cubicBezTo>
                      <a:pt x="83058" y="649989"/>
                      <a:pt x="83289" y="643311"/>
                      <a:pt x="94527" y="657739"/>
                    </a:cubicBezTo>
                    <a:cubicBezTo>
                      <a:pt x="88740" y="664576"/>
                      <a:pt x="81128" y="669629"/>
                      <a:pt x="75653" y="676802"/>
                    </a:cubicBezTo>
                    <a:cubicBezTo>
                      <a:pt x="74961" y="677706"/>
                      <a:pt x="70274" y="677422"/>
                      <a:pt x="69155" y="679369"/>
                    </a:cubicBezTo>
                    <a:cubicBezTo>
                      <a:pt x="67815" y="681701"/>
                      <a:pt x="45877" y="702139"/>
                      <a:pt x="32137" y="715475"/>
                    </a:cubicBezTo>
                    <a:cubicBezTo>
                      <a:pt x="54901" y="715437"/>
                      <a:pt x="77891" y="715437"/>
                      <a:pt x="101063" y="715466"/>
                    </a:cubicBezTo>
                    <a:cubicBezTo>
                      <a:pt x="105827" y="714072"/>
                      <a:pt x="107167" y="711562"/>
                      <a:pt x="108392" y="707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8012306" y="3941275"/>
                <a:ext cx="157505" cy="739259"/>
              </a:xfrm>
              <a:custGeom>
                <a:avLst/>
                <a:gdLst/>
                <a:ahLst/>
                <a:cxnLst/>
                <a:rect l="l" t="t" r="r" b="b"/>
                <a:pathLst>
                  <a:path w="157505" h="739259" extrusionOk="0">
                    <a:moveTo>
                      <a:pt x="148565" y="666538"/>
                    </a:moveTo>
                    <a:cubicBezTo>
                      <a:pt x="163074" y="656423"/>
                      <a:pt x="156931" y="637404"/>
                      <a:pt x="141448" y="633779"/>
                    </a:cubicBezTo>
                    <a:cubicBezTo>
                      <a:pt x="134691" y="615932"/>
                      <a:pt x="119856" y="616504"/>
                      <a:pt x="115774" y="604966"/>
                    </a:cubicBezTo>
                    <a:cubicBezTo>
                      <a:pt x="115111" y="603091"/>
                      <a:pt x="112743" y="601336"/>
                      <a:pt x="110755" y="600524"/>
                    </a:cubicBezTo>
                    <a:cubicBezTo>
                      <a:pt x="105573" y="598413"/>
                      <a:pt x="87146" y="572350"/>
                      <a:pt x="71048" y="562571"/>
                    </a:cubicBezTo>
                    <a:cubicBezTo>
                      <a:pt x="69741" y="561773"/>
                      <a:pt x="68853" y="560273"/>
                      <a:pt x="67806" y="559062"/>
                    </a:cubicBezTo>
                    <a:cubicBezTo>
                      <a:pt x="43496" y="530999"/>
                      <a:pt x="49681" y="550994"/>
                      <a:pt x="59099" y="533932"/>
                    </a:cubicBezTo>
                    <a:cubicBezTo>
                      <a:pt x="65640" y="522086"/>
                      <a:pt x="107009" y="481643"/>
                      <a:pt x="107936" y="475999"/>
                    </a:cubicBezTo>
                    <a:cubicBezTo>
                      <a:pt x="108383" y="473282"/>
                      <a:pt x="120177" y="470297"/>
                      <a:pt x="132496" y="452412"/>
                    </a:cubicBezTo>
                    <a:cubicBezTo>
                      <a:pt x="139748" y="441883"/>
                      <a:pt x="141654" y="443297"/>
                      <a:pt x="144065" y="435700"/>
                    </a:cubicBezTo>
                    <a:cubicBezTo>
                      <a:pt x="154631" y="432422"/>
                      <a:pt x="160091" y="422157"/>
                      <a:pt x="148032" y="408556"/>
                    </a:cubicBezTo>
                    <a:cubicBezTo>
                      <a:pt x="139325" y="398739"/>
                      <a:pt x="77128" y="333661"/>
                      <a:pt x="73780" y="326133"/>
                    </a:cubicBezTo>
                    <a:cubicBezTo>
                      <a:pt x="73031" y="324455"/>
                      <a:pt x="71331" y="325411"/>
                      <a:pt x="65947" y="320983"/>
                    </a:cubicBezTo>
                    <a:cubicBezTo>
                      <a:pt x="94931" y="281022"/>
                      <a:pt x="108892" y="280469"/>
                      <a:pt x="106625" y="269257"/>
                    </a:cubicBezTo>
                    <a:cubicBezTo>
                      <a:pt x="133000" y="247122"/>
                      <a:pt x="120490" y="248521"/>
                      <a:pt x="127991" y="245445"/>
                    </a:cubicBezTo>
                    <a:cubicBezTo>
                      <a:pt x="128644" y="245180"/>
                      <a:pt x="128006" y="241310"/>
                      <a:pt x="127645" y="239166"/>
                    </a:cubicBezTo>
                    <a:cubicBezTo>
                      <a:pt x="123952" y="217286"/>
                      <a:pt x="110894" y="200733"/>
                      <a:pt x="91943" y="174550"/>
                    </a:cubicBezTo>
                    <a:cubicBezTo>
                      <a:pt x="86137" y="166535"/>
                      <a:pt x="89729" y="152415"/>
                      <a:pt x="86603" y="149694"/>
                    </a:cubicBezTo>
                    <a:cubicBezTo>
                      <a:pt x="86790" y="149434"/>
                      <a:pt x="87088" y="149194"/>
                      <a:pt x="87189" y="148920"/>
                    </a:cubicBezTo>
                    <a:cubicBezTo>
                      <a:pt x="92568" y="134396"/>
                      <a:pt x="105367" y="125324"/>
                      <a:pt x="113464" y="112819"/>
                    </a:cubicBezTo>
                    <a:cubicBezTo>
                      <a:pt x="115394" y="109833"/>
                      <a:pt x="159645" y="86910"/>
                      <a:pt x="157114" y="66444"/>
                    </a:cubicBezTo>
                    <a:cubicBezTo>
                      <a:pt x="162065" y="45766"/>
                      <a:pt x="118770" y="21145"/>
                      <a:pt x="98859" y="573"/>
                    </a:cubicBezTo>
                    <a:cubicBezTo>
                      <a:pt x="75701" y="-417"/>
                      <a:pt x="52779" y="-336"/>
                      <a:pt x="32647" y="2530"/>
                    </a:cubicBezTo>
                    <a:cubicBezTo>
                      <a:pt x="43203" y="9078"/>
                      <a:pt x="66428" y="37814"/>
                      <a:pt x="74909" y="43472"/>
                    </a:cubicBezTo>
                    <a:cubicBezTo>
                      <a:pt x="105789" y="64083"/>
                      <a:pt x="97562" y="64145"/>
                      <a:pt x="103729" y="66434"/>
                    </a:cubicBezTo>
                    <a:cubicBezTo>
                      <a:pt x="110352" y="68891"/>
                      <a:pt x="107206" y="67179"/>
                      <a:pt x="83164" y="91093"/>
                    </a:cubicBezTo>
                    <a:cubicBezTo>
                      <a:pt x="78482" y="95751"/>
                      <a:pt x="54493" y="121833"/>
                      <a:pt x="45330" y="122040"/>
                    </a:cubicBezTo>
                    <a:cubicBezTo>
                      <a:pt x="40100" y="138204"/>
                      <a:pt x="38453" y="141468"/>
                      <a:pt x="39831" y="145093"/>
                    </a:cubicBezTo>
                    <a:cubicBezTo>
                      <a:pt x="44831" y="158228"/>
                      <a:pt x="42737" y="166800"/>
                      <a:pt x="53178" y="176858"/>
                    </a:cubicBezTo>
                    <a:cubicBezTo>
                      <a:pt x="60636" y="184036"/>
                      <a:pt x="87160" y="230214"/>
                      <a:pt x="88855" y="232319"/>
                    </a:cubicBezTo>
                    <a:cubicBezTo>
                      <a:pt x="79956" y="236666"/>
                      <a:pt x="68997" y="244089"/>
                      <a:pt x="67753" y="253959"/>
                    </a:cubicBezTo>
                    <a:cubicBezTo>
                      <a:pt x="67239" y="258022"/>
                      <a:pt x="56875" y="260199"/>
                      <a:pt x="39255" y="287517"/>
                    </a:cubicBezTo>
                    <a:cubicBezTo>
                      <a:pt x="35946" y="292647"/>
                      <a:pt x="30351" y="296132"/>
                      <a:pt x="28493" y="302334"/>
                    </a:cubicBezTo>
                    <a:cubicBezTo>
                      <a:pt x="21236" y="304310"/>
                      <a:pt x="23296" y="311988"/>
                      <a:pt x="20045" y="316512"/>
                    </a:cubicBezTo>
                    <a:cubicBezTo>
                      <a:pt x="13624" y="325435"/>
                      <a:pt x="21601" y="341902"/>
                      <a:pt x="27715" y="350993"/>
                    </a:cubicBezTo>
                    <a:cubicBezTo>
                      <a:pt x="31062" y="355974"/>
                      <a:pt x="49388" y="358801"/>
                      <a:pt x="62057" y="379243"/>
                    </a:cubicBezTo>
                    <a:cubicBezTo>
                      <a:pt x="66111" y="385787"/>
                      <a:pt x="94830" y="411330"/>
                      <a:pt x="100434" y="416301"/>
                    </a:cubicBezTo>
                    <a:cubicBezTo>
                      <a:pt x="88562" y="427710"/>
                      <a:pt x="73655" y="446840"/>
                      <a:pt x="72147" y="449330"/>
                    </a:cubicBezTo>
                    <a:cubicBezTo>
                      <a:pt x="71562" y="450292"/>
                      <a:pt x="66855" y="450552"/>
                      <a:pt x="65962" y="452576"/>
                    </a:cubicBezTo>
                    <a:cubicBezTo>
                      <a:pt x="63181" y="458907"/>
                      <a:pt x="27551" y="495230"/>
                      <a:pt x="13389" y="519475"/>
                    </a:cubicBezTo>
                    <a:cubicBezTo>
                      <a:pt x="3428" y="523754"/>
                      <a:pt x="-198" y="534336"/>
                      <a:pt x="1896" y="542922"/>
                    </a:cubicBezTo>
                    <a:cubicBezTo>
                      <a:pt x="-327" y="547610"/>
                      <a:pt x="-1590" y="550278"/>
                      <a:pt x="3913" y="554033"/>
                    </a:cubicBezTo>
                    <a:cubicBezTo>
                      <a:pt x="14493" y="561259"/>
                      <a:pt x="23219" y="577475"/>
                      <a:pt x="26427" y="580259"/>
                    </a:cubicBezTo>
                    <a:cubicBezTo>
                      <a:pt x="42314" y="594038"/>
                      <a:pt x="101582" y="652283"/>
                      <a:pt x="102475" y="654033"/>
                    </a:cubicBezTo>
                    <a:cubicBezTo>
                      <a:pt x="90267" y="663860"/>
                      <a:pt x="35509" y="729039"/>
                      <a:pt x="30803" y="731019"/>
                    </a:cubicBezTo>
                    <a:cubicBezTo>
                      <a:pt x="26207" y="732952"/>
                      <a:pt x="21255" y="732957"/>
                      <a:pt x="17884" y="739260"/>
                    </a:cubicBezTo>
                    <a:cubicBezTo>
                      <a:pt x="39471" y="735505"/>
                      <a:pt x="64483" y="732140"/>
                      <a:pt x="92568" y="729135"/>
                    </a:cubicBezTo>
                    <a:cubicBezTo>
                      <a:pt x="107340" y="713298"/>
                      <a:pt x="147350" y="667385"/>
                      <a:pt x="148565" y="6665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8"/>
              <p:cNvSpPr/>
              <p:nvPr/>
            </p:nvSpPr>
            <p:spPr>
              <a:xfrm>
                <a:off x="9774828" y="3902857"/>
                <a:ext cx="158383" cy="758807"/>
              </a:xfrm>
              <a:custGeom>
                <a:avLst/>
                <a:gdLst/>
                <a:ahLst/>
                <a:cxnLst/>
                <a:rect l="l" t="t" r="r" b="b"/>
                <a:pathLst>
                  <a:path w="158383" h="758807" extrusionOk="0">
                    <a:moveTo>
                      <a:pt x="106143" y="746615"/>
                    </a:moveTo>
                    <a:cubicBezTo>
                      <a:pt x="109817" y="744600"/>
                      <a:pt x="113774" y="741706"/>
                      <a:pt x="115119" y="736875"/>
                    </a:cubicBezTo>
                    <a:cubicBezTo>
                      <a:pt x="115854" y="734230"/>
                      <a:pt x="127831" y="732596"/>
                      <a:pt x="142066" y="716067"/>
                    </a:cubicBezTo>
                    <a:cubicBezTo>
                      <a:pt x="148218" y="708903"/>
                      <a:pt x="165079" y="699129"/>
                      <a:pt x="155503" y="674446"/>
                    </a:cubicBezTo>
                    <a:cubicBezTo>
                      <a:pt x="157410" y="669042"/>
                      <a:pt x="142652" y="659191"/>
                      <a:pt x="136797" y="657244"/>
                    </a:cubicBezTo>
                    <a:cubicBezTo>
                      <a:pt x="131683" y="655547"/>
                      <a:pt x="102498" y="624451"/>
                      <a:pt x="98541" y="620129"/>
                    </a:cubicBezTo>
                    <a:cubicBezTo>
                      <a:pt x="96740" y="618157"/>
                      <a:pt x="96183" y="615028"/>
                      <a:pt x="94338" y="613119"/>
                    </a:cubicBezTo>
                    <a:cubicBezTo>
                      <a:pt x="41852" y="558950"/>
                      <a:pt x="56480" y="574893"/>
                      <a:pt x="62488" y="562345"/>
                    </a:cubicBezTo>
                    <a:cubicBezTo>
                      <a:pt x="67617" y="551633"/>
                      <a:pt x="106763" y="508142"/>
                      <a:pt x="119576" y="498763"/>
                    </a:cubicBezTo>
                    <a:cubicBezTo>
                      <a:pt x="134026" y="488181"/>
                      <a:pt x="135371" y="474368"/>
                      <a:pt x="153904" y="460488"/>
                    </a:cubicBezTo>
                    <a:cubicBezTo>
                      <a:pt x="157847" y="427012"/>
                      <a:pt x="130324" y="426353"/>
                      <a:pt x="125439" y="412526"/>
                    </a:cubicBezTo>
                    <a:cubicBezTo>
                      <a:pt x="124777" y="410651"/>
                      <a:pt x="122409" y="408897"/>
                      <a:pt x="120421" y="408084"/>
                    </a:cubicBezTo>
                    <a:cubicBezTo>
                      <a:pt x="115239" y="405974"/>
                      <a:pt x="96812" y="379911"/>
                      <a:pt x="80714" y="370132"/>
                    </a:cubicBezTo>
                    <a:cubicBezTo>
                      <a:pt x="78649" y="368877"/>
                      <a:pt x="80454" y="368060"/>
                      <a:pt x="61066" y="350516"/>
                    </a:cubicBezTo>
                    <a:cubicBezTo>
                      <a:pt x="76660" y="319237"/>
                      <a:pt x="159825" y="253434"/>
                      <a:pt x="141590" y="238218"/>
                    </a:cubicBezTo>
                    <a:cubicBezTo>
                      <a:pt x="142748" y="229271"/>
                      <a:pt x="138387" y="232338"/>
                      <a:pt x="116329" y="202583"/>
                    </a:cubicBezTo>
                    <a:cubicBezTo>
                      <a:pt x="111666" y="196294"/>
                      <a:pt x="93037" y="190141"/>
                      <a:pt x="88023" y="184136"/>
                    </a:cubicBezTo>
                    <a:cubicBezTo>
                      <a:pt x="63280" y="154491"/>
                      <a:pt x="79772" y="163203"/>
                      <a:pt x="81506" y="149751"/>
                    </a:cubicBezTo>
                    <a:cubicBezTo>
                      <a:pt x="155172" y="81539"/>
                      <a:pt x="136207" y="99669"/>
                      <a:pt x="103823" y="69784"/>
                    </a:cubicBezTo>
                    <a:cubicBezTo>
                      <a:pt x="40248" y="11168"/>
                      <a:pt x="47965" y="17558"/>
                      <a:pt x="53642" y="12591"/>
                    </a:cubicBezTo>
                    <a:cubicBezTo>
                      <a:pt x="68222" y="-159"/>
                      <a:pt x="57513" y="8774"/>
                      <a:pt x="65859" y="0"/>
                    </a:cubicBezTo>
                    <a:cubicBezTo>
                      <a:pt x="44627" y="673"/>
                      <a:pt x="22973" y="1356"/>
                      <a:pt x="972" y="2038"/>
                    </a:cubicBezTo>
                    <a:cubicBezTo>
                      <a:pt x="-10467" y="40438"/>
                      <a:pt x="82932" y="88053"/>
                      <a:pt x="75993" y="96880"/>
                    </a:cubicBezTo>
                    <a:cubicBezTo>
                      <a:pt x="57239" y="120770"/>
                      <a:pt x="58238" y="113433"/>
                      <a:pt x="55726" y="117582"/>
                    </a:cubicBezTo>
                    <a:cubicBezTo>
                      <a:pt x="40881" y="142121"/>
                      <a:pt x="43206" y="139477"/>
                      <a:pt x="42649" y="139592"/>
                    </a:cubicBezTo>
                    <a:cubicBezTo>
                      <a:pt x="35983" y="140996"/>
                      <a:pt x="38403" y="147539"/>
                      <a:pt x="33058" y="154717"/>
                    </a:cubicBezTo>
                    <a:cubicBezTo>
                      <a:pt x="23333" y="167775"/>
                      <a:pt x="23040" y="182155"/>
                      <a:pt x="31723" y="193674"/>
                    </a:cubicBezTo>
                    <a:cubicBezTo>
                      <a:pt x="37212" y="200953"/>
                      <a:pt x="74081" y="221328"/>
                      <a:pt x="74946" y="222295"/>
                    </a:cubicBezTo>
                    <a:cubicBezTo>
                      <a:pt x="83153" y="231468"/>
                      <a:pt x="82510" y="231256"/>
                      <a:pt x="94089" y="241751"/>
                    </a:cubicBezTo>
                    <a:cubicBezTo>
                      <a:pt x="93599" y="244141"/>
                      <a:pt x="93541" y="247304"/>
                      <a:pt x="89435" y="247165"/>
                    </a:cubicBezTo>
                    <a:cubicBezTo>
                      <a:pt x="86803" y="247074"/>
                      <a:pt x="89137" y="253545"/>
                      <a:pt x="83110" y="256045"/>
                    </a:cubicBezTo>
                    <a:cubicBezTo>
                      <a:pt x="75306" y="259285"/>
                      <a:pt x="74283" y="270141"/>
                      <a:pt x="65249" y="272006"/>
                    </a:cubicBezTo>
                    <a:cubicBezTo>
                      <a:pt x="63247" y="272420"/>
                      <a:pt x="18871" y="329372"/>
                      <a:pt x="18564" y="329613"/>
                    </a:cubicBezTo>
                    <a:cubicBezTo>
                      <a:pt x="-12657" y="353752"/>
                      <a:pt x="62747" y="411204"/>
                      <a:pt x="101336" y="449983"/>
                    </a:cubicBezTo>
                    <a:cubicBezTo>
                      <a:pt x="91462" y="457416"/>
                      <a:pt x="93344" y="461094"/>
                      <a:pt x="88863" y="463974"/>
                    </a:cubicBezTo>
                    <a:cubicBezTo>
                      <a:pt x="76362" y="471993"/>
                      <a:pt x="74336" y="481719"/>
                      <a:pt x="63756" y="493219"/>
                    </a:cubicBezTo>
                    <a:cubicBezTo>
                      <a:pt x="58694" y="498724"/>
                      <a:pt x="52556" y="503388"/>
                      <a:pt x="48273" y="509407"/>
                    </a:cubicBezTo>
                    <a:cubicBezTo>
                      <a:pt x="-26" y="577186"/>
                      <a:pt x="-785" y="555705"/>
                      <a:pt x="18699" y="597138"/>
                    </a:cubicBezTo>
                    <a:cubicBezTo>
                      <a:pt x="25725" y="600566"/>
                      <a:pt x="28774" y="607571"/>
                      <a:pt x="33097" y="613383"/>
                    </a:cubicBezTo>
                    <a:cubicBezTo>
                      <a:pt x="38379" y="620489"/>
                      <a:pt x="60409" y="637364"/>
                      <a:pt x="64423" y="651542"/>
                    </a:cubicBezTo>
                    <a:cubicBezTo>
                      <a:pt x="65576" y="655614"/>
                      <a:pt x="85362" y="664677"/>
                      <a:pt x="89022" y="677076"/>
                    </a:cubicBezTo>
                    <a:cubicBezTo>
                      <a:pt x="89790" y="679696"/>
                      <a:pt x="90021" y="673018"/>
                      <a:pt x="101259" y="687446"/>
                    </a:cubicBezTo>
                    <a:cubicBezTo>
                      <a:pt x="95472" y="694283"/>
                      <a:pt x="87860" y="699336"/>
                      <a:pt x="82385" y="706509"/>
                    </a:cubicBezTo>
                    <a:cubicBezTo>
                      <a:pt x="81693" y="707413"/>
                      <a:pt x="77001" y="707129"/>
                      <a:pt x="75887" y="709076"/>
                    </a:cubicBezTo>
                    <a:cubicBezTo>
                      <a:pt x="75839" y="709158"/>
                      <a:pt x="35762" y="748173"/>
                      <a:pt x="26700" y="757644"/>
                    </a:cubicBezTo>
                    <a:cubicBezTo>
                      <a:pt x="48969" y="758038"/>
                      <a:pt x="70955" y="758428"/>
                      <a:pt x="92638" y="758807"/>
                    </a:cubicBezTo>
                    <a:cubicBezTo>
                      <a:pt x="98334" y="757649"/>
                      <a:pt x="91807" y="754480"/>
                      <a:pt x="106143" y="746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9410358" y="3913328"/>
                <a:ext cx="152528" cy="741860"/>
              </a:xfrm>
              <a:custGeom>
                <a:avLst/>
                <a:gdLst/>
                <a:ahLst/>
                <a:cxnLst/>
                <a:rect l="l" t="t" r="r" b="b"/>
                <a:pathLst>
                  <a:path w="152528" h="741860" extrusionOk="0">
                    <a:moveTo>
                      <a:pt x="148532" y="678836"/>
                    </a:moveTo>
                    <a:cubicBezTo>
                      <a:pt x="159582" y="664038"/>
                      <a:pt x="138062" y="663023"/>
                      <a:pt x="136372" y="658437"/>
                    </a:cubicBezTo>
                    <a:cubicBezTo>
                      <a:pt x="132160" y="646951"/>
                      <a:pt x="118189" y="644999"/>
                      <a:pt x="114698" y="637249"/>
                    </a:cubicBezTo>
                    <a:cubicBezTo>
                      <a:pt x="106557" y="619186"/>
                      <a:pt x="90397" y="613754"/>
                      <a:pt x="65933" y="581667"/>
                    </a:cubicBezTo>
                    <a:cubicBezTo>
                      <a:pt x="71100" y="573066"/>
                      <a:pt x="74904" y="577797"/>
                      <a:pt x="89643" y="557407"/>
                    </a:cubicBezTo>
                    <a:cubicBezTo>
                      <a:pt x="111139" y="527671"/>
                      <a:pt x="143614" y="500820"/>
                      <a:pt x="140631" y="487022"/>
                    </a:cubicBezTo>
                    <a:cubicBezTo>
                      <a:pt x="137390" y="471998"/>
                      <a:pt x="66471" y="408147"/>
                      <a:pt x="59718" y="392949"/>
                    </a:cubicBezTo>
                    <a:cubicBezTo>
                      <a:pt x="58988" y="391310"/>
                      <a:pt x="57370" y="392209"/>
                      <a:pt x="52150" y="388007"/>
                    </a:cubicBezTo>
                    <a:cubicBezTo>
                      <a:pt x="59666" y="378084"/>
                      <a:pt x="98989" y="334204"/>
                      <a:pt x="105611" y="330276"/>
                    </a:cubicBezTo>
                    <a:cubicBezTo>
                      <a:pt x="117411" y="323276"/>
                      <a:pt x="112152" y="323127"/>
                      <a:pt x="119375" y="320459"/>
                    </a:cubicBezTo>
                    <a:cubicBezTo>
                      <a:pt x="124946" y="318401"/>
                      <a:pt x="124072" y="310021"/>
                      <a:pt x="130695" y="308882"/>
                    </a:cubicBezTo>
                    <a:cubicBezTo>
                      <a:pt x="131002" y="308829"/>
                      <a:pt x="129792" y="311771"/>
                      <a:pt x="135560" y="282742"/>
                    </a:cubicBezTo>
                    <a:cubicBezTo>
                      <a:pt x="133288" y="280473"/>
                      <a:pt x="132054" y="276569"/>
                      <a:pt x="131382" y="274939"/>
                    </a:cubicBezTo>
                    <a:cubicBezTo>
                      <a:pt x="98081" y="265627"/>
                      <a:pt x="70856" y="201448"/>
                      <a:pt x="61068" y="196246"/>
                    </a:cubicBezTo>
                    <a:cubicBezTo>
                      <a:pt x="54657" y="192847"/>
                      <a:pt x="51088" y="187232"/>
                      <a:pt x="48341" y="181208"/>
                    </a:cubicBezTo>
                    <a:cubicBezTo>
                      <a:pt x="49941" y="179828"/>
                      <a:pt x="51367" y="178088"/>
                      <a:pt x="52774" y="176150"/>
                    </a:cubicBezTo>
                    <a:cubicBezTo>
                      <a:pt x="68469" y="154506"/>
                      <a:pt x="90018" y="147736"/>
                      <a:pt x="106673" y="130842"/>
                    </a:cubicBezTo>
                    <a:cubicBezTo>
                      <a:pt x="129883" y="107294"/>
                      <a:pt x="136059" y="100078"/>
                      <a:pt x="151000" y="91053"/>
                    </a:cubicBezTo>
                    <a:cubicBezTo>
                      <a:pt x="147653" y="86409"/>
                      <a:pt x="153987" y="86275"/>
                      <a:pt x="152205" y="78024"/>
                    </a:cubicBezTo>
                    <a:cubicBezTo>
                      <a:pt x="152047" y="77279"/>
                      <a:pt x="152306" y="77467"/>
                      <a:pt x="152474" y="75856"/>
                    </a:cubicBezTo>
                    <a:cubicBezTo>
                      <a:pt x="146659" y="65837"/>
                      <a:pt x="155164" y="74563"/>
                      <a:pt x="83164" y="0"/>
                    </a:cubicBezTo>
                    <a:cubicBezTo>
                      <a:pt x="63671" y="563"/>
                      <a:pt x="44086" y="1125"/>
                      <a:pt x="24425" y="1688"/>
                    </a:cubicBezTo>
                    <a:cubicBezTo>
                      <a:pt x="36604" y="24063"/>
                      <a:pt x="44576" y="12909"/>
                      <a:pt x="59550" y="37068"/>
                    </a:cubicBezTo>
                    <a:cubicBezTo>
                      <a:pt x="63863" y="44034"/>
                      <a:pt x="97769" y="74029"/>
                      <a:pt x="99959" y="75957"/>
                    </a:cubicBezTo>
                    <a:cubicBezTo>
                      <a:pt x="75663" y="103409"/>
                      <a:pt x="73074" y="95481"/>
                      <a:pt x="49340" y="127568"/>
                    </a:cubicBezTo>
                    <a:cubicBezTo>
                      <a:pt x="42790" y="136419"/>
                      <a:pt x="32517" y="133866"/>
                      <a:pt x="14349" y="157655"/>
                    </a:cubicBezTo>
                    <a:cubicBezTo>
                      <a:pt x="7602" y="163068"/>
                      <a:pt x="4547" y="160910"/>
                      <a:pt x="1493" y="172871"/>
                    </a:cubicBezTo>
                    <a:cubicBezTo>
                      <a:pt x="1032" y="174693"/>
                      <a:pt x="1781" y="176919"/>
                      <a:pt x="1084" y="178578"/>
                    </a:cubicBezTo>
                    <a:cubicBezTo>
                      <a:pt x="-1624" y="184982"/>
                      <a:pt x="1142" y="190535"/>
                      <a:pt x="4970" y="194578"/>
                    </a:cubicBezTo>
                    <a:cubicBezTo>
                      <a:pt x="13941" y="204054"/>
                      <a:pt x="15795" y="213088"/>
                      <a:pt x="27061" y="220626"/>
                    </a:cubicBezTo>
                    <a:cubicBezTo>
                      <a:pt x="31561" y="223636"/>
                      <a:pt x="42718" y="247992"/>
                      <a:pt x="46536" y="252352"/>
                    </a:cubicBezTo>
                    <a:cubicBezTo>
                      <a:pt x="50560" y="256949"/>
                      <a:pt x="56266" y="260179"/>
                      <a:pt x="59858" y="265030"/>
                    </a:cubicBezTo>
                    <a:cubicBezTo>
                      <a:pt x="80393" y="292781"/>
                      <a:pt x="60708" y="267304"/>
                      <a:pt x="84984" y="289843"/>
                    </a:cubicBezTo>
                    <a:cubicBezTo>
                      <a:pt x="74438" y="301281"/>
                      <a:pt x="63556" y="318108"/>
                      <a:pt x="49662" y="328790"/>
                    </a:cubicBezTo>
                    <a:cubicBezTo>
                      <a:pt x="46339" y="331353"/>
                      <a:pt x="42127" y="334156"/>
                      <a:pt x="40859" y="337742"/>
                    </a:cubicBezTo>
                    <a:cubicBezTo>
                      <a:pt x="36762" y="349329"/>
                      <a:pt x="25851" y="356396"/>
                      <a:pt x="21937" y="367901"/>
                    </a:cubicBezTo>
                    <a:cubicBezTo>
                      <a:pt x="15257" y="373098"/>
                      <a:pt x="17869" y="378747"/>
                      <a:pt x="13211" y="382531"/>
                    </a:cubicBezTo>
                    <a:cubicBezTo>
                      <a:pt x="1565" y="391997"/>
                      <a:pt x="12279" y="410204"/>
                      <a:pt x="20804" y="422608"/>
                    </a:cubicBezTo>
                    <a:cubicBezTo>
                      <a:pt x="21831" y="424108"/>
                      <a:pt x="36921" y="428204"/>
                      <a:pt x="47991" y="446060"/>
                    </a:cubicBezTo>
                    <a:cubicBezTo>
                      <a:pt x="52308" y="453031"/>
                      <a:pt x="85047" y="482157"/>
                      <a:pt x="91554" y="487633"/>
                    </a:cubicBezTo>
                    <a:cubicBezTo>
                      <a:pt x="72527" y="505157"/>
                      <a:pt x="93557" y="479354"/>
                      <a:pt x="65943" y="517825"/>
                    </a:cubicBezTo>
                    <a:cubicBezTo>
                      <a:pt x="40355" y="553426"/>
                      <a:pt x="28574" y="560297"/>
                      <a:pt x="17663" y="587196"/>
                    </a:cubicBezTo>
                    <a:cubicBezTo>
                      <a:pt x="11895" y="601417"/>
                      <a:pt x="22494" y="604883"/>
                      <a:pt x="56054" y="635321"/>
                    </a:cubicBezTo>
                    <a:cubicBezTo>
                      <a:pt x="86363" y="662807"/>
                      <a:pt x="90383" y="670268"/>
                      <a:pt x="98835" y="677687"/>
                    </a:cubicBezTo>
                    <a:cubicBezTo>
                      <a:pt x="67811" y="703168"/>
                      <a:pt x="81123" y="691860"/>
                      <a:pt x="47871" y="727600"/>
                    </a:cubicBezTo>
                    <a:cubicBezTo>
                      <a:pt x="41065" y="734918"/>
                      <a:pt x="36844" y="738860"/>
                      <a:pt x="37228" y="741009"/>
                    </a:cubicBezTo>
                    <a:cubicBezTo>
                      <a:pt x="54421" y="741288"/>
                      <a:pt x="71566" y="741572"/>
                      <a:pt x="88649" y="741860"/>
                    </a:cubicBezTo>
                    <a:cubicBezTo>
                      <a:pt x="133269" y="700576"/>
                      <a:pt x="144469" y="701576"/>
                      <a:pt x="148532" y="6788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9058264" y="3924021"/>
                <a:ext cx="157180" cy="726355"/>
              </a:xfrm>
              <a:custGeom>
                <a:avLst/>
                <a:gdLst/>
                <a:ahLst/>
                <a:cxnLst/>
                <a:rect l="l" t="t" r="r" b="b"/>
                <a:pathLst>
                  <a:path w="157180" h="726355" extrusionOk="0">
                    <a:moveTo>
                      <a:pt x="141508" y="651018"/>
                    </a:moveTo>
                    <a:cubicBezTo>
                      <a:pt x="134785" y="633244"/>
                      <a:pt x="119906" y="633706"/>
                      <a:pt x="115834" y="622206"/>
                    </a:cubicBezTo>
                    <a:cubicBezTo>
                      <a:pt x="115171" y="620331"/>
                      <a:pt x="112803" y="618576"/>
                      <a:pt x="110815" y="617763"/>
                    </a:cubicBezTo>
                    <a:cubicBezTo>
                      <a:pt x="105633" y="615653"/>
                      <a:pt x="87206" y="589590"/>
                      <a:pt x="71108" y="579811"/>
                    </a:cubicBezTo>
                    <a:cubicBezTo>
                      <a:pt x="66742" y="577157"/>
                      <a:pt x="76045" y="582854"/>
                      <a:pt x="50918" y="559696"/>
                    </a:cubicBezTo>
                    <a:cubicBezTo>
                      <a:pt x="116252" y="483234"/>
                      <a:pt x="139842" y="466445"/>
                      <a:pt x="144125" y="452945"/>
                    </a:cubicBezTo>
                    <a:cubicBezTo>
                      <a:pt x="178151" y="442378"/>
                      <a:pt x="125621" y="406810"/>
                      <a:pt x="106426" y="380190"/>
                    </a:cubicBezTo>
                    <a:cubicBezTo>
                      <a:pt x="96729" y="366743"/>
                      <a:pt x="80809" y="359041"/>
                      <a:pt x="73841" y="343377"/>
                    </a:cubicBezTo>
                    <a:cubicBezTo>
                      <a:pt x="73096" y="341699"/>
                      <a:pt x="71391" y="342656"/>
                      <a:pt x="66008" y="338228"/>
                    </a:cubicBezTo>
                    <a:cubicBezTo>
                      <a:pt x="95169" y="298021"/>
                      <a:pt x="108957" y="297761"/>
                      <a:pt x="106685" y="286502"/>
                    </a:cubicBezTo>
                    <a:cubicBezTo>
                      <a:pt x="133060" y="264367"/>
                      <a:pt x="120550" y="265766"/>
                      <a:pt x="128051" y="262689"/>
                    </a:cubicBezTo>
                    <a:cubicBezTo>
                      <a:pt x="128705" y="262425"/>
                      <a:pt x="128066" y="258554"/>
                      <a:pt x="127706" y="256410"/>
                    </a:cubicBezTo>
                    <a:cubicBezTo>
                      <a:pt x="121741" y="221170"/>
                      <a:pt x="100812" y="214420"/>
                      <a:pt x="94405" y="194828"/>
                    </a:cubicBezTo>
                    <a:cubicBezTo>
                      <a:pt x="94030" y="193679"/>
                      <a:pt x="92762" y="192842"/>
                      <a:pt x="92008" y="191790"/>
                    </a:cubicBezTo>
                    <a:cubicBezTo>
                      <a:pt x="86202" y="183775"/>
                      <a:pt x="89799" y="169664"/>
                      <a:pt x="86668" y="166934"/>
                    </a:cubicBezTo>
                    <a:cubicBezTo>
                      <a:pt x="86855" y="166674"/>
                      <a:pt x="87148" y="166434"/>
                      <a:pt x="87254" y="166160"/>
                    </a:cubicBezTo>
                    <a:cubicBezTo>
                      <a:pt x="92628" y="151650"/>
                      <a:pt x="105432" y="142578"/>
                      <a:pt x="113524" y="130073"/>
                    </a:cubicBezTo>
                    <a:cubicBezTo>
                      <a:pt x="122327" y="116467"/>
                      <a:pt x="199830" y="96986"/>
                      <a:pt x="124675" y="40029"/>
                    </a:cubicBezTo>
                    <a:cubicBezTo>
                      <a:pt x="95923" y="18236"/>
                      <a:pt x="102065" y="19750"/>
                      <a:pt x="82144" y="0"/>
                    </a:cubicBezTo>
                    <a:cubicBezTo>
                      <a:pt x="9050" y="2452"/>
                      <a:pt x="14116" y="317"/>
                      <a:pt x="19476" y="6539"/>
                    </a:cubicBezTo>
                    <a:cubicBezTo>
                      <a:pt x="25762" y="13832"/>
                      <a:pt x="27871" y="17798"/>
                      <a:pt x="30421" y="18620"/>
                    </a:cubicBezTo>
                    <a:cubicBezTo>
                      <a:pt x="35319" y="20212"/>
                      <a:pt x="58689" y="43390"/>
                      <a:pt x="61738" y="48063"/>
                    </a:cubicBezTo>
                    <a:cubicBezTo>
                      <a:pt x="70551" y="61592"/>
                      <a:pt x="87033" y="65236"/>
                      <a:pt x="100014" y="80726"/>
                    </a:cubicBezTo>
                    <a:cubicBezTo>
                      <a:pt x="102612" y="83827"/>
                      <a:pt x="103486" y="83169"/>
                      <a:pt x="107228" y="85375"/>
                    </a:cubicBezTo>
                    <a:cubicBezTo>
                      <a:pt x="107045" y="85683"/>
                      <a:pt x="55202" y="139063"/>
                      <a:pt x="45400" y="139289"/>
                    </a:cubicBezTo>
                    <a:cubicBezTo>
                      <a:pt x="35199" y="170804"/>
                      <a:pt x="33365" y="157179"/>
                      <a:pt x="88287" y="248718"/>
                    </a:cubicBezTo>
                    <a:cubicBezTo>
                      <a:pt x="89353" y="250501"/>
                      <a:pt x="89497" y="248521"/>
                      <a:pt x="85285" y="251607"/>
                    </a:cubicBezTo>
                    <a:cubicBezTo>
                      <a:pt x="59904" y="270208"/>
                      <a:pt x="72702" y="268651"/>
                      <a:pt x="64903" y="274968"/>
                    </a:cubicBezTo>
                    <a:cubicBezTo>
                      <a:pt x="50712" y="286463"/>
                      <a:pt x="29139" y="317617"/>
                      <a:pt x="28548" y="319584"/>
                    </a:cubicBezTo>
                    <a:cubicBezTo>
                      <a:pt x="21291" y="321560"/>
                      <a:pt x="23352" y="329238"/>
                      <a:pt x="20100" y="333762"/>
                    </a:cubicBezTo>
                    <a:cubicBezTo>
                      <a:pt x="14880" y="341021"/>
                      <a:pt x="18367" y="365262"/>
                      <a:pt x="37361" y="374444"/>
                    </a:cubicBezTo>
                    <a:cubicBezTo>
                      <a:pt x="59779" y="385286"/>
                      <a:pt x="43676" y="383180"/>
                      <a:pt x="100485" y="433546"/>
                    </a:cubicBezTo>
                    <a:cubicBezTo>
                      <a:pt x="88613" y="444959"/>
                      <a:pt x="73711" y="464075"/>
                      <a:pt x="72198" y="466575"/>
                    </a:cubicBezTo>
                    <a:cubicBezTo>
                      <a:pt x="71617" y="467536"/>
                      <a:pt x="66906" y="467796"/>
                      <a:pt x="66012" y="469820"/>
                    </a:cubicBezTo>
                    <a:cubicBezTo>
                      <a:pt x="65878" y="470133"/>
                      <a:pt x="10980" y="537724"/>
                      <a:pt x="8958" y="539292"/>
                    </a:cubicBezTo>
                    <a:cubicBezTo>
                      <a:pt x="-1660" y="547503"/>
                      <a:pt x="2778" y="558575"/>
                      <a:pt x="924" y="562345"/>
                    </a:cubicBezTo>
                    <a:cubicBezTo>
                      <a:pt x="-2073" y="568426"/>
                      <a:pt x="2537" y="570133"/>
                      <a:pt x="10188" y="575710"/>
                    </a:cubicBezTo>
                    <a:cubicBezTo>
                      <a:pt x="33014" y="611350"/>
                      <a:pt x="111060" y="668514"/>
                      <a:pt x="97358" y="674538"/>
                    </a:cubicBezTo>
                    <a:cubicBezTo>
                      <a:pt x="97051" y="674672"/>
                      <a:pt x="57214" y="720144"/>
                      <a:pt x="56989" y="720456"/>
                    </a:cubicBezTo>
                    <a:cubicBezTo>
                      <a:pt x="55125" y="722999"/>
                      <a:pt x="52926" y="724629"/>
                      <a:pt x="52210" y="725711"/>
                    </a:cubicBezTo>
                    <a:cubicBezTo>
                      <a:pt x="71823" y="725913"/>
                      <a:pt x="91471" y="726129"/>
                      <a:pt x="111137" y="726355"/>
                    </a:cubicBezTo>
                    <a:cubicBezTo>
                      <a:pt x="122793" y="711918"/>
                      <a:pt x="148332" y="683980"/>
                      <a:pt x="148625" y="683773"/>
                    </a:cubicBezTo>
                    <a:cubicBezTo>
                      <a:pt x="163134" y="673663"/>
                      <a:pt x="156987" y="654643"/>
                      <a:pt x="141508" y="6510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4" name="Google Shape;1034;p18"/>
          <p:cNvGrpSpPr/>
          <p:nvPr/>
        </p:nvGrpSpPr>
        <p:grpSpPr>
          <a:xfrm>
            <a:off x="7194463" y="1551792"/>
            <a:ext cx="1200629" cy="409228"/>
            <a:chOff x="13576758" y="3885999"/>
            <a:chExt cx="2401259" cy="818456"/>
          </a:xfrm>
        </p:grpSpPr>
        <p:grpSp>
          <p:nvGrpSpPr>
            <p:cNvPr id="1035" name="Google Shape;1035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36" name="Google Shape;1036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41" name="Google Shape;1041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8"/>
          <p:cNvSpPr/>
          <p:nvPr/>
        </p:nvSpPr>
        <p:spPr>
          <a:xfrm>
            <a:off x="-10078" y="1573083"/>
            <a:ext cx="2847365" cy="35916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18"/>
          <p:cNvSpPr txBox="1"/>
          <p:nvPr/>
        </p:nvSpPr>
        <p:spPr>
          <a:xfrm>
            <a:off x="514350" y="514350"/>
            <a:ext cx="801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Carbamazepine </a:t>
            </a:r>
            <a:endParaRPr lang="en-US" sz="7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990" name="Google Shape;990;p18"/>
          <p:cNvGrpSpPr/>
          <p:nvPr/>
        </p:nvGrpSpPr>
        <p:grpSpPr>
          <a:xfrm>
            <a:off x="82877" y="1848984"/>
            <a:ext cx="1914118" cy="1481417"/>
            <a:chOff x="0" y="-66675"/>
            <a:chExt cx="5577900" cy="6865082"/>
          </a:xfrm>
        </p:grpSpPr>
        <p:sp>
          <p:nvSpPr>
            <p:cNvPr id="991" name="Google Shape;991;p18"/>
            <p:cNvSpPr txBox="1"/>
            <p:nvPr/>
          </p:nvSpPr>
          <p:spPr>
            <a:xfrm>
              <a:off x="0" y="-66675"/>
              <a:ext cx="557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M</a:t>
              </a: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echanism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92" name="Google Shape;992;p18"/>
            <p:cNvSpPr txBox="1"/>
            <p:nvPr/>
          </p:nvSpPr>
          <p:spPr>
            <a:xfrm>
              <a:off x="0" y="1663807"/>
              <a:ext cx="5577900" cy="51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800" b="0" i="0" u="none" strike="noStrike" baseline="0" dirty="0">
                  <a:latin typeface="ElectraLTStd-Regular"/>
                </a:rPr>
                <a:t>Acts by blocking sodium channels and inhibiting action potentials.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18"/>
          <p:cNvSpPr/>
          <p:nvPr/>
        </p:nvSpPr>
        <p:spPr>
          <a:xfrm>
            <a:off x="3037020" y="1269070"/>
            <a:ext cx="3075143" cy="38956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94" name="Google Shape;994;p18"/>
          <p:cNvGrpSpPr/>
          <p:nvPr/>
        </p:nvGrpSpPr>
        <p:grpSpPr>
          <a:xfrm>
            <a:off x="22018" y="3453437"/>
            <a:ext cx="2583736" cy="1234665"/>
            <a:chOff x="0" y="303209"/>
            <a:chExt cx="5712455" cy="4315255"/>
          </a:xfrm>
        </p:grpSpPr>
        <p:sp>
          <p:nvSpPr>
            <p:cNvPr id="995" name="Google Shape;995;p18"/>
            <p:cNvSpPr txBox="1"/>
            <p:nvPr/>
          </p:nvSpPr>
          <p:spPr>
            <a:xfrm>
              <a:off x="134555" y="303209"/>
              <a:ext cx="5577900" cy="738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T</a:t>
              </a: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heraputic uses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96" name="Google Shape;996;p18"/>
            <p:cNvSpPr txBox="1"/>
            <p:nvPr/>
          </p:nvSpPr>
          <p:spPr>
            <a:xfrm>
              <a:off x="0" y="1663808"/>
              <a:ext cx="5577900" cy="2954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latin typeface="ElectraLTStd-Regular"/>
                </a:rPr>
                <a:t>mania with </a:t>
              </a:r>
              <a:r>
                <a:rPr lang="en-US" sz="1800" b="0" i="1" u="none" strike="noStrike" baseline="0" dirty="0">
                  <a:latin typeface="ElectraLTStd-Cursive"/>
                </a:rPr>
                <a:t>mixed features </a:t>
              </a:r>
              <a:r>
                <a:rPr lang="en-US" sz="1800" b="0" i="0" u="none" strike="noStrike" baseline="0" dirty="0">
                  <a:latin typeface="ElectraLTStd-Regular"/>
                </a:rPr>
                <a:t>and </a:t>
              </a:r>
              <a:r>
                <a:rPr lang="en-US" sz="1800" b="0" i="1" u="none" strike="noStrike" baseline="0" dirty="0">
                  <a:latin typeface="ElectraLTStd-Cursive"/>
                </a:rPr>
                <a:t>rapid-cycling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latin typeface="ElectraLTStd-Regular"/>
                </a:rPr>
                <a:t>bipolar disorder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18"/>
          <p:cNvSpPr/>
          <p:nvPr/>
        </p:nvSpPr>
        <p:spPr>
          <a:xfrm>
            <a:off x="6112164" y="1312396"/>
            <a:ext cx="3009818" cy="38523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98" name="Google Shape;998;p18"/>
          <p:cNvGrpSpPr/>
          <p:nvPr/>
        </p:nvGrpSpPr>
        <p:grpSpPr>
          <a:xfrm>
            <a:off x="3031837" y="1308961"/>
            <a:ext cx="5780631" cy="3533505"/>
            <a:chOff x="0" y="-66675"/>
            <a:chExt cx="5663639" cy="9422681"/>
          </a:xfrm>
        </p:grpSpPr>
        <p:sp>
          <p:nvSpPr>
            <p:cNvPr id="999" name="Google Shape;999;p18"/>
            <p:cNvSpPr txBox="1"/>
            <p:nvPr/>
          </p:nvSpPr>
          <p:spPr>
            <a:xfrm>
              <a:off x="0" y="-66675"/>
              <a:ext cx="557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A</a:t>
              </a: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ddverse effect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000" name="Google Shape;1000;p18"/>
            <p:cNvSpPr txBox="1"/>
            <p:nvPr/>
          </p:nvSpPr>
          <p:spPr>
            <a:xfrm>
              <a:off x="85739" y="738261"/>
              <a:ext cx="5577900" cy="8617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88950" marR="0" lvl="0" indent="-34290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+mj-lt"/>
                <a:buAutoNum type="arabicPeriod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CNS : NDA ( nystagmus , diplopia , ataxia ) </a:t>
              </a:r>
            </a:p>
            <a:p>
              <a:pPr marL="488950" marR="0" lvl="0" indent="-34290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+mj-lt"/>
                <a:buAutoNum type="arabicPeriod"/>
                <a:tabLst/>
                <a:defRPr/>
              </a:pPr>
              <a:r>
                <a:rPr lang="en-US" dirty="0">
                  <a:solidFill>
                    <a:srgbClr val="191918"/>
                  </a:solidFill>
                  <a:latin typeface="Nunito"/>
                  <a:ea typeface="Nunito"/>
                  <a:cs typeface="Nunito"/>
                  <a:sym typeface="Nunito"/>
                </a:rPr>
                <a:t>Liver : Microsomal enzyme induction</a:t>
              </a:r>
            </a:p>
            <a:p>
              <a:pPr marL="488950" marR="0" lvl="0" indent="-34290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+mj-lt"/>
                <a:buAutoNum type="arabicPeriod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Nunito"/>
                  <a:ea typeface="Nunito"/>
                  <a:cs typeface="Nunito"/>
                  <a:sym typeface="Nunito"/>
                </a:rPr>
                <a:t>Blood : 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ElectraLTStd-Regular"/>
                </a:rPr>
                <a:t>Leukopenia, aplastic anemia, thrombocytopenia, and Agranulocytosis</a:t>
              </a:r>
            </a:p>
            <a:p>
              <a:pPr marL="488950" marR="0" lvl="0" indent="-34290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+mj-lt"/>
                <a:buAutoNum type="arabicPeriod"/>
                <a:tabLst/>
                <a:defRPr/>
              </a:pPr>
              <a:r>
                <a:rPr lang="en-US" b="0" i="0" u="none" strike="noStrike" baseline="0" dirty="0">
                  <a:solidFill>
                    <a:srgbClr val="000000"/>
                  </a:solidFill>
                  <a:latin typeface="ElectraLTStd-Regular"/>
                </a:rPr>
                <a:t> </a:t>
              </a:r>
              <a:r>
                <a:rPr lang="en-US" dirty="0">
                  <a:solidFill>
                    <a:srgbClr val="191918"/>
                  </a:solidFill>
                  <a:latin typeface="Nunito"/>
                  <a:ea typeface="Nunito"/>
                  <a:cs typeface="Nunito"/>
                  <a:sym typeface="Nunito"/>
                </a:rPr>
                <a:t>Teratogenic : craniofacial anomalies and neural tube deficit </a:t>
              </a:r>
            </a:p>
            <a:p>
              <a:pPr marL="488950" marR="0" lvl="0" indent="-34290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+mj-lt"/>
                <a:buAutoNum type="arabicPeriod"/>
                <a:tabLst/>
                <a:defRPr/>
              </a:pPr>
              <a:r>
                <a:rPr lang="en-US" dirty="0">
                  <a:solidFill>
                    <a:srgbClr val="191918"/>
                  </a:solidFill>
                  <a:latin typeface="Nunito"/>
                  <a:sym typeface="Nunito"/>
                </a:rPr>
                <a:t>Increase ADH </a:t>
              </a:r>
              <a:r>
                <a:rPr lang="en-US" dirty="0" err="1">
                  <a:solidFill>
                    <a:srgbClr val="191918"/>
                  </a:solidFill>
                  <a:latin typeface="Nunito"/>
                  <a:sym typeface="Nunito"/>
                </a:rPr>
                <a:t>secreation</a:t>
              </a:r>
              <a:r>
                <a:rPr lang="en-US" dirty="0">
                  <a:solidFill>
                    <a:srgbClr val="191918"/>
                  </a:solidFill>
                  <a:latin typeface="Nunito"/>
                  <a:sym typeface="Nunito"/>
                </a:rPr>
                <a:t> </a:t>
              </a:r>
              <a:r>
                <a:rPr lang="ar-JO" dirty="0">
                  <a:solidFill>
                    <a:srgbClr val="191918"/>
                  </a:solidFill>
                  <a:latin typeface="Nunito"/>
                  <a:sym typeface="Nunito"/>
                </a:rPr>
                <a:t>&lt;&lt;</a:t>
              </a:r>
              <a:r>
                <a:rPr lang="en-US" dirty="0">
                  <a:solidFill>
                    <a:srgbClr val="191918"/>
                  </a:solidFill>
                  <a:latin typeface="Nunito"/>
                  <a:sym typeface="Nunito"/>
                </a:rPr>
                <a:t>hyponatremia and edema </a:t>
              </a:r>
            </a:p>
            <a:p>
              <a:pPr marL="488950" marR="0" lvl="0" indent="-34290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+mj-lt"/>
                <a:buAutoNum type="arabicPeriod"/>
                <a:tabLst/>
                <a:defRPr/>
              </a:pPr>
              <a:r>
                <a:rPr lang="en-US" b="0" i="0" u="none" strike="noStrike" baseline="0" dirty="0">
                  <a:solidFill>
                    <a:srgbClr val="000000"/>
                  </a:solidFill>
                  <a:latin typeface="ElectraLTStd-Regular"/>
                </a:rPr>
                <a:t>Significant drug interactions with many medications metabolized by the cytochrome P450 pathway </a:t>
              </a:r>
            </a:p>
            <a:p>
              <a:pPr marL="488950" marR="0" lvl="0" indent="-342900" algn="l" defTabSz="914400" rtl="0" eaLnBrk="1" fontAlgn="auto" latinLnBrk="0" hangingPunct="1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+mj-lt"/>
                <a:buAutoNum type="arabicPeriod"/>
                <a:tabLst/>
                <a:defRPr/>
              </a:pPr>
              <a:r>
                <a:rPr lang="en-US" b="0" i="0" u="none" strike="noStrike" baseline="0" dirty="0">
                  <a:solidFill>
                    <a:srgbClr val="000000"/>
                  </a:solidFill>
                  <a:latin typeface="ElectraLTStd-Regular"/>
                </a:rPr>
                <a:t>Toxicity: Confusion, stupor, motor restlessness, tremor, twitching, and vomiting.</a:t>
              </a: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18"/>
          <p:cNvGrpSpPr/>
          <p:nvPr/>
        </p:nvGrpSpPr>
        <p:grpSpPr>
          <a:xfrm>
            <a:off x="666644" y="1344341"/>
            <a:ext cx="1182700" cy="386006"/>
            <a:chOff x="2328094" y="3902978"/>
            <a:chExt cx="2365399" cy="772012"/>
          </a:xfrm>
        </p:grpSpPr>
        <p:sp>
          <p:nvSpPr>
            <p:cNvPr id="1002" name="Google Shape;1002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18"/>
          <p:cNvGrpSpPr/>
          <p:nvPr/>
        </p:nvGrpSpPr>
        <p:grpSpPr>
          <a:xfrm>
            <a:off x="5474893" y="857307"/>
            <a:ext cx="1274541" cy="528128"/>
            <a:chOff x="13576758" y="3885999"/>
            <a:chExt cx="2401259" cy="818456"/>
          </a:xfrm>
        </p:grpSpPr>
        <p:grpSp>
          <p:nvGrpSpPr>
            <p:cNvPr id="1035" name="Google Shape;1035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36" name="Google Shape;1036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41" name="Google Shape;1041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57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8"/>
          <p:cNvSpPr/>
          <p:nvPr/>
        </p:nvSpPr>
        <p:spPr>
          <a:xfrm>
            <a:off x="131323" y="1773869"/>
            <a:ext cx="2847365" cy="32151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18"/>
          <p:cNvSpPr txBox="1"/>
          <p:nvPr/>
        </p:nvSpPr>
        <p:spPr>
          <a:xfrm>
            <a:off x="514350" y="514350"/>
            <a:ext cx="801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rPr>
              <a:t>lamotrigine 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191918"/>
              </a:solidFill>
              <a:effectLst/>
              <a:uLnTx/>
              <a:uFillTx/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990" name="Google Shape;990;p18"/>
          <p:cNvGrpSpPr/>
          <p:nvPr/>
        </p:nvGrpSpPr>
        <p:grpSpPr>
          <a:xfrm>
            <a:off x="452705" y="2413134"/>
            <a:ext cx="2091713" cy="2395468"/>
            <a:chOff x="0" y="-66675"/>
            <a:chExt cx="5577900" cy="5423803"/>
          </a:xfrm>
        </p:grpSpPr>
        <p:sp>
          <p:nvSpPr>
            <p:cNvPr id="991" name="Google Shape;991;p18"/>
            <p:cNvSpPr txBox="1"/>
            <p:nvPr/>
          </p:nvSpPr>
          <p:spPr>
            <a:xfrm>
              <a:off x="0" y="-66675"/>
              <a:ext cx="557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M</a:t>
              </a: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echanism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92" name="Google Shape;992;p18"/>
            <p:cNvSpPr txBox="1"/>
            <p:nvPr/>
          </p:nvSpPr>
          <p:spPr>
            <a:xfrm>
              <a:off x="0" y="1663808"/>
              <a:ext cx="5577900" cy="3693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l"/>
              <a:r>
                <a:rPr lang="en-US" sz="1800" b="0" i="0" u="none" strike="noStrike" baseline="0" dirty="0">
                  <a:latin typeface="ElectraLTStd-Regular"/>
                </a:rPr>
                <a:t>work on sodium channels that modulate glutamate and</a:t>
              </a:r>
            </a:p>
            <a:p>
              <a:pPr algn="l"/>
              <a:r>
                <a:rPr lang="en-US" sz="1800" b="0" i="0" u="none" strike="noStrike" baseline="0" dirty="0">
                  <a:latin typeface="ElectraLTStd-Regular"/>
                </a:rPr>
                <a:t>aspartate.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18"/>
          <p:cNvSpPr/>
          <p:nvPr/>
        </p:nvSpPr>
        <p:spPr>
          <a:xfrm>
            <a:off x="2546680" y="1780977"/>
            <a:ext cx="3075143" cy="32151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94" name="Google Shape;994;p18"/>
          <p:cNvGrpSpPr/>
          <p:nvPr/>
        </p:nvGrpSpPr>
        <p:grpSpPr>
          <a:xfrm>
            <a:off x="3097772" y="2379126"/>
            <a:ext cx="2091713" cy="2033926"/>
            <a:chOff x="0" y="-66675"/>
            <a:chExt cx="5577900" cy="5423804"/>
          </a:xfrm>
        </p:grpSpPr>
        <p:sp>
          <p:nvSpPr>
            <p:cNvPr id="995" name="Google Shape;995;p18"/>
            <p:cNvSpPr txBox="1"/>
            <p:nvPr/>
          </p:nvSpPr>
          <p:spPr>
            <a:xfrm>
              <a:off x="0" y="-66675"/>
              <a:ext cx="557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T</a:t>
              </a: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heraputic uses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96" name="Google Shape;996;p18"/>
            <p:cNvSpPr txBox="1"/>
            <p:nvPr/>
          </p:nvSpPr>
          <p:spPr>
            <a:xfrm>
              <a:off x="0" y="1663808"/>
              <a:ext cx="5577900" cy="369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latin typeface="ElectraLTStd-Regular"/>
                </a:rPr>
                <a:t>Efficacy for </a:t>
              </a:r>
              <a:r>
                <a:rPr lang="en-US" sz="1800" b="1" i="0" u="none" strike="noStrike" baseline="0" dirty="0">
                  <a:latin typeface="ElectraLTStd-Bold"/>
                </a:rPr>
                <a:t>bipolar depression,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latin typeface="ElectraLTStd-Regular"/>
                </a:rPr>
                <a:t>little efficacy for acute mania or</a:t>
              </a:r>
            </a:p>
            <a:p>
              <a:pPr algn="l"/>
              <a:r>
                <a:rPr lang="en-US" sz="1800" b="0" i="0" u="none" strike="noStrike" baseline="0" dirty="0">
                  <a:latin typeface="ElectraLTStd-Regular"/>
                </a:rPr>
                <a:t>prevention of mania.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18"/>
          <p:cNvSpPr/>
          <p:nvPr/>
        </p:nvSpPr>
        <p:spPr>
          <a:xfrm>
            <a:off x="5813451" y="1683459"/>
            <a:ext cx="3330549" cy="3305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98" name="Google Shape;998;p18"/>
          <p:cNvGrpSpPr/>
          <p:nvPr/>
        </p:nvGrpSpPr>
        <p:grpSpPr>
          <a:xfrm>
            <a:off x="5977562" y="1933336"/>
            <a:ext cx="3166438" cy="2261901"/>
            <a:chOff x="0" y="-66675"/>
            <a:chExt cx="5577900" cy="4765537"/>
          </a:xfrm>
        </p:grpSpPr>
        <p:sp>
          <p:nvSpPr>
            <p:cNvPr id="999" name="Google Shape;999;p18"/>
            <p:cNvSpPr txBox="1"/>
            <p:nvPr/>
          </p:nvSpPr>
          <p:spPr>
            <a:xfrm>
              <a:off x="0" y="-66675"/>
              <a:ext cx="557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A</a:t>
              </a: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Mali Light"/>
                  <a:ea typeface="Mali Light"/>
                  <a:cs typeface="Mali Light"/>
                  <a:sym typeface="Mali Light"/>
                </a:rPr>
                <a:t>ddverse effect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000" name="Google Shape;1000;p18"/>
            <p:cNvSpPr txBox="1"/>
            <p:nvPr/>
          </p:nvSpPr>
          <p:spPr>
            <a:xfrm>
              <a:off x="0" y="1067564"/>
              <a:ext cx="5577900" cy="3631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600" b="0" i="0" u="none" strike="noStrike" baseline="0" dirty="0">
                  <a:solidFill>
                    <a:srgbClr val="000000"/>
                  </a:solidFill>
                  <a:latin typeface="Abadi" panose="020B0604020104020204" pitchFamily="34" charset="0"/>
                </a:rPr>
                <a:t>dizziness, sedation, headaches, and ataxia.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600" b="1" i="0" u="none" strike="noStrike" baseline="0" dirty="0">
                  <a:solidFill>
                    <a:srgbClr val="000000"/>
                  </a:solidFill>
                  <a:latin typeface="Abadi" panose="020B0604020104020204" pitchFamily="34" charset="0"/>
                </a:rPr>
                <a:t>Stevens-Johnson syndrome 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600" b="0" i="0" u="none" strike="noStrike" baseline="0" dirty="0">
                  <a:solidFill>
                    <a:srgbClr val="000000"/>
                  </a:solidFill>
                  <a:latin typeface="Abadi" panose="020B0604020104020204" pitchFamily="34" charset="0"/>
                </a:rPr>
                <a:t>Valproate will ↑ lamotrigine levels, and lamotrigine will ↓ valproate levels.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kumimoji="0" lang="en-US" sz="1600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Abadi" panose="020B0604020104020204" pitchFamily="34" charset="0"/>
                  <a:sym typeface="Arial"/>
                </a:rPr>
                <a:t>Insomnia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1001" name="Google Shape;1001;p18"/>
          <p:cNvGrpSpPr/>
          <p:nvPr/>
        </p:nvGrpSpPr>
        <p:grpSpPr>
          <a:xfrm>
            <a:off x="709401" y="1578539"/>
            <a:ext cx="1182700" cy="386006"/>
            <a:chOff x="2328094" y="3902978"/>
            <a:chExt cx="2365399" cy="772012"/>
          </a:xfrm>
        </p:grpSpPr>
        <p:sp>
          <p:nvSpPr>
            <p:cNvPr id="1002" name="Google Shape;1002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18"/>
          <p:cNvGrpSpPr/>
          <p:nvPr/>
        </p:nvGrpSpPr>
        <p:grpSpPr>
          <a:xfrm>
            <a:off x="3114039" y="1528928"/>
            <a:ext cx="1200635" cy="403824"/>
            <a:chOff x="3971682" y="1942994"/>
            <a:chExt cx="1200635" cy="403824"/>
          </a:xfrm>
        </p:grpSpPr>
        <p:sp>
          <p:nvSpPr>
            <p:cNvPr id="1005" name="Google Shape;1005;p18"/>
            <p:cNvSpPr/>
            <p:nvPr/>
          </p:nvSpPr>
          <p:spPr>
            <a:xfrm>
              <a:off x="3971686" y="1942998"/>
              <a:ext cx="1200630" cy="403815"/>
            </a:xfrm>
            <a:custGeom>
              <a:avLst/>
              <a:gdLst/>
              <a:ahLst/>
              <a:cxnLst/>
              <a:rect l="l" t="t" r="r" b="b"/>
              <a:pathLst>
                <a:path w="2401260" h="807629" extrusionOk="0">
                  <a:moveTo>
                    <a:pt x="2303724" y="662489"/>
                  </a:moveTo>
                  <a:cubicBezTo>
                    <a:pt x="2407396" y="602898"/>
                    <a:pt x="2397426" y="611090"/>
                    <a:pt x="2367535" y="567215"/>
                  </a:cubicBezTo>
                  <a:cubicBezTo>
                    <a:pt x="2342504" y="532604"/>
                    <a:pt x="2312603" y="502349"/>
                    <a:pt x="2282468" y="472286"/>
                  </a:cubicBezTo>
                  <a:cubicBezTo>
                    <a:pt x="2403808" y="384161"/>
                    <a:pt x="2389818" y="416810"/>
                    <a:pt x="2289042" y="274117"/>
                  </a:cubicBezTo>
                  <a:cubicBezTo>
                    <a:pt x="2346495" y="240285"/>
                    <a:pt x="2389982" y="225001"/>
                    <a:pt x="2366103" y="198650"/>
                  </a:cubicBezTo>
                  <a:cubicBezTo>
                    <a:pt x="2301217" y="105241"/>
                    <a:pt x="2324062" y="133304"/>
                    <a:pt x="2334897" y="96448"/>
                  </a:cubicBezTo>
                  <a:cubicBezTo>
                    <a:pt x="2340199" y="85082"/>
                    <a:pt x="2346312" y="74991"/>
                    <a:pt x="2352618" y="63991"/>
                  </a:cubicBezTo>
                  <a:cubicBezTo>
                    <a:pt x="2365181" y="45467"/>
                    <a:pt x="2378638" y="692"/>
                    <a:pt x="2344127" y="0"/>
                  </a:cubicBezTo>
                  <a:cubicBezTo>
                    <a:pt x="2000804" y="18914"/>
                    <a:pt x="278634" y="61053"/>
                    <a:pt x="278313" y="61044"/>
                  </a:cubicBezTo>
                  <a:cubicBezTo>
                    <a:pt x="218718" y="64385"/>
                    <a:pt x="96292" y="37717"/>
                    <a:pt x="51768" y="76967"/>
                  </a:cubicBezTo>
                  <a:cubicBezTo>
                    <a:pt x="37495" y="89693"/>
                    <a:pt x="47748" y="104755"/>
                    <a:pt x="64725" y="145510"/>
                  </a:cubicBezTo>
                  <a:cubicBezTo>
                    <a:pt x="76266" y="180602"/>
                    <a:pt x="60744" y="172443"/>
                    <a:pt x="23894" y="187804"/>
                  </a:cubicBezTo>
                  <a:cubicBezTo>
                    <a:pt x="-29981" y="206030"/>
                    <a:pt x="49376" y="245396"/>
                    <a:pt x="83993" y="300901"/>
                  </a:cubicBezTo>
                  <a:cubicBezTo>
                    <a:pt x="-7567" y="418036"/>
                    <a:pt x="-34865" y="368531"/>
                    <a:pt x="102492" y="510392"/>
                  </a:cubicBezTo>
                  <a:cubicBezTo>
                    <a:pt x="-19160" y="653235"/>
                    <a:pt x="-46247" y="589225"/>
                    <a:pt x="96763" y="687629"/>
                  </a:cubicBezTo>
                  <a:cubicBezTo>
                    <a:pt x="49199" y="752625"/>
                    <a:pt x="17137" y="791783"/>
                    <a:pt x="30795" y="807630"/>
                  </a:cubicBezTo>
                  <a:cubicBezTo>
                    <a:pt x="282510" y="724778"/>
                    <a:pt x="1764722" y="779870"/>
                    <a:pt x="2352037" y="781053"/>
                  </a:cubicBezTo>
                  <a:cubicBezTo>
                    <a:pt x="2449274" y="757403"/>
                    <a:pt x="2386048" y="719692"/>
                    <a:pt x="2303724" y="6624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6" name="Google Shape;1006;p18"/>
            <p:cNvGrpSpPr/>
            <p:nvPr/>
          </p:nvGrpSpPr>
          <p:grpSpPr>
            <a:xfrm>
              <a:off x="3971682" y="1942994"/>
              <a:ext cx="1200634" cy="403824"/>
              <a:chOff x="7943363" y="3885987"/>
              <a:chExt cx="2401268" cy="807648"/>
            </a:xfrm>
          </p:grpSpPr>
          <p:sp>
            <p:nvSpPr>
              <p:cNvPr id="1007" name="Google Shape;1007;p18"/>
              <p:cNvSpPr/>
              <p:nvPr/>
            </p:nvSpPr>
            <p:spPr>
              <a:xfrm>
                <a:off x="8231245" y="3942151"/>
                <a:ext cx="231977" cy="715182"/>
              </a:xfrm>
              <a:custGeom>
                <a:avLst/>
                <a:gdLst/>
                <a:ahLst/>
                <a:cxnLst/>
                <a:rect l="l" t="t" r="r" b="b"/>
                <a:pathLst>
                  <a:path w="231977" h="715182" extrusionOk="0">
                    <a:moveTo>
                      <a:pt x="230989" y="648090"/>
                    </a:moveTo>
                    <a:cubicBezTo>
                      <a:pt x="224942" y="642571"/>
                      <a:pt x="214593" y="628566"/>
                      <a:pt x="169320" y="589090"/>
                    </a:cubicBezTo>
                    <a:cubicBezTo>
                      <a:pt x="162567" y="583205"/>
                      <a:pt x="144539" y="573619"/>
                      <a:pt x="150734" y="558359"/>
                    </a:cubicBezTo>
                    <a:cubicBezTo>
                      <a:pt x="162894" y="528402"/>
                      <a:pt x="170943" y="529921"/>
                      <a:pt x="214045" y="467334"/>
                    </a:cubicBezTo>
                    <a:cubicBezTo>
                      <a:pt x="215894" y="464661"/>
                      <a:pt x="215169" y="467512"/>
                      <a:pt x="224625" y="458801"/>
                    </a:cubicBezTo>
                    <a:cubicBezTo>
                      <a:pt x="165189" y="408767"/>
                      <a:pt x="181235" y="407238"/>
                      <a:pt x="156314" y="395190"/>
                    </a:cubicBezTo>
                    <a:cubicBezTo>
                      <a:pt x="152285" y="393243"/>
                      <a:pt x="142397" y="379041"/>
                      <a:pt x="141571" y="368877"/>
                    </a:cubicBezTo>
                    <a:cubicBezTo>
                      <a:pt x="140519" y="355964"/>
                      <a:pt x="145336" y="355757"/>
                      <a:pt x="148789" y="350795"/>
                    </a:cubicBezTo>
                    <a:cubicBezTo>
                      <a:pt x="151838" y="336824"/>
                      <a:pt x="169944" y="320194"/>
                      <a:pt x="173935" y="308910"/>
                    </a:cubicBezTo>
                    <a:cubicBezTo>
                      <a:pt x="176178" y="302564"/>
                      <a:pt x="182853" y="303257"/>
                      <a:pt x="201789" y="280607"/>
                    </a:cubicBezTo>
                    <a:cubicBezTo>
                      <a:pt x="207211" y="274122"/>
                      <a:pt x="212297" y="267261"/>
                      <a:pt x="218065" y="261011"/>
                    </a:cubicBezTo>
                    <a:cubicBezTo>
                      <a:pt x="193779" y="238468"/>
                      <a:pt x="213469" y="263949"/>
                      <a:pt x="192938" y="236198"/>
                    </a:cubicBezTo>
                    <a:cubicBezTo>
                      <a:pt x="189346" y="231348"/>
                      <a:pt x="183641" y="228117"/>
                      <a:pt x="179616" y="223521"/>
                    </a:cubicBezTo>
                    <a:cubicBezTo>
                      <a:pt x="175798" y="219165"/>
                      <a:pt x="164637" y="194804"/>
                      <a:pt x="160142" y="191794"/>
                    </a:cubicBezTo>
                    <a:cubicBezTo>
                      <a:pt x="148875" y="184256"/>
                      <a:pt x="147021" y="175222"/>
                      <a:pt x="138050" y="165746"/>
                    </a:cubicBezTo>
                    <a:cubicBezTo>
                      <a:pt x="134223" y="161708"/>
                      <a:pt x="131456" y="156150"/>
                      <a:pt x="134165" y="149746"/>
                    </a:cubicBezTo>
                    <a:cubicBezTo>
                      <a:pt x="134612" y="148688"/>
                      <a:pt x="133238" y="136044"/>
                      <a:pt x="142891" y="131866"/>
                    </a:cubicBezTo>
                    <a:cubicBezTo>
                      <a:pt x="147069" y="130058"/>
                      <a:pt x="150393" y="125400"/>
                      <a:pt x="155277" y="118727"/>
                    </a:cubicBezTo>
                    <a:cubicBezTo>
                      <a:pt x="160070" y="112188"/>
                      <a:pt x="177609" y="105246"/>
                      <a:pt x="182430" y="98731"/>
                    </a:cubicBezTo>
                    <a:cubicBezTo>
                      <a:pt x="232386" y="31212"/>
                      <a:pt x="255232" y="68423"/>
                      <a:pt x="199532" y="16322"/>
                    </a:cubicBezTo>
                    <a:cubicBezTo>
                      <a:pt x="192348" y="9606"/>
                      <a:pt x="192314" y="6418"/>
                      <a:pt x="186412" y="0"/>
                    </a:cubicBezTo>
                    <a:cubicBezTo>
                      <a:pt x="116444" y="1764"/>
                      <a:pt x="62007" y="3120"/>
                      <a:pt x="28462" y="3947"/>
                    </a:cubicBezTo>
                    <a:cubicBezTo>
                      <a:pt x="49084" y="21832"/>
                      <a:pt x="78307" y="39620"/>
                      <a:pt x="79306" y="47986"/>
                    </a:cubicBezTo>
                    <a:cubicBezTo>
                      <a:pt x="71569" y="66890"/>
                      <a:pt x="41236" y="83875"/>
                      <a:pt x="18218" y="116429"/>
                    </a:cubicBezTo>
                    <a:cubicBezTo>
                      <a:pt x="36799" y="154881"/>
                      <a:pt x="51759" y="144208"/>
                      <a:pt x="62012" y="158035"/>
                    </a:cubicBezTo>
                    <a:cubicBezTo>
                      <a:pt x="89689" y="195367"/>
                      <a:pt x="106080" y="193530"/>
                      <a:pt x="67362" y="237386"/>
                    </a:cubicBezTo>
                    <a:cubicBezTo>
                      <a:pt x="-8047" y="322800"/>
                      <a:pt x="-1986" y="299324"/>
                      <a:pt x="21993" y="326997"/>
                    </a:cubicBezTo>
                    <a:cubicBezTo>
                      <a:pt x="23073" y="328242"/>
                      <a:pt x="23986" y="329790"/>
                      <a:pt x="25335" y="330608"/>
                    </a:cubicBezTo>
                    <a:cubicBezTo>
                      <a:pt x="41913" y="340680"/>
                      <a:pt x="60893" y="367521"/>
                      <a:pt x="66233" y="369699"/>
                    </a:cubicBezTo>
                    <a:cubicBezTo>
                      <a:pt x="68279" y="370536"/>
                      <a:pt x="70724" y="372344"/>
                      <a:pt x="71401" y="374271"/>
                    </a:cubicBezTo>
                    <a:cubicBezTo>
                      <a:pt x="74580" y="383286"/>
                      <a:pt x="91744" y="390603"/>
                      <a:pt x="94852" y="397007"/>
                    </a:cubicBezTo>
                    <a:cubicBezTo>
                      <a:pt x="107727" y="423560"/>
                      <a:pt x="98233" y="425248"/>
                      <a:pt x="91264" y="430777"/>
                    </a:cubicBezTo>
                    <a:cubicBezTo>
                      <a:pt x="91062" y="431445"/>
                      <a:pt x="75257" y="455844"/>
                      <a:pt x="65359" y="463089"/>
                    </a:cubicBezTo>
                    <a:cubicBezTo>
                      <a:pt x="44127" y="478633"/>
                      <a:pt x="2710" y="532580"/>
                      <a:pt x="2441" y="532897"/>
                    </a:cubicBezTo>
                    <a:cubicBezTo>
                      <a:pt x="-3240" y="539681"/>
                      <a:pt x="-1972" y="538219"/>
                      <a:pt x="39363" y="580874"/>
                    </a:cubicBezTo>
                    <a:cubicBezTo>
                      <a:pt x="41476" y="583047"/>
                      <a:pt x="40439" y="589302"/>
                      <a:pt x="79066" y="623451"/>
                    </a:cubicBezTo>
                    <a:cubicBezTo>
                      <a:pt x="80300" y="624542"/>
                      <a:pt x="81597" y="625821"/>
                      <a:pt x="83090" y="626316"/>
                    </a:cubicBezTo>
                    <a:cubicBezTo>
                      <a:pt x="120939" y="638879"/>
                      <a:pt x="104538" y="686836"/>
                      <a:pt x="63544" y="706105"/>
                    </a:cubicBezTo>
                    <a:cubicBezTo>
                      <a:pt x="59380" y="708062"/>
                      <a:pt x="60989" y="711052"/>
                      <a:pt x="56215" y="715182"/>
                    </a:cubicBezTo>
                    <a:cubicBezTo>
                      <a:pt x="92436" y="713470"/>
                      <a:pt x="130818" y="712033"/>
                      <a:pt x="171053" y="710836"/>
                    </a:cubicBezTo>
                    <a:cubicBezTo>
                      <a:pt x="180485" y="695240"/>
                      <a:pt x="231282" y="648360"/>
                      <a:pt x="230989" y="6480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9308425" y="3915006"/>
                <a:ext cx="201882" cy="739316"/>
              </a:xfrm>
              <a:custGeom>
                <a:avLst/>
                <a:gdLst/>
                <a:ahLst/>
                <a:cxnLst/>
                <a:rect l="l" t="t" r="r" b="b"/>
                <a:pathLst>
                  <a:path w="201882" h="739316" extrusionOk="0">
                    <a:moveTo>
                      <a:pt x="149795" y="725913"/>
                    </a:moveTo>
                    <a:cubicBezTo>
                      <a:pt x="183043" y="690172"/>
                      <a:pt x="169735" y="701485"/>
                      <a:pt x="200759" y="675999"/>
                    </a:cubicBezTo>
                    <a:cubicBezTo>
                      <a:pt x="192302" y="668581"/>
                      <a:pt x="188287" y="661124"/>
                      <a:pt x="157978" y="633633"/>
                    </a:cubicBezTo>
                    <a:cubicBezTo>
                      <a:pt x="124418" y="603201"/>
                      <a:pt x="113819" y="599729"/>
                      <a:pt x="119587" y="585508"/>
                    </a:cubicBezTo>
                    <a:cubicBezTo>
                      <a:pt x="130498" y="558609"/>
                      <a:pt x="142274" y="551739"/>
                      <a:pt x="167867" y="516138"/>
                    </a:cubicBezTo>
                    <a:cubicBezTo>
                      <a:pt x="195486" y="477666"/>
                      <a:pt x="174456" y="503469"/>
                      <a:pt x="193478" y="485945"/>
                    </a:cubicBezTo>
                    <a:cubicBezTo>
                      <a:pt x="186971" y="480469"/>
                      <a:pt x="154232" y="451344"/>
                      <a:pt x="149915" y="444373"/>
                    </a:cubicBezTo>
                    <a:cubicBezTo>
                      <a:pt x="138845" y="426517"/>
                      <a:pt x="123756" y="422416"/>
                      <a:pt x="122728" y="420921"/>
                    </a:cubicBezTo>
                    <a:cubicBezTo>
                      <a:pt x="114203" y="408512"/>
                      <a:pt x="103489" y="390305"/>
                      <a:pt x="115135" y="380844"/>
                    </a:cubicBezTo>
                    <a:cubicBezTo>
                      <a:pt x="119793" y="377060"/>
                      <a:pt x="117181" y="371411"/>
                      <a:pt x="123861" y="366214"/>
                    </a:cubicBezTo>
                    <a:cubicBezTo>
                      <a:pt x="127775" y="354709"/>
                      <a:pt x="138682" y="347641"/>
                      <a:pt x="142783" y="336055"/>
                    </a:cubicBezTo>
                    <a:cubicBezTo>
                      <a:pt x="144051" y="332463"/>
                      <a:pt x="148263" y="329661"/>
                      <a:pt x="151586" y="327103"/>
                    </a:cubicBezTo>
                    <a:cubicBezTo>
                      <a:pt x="165475" y="316420"/>
                      <a:pt x="176362" y="299593"/>
                      <a:pt x="186909" y="288156"/>
                    </a:cubicBezTo>
                    <a:cubicBezTo>
                      <a:pt x="162632" y="265622"/>
                      <a:pt x="182318" y="291093"/>
                      <a:pt x="161782" y="263343"/>
                    </a:cubicBezTo>
                    <a:cubicBezTo>
                      <a:pt x="158190" y="258492"/>
                      <a:pt x="152484" y="255261"/>
                      <a:pt x="148460" y="250665"/>
                    </a:cubicBezTo>
                    <a:cubicBezTo>
                      <a:pt x="144642" y="246309"/>
                      <a:pt x="133485" y="221948"/>
                      <a:pt x="128985" y="218939"/>
                    </a:cubicBezTo>
                    <a:cubicBezTo>
                      <a:pt x="117719" y="211400"/>
                      <a:pt x="115865" y="202367"/>
                      <a:pt x="106894" y="192891"/>
                    </a:cubicBezTo>
                    <a:cubicBezTo>
                      <a:pt x="103066" y="188852"/>
                      <a:pt x="100300" y="183294"/>
                      <a:pt x="103009" y="176890"/>
                    </a:cubicBezTo>
                    <a:cubicBezTo>
                      <a:pt x="103710" y="175232"/>
                      <a:pt x="102956" y="173006"/>
                      <a:pt x="103417" y="171184"/>
                    </a:cubicBezTo>
                    <a:cubicBezTo>
                      <a:pt x="106471" y="159227"/>
                      <a:pt x="109526" y="161381"/>
                      <a:pt x="116273" y="155967"/>
                    </a:cubicBezTo>
                    <a:cubicBezTo>
                      <a:pt x="134441" y="132174"/>
                      <a:pt x="144714" y="134732"/>
                      <a:pt x="151264" y="125881"/>
                    </a:cubicBezTo>
                    <a:cubicBezTo>
                      <a:pt x="175003" y="93794"/>
                      <a:pt x="177587" y="101722"/>
                      <a:pt x="201883" y="74270"/>
                    </a:cubicBezTo>
                    <a:cubicBezTo>
                      <a:pt x="199693" y="72342"/>
                      <a:pt x="165792" y="42346"/>
                      <a:pt x="161474" y="35380"/>
                    </a:cubicBezTo>
                    <a:cubicBezTo>
                      <a:pt x="146500" y="11221"/>
                      <a:pt x="138528" y="22375"/>
                      <a:pt x="126349" y="0"/>
                    </a:cubicBezTo>
                    <a:cubicBezTo>
                      <a:pt x="85134" y="1178"/>
                      <a:pt x="43616" y="2351"/>
                      <a:pt x="2040" y="3514"/>
                    </a:cubicBezTo>
                    <a:cubicBezTo>
                      <a:pt x="9590" y="11269"/>
                      <a:pt x="23618" y="24755"/>
                      <a:pt x="49288" y="48414"/>
                    </a:cubicBezTo>
                    <a:cubicBezTo>
                      <a:pt x="82391" y="78962"/>
                      <a:pt x="102332" y="60375"/>
                      <a:pt x="26303" y="130775"/>
                    </a:cubicBezTo>
                    <a:cubicBezTo>
                      <a:pt x="24516" y="144631"/>
                      <a:pt x="7530" y="135655"/>
                      <a:pt x="33012" y="166188"/>
                    </a:cubicBezTo>
                    <a:cubicBezTo>
                      <a:pt x="38179" y="172376"/>
                      <a:pt x="57365" y="178708"/>
                      <a:pt x="62168" y="185189"/>
                    </a:cubicBezTo>
                    <a:cubicBezTo>
                      <a:pt x="95709" y="230424"/>
                      <a:pt x="109895" y="219160"/>
                      <a:pt x="45383" y="288896"/>
                    </a:cubicBezTo>
                    <a:cubicBezTo>
                      <a:pt x="10522" y="326588"/>
                      <a:pt x="11497" y="325021"/>
                      <a:pt x="5248" y="337555"/>
                    </a:cubicBezTo>
                    <a:cubicBezTo>
                      <a:pt x="25213" y="355622"/>
                      <a:pt x="23359" y="356464"/>
                      <a:pt x="25486" y="357762"/>
                    </a:cubicBezTo>
                    <a:cubicBezTo>
                      <a:pt x="42065" y="367834"/>
                      <a:pt x="61044" y="394675"/>
                      <a:pt x="66385" y="396853"/>
                    </a:cubicBezTo>
                    <a:cubicBezTo>
                      <a:pt x="68435" y="397690"/>
                      <a:pt x="70875" y="399498"/>
                      <a:pt x="71557" y="401425"/>
                    </a:cubicBezTo>
                    <a:cubicBezTo>
                      <a:pt x="76590" y="415661"/>
                      <a:pt x="104939" y="416344"/>
                      <a:pt x="100876" y="450820"/>
                    </a:cubicBezTo>
                    <a:cubicBezTo>
                      <a:pt x="81753" y="465142"/>
                      <a:pt x="80422" y="479325"/>
                      <a:pt x="65515" y="490238"/>
                    </a:cubicBezTo>
                    <a:cubicBezTo>
                      <a:pt x="52318" y="499897"/>
                      <a:pt x="12001" y="544691"/>
                      <a:pt x="6718" y="555724"/>
                    </a:cubicBezTo>
                    <a:cubicBezTo>
                      <a:pt x="528" y="568648"/>
                      <a:pt x="-14538" y="552229"/>
                      <a:pt x="39524" y="608023"/>
                    </a:cubicBezTo>
                    <a:cubicBezTo>
                      <a:pt x="41421" y="609989"/>
                      <a:pt x="42002" y="613215"/>
                      <a:pt x="43856" y="615244"/>
                    </a:cubicBezTo>
                    <a:cubicBezTo>
                      <a:pt x="47929" y="619696"/>
                      <a:pt x="77988" y="651725"/>
                      <a:pt x="83256" y="653475"/>
                    </a:cubicBezTo>
                    <a:cubicBezTo>
                      <a:pt x="89288" y="655480"/>
                      <a:pt x="104488" y="665629"/>
                      <a:pt x="102524" y="671191"/>
                    </a:cubicBezTo>
                    <a:cubicBezTo>
                      <a:pt x="112364" y="696562"/>
                      <a:pt x="94873" y="706850"/>
                      <a:pt x="88683" y="714038"/>
                    </a:cubicBezTo>
                    <a:cubicBezTo>
                      <a:pt x="74030" y="731062"/>
                      <a:pt x="61683" y="732750"/>
                      <a:pt x="60929" y="735471"/>
                    </a:cubicBezTo>
                    <a:cubicBezTo>
                      <a:pt x="60655" y="736451"/>
                      <a:pt x="60309" y="737298"/>
                      <a:pt x="59916" y="738067"/>
                    </a:cubicBezTo>
                    <a:cubicBezTo>
                      <a:pt x="86421" y="738471"/>
                      <a:pt x="112839" y="738889"/>
                      <a:pt x="139152" y="739317"/>
                    </a:cubicBezTo>
                    <a:cubicBezTo>
                      <a:pt x="138768" y="737173"/>
                      <a:pt x="142990" y="733230"/>
                      <a:pt x="149795" y="7259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9642491" y="3904896"/>
                <a:ext cx="233677" cy="755610"/>
              </a:xfrm>
              <a:custGeom>
                <a:avLst/>
                <a:gdLst/>
                <a:ahLst/>
                <a:cxnLst/>
                <a:rect l="l" t="t" r="r" b="b"/>
                <a:pathLst>
                  <a:path w="233677" h="755610" extrusionOk="0">
                    <a:moveTo>
                      <a:pt x="208229" y="707038"/>
                    </a:moveTo>
                    <a:cubicBezTo>
                      <a:pt x="209343" y="705091"/>
                      <a:pt x="214035" y="705374"/>
                      <a:pt x="214727" y="704471"/>
                    </a:cubicBezTo>
                    <a:cubicBezTo>
                      <a:pt x="220202" y="697302"/>
                      <a:pt x="227814" y="692244"/>
                      <a:pt x="233601" y="685408"/>
                    </a:cubicBezTo>
                    <a:cubicBezTo>
                      <a:pt x="222363" y="670980"/>
                      <a:pt x="222133" y="677658"/>
                      <a:pt x="221364" y="675038"/>
                    </a:cubicBezTo>
                    <a:cubicBezTo>
                      <a:pt x="217700" y="662634"/>
                      <a:pt x="197918" y="653576"/>
                      <a:pt x="196766" y="649504"/>
                    </a:cubicBezTo>
                    <a:cubicBezTo>
                      <a:pt x="192751" y="635321"/>
                      <a:pt x="170722" y="618451"/>
                      <a:pt x="165439" y="611345"/>
                    </a:cubicBezTo>
                    <a:cubicBezTo>
                      <a:pt x="161121" y="605532"/>
                      <a:pt x="158067" y="598528"/>
                      <a:pt x="151041" y="595100"/>
                    </a:cubicBezTo>
                    <a:cubicBezTo>
                      <a:pt x="131557" y="553667"/>
                      <a:pt x="132316" y="575148"/>
                      <a:pt x="180615" y="507368"/>
                    </a:cubicBezTo>
                    <a:cubicBezTo>
                      <a:pt x="184899" y="501354"/>
                      <a:pt x="191036" y="496686"/>
                      <a:pt x="196098" y="491181"/>
                    </a:cubicBezTo>
                    <a:cubicBezTo>
                      <a:pt x="206678" y="479681"/>
                      <a:pt x="208705" y="469955"/>
                      <a:pt x="221206" y="461935"/>
                    </a:cubicBezTo>
                    <a:cubicBezTo>
                      <a:pt x="225686" y="459056"/>
                      <a:pt x="223804" y="455373"/>
                      <a:pt x="233678" y="447945"/>
                    </a:cubicBezTo>
                    <a:cubicBezTo>
                      <a:pt x="195090" y="409166"/>
                      <a:pt x="119685" y="351714"/>
                      <a:pt x="150906" y="327574"/>
                    </a:cubicBezTo>
                    <a:cubicBezTo>
                      <a:pt x="151214" y="327334"/>
                      <a:pt x="195589" y="270381"/>
                      <a:pt x="197592" y="269968"/>
                    </a:cubicBezTo>
                    <a:cubicBezTo>
                      <a:pt x="206625" y="268098"/>
                      <a:pt x="207648" y="257247"/>
                      <a:pt x="215452" y="254006"/>
                    </a:cubicBezTo>
                    <a:cubicBezTo>
                      <a:pt x="221475" y="251501"/>
                      <a:pt x="219145" y="245035"/>
                      <a:pt x="221777" y="245126"/>
                    </a:cubicBezTo>
                    <a:cubicBezTo>
                      <a:pt x="225883" y="245266"/>
                      <a:pt x="225941" y="242107"/>
                      <a:pt x="226431" y="239713"/>
                    </a:cubicBezTo>
                    <a:cubicBezTo>
                      <a:pt x="214852" y="229218"/>
                      <a:pt x="215500" y="229429"/>
                      <a:pt x="207288" y="220256"/>
                    </a:cubicBezTo>
                    <a:cubicBezTo>
                      <a:pt x="206424" y="219290"/>
                      <a:pt x="169555" y="198915"/>
                      <a:pt x="164065" y="191636"/>
                    </a:cubicBezTo>
                    <a:cubicBezTo>
                      <a:pt x="155382" y="180116"/>
                      <a:pt x="155675" y="165737"/>
                      <a:pt x="165400" y="152679"/>
                    </a:cubicBezTo>
                    <a:cubicBezTo>
                      <a:pt x="170741" y="145506"/>
                      <a:pt x="168325" y="138962"/>
                      <a:pt x="174991" y="137554"/>
                    </a:cubicBezTo>
                    <a:cubicBezTo>
                      <a:pt x="175548" y="137438"/>
                      <a:pt x="173219" y="140087"/>
                      <a:pt x="188068" y="115544"/>
                    </a:cubicBezTo>
                    <a:cubicBezTo>
                      <a:pt x="190580" y="111395"/>
                      <a:pt x="189581" y="118727"/>
                      <a:pt x="208335" y="94842"/>
                    </a:cubicBezTo>
                    <a:cubicBezTo>
                      <a:pt x="215270" y="86010"/>
                      <a:pt x="121875" y="38394"/>
                      <a:pt x="133315" y="0"/>
                    </a:cubicBezTo>
                    <a:cubicBezTo>
                      <a:pt x="98679" y="1077"/>
                      <a:pt x="63140" y="2159"/>
                      <a:pt x="26920" y="3250"/>
                    </a:cubicBezTo>
                    <a:cubicBezTo>
                      <a:pt x="45515" y="18947"/>
                      <a:pt x="39152" y="21736"/>
                      <a:pt x="76025" y="49678"/>
                    </a:cubicBezTo>
                    <a:cubicBezTo>
                      <a:pt x="153437" y="108342"/>
                      <a:pt x="73610" y="128405"/>
                      <a:pt x="64543" y="142419"/>
                    </a:cubicBezTo>
                    <a:cubicBezTo>
                      <a:pt x="56205" y="155299"/>
                      <a:pt x="43018" y="164640"/>
                      <a:pt x="37495" y="179597"/>
                    </a:cubicBezTo>
                    <a:cubicBezTo>
                      <a:pt x="37389" y="179881"/>
                      <a:pt x="37087" y="180126"/>
                      <a:pt x="36895" y="180395"/>
                    </a:cubicBezTo>
                    <a:cubicBezTo>
                      <a:pt x="40112" y="183198"/>
                      <a:pt x="36414" y="197737"/>
                      <a:pt x="42393" y="205996"/>
                    </a:cubicBezTo>
                    <a:cubicBezTo>
                      <a:pt x="43176" y="207083"/>
                      <a:pt x="44478" y="207944"/>
                      <a:pt x="44862" y="209126"/>
                    </a:cubicBezTo>
                    <a:cubicBezTo>
                      <a:pt x="51427" y="229198"/>
                      <a:pt x="73043" y="236295"/>
                      <a:pt x="79162" y="272550"/>
                    </a:cubicBezTo>
                    <a:cubicBezTo>
                      <a:pt x="79536" y="274761"/>
                      <a:pt x="80189" y="278747"/>
                      <a:pt x="79522" y="279021"/>
                    </a:cubicBezTo>
                    <a:cubicBezTo>
                      <a:pt x="71794" y="282184"/>
                      <a:pt x="84680" y="280747"/>
                      <a:pt x="57516" y="303545"/>
                    </a:cubicBezTo>
                    <a:cubicBezTo>
                      <a:pt x="59855" y="315093"/>
                      <a:pt x="45472" y="315660"/>
                      <a:pt x="15619" y="356824"/>
                    </a:cubicBezTo>
                    <a:cubicBezTo>
                      <a:pt x="21166" y="361387"/>
                      <a:pt x="22919" y="360401"/>
                      <a:pt x="23688" y="362127"/>
                    </a:cubicBezTo>
                    <a:cubicBezTo>
                      <a:pt x="27131" y="369882"/>
                      <a:pt x="91197" y="436906"/>
                      <a:pt x="100163" y="447022"/>
                    </a:cubicBezTo>
                    <a:cubicBezTo>
                      <a:pt x="112582" y="461032"/>
                      <a:pt x="106958" y="471599"/>
                      <a:pt x="96076" y="474979"/>
                    </a:cubicBezTo>
                    <a:cubicBezTo>
                      <a:pt x="93593" y="482801"/>
                      <a:pt x="91634" y="481349"/>
                      <a:pt x="84161" y="492190"/>
                    </a:cubicBezTo>
                    <a:cubicBezTo>
                      <a:pt x="71468" y="510614"/>
                      <a:pt x="59327" y="513690"/>
                      <a:pt x="58861" y="516484"/>
                    </a:cubicBezTo>
                    <a:cubicBezTo>
                      <a:pt x="57896" y="522306"/>
                      <a:pt x="15302" y="563926"/>
                      <a:pt x="8560" y="576152"/>
                    </a:cubicBezTo>
                    <a:cubicBezTo>
                      <a:pt x="-1137" y="593725"/>
                      <a:pt x="-7510" y="573133"/>
                      <a:pt x="17526" y="602037"/>
                    </a:cubicBezTo>
                    <a:cubicBezTo>
                      <a:pt x="18606" y="603282"/>
                      <a:pt x="19519" y="604830"/>
                      <a:pt x="20869" y="605653"/>
                    </a:cubicBezTo>
                    <a:cubicBezTo>
                      <a:pt x="37447" y="615725"/>
                      <a:pt x="56426" y="642566"/>
                      <a:pt x="61767" y="644744"/>
                    </a:cubicBezTo>
                    <a:cubicBezTo>
                      <a:pt x="63813" y="645581"/>
                      <a:pt x="66257" y="647388"/>
                      <a:pt x="66939" y="649316"/>
                    </a:cubicBezTo>
                    <a:cubicBezTo>
                      <a:pt x="71141" y="661201"/>
                      <a:pt x="86423" y="660610"/>
                      <a:pt x="93382" y="678990"/>
                    </a:cubicBezTo>
                    <a:cubicBezTo>
                      <a:pt x="109331" y="682720"/>
                      <a:pt x="115656" y="702307"/>
                      <a:pt x="100715" y="712730"/>
                    </a:cubicBezTo>
                    <a:cubicBezTo>
                      <a:pt x="98588" y="714211"/>
                      <a:pt x="78969" y="738211"/>
                      <a:pt x="68807" y="747754"/>
                    </a:cubicBezTo>
                    <a:cubicBezTo>
                      <a:pt x="66358" y="750052"/>
                      <a:pt x="64533" y="752081"/>
                      <a:pt x="63111" y="753894"/>
                    </a:cubicBezTo>
                    <a:cubicBezTo>
                      <a:pt x="95577" y="754476"/>
                      <a:pt x="127595" y="755048"/>
                      <a:pt x="159061" y="755610"/>
                    </a:cubicBezTo>
                    <a:cubicBezTo>
                      <a:pt x="168104" y="746134"/>
                      <a:pt x="208181" y="707120"/>
                      <a:pt x="208229" y="70703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10170309" y="3885987"/>
                <a:ext cx="145854" cy="457483"/>
              </a:xfrm>
              <a:custGeom>
                <a:avLst/>
                <a:gdLst/>
                <a:ahLst/>
                <a:cxnLst/>
                <a:rect l="l" t="t" r="r" b="b"/>
                <a:pathLst>
                  <a:path w="145854" h="457483" extrusionOk="0">
                    <a:moveTo>
                      <a:pt x="17376" y="11899"/>
                    </a:moveTo>
                    <a:cubicBezTo>
                      <a:pt x="15531" y="13962"/>
                      <a:pt x="12986" y="15192"/>
                      <a:pt x="11896" y="18197"/>
                    </a:cubicBezTo>
                    <a:cubicBezTo>
                      <a:pt x="8765" y="26846"/>
                      <a:pt x="-1277" y="23255"/>
                      <a:pt x="6123" y="29043"/>
                    </a:cubicBezTo>
                    <a:cubicBezTo>
                      <a:pt x="30314" y="47957"/>
                      <a:pt x="19964" y="48741"/>
                      <a:pt x="58648" y="78058"/>
                    </a:cubicBezTo>
                    <a:cubicBezTo>
                      <a:pt x="134226" y="135333"/>
                      <a:pt x="55503" y="155736"/>
                      <a:pt x="47497" y="168102"/>
                    </a:cubicBezTo>
                    <a:cubicBezTo>
                      <a:pt x="39405" y="180607"/>
                      <a:pt x="26596" y="189674"/>
                      <a:pt x="21237" y="204198"/>
                    </a:cubicBezTo>
                    <a:cubicBezTo>
                      <a:pt x="21136" y="204472"/>
                      <a:pt x="20843" y="204713"/>
                      <a:pt x="20651" y="204972"/>
                    </a:cubicBezTo>
                    <a:cubicBezTo>
                      <a:pt x="23773" y="207694"/>
                      <a:pt x="20185" y="221809"/>
                      <a:pt x="25991" y="229828"/>
                    </a:cubicBezTo>
                    <a:cubicBezTo>
                      <a:pt x="26750" y="230881"/>
                      <a:pt x="28013" y="231718"/>
                      <a:pt x="28393" y="232867"/>
                    </a:cubicBezTo>
                    <a:cubicBezTo>
                      <a:pt x="31490" y="242343"/>
                      <a:pt x="38992" y="248973"/>
                      <a:pt x="43981" y="257213"/>
                    </a:cubicBezTo>
                    <a:cubicBezTo>
                      <a:pt x="51017" y="268843"/>
                      <a:pt x="57140" y="266636"/>
                      <a:pt x="57361" y="282670"/>
                    </a:cubicBezTo>
                    <a:cubicBezTo>
                      <a:pt x="59551" y="283795"/>
                      <a:pt x="59763" y="285603"/>
                      <a:pt x="60123" y="291127"/>
                    </a:cubicBezTo>
                    <a:cubicBezTo>
                      <a:pt x="60200" y="292261"/>
                      <a:pt x="61496" y="293281"/>
                      <a:pt x="61698" y="294444"/>
                    </a:cubicBezTo>
                    <a:cubicBezTo>
                      <a:pt x="62058" y="296588"/>
                      <a:pt x="62697" y="300458"/>
                      <a:pt x="62044" y="300723"/>
                    </a:cubicBezTo>
                    <a:cubicBezTo>
                      <a:pt x="54576" y="303781"/>
                      <a:pt x="67058" y="302401"/>
                      <a:pt x="40677" y="324536"/>
                    </a:cubicBezTo>
                    <a:cubicBezTo>
                      <a:pt x="42954" y="335805"/>
                      <a:pt x="29166" y="336045"/>
                      <a:pt x="0" y="376262"/>
                    </a:cubicBezTo>
                    <a:cubicBezTo>
                      <a:pt x="5388" y="380695"/>
                      <a:pt x="7089" y="379738"/>
                      <a:pt x="7833" y="381411"/>
                    </a:cubicBezTo>
                    <a:cubicBezTo>
                      <a:pt x="10618" y="387671"/>
                      <a:pt x="63787" y="444301"/>
                      <a:pt x="76182" y="457483"/>
                    </a:cubicBezTo>
                    <a:cubicBezTo>
                      <a:pt x="174831" y="387502"/>
                      <a:pt x="156750" y="408123"/>
                      <a:pt x="62111" y="274117"/>
                    </a:cubicBezTo>
                    <a:cubicBezTo>
                      <a:pt x="119564" y="240285"/>
                      <a:pt x="163051" y="225001"/>
                      <a:pt x="139172" y="198650"/>
                    </a:cubicBezTo>
                    <a:cubicBezTo>
                      <a:pt x="74285" y="105241"/>
                      <a:pt x="97131" y="133304"/>
                      <a:pt x="107966" y="96448"/>
                    </a:cubicBezTo>
                    <a:cubicBezTo>
                      <a:pt x="113267" y="85082"/>
                      <a:pt x="119381" y="74991"/>
                      <a:pt x="125687" y="63991"/>
                    </a:cubicBezTo>
                    <a:cubicBezTo>
                      <a:pt x="138250" y="45467"/>
                      <a:pt x="151707" y="692"/>
                      <a:pt x="117196" y="0"/>
                    </a:cubicBezTo>
                    <a:cubicBezTo>
                      <a:pt x="92943" y="1337"/>
                      <a:pt x="61804" y="2788"/>
                      <a:pt x="24887" y="4332"/>
                    </a:cubicBezTo>
                    <a:cubicBezTo>
                      <a:pt x="23331" y="5803"/>
                      <a:pt x="20713" y="8154"/>
                      <a:pt x="17376" y="1189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9824772" y="3898453"/>
                <a:ext cx="229771" cy="765326"/>
              </a:xfrm>
              <a:custGeom>
                <a:avLst/>
                <a:gdLst/>
                <a:ahLst/>
                <a:cxnLst/>
                <a:rect l="l" t="t" r="r" b="b"/>
                <a:pathLst>
                  <a:path w="229771" h="765326" extrusionOk="0">
                    <a:moveTo>
                      <a:pt x="215883" y="713379"/>
                    </a:moveTo>
                    <a:cubicBezTo>
                      <a:pt x="231510" y="699932"/>
                      <a:pt x="230324" y="702456"/>
                      <a:pt x="228811" y="701076"/>
                    </a:cubicBezTo>
                    <a:cubicBezTo>
                      <a:pt x="222582" y="695393"/>
                      <a:pt x="211926" y="680966"/>
                      <a:pt x="165298" y="640307"/>
                    </a:cubicBezTo>
                    <a:cubicBezTo>
                      <a:pt x="158344" y="634249"/>
                      <a:pt x="139782" y="624369"/>
                      <a:pt x="146155" y="608657"/>
                    </a:cubicBezTo>
                    <a:cubicBezTo>
                      <a:pt x="158670" y="577806"/>
                      <a:pt x="166974" y="579359"/>
                      <a:pt x="211364" y="514907"/>
                    </a:cubicBezTo>
                    <a:cubicBezTo>
                      <a:pt x="213265" y="512157"/>
                      <a:pt x="212521" y="515090"/>
                      <a:pt x="222261" y="506118"/>
                    </a:cubicBezTo>
                    <a:cubicBezTo>
                      <a:pt x="161043" y="454584"/>
                      <a:pt x="177564" y="453007"/>
                      <a:pt x="151899" y="440599"/>
                    </a:cubicBezTo>
                    <a:cubicBezTo>
                      <a:pt x="147749" y="438594"/>
                      <a:pt x="137563" y="423969"/>
                      <a:pt x="136713" y="413498"/>
                    </a:cubicBezTo>
                    <a:cubicBezTo>
                      <a:pt x="135628" y="400195"/>
                      <a:pt x="140584" y="399988"/>
                      <a:pt x="144143" y="394877"/>
                    </a:cubicBezTo>
                    <a:cubicBezTo>
                      <a:pt x="147284" y="380483"/>
                      <a:pt x="165932" y="363363"/>
                      <a:pt x="170043" y="351738"/>
                    </a:cubicBezTo>
                    <a:cubicBezTo>
                      <a:pt x="172353" y="345204"/>
                      <a:pt x="179230" y="345915"/>
                      <a:pt x="198733" y="322584"/>
                    </a:cubicBezTo>
                    <a:cubicBezTo>
                      <a:pt x="204313" y="315906"/>
                      <a:pt x="209553" y="308838"/>
                      <a:pt x="215494" y="302401"/>
                    </a:cubicBezTo>
                    <a:cubicBezTo>
                      <a:pt x="190482" y="279189"/>
                      <a:pt x="210763" y="305425"/>
                      <a:pt x="189608" y="276848"/>
                    </a:cubicBezTo>
                    <a:cubicBezTo>
                      <a:pt x="185910" y="271853"/>
                      <a:pt x="180032" y="268521"/>
                      <a:pt x="175887" y="263790"/>
                    </a:cubicBezTo>
                    <a:cubicBezTo>
                      <a:pt x="171954" y="259300"/>
                      <a:pt x="160462" y="234213"/>
                      <a:pt x="155827" y="231112"/>
                    </a:cubicBezTo>
                    <a:cubicBezTo>
                      <a:pt x="144224" y="223347"/>
                      <a:pt x="142318" y="214045"/>
                      <a:pt x="133073" y="204285"/>
                    </a:cubicBezTo>
                    <a:cubicBezTo>
                      <a:pt x="129130" y="200126"/>
                      <a:pt x="126282" y="194400"/>
                      <a:pt x="129072" y="187809"/>
                    </a:cubicBezTo>
                    <a:cubicBezTo>
                      <a:pt x="129533" y="186717"/>
                      <a:pt x="128122" y="173693"/>
                      <a:pt x="138058" y="169395"/>
                    </a:cubicBezTo>
                    <a:cubicBezTo>
                      <a:pt x="142419" y="167515"/>
                      <a:pt x="145958" y="162491"/>
                      <a:pt x="150813" y="155866"/>
                    </a:cubicBezTo>
                    <a:cubicBezTo>
                      <a:pt x="155750" y="149131"/>
                      <a:pt x="173813" y="141982"/>
                      <a:pt x="178779" y="135275"/>
                    </a:cubicBezTo>
                    <a:cubicBezTo>
                      <a:pt x="230021" y="66015"/>
                      <a:pt x="253818" y="104111"/>
                      <a:pt x="196389" y="50395"/>
                    </a:cubicBezTo>
                    <a:cubicBezTo>
                      <a:pt x="186184" y="40851"/>
                      <a:pt x="184796" y="29510"/>
                      <a:pt x="163804" y="19356"/>
                    </a:cubicBezTo>
                    <a:cubicBezTo>
                      <a:pt x="160817" y="17909"/>
                      <a:pt x="154185" y="9630"/>
                      <a:pt x="150713" y="0"/>
                    </a:cubicBezTo>
                    <a:cubicBezTo>
                      <a:pt x="108186" y="1438"/>
                      <a:pt x="63076" y="2913"/>
                      <a:pt x="15901" y="4409"/>
                    </a:cubicBezTo>
                    <a:cubicBezTo>
                      <a:pt x="7549" y="13183"/>
                      <a:pt x="18264" y="4250"/>
                      <a:pt x="3683" y="17000"/>
                    </a:cubicBezTo>
                    <a:cubicBezTo>
                      <a:pt x="-1993" y="21966"/>
                      <a:pt x="-9711" y="15577"/>
                      <a:pt x="53865" y="74198"/>
                    </a:cubicBezTo>
                    <a:cubicBezTo>
                      <a:pt x="86244" y="104082"/>
                      <a:pt x="105214" y="85948"/>
                      <a:pt x="31548" y="154164"/>
                    </a:cubicBezTo>
                    <a:cubicBezTo>
                      <a:pt x="29814" y="167616"/>
                      <a:pt x="13322" y="158905"/>
                      <a:pt x="38065" y="188549"/>
                    </a:cubicBezTo>
                    <a:cubicBezTo>
                      <a:pt x="43078" y="194554"/>
                      <a:pt x="61707" y="200708"/>
                      <a:pt x="66371" y="206996"/>
                    </a:cubicBezTo>
                    <a:cubicBezTo>
                      <a:pt x="88429" y="236751"/>
                      <a:pt x="92789" y="233684"/>
                      <a:pt x="91632" y="242631"/>
                    </a:cubicBezTo>
                    <a:cubicBezTo>
                      <a:pt x="109867" y="257848"/>
                      <a:pt x="26702" y="323651"/>
                      <a:pt x="11108" y="354930"/>
                    </a:cubicBezTo>
                    <a:cubicBezTo>
                      <a:pt x="30496" y="372473"/>
                      <a:pt x="28690" y="373291"/>
                      <a:pt x="30755" y="374545"/>
                    </a:cubicBezTo>
                    <a:cubicBezTo>
                      <a:pt x="46853" y="384324"/>
                      <a:pt x="65281" y="410387"/>
                      <a:pt x="70462" y="412498"/>
                    </a:cubicBezTo>
                    <a:cubicBezTo>
                      <a:pt x="72451" y="413310"/>
                      <a:pt x="74823" y="415065"/>
                      <a:pt x="75481" y="416940"/>
                    </a:cubicBezTo>
                    <a:cubicBezTo>
                      <a:pt x="80365" y="430762"/>
                      <a:pt x="107893" y="431426"/>
                      <a:pt x="103946" y="464902"/>
                    </a:cubicBezTo>
                    <a:cubicBezTo>
                      <a:pt x="85413" y="478777"/>
                      <a:pt x="84063" y="492594"/>
                      <a:pt x="69617" y="503176"/>
                    </a:cubicBezTo>
                    <a:cubicBezTo>
                      <a:pt x="56804" y="512556"/>
                      <a:pt x="17659" y="556047"/>
                      <a:pt x="12530" y="566758"/>
                    </a:cubicBezTo>
                    <a:cubicBezTo>
                      <a:pt x="6522" y="579306"/>
                      <a:pt x="-8107" y="563364"/>
                      <a:pt x="44380" y="617532"/>
                    </a:cubicBezTo>
                    <a:cubicBezTo>
                      <a:pt x="46224" y="619441"/>
                      <a:pt x="46781" y="622571"/>
                      <a:pt x="48582" y="624542"/>
                    </a:cubicBezTo>
                    <a:cubicBezTo>
                      <a:pt x="52535" y="628864"/>
                      <a:pt x="81720" y="659965"/>
                      <a:pt x="86839" y="661658"/>
                    </a:cubicBezTo>
                    <a:cubicBezTo>
                      <a:pt x="92693" y="663605"/>
                      <a:pt x="107452" y="673456"/>
                      <a:pt x="105545" y="678860"/>
                    </a:cubicBezTo>
                    <a:cubicBezTo>
                      <a:pt x="115121" y="703538"/>
                      <a:pt x="98255" y="713317"/>
                      <a:pt x="92107" y="720480"/>
                    </a:cubicBezTo>
                    <a:cubicBezTo>
                      <a:pt x="77873" y="737009"/>
                      <a:pt x="65895" y="738649"/>
                      <a:pt x="65161" y="741288"/>
                    </a:cubicBezTo>
                    <a:cubicBezTo>
                      <a:pt x="63816" y="746120"/>
                      <a:pt x="59859" y="749014"/>
                      <a:pt x="56185" y="751028"/>
                    </a:cubicBezTo>
                    <a:cubicBezTo>
                      <a:pt x="41844" y="758894"/>
                      <a:pt x="48371" y="762062"/>
                      <a:pt x="42685" y="763221"/>
                    </a:cubicBezTo>
                    <a:cubicBezTo>
                      <a:pt x="85970" y="763976"/>
                      <a:pt x="127997" y="764687"/>
                      <a:pt x="168535" y="765327"/>
                    </a:cubicBezTo>
                    <a:cubicBezTo>
                      <a:pt x="174951" y="755379"/>
                      <a:pt x="188883" y="736600"/>
                      <a:pt x="215883" y="7133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7943363" y="3943814"/>
                <a:ext cx="175687" cy="749821"/>
              </a:xfrm>
              <a:custGeom>
                <a:avLst/>
                <a:gdLst/>
                <a:ahLst/>
                <a:cxnLst/>
                <a:rect l="l" t="t" r="r" b="b"/>
                <a:pathLst>
                  <a:path w="175687" h="749821" extrusionOk="0">
                    <a:moveTo>
                      <a:pt x="99736" y="728490"/>
                    </a:moveTo>
                    <a:cubicBezTo>
                      <a:pt x="104442" y="726514"/>
                      <a:pt x="159205" y="661336"/>
                      <a:pt x="171408" y="651504"/>
                    </a:cubicBezTo>
                    <a:cubicBezTo>
                      <a:pt x="170515" y="649754"/>
                      <a:pt x="111252" y="591508"/>
                      <a:pt x="95361" y="577729"/>
                    </a:cubicBezTo>
                    <a:cubicBezTo>
                      <a:pt x="92152" y="574946"/>
                      <a:pt x="83426" y="558729"/>
                      <a:pt x="72846" y="551503"/>
                    </a:cubicBezTo>
                    <a:cubicBezTo>
                      <a:pt x="67343" y="547744"/>
                      <a:pt x="68606" y="545075"/>
                      <a:pt x="70829" y="540393"/>
                    </a:cubicBezTo>
                    <a:cubicBezTo>
                      <a:pt x="68735" y="531806"/>
                      <a:pt x="72361" y="521224"/>
                      <a:pt x="82322" y="516945"/>
                    </a:cubicBezTo>
                    <a:cubicBezTo>
                      <a:pt x="96489" y="492700"/>
                      <a:pt x="132114" y="456373"/>
                      <a:pt x="134895" y="450046"/>
                    </a:cubicBezTo>
                    <a:cubicBezTo>
                      <a:pt x="135788" y="448022"/>
                      <a:pt x="140499" y="447762"/>
                      <a:pt x="141081" y="446801"/>
                    </a:cubicBezTo>
                    <a:cubicBezTo>
                      <a:pt x="142593" y="444305"/>
                      <a:pt x="157496" y="425180"/>
                      <a:pt x="169367" y="413772"/>
                    </a:cubicBezTo>
                    <a:cubicBezTo>
                      <a:pt x="163763" y="408800"/>
                      <a:pt x="135049" y="383257"/>
                      <a:pt x="130990" y="376714"/>
                    </a:cubicBezTo>
                    <a:cubicBezTo>
                      <a:pt x="118326" y="356271"/>
                      <a:pt x="100000" y="353444"/>
                      <a:pt x="96648" y="348464"/>
                    </a:cubicBezTo>
                    <a:cubicBezTo>
                      <a:pt x="90534" y="339377"/>
                      <a:pt x="82557" y="322911"/>
                      <a:pt x="88978" y="313983"/>
                    </a:cubicBezTo>
                    <a:cubicBezTo>
                      <a:pt x="92224" y="309459"/>
                      <a:pt x="90164" y="301781"/>
                      <a:pt x="97426" y="299805"/>
                    </a:cubicBezTo>
                    <a:cubicBezTo>
                      <a:pt x="99284" y="293603"/>
                      <a:pt x="104879" y="290117"/>
                      <a:pt x="108188" y="284987"/>
                    </a:cubicBezTo>
                    <a:cubicBezTo>
                      <a:pt x="125809" y="257675"/>
                      <a:pt x="136177" y="255497"/>
                      <a:pt x="136686" y="251429"/>
                    </a:cubicBezTo>
                    <a:cubicBezTo>
                      <a:pt x="137930" y="241559"/>
                      <a:pt x="148889" y="234136"/>
                      <a:pt x="157789" y="229790"/>
                    </a:cubicBezTo>
                    <a:cubicBezTo>
                      <a:pt x="156093" y="227684"/>
                      <a:pt x="129569" y="181506"/>
                      <a:pt x="122111" y="174328"/>
                    </a:cubicBezTo>
                    <a:cubicBezTo>
                      <a:pt x="111670" y="164275"/>
                      <a:pt x="113764" y="155698"/>
                      <a:pt x="108764" y="142563"/>
                    </a:cubicBezTo>
                    <a:cubicBezTo>
                      <a:pt x="107386" y="138938"/>
                      <a:pt x="109028" y="135674"/>
                      <a:pt x="114263" y="119510"/>
                    </a:cubicBezTo>
                    <a:cubicBezTo>
                      <a:pt x="123431" y="119304"/>
                      <a:pt x="147415" y="93222"/>
                      <a:pt x="152098" y="88563"/>
                    </a:cubicBezTo>
                    <a:cubicBezTo>
                      <a:pt x="176139" y="64645"/>
                      <a:pt x="179285" y="66356"/>
                      <a:pt x="172662" y="63904"/>
                    </a:cubicBezTo>
                    <a:cubicBezTo>
                      <a:pt x="166500" y="61621"/>
                      <a:pt x="174722" y="61558"/>
                      <a:pt x="143842" y="40943"/>
                    </a:cubicBezTo>
                    <a:cubicBezTo>
                      <a:pt x="135356" y="35284"/>
                      <a:pt x="112131" y="6543"/>
                      <a:pt x="101580" y="0"/>
                    </a:cubicBezTo>
                    <a:cubicBezTo>
                      <a:pt x="81203" y="2899"/>
                      <a:pt x="63683" y="8654"/>
                      <a:pt x="51768" y="19159"/>
                    </a:cubicBezTo>
                    <a:cubicBezTo>
                      <a:pt x="37495" y="31885"/>
                      <a:pt x="47748" y="46947"/>
                      <a:pt x="64725" y="87702"/>
                    </a:cubicBezTo>
                    <a:cubicBezTo>
                      <a:pt x="76266" y="122794"/>
                      <a:pt x="60744" y="114635"/>
                      <a:pt x="23894" y="129996"/>
                    </a:cubicBezTo>
                    <a:cubicBezTo>
                      <a:pt x="-29981" y="148222"/>
                      <a:pt x="49376" y="187588"/>
                      <a:pt x="83993" y="243093"/>
                    </a:cubicBezTo>
                    <a:cubicBezTo>
                      <a:pt x="-7567" y="360228"/>
                      <a:pt x="-34865" y="310723"/>
                      <a:pt x="102492" y="452584"/>
                    </a:cubicBezTo>
                    <a:cubicBezTo>
                      <a:pt x="-19160" y="595427"/>
                      <a:pt x="-46247" y="531417"/>
                      <a:pt x="96763" y="629821"/>
                    </a:cubicBezTo>
                    <a:cubicBezTo>
                      <a:pt x="49199" y="694817"/>
                      <a:pt x="17137" y="733975"/>
                      <a:pt x="30795" y="749822"/>
                    </a:cubicBezTo>
                    <a:cubicBezTo>
                      <a:pt x="45429" y="745004"/>
                      <a:pt x="64274" y="740658"/>
                      <a:pt x="86807" y="736740"/>
                    </a:cubicBezTo>
                    <a:cubicBezTo>
                      <a:pt x="90188" y="730423"/>
                      <a:pt x="95140" y="730418"/>
                      <a:pt x="99736" y="7284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10002542" y="3893016"/>
                <a:ext cx="208573" cy="772889"/>
              </a:xfrm>
              <a:custGeom>
                <a:avLst/>
                <a:gdLst/>
                <a:ahLst/>
                <a:cxnLst/>
                <a:rect l="l" t="t" r="r" b="b"/>
                <a:pathLst>
                  <a:path w="208573" h="772889" extrusionOk="0">
                    <a:moveTo>
                      <a:pt x="196620" y="708216"/>
                    </a:moveTo>
                    <a:cubicBezTo>
                      <a:pt x="200260" y="703668"/>
                      <a:pt x="198877" y="706634"/>
                      <a:pt x="204270" y="702297"/>
                    </a:cubicBezTo>
                    <a:cubicBezTo>
                      <a:pt x="204117" y="701985"/>
                      <a:pt x="152610" y="649672"/>
                      <a:pt x="128222" y="628523"/>
                    </a:cubicBezTo>
                    <a:cubicBezTo>
                      <a:pt x="125014" y="625739"/>
                      <a:pt x="116283" y="609528"/>
                      <a:pt x="105708" y="602297"/>
                    </a:cubicBezTo>
                    <a:cubicBezTo>
                      <a:pt x="100181" y="598523"/>
                      <a:pt x="101468" y="595859"/>
                      <a:pt x="103691" y="591186"/>
                    </a:cubicBezTo>
                    <a:cubicBezTo>
                      <a:pt x="101597" y="582600"/>
                      <a:pt x="105223" y="572013"/>
                      <a:pt x="115184" y="567739"/>
                    </a:cubicBezTo>
                    <a:cubicBezTo>
                      <a:pt x="127944" y="545897"/>
                      <a:pt x="184902" y="481219"/>
                      <a:pt x="202234" y="464560"/>
                    </a:cubicBezTo>
                    <a:cubicBezTo>
                      <a:pt x="196447" y="459431"/>
                      <a:pt x="167906" y="434027"/>
                      <a:pt x="163857" y="427502"/>
                    </a:cubicBezTo>
                    <a:cubicBezTo>
                      <a:pt x="151193" y="407060"/>
                      <a:pt x="132867" y="404233"/>
                      <a:pt x="129514" y="399252"/>
                    </a:cubicBezTo>
                    <a:cubicBezTo>
                      <a:pt x="123401" y="390166"/>
                      <a:pt x="115424" y="373699"/>
                      <a:pt x="121845" y="364771"/>
                    </a:cubicBezTo>
                    <a:cubicBezTo>
                      <a:pt x="125091" y="360247"/>
                      <a:pt x="123031" y="352569"/>
                      <a:pt x="130292" y="350593"/>
                    </a:cubicBezTo>
                    <a:cubicBezTo>
                      <a:pt x="132151" y="344391"/>
                      <a:pt x="137746" y="340906"/>
                      <a:pt x="141055" y="335776"/>
                    </a:cubicBezTo>
                    <a:cubicBezTo>
                      <a:pt x="158675" y="308459"/>
                      <a:pt x="169044" y="306290"/>
                      <a:pt x="169558" y="302218"/>
                    </a:cubicBezTo>
                    <a:cubicBezTo>
                      <a:pt x="170797" y="292348"/>
                      <a:pt x="181766" y="284925"/>
                      <a:pt x="190660" y="280579"/>
                    </a:cubicBezTo>
                    <a:cubicBezTo>
                      <a:pt x="188946" y="278463"/>
                      <a:pt x="162450" y="232309"/>
                      <a:pt x="154977" y="225117"/>
                    </a:cubicBezTo>
                    <a:cubicBezTo>
                      <a:pt x="144537" y="215064"/>
                      <a:pt x="146631" y="206487"/>
                      <a:pt x="141631" y="193352"/>
                    </a:cubicBezTo>
                    <a:cubicBezTo>
                      <a:pt x="140253" y="189727"/>
                      <a:pt x="141895" y="186463"/>
                      <a:pt x="147130" y="170299"/>
                    </a:cubicBezTo>
                    <a:cubicBezTo>
                      <a:pt x="158867" y="170035"/>
                      <a:pt x="195645" y="126462"/>
                      <a:pt x="203901" y="121433"/>
                    </a:cubicBezTo>
                    <a:cubicBezTo>
                      <a:pt x="211652" y="116707"/>
                      <a:pt x="207968" y="115597"/>
                      <a:pt x="205529" y="114693"/>
                    </a:cubicBezTo>
                    <a:cubicBezTo>
                      <a:pt x="199372" y="112409"/>
                      <a:pt x="207589" y="112347"/>
                      <a:pt x="176709" y="91731"/>
                    </a:cubicBezTo>
                    <a:cubicBezTo>
                      <a:pt x="167685" y="85707"/>
                      <a:pt x="141055" y="52505"/>
                      <a:pt x="132156" y="49625"/>
                    </a:cubicBezTo>
                    <a:cubicBezTo>
                      <a:pt x="129510" y="48770"/>
                      <a:pt x="116711" y="33712"/>
                      <a:pt x="116999" y="26745"/>
                    </a:cubicBezTo>
                    <a:cubicBezTo>
                      <a:pt x="114828" y="21183"/>
                      <a:pt x="115635" y="5615"/>
                      <a:pt x="125279" y="0"/>
                    </a:cubicBezTo>
                    <a:cubicBezTo>
                      <a:pt x="96180" y="1111"/>
                      <a:pt x="64709" y="2255"/>
                      <a:pt x="31221" y="3433"/>
                    </a:cubicBezTo>
                    <a:cubicBezTo>
                      <a:pt x="51733" y="27760"/>
                      <a:pt x="104075" y="76015"/>
                      <a:pt x="106971" y="89674"/>
                    </a:cubicBezTo>
                    <a:cubicBezTo>
                      <a:pt x="108806" y="98174"/>
                      <a:pt x="102279" y="98313"/>
                      <a:pt x="105727" y="103097"/>
                    </a:cubicBezTo>
                    <a:cubicBezTo>
                      <a:pt x="90340" y="112395"/>
                      <a:pt x="83977" y="119823"/>
                      <a:pt x="60075" y="144078"/>
                    </a:cubicBezTo>
                    <a:cubicBezTo>
                      <a:pt x="42925" y="161477"/>
                      <a:pt x="20728" y="168448"/>
                      <a:pt x="4562" y="190741"/>
                    </a:cubicBezTo>
                    <a:cubicBezTo>
                      <a:pt x="3117" y="192737"/>
                      <a:pt x="1642" y="194530"/>
                      <a:pt x="0" y="195953"/>
                    </a:cubicBezTo>
                    <a:cubicBezTo>
                      <a:pt x="2829" y="202155"/>
                      <a:pt x="6507" y="207939"/>
                      <a:pt x="13111" y="211439"/>
                    </a:cubicBezTo>
                    <a:cubicBezTo>
                      <a:pt x="18835" y="214477"/>
                      <a:pt x="54672" y="283862"/>
                      <a:pt x="85528" y="292492"/>
                    </a:cubicBezTo>
                    <a:cubicBezTo>
                      <a:pt x="88885" y="300579"/>
                      <a:pt x="91219" y="301886"/>
                      <a:pt x="88972" y="304834"/>
                    </a:cubicBezTo>
                    <a:cubicBezTo>
                      <a:pt x="84034" y="329637"/>
                      <a:pt x="85134" y="327396"/>
                      <a:pt x="84817" y="327454"/>
                    </a:cubicBezTo>
                    <a:cubicBezTo>
                      <a:pt x="77998" y="328627"/>
                      <a:pt x="78896" y="337257"/>
                      <a:pt x="73162" y="339377"/>
                    </a:cubicBezTo>
                    <a:cubicBezTo>
                      <a:pt x="57899" y="345021"/>
                      <a:pt x="9980" y="400945"/>
                      <a:pt x="3919" y="408954"/>
                    </a:cubicBezTo>
                    <a:cubicBezTo>
                      <a:pt x="9293" y="413286"/>
                      <a:pt x="10964" y="412358"/>
                      <a:pt x="11713" y="414046"/>
                    </a:cubicBezTo>
                    <a:cubicBezTo>
                      <a:pt x="18888" y="430180"/>
                      <a:pt x="35284" y="438113"/>
                      <a:pt x="45273" y="451959"/>
                    </a:cubicBezTo>
                    <a:cubicBezTo>
                      <a:pt x="52352" y="461772"/>
                      <a:pt x="61477" y="470344"/>
                      <a:pt x="69929" y="479147"/>
                    </a:cubicBezTo>
                    <a:cubicBezTo>
                      <a:pt x="104945" y="515618"/>
                      <a:pt x="96204" y="512085"/>
                      <a:pt x="88861" y="526643"/>
                    </a:cubicBezTo>
                    <a:cubicBezTo>
                      <a:pt x="77445" y="549234"/>
                      <a:pt x="72960" y="541349"/>
                      <a:pt x="42541" y="583422"/>
                    </a:cubicBezTo>
                    <a:cubicBezTo>
                      <a:pt x="27365" y="604422"/>
                      <a:pt x="23446" y="599552"/>
                      <a:pt x="18125" y="608407"/>
                    </a:cubicBezTo>
                    <a:cubicBezTo>
                      <a:pt x="43295" y="641412"/>
                      <a:pt x="59979" y="647081"/>
                      <a:pt x="68354" y="665658"/>
                    </a:cubicBezTo>
                    <a:cubicBezTo>
                      <a:pt x="71951" y="673639"/>
                      <a:pt x="86335" y="675648"/>
                      <a:pt x="90681" y="687480"/>
                    </a:cubicBezTo>
                    <a:cubicBezTo>
                      <a:pt x="92415" y="692201"/>
                      <a:pt x="114583" y="693249"/>
                      <a:pt x="103196" y="708490"/>
                    </a:cubicBezTo>
                    <a:cubicBezTo>
                      <a:pt x="101641" y="717192"/>
                      <a:pt x="98807" y="723211"/>
                      <a:pt x="92079" y="730423"/>
                    </a:cubicBezTo>
                    <a:cubicBezTo>
                      <a:pt x="66491" y="750927"/>
                      <a:pt x="53087" y="763702"/>
                      <a:pt x="44322" y="771586"/>
                    </a:cubicBezTo>
                    <a:cubicBezTo>
                      <a:pt x="77935" y="772081"/>
                      <a:pt x="110362" y="772524"/>
                      <a:pt x="141386" y="772889"/>
                    </a:cubicBezTo>
                    <a:cubicBezTo>
                      <a:pt x="139657" y="767754"/>
                      <a:pt x="161293" y="752375"/>
                      <a:pt x="196620" y="70821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8412672" y="3938752"/>
                <a:ext cx="210504" cy="712840"/>
              </a:xfrm>
              <a:custGeom>
                <a:avLst/>
                <a:gdLst/>
                <a:ahLst/>
                <a:cxnLst/>
                <a:rect l="l" t="t" r="r" b="b"/>
                <a:pathLst>
                  <a:path w="210504" h="712840" extrusionOk="0">
                    <a:moveTo>
                      <a:pt x="110564" y="567556"/>
                    </a:moveTo>
                    <a:cubicBezTo>
                      <a:pt x="102683" y="561811"/>
                      <a:pt x="97938" y="560056"/>
                      <a:pt x="101026" y="553792"/>
                    </a:cubicBezTo>
                    <a:cubicBezTo>
                      <a:pt x="102937" y="549912"/>
                      <a:pt x="98360" y="538508"/>
                      <a:pt x="109301" y="530051"/>
                    </a:cubicBezTo>
                    <a:cubicBezTo>
                      <a:pt x="111332" y="528474"/>
                      <a:pt x="167925" y="458825"/>
                      <a:pt x="168064" y="458498"/>
                    </a:cubicBezTo>
                    <a:cubicBezTo>
                      <a:pt x="168982" y="456411"/>
                      <a:pt x="173842" y="456142"/>
                      <a:pt x="174437" y="455152"/>
                    </a:cubicBezTo>
                    <a:cubicBezTo>
                      <a:pt x="179734" y="446406"/>
                      <a:pt x="188091" y="440099"/>
                      <a:pt x="193254" y="431277"/>
                    </a:cubicBezTo>
                    <a:cubicBezTo>
                      <a:pt x="202546" y="415392"/>
                      <a:pt x="216978" y="434180"/>
                      <a:pt x="171143" y="391300"/>
                    </a:cubicBezTo>
                    <a:cubicBezTo>
                      <a:pt x="160947" y="381767"/>
                      <a:pt x="159530" y="370406"/>
                      <a:pt x="138558" y="360262"/>
                    </a:cubicBezTo>
                    <a:cubicBezTo>
                      <a:pt x="119756" y="351170"/>
                      <a:pt x="115251" y="326045"/>
                      <a:pt x="120779" y="318358"/>
                    </a:cubicBezTo>
                    <a:cubicBezTo>
                      <a:pt x="124126" y="313699"/>
                      <a:pt x="122003" y="305790"/>
                      <a:pt x="129476" y="303757"/>
                    </a:cubicBezTo>
                    <a:cubicBezTo>
                      <a:pt x="130086" y="301733"/>
                      <a:pt x="152302" y="269641"/>
                      <a:pt x="166916" y="257804"/>
                    </a:cubicBezTo>
                    <a:cubicBezTo>
                      <a:pt x="174951" y="251295"/>
                      <a:pt x="161763" y="252901"/>
                      <a:pt x="187908" y="233742"/>
                    </a:cubicBezTo>
                    <a:cubicBezTo>
                      <a:pt x="192255" y="230559"/>
                      <a:pt x="192101" y="232607"/>
                      <a:pt x="191001" y="230766"/>
                    </a:cubicBezTo>
                    <a:cubicBezTo>
                      <a:pt x="127445" y="124857"/>
                      <a:pt x="165663" y="206126"/>
                      <a:pt x="141161" y="141804"/>
                    </a:cubicBezTo>
                    <a:cubicBezTo>
                      <a:pt x="139739" y="138073"/>
                      <a:pt x="141434" y="134708"/>
                      <a:pt x="146823" y="118063"/>
                    </a:cubicBezTo>
                    <a:cubicBezTo>
                      <a:pt x="156817" y="117832"/>
                      <a:pt x="210312" y="62856"/>
                      <a:pt x="210504" y="62534"/>
                    </a:cubicBezTo>
                    <a:cubicBezTo>
                      <a:pt x="206648" y="60260"/>
                      <a:pt x="205745" y="60943"/>
                      <a:pt x="203075" y="57746"/>
                    </a:cubicBezTo>
                    <a:cubicBezTo>
                      <a:pt x="189709" y="41789"/>
                      <a:pt x="172747" y="38053"/>
                      <a:pt x="163656" y="24106"/>
                    </a:cubicBezTo>
                    <a:cubicBezTo>
                      <a:pt x="158584" y="16327"/>
                      <a:pt x="148403" y="7928"/>
                      <a:pt x="139043" y="0"/>
                    </a:cubicBezTo>
                    <a:cubicBezTo>
                      <a:pt x="111678" y="702"/>
                      <a:pt x="85581" y="1365"/>
                      <a:pt x="60915" y="1990"/>
                    </a:cubicBezTo>
                    <a:cubicBezTo>
                      <a:pt x="74833" y="18178"/>
                      <a:pt x="101482" y="41380"/>
                      <a:pt x="103864" y="52587"/>
                    </a:cubicBezTo>
                    <a:cubicBezTo>
                      <a:pt x="105646" y="60842"/>
                      <a:pt x="99307" y="60976"/>
                      <a:pt x="102659" y="65621"/>
                    </a:cubicBezTo>
                    <a:cubicBezTo>
                      <a:pt x="87723" y="74645"/>
                      <a:pt x="81542" y="81861"/>
                      <a:pt x="58331" y="105409"/>
                    </a:cubicBezTo>
                    <a:cubicBezTo>
                      <a:pt x="41681" y="122299"/>
                      <a:pt x="20127" y="129068"/>
                      <a:pt x="4433" y="150717"/>
                    </a:cubicBezTo>
                    <a:cubicBezTo>
                      <a:pt x="3030" y="152655"/>
                      <a:pt x="1599" y="154395"/>
                      <a:pt x="0" y="155775"/>
                    </a:cubicBezTo>
                    <a:cubicBezTo>
                      <a:pt x="2747" y="161794"/>
                      <a:pt x="6320" y="167410"/>
                      <a:pt x="12727" y="170813"/>
                    </a:cubicBezTo>
                    <a:cubicBezTo>
                      <a:pt x="18240" y="173746"/>
                      <a:pt x="53145" y="241150"/>
                      <a:pt x="83040" y="249506"/>
                    </a:cubicBezTo>
                    <a:cubicBezTo>
                      <a:pt x="86297" y="257357"/>
                      <a:pt x="88568" y="258627"/>
                      <a:pt x="86383" y="261487"/>
                    </a:cubicBezTo>
                    <a:cubicBezTo>
                      <a:pt x="81590" y="285569"/>
                      <a:pt x="82656" y="283396"/>
                      <a:pt x="82349" y="283449"/>
                    </a:cubicBezTo>
                    <a:cubicBezTo>
                      <a:pt x="75726" y="284588"/>
                      <a:pt x="76600" y="292968"/>
                      <a:pt x="71029" y="295026"/>
                    </a:cubicBezTo>
                    <a:cubicBezTo>
                      <a:pt x="56209" y="300511"/>
                      <a:pt x="9711" y="354776"/>
                      <a:pt x="3799" y="362579"/>
                    </a:cubicBezTo>
                    <a:cubicBezTo>
                      <a:pt x="9014" y="366781"/>
                      <a:pt x="10638" y="365882"/>
                      <a:pt x="11368" y="367521"/>
                    </a:cubicBezTo>
                    <a:cubicBezTo>
                      <a:pt x="18331" y="383185"/>
                      <a:pt x="34256" y="390887"/>
                      <a:pt x="43953" y="404334"/>
                    </a:cubicBezTo>
                    <a:cubicBezTo>
                      <a:pt x="50820" y="413863"/>
                      <a:pt x="59681" y="422180"/>
                      <a:pt x="67888" y="430728"/>
                    </a:cubicBezTo>
                    <a:cubicBezTo>
                      <a:pt x="101885" y="466142"/>
                      <a:pt x="93395" y="462709"/>
                      <a:pt x="86268" y="476844"/>
                    </a:cubicBezTo>
                    <a:cubicBezTo>
                      <a:pt x="75188" y="498782"/>
                      <a:pt x="70828" y="491123"/>
                      <a:pt x="41292" y="531974"/>
                    </a:cubicBezTo>
                    <a:cubicBezTo>
                      <a:pt x="26558" y="552364"/>
                      <a:pt x="22754" y="547633"/>
                      <a:pt x="17582" y="556234"/>
                    </a:cubicBezTo>
                    <a:cubicBezTo>
                      <a:pt x="42017" y="588277"/>
                      <a:pt x="58216" y="593782"/>
                      <a:pt x="66347" y="611816"/>
                    </a:cubicBezTo>
                    <a:cubicBezTo>
                      <a:pt x="69843" y="619566"/>
                      <a:pt x="83804" y="621518"/>
                      <a:pt x="88021" y="633004"/>
                    </a:cubicBezTo>
                    <a:cubicBezTo>
                      <a:pt x="89711" y="637590"/>
                      <a:pt x="111231" y="638605"/>
                      <a:pt x="100181" y="653403"/>
                    </a:cubicBezTo>
                    <a:cubicBezTo>
                      <a:pt x="98653" y="661922"/>
                      <a:pt x="95878" y="667744"/>
                      <a:pt x="89385" y="674696"/>
                    </a:cubicBezTo>
                    <a:cubicBezTo>
                      <a:pt x="57702" y="700091"/>
                      <a:pt x="51589" y="709254"/>
                      <a:pt x="42416" y="712841"/>
                    </a:cubicBezTo>
                    <a:cubicBezTo>
                      <a:pt x="81528" y="711913"/>
                      <a:pt x="122138" y="711182"/>
                      <a:pt x="163997" y="710634"/>
                    </a:cubicBezTo>
                    <a:cubicBezTo>
                      <a:pt x="175114" y="697922"/>
                      <a:pt x="200087" y="669456"/>
                      <a:pt x="200337" y="669345"/>
                    </a:cubicBezTo>
                    <a:cubicBezTo>
                      <a:pt x="214913" y="662941"/>
                      <a:pt x="135133" y="605922"/>
                      <a:pt x="110564" y="56755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8784762" y="3928968"/>
                <a:ext cx="192591" cy="719374"/>
              </a:xfrm>
              <a:custGeom>
                <a:avLst/>
                <a:gdLst/>
                <a:ahLst/>
                <a:cxnLst/>
                <a:rect l="l" t="t" r="r" b="b"/>
                <a:pathLst>
                  <a:path w="192591" h="719374" extrusionOk="0">
                    <a:moveTo>
                      <a:pt x="191462" y="670566"/>
                    </a:moveTo>
                    <a:cubicBezTo>
                      <a:pt x="185243" y="664893"/>
                      <a:pt x="174576" y="650461"/>
                      <a:pt x="127949" y="609797"/>
                    </a:cubicBezTo>
                    <a:cubicBezTo>
                      <a:pt x="87387" y="574551"/>
                      <a:pt x="108734" y="579167"/>
                      <a:pt x="174015" y="484397"/>
                    </a:cubicBezTo>
                    <a:cubicBezTo>
                      <a:pt x="184081" y="469796"/>
                      <a:pt x="200645" y="491171"/>
                      <a:pt x="147135" y="441123"/>
                    </a:cubicBezTo>
                    <a:cubicBezTo>
                      <a:pt x="136963" y="431603"/>
                      <a:pt x="135474" y="420200"/>
                      <a:pt x="114550" y="410084"/>
                    </a:cubicBezTo>
                    <a:cubicBezTo>
                      <a:pt x="110400" y="408079"/>
                      <a:pt x="100214" y="393454"/>
                      <a:pt x="99364" y="382983"/>
                    </a:cubicBezTo>
                    <a:cubicBezTo>
                      <a:pt x="98279" y="369680"/>
                      <a:pt x="103245" y="369464"/>
                      <a:pt x="106794" y="364363"/>
                    </a:cubicBezTo>
                    <a:cubicBezTo>
                      <a:pt x="109934" y="349959"/>
                      <a:pt x="128578" y="332863"/>
                      <a:pt x="132694" y="321223"/>
                    </a:cubicBezTo>
                    <a:cubicBezTo>
                      <a:pt x="135004" y="314694"/>
                      <a:pt x="141890" y="315391"/>
                      <a:pt x="161384" y="292069"/>
                    </a:cubicBezTo>
                    <a:cubicBezTo>
                      <a:pt x="166964" y="285391"/>
                      <a:pt x="172204" y="278324"/>
                      <a:pt x="178145" y="271886"/>
                    </a:cubicBezTo>
                    <a:cubicBezTo>
                      <a:pt x="156087" y="251410"/>
                      <a:pt x="172483" y="273651"/>
                      <a:pt x="152264" y="246333"/>
                    </a:cubicBezTo>
                    <a:cubicBezTo>
                      <a:pt x="148566" y="241338"/>
                      <a:pt x="142688" y="238006"/>
                      <a:pt x="138543" y="233275"/>
                    </a:cubicBezTo>
                    <a:cubicBezTo>
                      <a:pt x="134610" y="228785"/>
                      <a:pt x="123117" y="203698"/>
                      <a:pt x="118483" y="200597"/>
                    </a:cubicBezTo>
                    <a:cubicBezTo>
                      <a:pt x="106880" y="192833"/>
                      <a:pt x="104973" y="183530"/>
                      <a:pt x="95729" y="173770"/>
                    </a:cubicBezTo>
                    <a:cubicBezTo>
                      <a:pt x="91786" y="169612"/>
                      <a:pt x="88938" y="163886"/>
                      <a:pt x="91728" y="157294"/>
                    </a:cubicBezTo>
                    <a:cubicBezTo>
                      <a:pt x="92189" y="156203"/>
                      <a:pt x="90772" y="143179"/>
                      <a:pt x="100714" y="138881"/>
                    </a:cubicBezTo>
                    <a:cubicBezTo>
                      <a:pt x="105074" y="136996"/>
                      <a:pt x="108614" y="131977"/>
                      <a:pt x="113469" y="125352"/>
                    </a:cubicBezTo>
                    <a:cubicBezTo>
                      <a:pt x="118406" y="118616"/>
                      <a:pt x="136468" y="111467"/>
                      <a:pt x="141434" y="104760"/>
                    </a:cubicBezTo>
                    <a:cubicBezTo>
                      <a:pt x="192754" y="35390"/>
                      <a:pt x="216805" y="73909"/>
                      <a:pt x="159045" y="19880"/>
                    </a:cubicBezTo>
                    <a:cubicBezTo>
                      <a:pt x="152173" y="13457"/>
                      <a:pt x="149723" y="6889"/>
                      <a:pt x="142606" y="0"/>
                    </a:cubicBezTo>
                    <a:cubicBezTo>
                      <a:pt x="95858" y="1245"/>
                      <a:pt x="50167" y="2447"/>
                      <a:pt x="5931" y="3606"/>
                    </a:cubicBezTo>
                    <a:cubicBezTo>
                      <a:pt x="24291" y="22385"/>
                      <a:pt x="-4668" y="-4740"/>
                      <a:pt x="47862" y="43688"/>
                    </a:cubicBezTo>
                    <a:cubicBezTo>
                      <a:pt x="80000" y="73351"/>
                      <a:pt x="99359" y="55303"/>
                      <a:pt x="25545" y="123655"/>
                    </a:cubicBezTo>
                    <a:cubicBezTo>
                      <a:pt x="23811" y="137102"/>
                      <a:pt x="7319" y="128390"/>
                      <a:pt x="32062" y="158039"/>
                    </a:cubicBezTo>
                    <a:cubicBezTo>
                      <a:pt x="37075" y="164044"/>
                      <a:pt x="55704" y="170198"/>
                      <a:pt x="60368" y="176487"/>
                    </a:cubicBezTo>
                    <a:cubicBezTo>
                      <a:pt x="82426" y="206242"/>
                      <a:pt x="86791" y="203174"/>
                      <a:pt x="85629" y="212121"/>
                    </a:cubicBezTo>
                    <a:cubicBezTo>
                      <a:pt x="103874" y="227328"/>
                      <a:pt x="20704" y="293136"/>
                      <a:pt x="5105" y="324420"/>
                    </a:cubicBezTo>
                    <a:cubicBezTo>
                      <a:pt x="24488" y="341964"/>
                      <a:pt x="22687" y="342781"/>
                      <a:pt x="24752" y="344036"/>
                    </a:cubicBezTo>
                    <a:cubicBezTo>
                      <a:pt x="40850" y="353815"/>
                      <a:pt x="59277" y="379877"/>
                      <a:pt x="64459" y="381988"/>
                    </a:cubicBezTo>
                    <a:cubicBezTo>
                      <a:pt x="66448" y="382800"/>
                      <a:pt x="68815" y="384555"/>
                      <a:pt x="69478" y="386430"/>
                    </a:cubicBezTo>
                    <a:cubicBezTo>
                      <a:pt x="74362" y="400252"/>
                      <a:pt x="101885" y="400916"/>
                      <a:pt x="97943" y="434392"/>
                    </a:cubicBezTo>
                    <a:cubicBezTo>
                      <a:pt x="79410" y="448267"/>
                      <a:pt x="78060" y="462084"/>
                      <a:pt x="63614" y="472666"/>
                    </a:cubicBezTo>
                    <a:cubicBezTo>
                      <a:pt x="50801" y="482046"/>
                      <a:pt x="11656" y="525537"/>
                      <a:pt x="6527" y="536248"/>
                    </a:cubicBezTo>
                    <a:cubicBezTo>
                      <a:pt x="523" y="548792"/>
                      <a:pt x="-14134" y="532835"/>
                      <a:pt x="38377" y="587023"/>
                    </a:cubicBezTo>
                    <a:cubicBezTo>
                      <a:pt x="40221" y="588931"/>
                      <a:pt x="40778" y="592061"/>
                      <a:pt x="42579" y="594032"/>
                    </a:cubicBezTo>
                    <a:cubicBezTo>
                      <a:pt x="46532" y="598354"/>
                      <a:pt x="75717" y="629456"/>
                      <a:pt x="80836" y="631148"/>
                    </a:cubicBezTo>
                    <a:cubicBezTo>
                      <a:pt x="86690" y="633095"/>
                      <a:pt x="101453" y="642946"/>
                      <a:pt x="99542" y="648350"/>
                    </a:cubicBezTo>
                    <a:cubicBezTo>
                      <a:pt x="109118" y="673023"/>
                      <a:pt x="92261" y="682797"/>
                      <a:pt x="86104" y="689966"/>
                    </a:cubicBezTo>
                    <a:cubicBezTo>
                      <a:pt x="71937" y="706422"/>
                      <a:pt x="59892" y="708124"/>
                      <a:pt x="59157" y="710778"/>
                    </a:cubicBezTo>
                    <a:cubicBezTo>
                      <a:pt x="57933" y="715168"/>
                      <a:pt x="56593" y="717672"/>
                      <a:pt x="51834" y="719086"/>
                    </a:cubicBezTo>
                    <a:cubicBezTo>
                      <a:pt x="81820" y="719124"/>
                      <a:pt x="112120" y="719225"/>
                      <a:pt x="142664" y="719374"/>
                    </a:cubicBezTo>
                    <a:cubicBezTo>
                      <a:pt x="191020" y="666566"/>
                      <a:pt x="194608" y="673432"/>
                      <a:pt x="191462" y="67056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8925168" y="3920021"/>
                <a:ext cx="429912" cy="732033"/>
              </a:xfrm>
              <a:custGeom>
                <a:avLst/>
                <a:gdLst/>
                <a:ahLst/>
                <a:cxnLst/>
                <a:rect l="l" t="t" r="r" b="b"/>
                <a:pathLst>
                  <a:path w="429912" h="732033" extrusionOk="0">
                    <a:moveTo>
                      <a:pt x="403782" y="701836"/>
                    </a:moveTo>
                    <a:cubicBezTo>
                      <a:pt x="404929" y="699831"/>
                      <a:pt x="409761" y="700124"/>
                      <a:pt x="410472" y="699192"/>
                    </a:cubicBezTo>
                    <a:cubicBezTo>
                      <a:pt x="416110" y="691807"/>
                      <a:pt x="423947" y="686600"/>
                      <a:pt x="429912" y="679571"/>
                    </a:cubicBezTo>
                    <a:cubicBezTo>
                      <a:pt x="418338" y="664711"/>
                      <a:pt x="418107" y="671590"/>
                      <a:pt x="417310" y="668893"/>
                    </a:cubicBezTo>
                    <a:cubicBezTo>
                      <a:pt x="413574" y="656244"/>
                      <a:pt x="393154" y="646763"/>
                      <a:pt x="391972" y="642595"/>
                    </a:cubicBezTo>
                    <a:cubicBezTo>
                      <a:pt x="387837" y="627989"/>
                      <a:pt x="365150" y="610609"/>
                      <a:pt x="359704" y="603292"/>
                    </a:cubicBezTo>
                    <a:cubicBezTo>
                      <a:pt x="355257" y="597306"/>
                      <a:pt x="352111" y="590090"/>
                      <a:pt x="344874" y="586561"/>
                    </a:cubicBezTo>
                    <a:cubicBezTo>
                      <a:pt x="328392" y="551503"/>
                      <a:pt x="329813" y="559133"/>
                      <a:pt x="340720" y="540032"/>
                    </a:cubicBezTo>
                    <a:cubicBezTo>
                      <a:pt x="346199" y="539763"/>
                      <a:pt x="361058" y="513830"/>
                      <a:pt x="361375" y="513585"/>
                    </a:cubicBezTo>
                    <a:cubicBezTo>
                      <a:pt x="367475" y="508902"/>
                      <a:pt x="370990" y="502301"/>
                      <a:pt x="375336" y="496200"/>
                    </a:cubicBezTo>
                    <a:cubicBezTo>
                      <a:pt x="381695" y="487277"/>
                      <a:pt x="391612" y="481695"/>
                      <a:pt x="399829" y="468503"/>
                    </a:cubicBezTo>
                    <a:cubicBezTo>
                      <a:pt x="411456" y="449839"/>
                      <a:pt x="417987" y="450580"/>
                      <a:pt x="419923" y="446613"/>
                    </a:cubicBezTo>
                    <a:cubicBezTo>
                      <a:pt x="430930" y="424055"/>
                      <a:pt x="442130" y="451483"/>
                      <a:pt x="395925" y="401887"/>
                    </a:cubicBezTo>
                    <a:cubicBezTo>
                      <a:pt x="395627" y="401570"/>
                      <a:pt x="372157" y="379118"/>
                      <a:pt x="362787" y="370993"/>
                    </a:cubicBezTo>
                    <a:cubicBezTo>
                      <a:pt x="357442" y="366358"/>
                      <a:pt x="358206" y="359416"/>
                      <a:pt x="344432" y="351690"/>
                    </a:cubicBezTo>
                    <a:cubicBezTo>
                      <a:pt x="340672" y="341281"/>
                      <a:pt x="344994" y="347146"/>
                      <a:pt x="339389" y="337464"/>
                    </a:cubicBezTo>
                    <a:cubicBezTo>
                      <a:pt x="334472" y="328968"/>
                      <a:pt x="336647" y="316189"/>
                      <a:pt x="346420" y="309959"/>
                    </a:cubicBezTo>
                    <a:cubicBezTo>
                      <a:pt x="348596" y="306175"/>
                      <a:pt x="363119" y="284367"/>
                      <a:pt x="371134" y="277329"/>
                    </a:cubicBezTo>
                    <a:cubicBezTo>
                      <a:pt x="379827" y="269694"/>
                      <a:pt x="392500" y="251761"/>
                      <a:pt x="392817" y="251694"/>
                    </a:cubicBezTo>
                    <a:cubicBezTo>
                      <a:pt x="402125" y="249766"/>
                      <a:pt x="403177" y="238593"/>
                      <a:pt x="411216" y="235251"/>
                    </a:cubicBezTo>
                    <a:cubicBezTo>
                      <a:pt x="413867" y="234146"/>
                      <a:pt x="415524" y="232357"/>
                      <a:pt x="415730" y="229222"/>
                    </a:cubicBezTo>
                    <a:cubicBezTo>
                      <a:pt x="416129" y="223208"/>
                      <a:pt x="420600" y="229896"/>
                      <a:pt x="422516" y="220530"/>
                    </a:cubicBezTo>
                    <a:cubicBezTo>
                      <a:pt x="410620" y="209746"/>
                      <a:pt x="411274" y="209953"/>
                      <a:pt x="402802" y="200492"/>
                    </a:cubicBezTo>
                    <a:cubicBezTo>
                      <a:pt x="394916" y="191689"/>
                      <a:pt x="328276" y="173044"/>
                      <a:pt x="359666" y="130890"/>
                    </a:cubicBezTo>
                    <a:cubicBezTo>
                      <a:pt x="365169" y="123501"/>
                      <a:pt x="362677" y="116760"/>
                      <a:pt x="369544" y="115313"/>
                    </a:cubicBezTo>
                    <a:cubicBezTo>
                      <a:pt x="369866" y="115251"/>
                      <a:pt x="382588" y="92034"/>
                      <a:pt x="384336" y="91154"/>
                    </a:cubicBezTo>
                    <a:cubicBezTo>
                      <a:pt x="395646" y="85481"/>
                      <a:pt x="401044" y="73270"/>
                      <a:pt x="406020" y="69217"/>
                    </a:cubicBezTo>
                    <a:cubicBezTo>
                      <a:pt x="362864" y="34106"/>
                      <a:pt x="343145" y="18447"/>
                      <a:pt x="331960" y="0"/>
                    </a:cubicBezTo>
                    <a:cubicBezTo>
                      <a:pt x="240140" y="2548"/>
                      <a:pt x="148604" y="5034"/>
                      <a:pt x="60070" y="7404"/>
                    </a:cubicBezTo>
                    <a:cubicBezTo>
                      <a:pt x="62942" y="10832"/>
                      <a:pt x="68609" y="17096"/>
                      <a:pt x="81849" y="30890"/>
                    </a:cubicBezTo>
                    <a:cubicBezTo>
                      <a:pt x="88352" y="37664"/>
                      <a:pt x="108767" y="55457"/>
                      <a:pt x="106875" y="62366"/>
                    </a:cubicBezTo>
                    <a:cubicBezTo>
                      <a:pt x="108950" y="71265"/>
                      <a:pt x="102279" y="71313"/>
                      <a:pt x="105732" y="76101"/>
                    </a:cubicBezTo>
                    <a:cubicBezTo>
                      <a:pt x="94807" y="82707"/>
                      <a:pt x="85494" y="90674"/>
                      <a:pt x="77186" y="99981"/>
                    </a:cubicBezTo>
                    <a:cubicBezTo>
                      <a:pt x="48256" y="132414"/>
                      <a:pt x="26928" y="138842"/>
                      <a:pt x="10590" y="155761"/>
                    </a:cubicBezTo>
                    <a:cubicBezTo>
                      <a:pt x="6733" y="159756"/>
                      <a:pt x="4413" y="165140"/>
                      <a:pt x="0" y="168958"/>
                    </a:cubicBezTo>
                    <a:cubicBezTo>
                      <a:pt x="6099" y="182318"/>
                      <a:pt x="11886" y="182943"/>
                      <a:pt x="13769" y="185203"/>
                    </a:cubicBezTo>
                    <a:cubicBezTo>
                      <a:pt x="30573" y="205328"/>
                      <a:pt x="56790" y="257463"/>
                      <a:pt x="85533" y="265497"/>
                    </a:cubicBezTo>
                    <a:cubicBezTo>
                      <a:pt x="91281" y="279333"/>
                      <a:pt x="90825" y="267915"/>
                      <a:pt x="85269" y="296622"/>
                    </a:cubicBezTo>
                    <a:cubicBezTo>
                      <a:pt x="85014" y="297934"/>
                      <a:pt x="85177" y="300401"/>
                      <a:pt x="84827" y="300458"/>
                    </a:cubicBezTo>
                    <a:cubicBezTo>
                      <a:pt x="78007" y="301632"/>
                      <a:pt x="78905" y="310261"/>
                      <a:pt x="73171" y="312382"/>
                    </a:cubicBezTo>
                    <a:cubicBezTo>
                      <a:pt x="62390" y="316367"/>
                      <a:pt x="28080" y="352613"/>
                      <a:pt x="27979" y="352944"/>
                    </a:cubicBezTo>
                    <a:cubicBezTo>
                      <a:pt x="23854" y="367180"/>
                      <a:pt x="-6637" y="379464"/>
                      <a:pt x="10239" y="385752"/>
                    </a:cubicBezTo>
                    <a:cubicBezTo>
                      <a:pt x="10820" y="385973"/>
                      <a:pt x="11483" y="386493"/>
                      <a:pt x="11723" y="387041"/>
                    </a:cubicBezTo>
                    <a:cubicBezTo>
                      <a:pt x="18898" y="403175"/>
                      <a:pt x="35294" y="411108"/>
                      <a:pt x="45283" y="424954"/>
                    </a:cubicBezTo>
                    <a:cubicBezTo>
                      <a:pt x="67547" y="455830"/>
                      <a:pt x="110520" y="480536"/>
                      <a:pt x="89889" y="496883"/>
                    </a:cubicBezTo>
                    <a:cubicBezTo>
                      <a:pt x="88419" y="502205"/>
                      <a:pt x="81739" y="510811"/>
                      <a:pt x="79246" y="514633"/>
                    </a:cubicBezTo>
                    <a:cubicBezTo>
                      <a:pt x="45048" y="545450"/>
                      <a:pt x="41950" y="564657"/>
                      <a:pt x="22951" y="575979"/>
                    </a:cubicBezTo>
                    <a:cubicBezTo>
                      <a:pt x="20977" y="577152"/>
                      <a:pt x="19412" y="579277"/>
                      <a:pt x="18129" y="581407"/>
                    </a:cubicBezTo>
                    <a:cubicBezTo>
                      <a:pt x="28743" y="595326"/>
                      <a:pt x="39659" y="606470"/>
                      <a:pt x="51152" y="616960"/>
                    </a:cubicBezTo>
                    <a:cubicBezTo>
                      <a:pt x="71495" y="635528"/>
                      <a:pt x="64085" y="637585"/>
                      <a:pt x="74333" y="644917"/>
                    </a:cubicBezTo>
                    <a:cubicBezTo>
                      <a:pt x="100791" y="663855"/>
                      <a:pt x="82757" y="658504"/>
                      <a:pt x="98072" y="664961"/>
                    </a:cubicBezTo>
                    <a:cubicBezTo>
                      <a:pt x="111356" y="670566"/>
                      <a:pt x="105108" y="676172"/>
                      <a:pt x="101833" y="687302"/>
                    </a:cubicBezTo>
                    <a:cubicBezTo>
                      <a:pt x="97693" y="701379"/>
                      <a:pt x="88400" y="705778"/>
                      <a:pt x="77263" y="715341"/>
                    </a:cubicBezTo>
                    <a:cubicBezTo>
                      <a:pt x="70688" y="720980"/>
                      <a:pt x="66030" y="725322"/>
                      <a:pt x="62351" y="728653"/>
                    </a:cubicBezTo>
                    <a:cubicBezTo>
                      <a:pt x="103057" y="728932"/>
                      <a:pt x="144100" y="729293"/>
                      <a:pt x="185315" y="729716"/>
                    </a:cubicBezTo>
                    <a:cubicBezTo>
                      <a:pt x="186030" y="728634"/>
                      <a:pt x="188235" y="726999"/>
                      <a:pt x="190093" y="724461"/>
                    </a:cubicBezTo>
                    <a:cubicBezTo>
                      <a:pt x="190319" y="724148"/>
                      <a:pt x="230151" y="678677"/>
                      <a:pt x="230463" y="678542"/>
                    </a:cubicBezTo>
                    <a:cubicBezTo>
                      <a:pt x="244165" y="672518"/>
                      <a:pt x="166114" y="615355"/>
                      <a:pt x="143293" y="579715"/>
                    </a:cubicBezTo>
                    <a:cubicBezTo>
                      <a:pt x="135642" y="574138"/>
                      <a:pt x="131032" y="572431"/>
                      <a:pt x="134029" y="566349"/>
                    </a:cubicBezTo>
                    <a:cubicBezTo>
                      <a:pt x="135883" y="562580"/>
                      <a:pt x="131445" y="551513"/>
                      <a:pt x="142063" y="543296"/>
                    </a:cubicBezTo>
                    <a:cubicBezTo>
                      <a:pt x="144085" y="541729"/>
                      <a:pt x="198983" y="474142"/>
                      <a:pt x="199117" y="473825"/>
                    </a:cubicBezTo>
                    <a:cubicBezTo>
                      <a:pt x="200011" y="471801"/>
                      <a:pt x="204727" y="471541"/>
                      <a:pt x="205303" y="470580"/>
                    </a:cubicBezTo>
                    <a:cubicBezTo>
                      <a:pt x="206821" y="468075"/>
                      <a:pt x="221718" y="448964"/>
                      <a:pt x="233590" y="437551"/>
                    </a:cubicBezTo>
                    <a:cubicBezTo>
                      <a:pt x="176776" y="387185"/>
                      <a:pt x="192884" y="389291"/>
                      <a:pt x="170466" y="378449"/>
                    </a:cubicBezTo>
                    <a:cubicBezTo>
                      <a:pt x="151472" y="369262"/>
                      <a:pt x="147985" y="345026"/>
                      <a:pt x="153205" y="337766"/>
                    </a:cubicBezTo>
                    <a:cubicBezTo>
                      <a:pt x="156452" y="333242"/>
                      <a:pt x="154391" y="325564"/>
                      <a:pt x="161653" y="323588"/>
                    </a:cubicBezTo>
                    <a:cubicBezTo>
                      <a:pt x="162244" y="321622"/>
                      <a:pt x="183817" y="290468"/>
                      <a:pt x="198008" y="278973"/>
                    </a:cubicBezTo>
                    <a:cubicBezTo>
                      <a:pt x="205807" y="272651"/>
                      <a:pt x="193009" y="274213"/>
                      <a:pt x="218390" y="255612"/>
                    </a:cubicBezTo>
                    <a:cubicBezTo>
                      <a:pt x="222602" y="252526"/>
                      <a:pt x="222458" y="254506"/>
                      <a:pt x="221391" y="252723"/>
                    </a:cubicBezTo>
                    <a:cubicBezTo>
                      <a:pt x="166465" y="161184"/>
                      <a:pt x="168304" y="174809"/>
                      <a:pt x="178505" y="143294"/>
                    </a:cubicBezTo>
                    <a:cubicBezTo>
                      <a:pt x="188307" y="143073"/>
                      <a:pt x="240150" y="89693"/>
                      <a:pt x="240333" y="89380"/>
                    </a:cubicBezTo>
                    <a:cubicBezTo>
                      <a:pt x="236587" y="87174"/>
                      <a:pt x="235713" y="87832"/>
                      <a:pt x="233119" y="84731"/>
                    </a:cubicBezTo>
                    <a:cubicBezTo>
                      <a:pt x="220143" y="69241"/>
                      <a:pt x="203661" y="65597"/>
                      <a:pt x="194843" y="52068"/>
                    </a:cubicBezTo>
                    <a:cubicBezTo>
                      <a:pt x="191793" y="47390"/>
                      <a:pt x="168424" y="24212"/>
                      <a:pt x="163526" y="22625"/>
                    </a:cubicBezTo>
                    <a:cubicBezTo>
                      <a:pt x="160971" y="21798"/>
                      <a:pt x="158863" y="17832"/>
                      <a:pt x="152581" y="10543"/>
                    </a:cubicBezTo>
                    <a:cubicBezTo>
                      <a:pt x="147216" y="4327"/>
                      <a:pt x="142155" y="6457"/>
                      <a:pt x="215249" y="4005"/>
                    </a:cubicBezTo>
                    <a:cubicBezTo>
                      <a:pt x="235170" y="23755"/>
                      <a:pt x="229027" y="22245"/>
                      <a:pt x="257780" y="44034"/>
                    </a:cubicBezTo>
                    <a:cubicBezTo>
                      <a:pt x="332940" y="100991"/>
                      <a:pt x="255437" y="120472"/>
                      <a:pt x="246629" y="134078"/>
                    </a:cubicBezTo>
                    <a:cubicBezTo>
                      <a:pt x="238536" y="146583"/>
                      <a:pt x="225728" y="155655"/>
                      <a:pt x="220359" y="170164"/>
                    </a:cubicBezTo>
                    <a:cubicBezTo>
                      <a:pt x="220258" y="170438"/>
                      <a:pt x="219965" y="170679"/>
                      <a:pt x="219773" y="170939"/>
                    </a:cubicBezTo>
                    <a:cubicBezTo>
                      <a:pt x="222899" y="173669"/>
                      <a:pt x="219307" y="187775"/>
                      <a:pt x="225113" y="195794"/>
                    </a:cubicBezTo>
                    <a:cubicBezTo>
                      <a:pt x="225872" y="196847"/>
                      <a:pt x="227135" y="197684"/>
                      <a:pt x="227510" y="198833"/>
                    </a:cubicBezTo>
                    <a:cubicBezTo>
                      <a:pt x="233921" y="218420"/>
                      <a:pt x="254846" y="225170"/>
                      <a:pt x="260811" y="260415"/>
                    </a:cubicBezTo>
                    <a:cubicBezTo>
                      <a:pt x="261171" y="262559"/>
                      <a:pt x="261809" y="266429"/>
                      <a:pt x="261156" y="266694"/>
                    </a:cubicBezTo>
                    <a:cubicBezTo>
                      <a:pt x="253655" y="269766"/>
                      <a:pt x="266165" y="268372"/>
                      <a:pt x="239790" y="290507"/>
                    </a:cubicBezTo>
                    <a:cubicBezTo>
                      <a:pt x="242062" y="301771"/>
                      <a:pt x="228273" y="302031"/>
                      <a:pt x="199113" y="342233"/>
                    </a:cubicBezTo>
                    <a:cubicBezTo>
                      <a:pt x="204501" y="346665"/>
                      <a:pt x="206201" y="345709"/>
                      <a:pt x="206945" y="347382"/>
                    </a:cubicBezTo>
                    <a:cubicBezTo>
                      <a:pt x="213909" y="363045"/>
                      <a:pt x="229834" y="370747"/>
                      <a:pt x="239531" y="384195"/>
                    </a:cubicBezTo>
                    <a:cubicBezTo>
                      <a:pt x="258726" y="410815"/>
                      <a:pt x="311256" y="446382"/>
                      <a:pt x="277230" y="456950"/>
                    </a:cubicBezTo>
                    <a:cubicBezTo>
                      <a:pt x="272947" y="470450"/>
                      <a:pt x="249352" y="487238"/>
                      <a:pt x="184023" y="563700"/>
                    </a:cubicBezTo>
                    <a:cubicBezTo>
                      <a:pt x="209150" y="586859"/>
                      <a:pt x="199843" y="581162"/>
                      <a:pt x="204213" y="583816"/>
                    </a:cubicBezTo>
                    <a:cubicBezTo>
                      <a:pt x="220311" y="593595"/>
                      <a:pt x="238738" y="619657"/>
                      <a:pt x="243920" y="621768"/>
                    </a:cubicBezTo>
                    <a:cubicBezTo>
                      <a:pt x="245908" y="622581"/>
                      <a:pt x="248281" y="624335"/>
                      <a:pt x="248939" y="626210"/>
                    </a:cubicBezTo>
                    <a:cubicBezTo>
                      <a:pt x="253006" y="637710"/>
                      <a:pt x="267889" y="637244"/>
                      <a:pt x="274613" y="655023"/>
                    </a:cubicBezTo>
                    <a:cubicBezTo>
                      <a:pt x="290092" y="658648"/>
                      <a:pt x="296239" y="677663"/>
                      <a:pt x="281730" y="687783"/>
                    </a:cubicBezTo>
                    <a:cubicBezTo>
                      <a:pt x="281442" y="687985"/>
                      <a:pt x="255898" y="715927"/>
                      <a:pt x="244242" y="730365"/>
                    </a:cubicBezTo>
                    <a:cubicBezTo>
                      <a:pt x="287100" y="730865"/>
                      <a:pt x="330048" y="731427"/>
                      <a:pt x="372916" y="732033"/>
                    </a:cubicBezTo>
                    <a:cubicBezTo>
                      <a:pt x="386617" y="718884"/>
                      <a:pt x="402581" y="703932"/>
                      <a:pt x="403782" y="70183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8565210" y="3933954"/>
                <a:ext cx="264940" cy="714763"/>
              </a:xfrm>
              <a:custGeom>
                <a:avLst/>
                <a:gdLst/>
                <a:ahLst/>
                <a:cxnLst/>
                <a:rect l="l" t="t" r="r" b="b"/>
                <a:pathLst>
                  <a:path w="264940" h="714763" extrusionOk="0">
                    <a:moveTo>
                      <a:pt x="239497" y="677980"/>
                    </a:moveTo>
                    <a:cubicBezTo>
                      <a:pt x="240616" y="676033"/>
                      <a:pt x="245303" y="676316"/>
                      <a:pt x="245995" y="675413"/>
                    </a:cubicBezTo>
                    <a:cubicBezTo>
                      <a:pt x="251470" y="668244"/>
                      <a:pt x="259077" y="663187"/>
                      <a:pt x="264869" y="656350"/>
                    </a:cubicBezTo>
                    <a:cubicBezTo>
                      <a:pt x="253631" y="641922"/>
                      <a:pt x="253400" y="648600"/>
                      <a:pt x="252632" y="645980"/>
                    </a:cubicBezTo>
                    <a:cubicBezTo>
                      <a:pt x="248968" y="633576"/>
                      <a:pt x="229186" y="624518"/>
                      <a:pt x="228033" y="620446"/>
                    </a:cubicBezTo>
                    <a:cubicBezTo>
                      <a:pt x="224019" y="606263"/>
                      <a:pt x="201989" y="589393"/>
                      <a:pt x="196707" y="582287"/>
                    </a:cubicBezTo>
                    <a:cubicBezTo>
                      <a:pt x="192389" y="576475"/>
                      <a:pt x="189335" y="569470"/>
                      <a:pt x="182309" y="566042"/>
                    </a:cubicBezTo>
                    <a:cubicBezTo>
                      <a:pt x="181262" y="563825"/>
                      <a:pt x="163223" y="534772"/>
                      <a:pt x="173491" y="528768"/>
                    </a:cubicBezTo>
                    <a:cubicBezTo>
                      <a:pt x="177424" y="526465"/>
                      <a:pt x="175523" y="521066"/>
                      <a:pt x="180584" y="520710"/>
                    </a:cubicBezTo>
                    <a:cubicBezTo>
                      <a:pt x="229013" y="454681"/>
                      <a:pt x="211028" y="479892"/>
                      <a:pt x="227361" y="462128"/>
                    </a:cubicBezTo>
                    <a:cubicBezTo>
                      <a:pt x="237941" y="450628"/>
                      <a:pt x="239968" y="440902"/>
                      <a:pt x="252469" y="432882"/>
                    </a:cubicBezTo>
                    <a:cubicBezTo>
                      <a:pt x="256839" y="430075"/>
                      <a:pt x="255144" y="426262"/>
                      <a:pt x="264941" y="418892"/>
                    </a:cubicBezTo>
                    <a:cubicBezTo>
                      <a:pt x="241159" y="394998"/>
                      <a:pt x="181804" y="343185"/>
                      <a:pt x="179763" y="328963"/>
                    </a:cubicBezTo>
                    <a:cubicBezTo>
                      <a:pt x="167829" y="308617"/>
                      <a:pt x="179321" y="302853"/>
                      <a:pt x="188024" y="291007"/>
                    </a:cubicBezTo>
                    <a:cubicBezTo>
                      <a:pt x="195472" y="280862"/>
                      <a:pt x="234959" y="229838"/>
                      <a:pt x="246725" y="224948"/>
                    </a:cubicBezTo>
                    <a:cubicBezTo>
                      <a:pt x="252747" y="222444"/>
                      <a:pt x="250418" y="215977"/>
                      <a:pt x="253050" y="216069"/>
                    </a:cubicBezTo>
                    <a:cubicBezTo>
                      <a:pt x="257156" y="216208"/>
                      <a:pt x="257213" y="213049"/>
                      <a:pt x="257703" y="210655"/>
                    </a:cubicBezTo>
                    <a:cubicBezTo>
                      <a:pt x="246158" y="200189"/>
                      <a:pt x="246778" y="200376"/>
                      <a:pt x="238561" y="191198"/>
                    </a:cubicBezTo>
                    <a:cubicBezTo>
                      <a:pt x="231064" y="182828"/>
                      <a:pt x="166388" y="164289"/>
                      <a:pt x="196678" y="123621"/>
                    </a:cubicBezTo>
                    <a:cubicBezTo>
                      <a:pt x="202018" y="116448"/>
                      <a:pt x="199602" y="109904"/>
                      <a:pt x="206268" y="108496"/>
                    </a:cubicBezTo>
                    <a:cubicBezTo>
                      <a:pt x="206825" y="108380"/>
                      <a:pt x="204496" y="111029"/>
                      <a:pt x="219346" y="86486"/>
                    </a:cubicBezTo>
                    <a:cubicBezTo>
                      <a:pt x="221877" y="82303"/>
                      <a:pt x="220820" y="89717"/>
                      <a:pt x="239612" y="65784"/>
                    </a:cubicBezTo>
                    <a:cubicBezTo>
                      <a:pt x="244737" y="59265"/>
                      <a:pt x="194752" y="31991"/>
                      <a:pt x="172363" y="0"/>
                    </a:cubicBezTo>
                    <a:cubicBezTo>
                      <a:pt x="131628" y="1063"/>
                      <a:pt x="92372" y="2077"/>
                      <a:pt x="54941" y="3043"/>
                    </a:cubicBezTo>
                    <a:cubicBezTo>
                      <a:pt x="59892" y="7726"/>
                      <a:pt x="66573" y="13510"/>
                      <a:pt x="75962" y="20625"/>
                    </a:cubicBezTo>
                    <a:cubicBezTo>
                      <a:pt x="153806" y="79616"/>
                      <a:pt x="72725" y="100621"/>
                      <a:pt x="64479" y="113366"/>
                    </a:cubicBezTo>
                    <a:cubicBezTo>
                      <a:pt x="56141" y="126246"/>
                      <a:pt x="42954" y="135587"/>
                      <a:pt x="37431" y="150544"/>
                    </a:cubicBezTo>
                    <a:cubicBezTo>
                      <a:pt x="37325" y="150828"/>
                      <a:pt x="37023" y="151073"/>
                      <a:pt x="36831" y="151342"/>
                    </a:cubicBezTo>
                    <a:cubicBezTo>
                      <a:pt x="40063" y="154164"/>
                      <a:pt x="36326" y="168655"/>
                      <a:pt x="42329" y="176943"/>
                    </a:cubicBezTo>
                    <a:cubicBezTo>
                      <a:pt x="43107" y="178030"/>
                      <a:pt x="44414" y="178890"/>
                      <a:pt x="44798" y="180073"/>
                    </a:cubicBezTo>
                    <a:cubicBezTo>
                      <a:pt x="47992" y="189833"/>
                      <a:pt x="55714" y="196660"/>
                      <a:pt x="60853" y="205150"/>
                    </a:cubicBezTo>
                    <a:cubicBezTo>
                      <a:pt x="68100" y="217131"/>
                      <a:pt x="74401" y="214852"/>
                      <a:pt x="74631" y="231372"/>
                    </a:cubicBezTo>
                    <a:cubicBezTo>
                      <a:pt x="76888" y="232530"/>
                      <a:pt x="77109" y="234391"/>
                      <a:pt x="77474" y="240078"/>
                    </a:cubicBezTo>
                    <a:cubicBezTo>
                      <a:pt x="77556" y="241247"/>
                      <a:pt x="78891" y="242299"/>
                      <a:pt x="79093" y="243497"/>
                    </a:cubicBezTo>
                    <a:cubicBezTo>
                      <a:pt x="79467" y="245708"/>
                      <a:pt x="80120" y="249694"/>
                      <a:pt x="79453" y="249968"/>
                    </a:cubicBezTo>
                    <a:cubicBezTo>
                      <a:pt x="71759" y="253117"/>
                      <a:pt x="84611" y="251694"/>
                      <a:pt x="57443" y="274492"/>
                    </a:cubicBezTo>
                    <a:cubicBezTo>
                      <a:pt x="59791" y="286103"/>
                      <a:pt x="45600" y="286333"/>
                      <a:pt x="15546" y="327771"/>
                    </a:cubicBezTo>
                    <a:cubicBezTo>
                      <a:pt x="21093" y="332334"/>
                      <a:pt x="22850" y="331348"/>
                      <a:pt x="23614" y="333074"/>
                    </a:cubicBezTo>
                    <a:cubicBezTo>
                      <a:pt x="30789" y="349209"/>
                      <a:pt x="47185" y="357142"/>
                      <a:pt x="57174" y="370988"/>
                    </a:cubicBezTo>
                    <a:cubicBezTo>
                      <a:pt x="76946" y="398406"/>
                      <a:pt x="131046" y="435041"/>
                      <a:pt x="96002" y="445926"/>
                    </a:cubicBezTo>
                    <a:cubicBezTo>
                      <a:pt x="91584" y="459849"/>
                      <a:pt x="67567" y="476796"/>
                      <a:pt x="0" y="555878"/>
                    </a:cubicBezTo>
                    <a:cubicBezTo>
                      <a:pt x="21885" y="576051"/>
                      <a:pt x="18475" y="575191"/>
                      <a:pt x="20795" y="576595"/>
                    </a:cubicBezTo>
                    <a:cubicBezTo>
                      <a:pt x="37373" y="586667"/>
                      <a:pt x="56353" y="613508"/>
                      <a:pt x="61693" y="615686"/>
                    </a:cubicBezTo>
                    <a:cubicBezTo>
                      <a:pt x="63739" y="616523"/>
                      <a:pt x="66184" y="618331"/>
                      <a:pt x="66866" y="620258"/>
                    </a:cubicBezTo>
                    <a:cubicBezTo>
                      <a:pt x="71068" y="632143"/>
                      <a:pt x="86349" y="631552"/>
                      <a:pt x="93308" y="649932"/>
                    </a:cubicBezTo>
                    <a:cubicBezTo>
                      <a:pt x="109257" y="653663"/>
                      <a:pt x="115582" y="673254"/>
                      <a:pt x="100642" y="683672"/>
                    </a:cubicBezTo>
                    <a:cubicBezTo>
                      <a:pt x="100517" y="683759"/>
                      <a:pt x="83708" y="702293"/>
                      <a:pt x="72585" y="714764"/>
                    </a:cubicBezTo>
                    <a:cubicBezTo>
                      <a:pt x="114891" y="714384"/>
                      <a:pt x="158267" y="714168"/>
                      <a:pt x="202494" y="714091"/>
                    </a:cubicBezTo>
                    <a:cubicBezTo>
                      <a:pt x="216219" y="700749"/>
                      <a:pt x="238157" y="680316"/>
                      <a:pt x="239497" y="67798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9458690" y="3910050"/>
                <a:ext cx="241425" cy="747687"/>
              </a:xfrm>
              <a:custGeom>
                <a:avLst/>
                <a:gdLst/>
                <a:ahLst/>
                <a:cxnLst/>
                <a:rect l="l" t="t" r="r" b="b"/>
                <a:pathLst>
                  <a:path w="241425" h="747687" extrusionOk="0">
                    <a:moveTo>
                      <a:pt x="237014" y="694701"/>
                    </a:moveTo>
                    <a:cubicBezTo>
                      <a:pt x="236097" y="692898"/>
                      <a:pt x="175057" y="632908"/>
                      <a:pt x="158690" y="618715"/>
                    </a:cubicBezTo>
                    <a:cubicBezTo>
                      <a:pt x="155386" y="615850"/>
                      <a:pt x="146395" y="599148"/>
                      <a:pt x="135498" y="591701"/>
                    </a:cubicBezTo>
                    <a:cubicBezTo>
                      <a:pt x="129831" y="587830"/>
                      <a:pt x="131128" y="585080"/>
                      <a:pt x="133419" y="580253"/>
                    </a:cubicBezTo>
                    <a:cubicBezTo>
                      <a:pt x="131263" y="571412"/>
                      <a:pt x="134994" y="560513"/>
                      <a:pt x="145257" y="556104"/>
                    </a:cubicBezTo>
                    <a:cubicBezTo>
                      <a:pt x="159847" y="531133"/>
                      <a:pt x="196543" y="493719"/>
                      <a:pt x="199406" y="487200"/>
                    </a:cubicBezTo>
                    <a:cubicBezTo>
                      <a:pt x="200323" y="485113"/>
                      <a:pt x="205178" y="484844"/>
                      <a:pt x="205778" y="483854"/>
                    </a:cubicBezTo>
                    <a:cubicBezTo>
                      <a:pt x="207334" y="481286"/>
                      <a:pt x="222683" y="461584"/>
                      <a:pt x="234915" y="449834"/>
                    </a:cubicBezTo>
                    <a:cubicBezTo>
                      <a:pt x="229143" y="444714"/>
                      <a:pt x="199564" y="418401"/>
                      <a:pt x="195391" y="411666"/>
                    </a:cubicBezTo>
                    <a:cubicBezTo>
                      <a:pt x="182347" y="390608"/>
                      <a:pt x="163473" y="387699"/>
                      <a:pt x="160020" y="382570"/>
                    </a:cubicBezTo>
                    <a:cubicBezTo>
                      <a:pt x="153724" y="373209"/>
                      <a:pt x="145512" y="356247"/>
                      <a:pt x="152120" y="347060"/>
                    </a:cubicBezTo>
                    <a:cubicBezTo>
                      <a:pt x="155467" y="342401"/>
                      <a:pt x="153345" y="334492"/>
                      <a:pt x="160817" y="332459"/>
                    </a:cubicBezTo>
                    <a:cubicBezTo>
                      <a:pt x="162729" y="326069"/>
                      <a:pt x="168492" y="322483"/>
                      <a:pt x="171902" y="317194"/>
                    </a:cubicBezTo>
                    <a:cubicBezTo>
                      <a:pt x="190050" y="289064"/>
                      <a:pt x="200731" y="286819"/>
                      <a:pt x="201255" y="282631"/>
                    </a:cubicBezTo>
                    <a:cubicBezTo>
                      <a:pt x="202537" y="272463"/>
                      <a:pt x="213823" y="264819"/>
                      <a:pt x="222986" y="260343"/>
                    </a:cubicBezTo>
                    <a:cubicBezTo>
                      <a:pt x="221243" y="258175"/>
                      <a:pt x="193921" y="210612"/>
                      <a:pt x="186242" y="203218"/>
                    </a:cubicBezTo>
                    <a:cubicBezTo>
                      <a:pt x="175489" y="192862"/>
                      <a:pt x="177645" y="184030"/>
                      <a:pt x="172497" y="170501"/>
                    </a:cubicBezTo>
                    <a:cubicBezTo>
                      <a:pt x="171075" y="166770"/>
                      <a:pt x="172771" y="163405"/>
                      <a:pt x="178159" y="146760"/>
                    </a:cubicBezTo>
                    <a:cubicBezTo>
                      <a:pt x="187601" y="146544"/>
                      <a:pt x="212305" y="119683"/>
                      <a:pt x="217127" y="114885"/>
                    </a:cubicBezTo>
                    <a:cubicBezTo>
                      <a:pt x="241889" y="90251"/>
                      <a:pt x="245130" y="92015"/>
                      <a:pt x="238311" y="89486"/>
                    </a:cubicBezTo>
                    <a:cubicBezTo>
                      <a:pt x="231962" y="87130"/>
                      <a:pt x="240433" y="87068"/>
                      <a:pt x="208626" y="65837"/>
                    </a:cubicBezTo>
                    <a:cubicBezTo>
                      <a:pt x="200962" y="60726"/>
                      <a:pt x="165913" y="20091"/>
                      <a:pt x="159122" y="19452"/>
                    </a:cubicBezTo>
                    <a:cubicBezTo>
                      <a:pt x="154343" y="13553"/>
                      <a:pt x="148710" y="8019"/>
                      <a:pt x="146707" y="0"/>
                    </a:cubicBezTo>
                    <a:cubicBezTo>
                      <a:pt x="109910" y="1091"/>
                      <a:pt x="72552" y="2183"/>
                      <a:pt x="34823" y="3269"/>
                    </a:cubicBezTo>
                    <a:cubicBezTo>
                      <a:pt x="106827" y="77832"/>
                      <a:pt x="98317" y="69111"/>
                      <a:pt x="104133" y="79125"/>
                    </a:cubicBezTo>
                    <a:cubicBezTo>
                      <a:pt x="103965" y="80741"/>
                      <a:pt x="103706" y="80549"/>
                      <a:pt x="103864" y="81294"/>
                    </a:cubicBezTo>
                    <a:cubicBezTo>
                      <a:pt x="105646" y="89549"/>
                      <a:pt x="99307" y="89683"/>
                      <a:pt x="102659" y="94323"/>
                    </a:cubicBezTo>
                    <a:cubicBezTo>
                      <a:pt x="87723" y="103347"/>
                      <a:pt x="81542" y="110563"/>
                      <a:pt x="58331" y="134111"/>
                    </a:cubicBezTo>
                    <a:cubicBezTo>
                      <a:pt x="41681" y="151001"/>
                      <a:pt x="20127" y="157770"/>
                      <a:pt x="4433" y="179419"/>
                    </a:cubicBezTo>
                    <a:cubicBezTo>
                      <a:pt x="3030" y="181357"/>
                      <a:pt x="1599" y="183097"/>
                      <a:pt x="0" y="184477"/>
                    </a:cubicBezTo>
                    <a:cubicBezTo>
                      <a:pt x="2747" y="190496"/>
                      <a:pt x="6315" y="196112"/>
                      <a:pt x="12727" y="199516"/>
                    </a:cubicBezTo>
                    <a:cubicBezTo>
                      <a:pt x="22514" y="204718"/>
                      <a:pt x="49735" y="268901"/>
                      <a:pt x="83040" y="278208"/>
                    </a:cubicBezTo>
                    <a:cubicBezTo>
                      <a:pt x="83718" y="279838"/>
                      <a:pt x="84947" y="283742"/>
                      <a:pt x="87219" y="286011"/>
                    </a:cubicBezTo>
                    <a:cubicBezTo>
                      <a:pt x="81451" y="315040"/>
                      <a:pt x="82661" y="312098"/>
                      <a:pt x="82354" y="312151"/>
                    </a:cubicBezTo>
                    <a:cubicBezTo>
                      <a:pt x="75731" y="313290"/>
                      <a:pt x="76605" y="321670"/>
                      <a:pt x="71034" y="323728"/>
                    </a:cubicBezTo>
                    <a:cubicBezTo>
                      <a:pt x="63811" y="326396"/>
                      <a:pt x="69070" y="326545"/>
                      <a:pt x="57270" y="333545"/>
                    </a:cubicBezTo>
                    <a:cubicBezTo>
                      <a:pt x="50647" y="337473"/>
                      <a:pt x="11320" y="381348"/>
                      <a:pt x="3808" y="391276"/>
                    </a:cubicBezTo>
                    <a:cubicBezTo>
                      <a:pt x="9024" y="395478"/>
                      <a:pt x="10647" y="394579"/>
                      <a:pt x="11377" y="396219"/>
                    </a:cubicBezTo>
                    <a:cubicBezTo>
                      <a:pt x="18129" y="411416"/>
                      <a:pt x="89043" y="475272"/>
                      <a:pt x="92290" y="490291"/>
                    </a:cubicBezTo>
                    <a:cubicBezTo>
                      <a:pt x="95272" y="504085"/>
                      <a:pt x="62798" y="530941"/>
                      <a:pt x="41302" y="560676"/>
                    </a:cubicBezTo>
                    <a:cubicBezTo>
                      <a:pt x="26568" y="581066"/>
                      <a:pt x="22764" y="576335"/>
                      <a:pt x="17592" y="584936"/>
                    </a:cubicBezTo>
                    <a:cubicBezTo>
                      <a:pt x="42056" y="617023"/>
                      <a:pt x="58216" y="622460"/>
                      <a:pt x="66356" y="640518"/>
                    </a:cubicBezTo>
                    <a:cubicBezTo>
                      <a:pt x="69853" y="648268"/>
                      <a:pt x="83818" y="650220"/>
                      <a:pt x="88030" y="661706"/>
                    </a:cubicBezTo>
                    <a:cubicBezTo>
                      <a:pt x="89721" y="666292"/>
                      <a:pt x="111241" y="667307"/>
                      <a:pt x="100190" y="682105"/>
                    </a:cubicBezTo>
                    <a:cubicBezTo>
                      <a:pt x="96127" y="704845"/>
                      <a:pt x="84928" y="703845"/>
                      <a:pt x="40293" y="745120"/>
                    </a:cubicBezTo>
                    <a:cubicBezTo>
                      <a:pt x="90331" y="745961"/>
                      <a:pt x="139821" y="746826"/>
                      <a:pt x="188461" y="747687"/>
                    </a:cubicBezTo>
                    <a:cubicBezTo>
                      <a:pt x="213549" y="720067"/>
                      <a:pt x="223144" y="705870"/>
                      <a:pt x="237014" y="6947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8"/>
              <p:cNvSpPr/>
              <p:nvPr/>
            </p:nvSpPr>
            <p:spPr>
              <a:xfrm>
                <a:off x="8063083" y="3941853"/>
                <a:ext cx="214759" cy="728571"/>
              </a:xfrm>
              <a:custGeom>
                <a:avLst/>
                <a:gdLst/>
                <a:ahLst/>
                <a:cxnLst/>
                <a:rect l="l" t="t" r="r" b="b"/>
                <a:pathLst>
                  <a:path w="214759" h="728571" extrusionOk="0">
                    <a:moveTo>
                      <a:pt x="188513" y="680004"/>
                    </a:moveTo>
                    <a:cubicBezTo>
                      <a:pt x="189660" y="677999"/>
                      <a:pt x="194492" y="678292"/>
                      <a:pt x="195203" y="677360"/>
                    </a:cubicBezTo>
                    <a:cubicBezTo>
                      <a:pt x="200841" y="669975"/>
                      <a:pt x="208678" y="664768"/>
                      <a:pt x="214638" y="657730"/>
                    </a:cubicBezTo>
                    <a:cubicBezTo>
                      <a:pt x="203064" y="642869"/>
                      <a:pt x="202829" y="649749"/>
                      <a:pt x="202037" y="647052"/>
                    </a:cubicBezTo>
                    <a:cubicBezTo>
                      <a:pt x="198262" y="634278"/>
                      <a:pt x="177885" y="624946"/>
                      <a:pt x="176698" y="620749"/>
                    </a:cubicBezTo>
                    <a:cubicBezTo>
                      <a:pt x="172563" y="606143"/>
                      <a:pt x="149876" y="588763"/>
                      <a:pt x="144430" y="581446"/>
                    </a:cubicBezTo>
                    <a:cubicBezTo>
                      <a:pt x="139978" y="575460"/>
                      <a:pt x="136837" y="568244"/>
                      <a:pt x="129619" y="564724"/>
                    </a:cubicBezTo>
                    <a:cubicBezTo>
                      <a:pt x="111764" y="526753"/>
                      <a:pt x="113584" y="537032"/>
                      <a:pt x="132731" y="511498"/>
                    </a:cubicBezTo>
                    <a:cubicBezTo>
                      <a:pt x="150635" y="487628"/>
                      <a:pt x="143499" y="493762"/>
                      <a:pt x="146121" y="491753"/>
                    </a:cubicBezTo>
                    <a:cubicBezTo>
                      <a:pt x="152220" y="487070"/>
                      <a:pt x="155735" y="480469"/>
                      <a:pt x="160082" y="474368"/>
                    </a:cubicBezTo>
                    <a:cubicBezTo>
                      <a:pt x="166426" y="465469"/>
                      <a:pt x="176353" y="459858"/>
                      <a:pt x="184575" y="446671"/>
                    </a:cubicBezTo>
                    <a:cubicBezTo>
                      <a:pt x="196201" y="428007"/>
                      <a:pt x="202733" y="428748"/>
                      <a:pt x="204668" y="424781"/>
                    </a:cubicBezTo>
                    <a:cubicBezTo>
                      <a:pt x="213375" y="406930"/>
                      <a:pt x="220017" y="418781"/>
                      <a:pt x="208971" y="407950"/>
                    </a:cubicBezTo>
                    <a:cubicBezTo>
                      <a:pt x="193565" y="392844"/>
                      <a:pt x="164029" y="363473"/>
                      <a:pt x="147528" y="349156"/>
                    </a:cubicBezTo>
                    <a:cubicBezTo>
                      <a:pt x="142192" y="344526"/>
                      <a:pt x="142937" y="337569"/>
                      <a:pt x="129173" y="329853"/>
                    </a:cubicBezTo>
                    <a:cubicBezTo>
                      <a:pt x="125383" y="319353"/>
                      <a:pt x="129773" y="325367"/>
                      <a:pt x="124130" y="315627"/>
                    </a:cubicBezTo>
                    <a:cubicBezTo>
                      <a:pt x="119207" y="307132"/>
                      <a:pt x="121388" y="294343"/>
                      <a:pt x="131161" y="288122"/>
                    </a:cubicBezTo>
                    <a:cubicBezTo>
                      <a:pt x="133336" y="284338"/>
                      <a:pt x="147859" y="262535"/>
                      <a:pt x="155875" y="255492"/>
                    </a:cubicBezTo>
                    <a:cubicBezTo>
                      <a:pt x="164567" y="247857"/>
                      <a:pt x="177236" y="229924"/>
                      <a:pt x="177558" y="229857"/>
                    </a:cubicBezTo>
                    <a:cubicBezTo>
                      <a:pt x="186865" y="227929"/>
                      <a:pt x="187917" y="216756"/>
                      <a:pt x="195957" y="213415"/>
                    </a:cubicBezTo>
                    <a:cubicBezTo>
                      <a:pt x="198608" y="212309"/>
                      <a:pt x="200264" y="210520"/>
                      <a:pt x="200471" y="207386"/>
                    </a:cubicBezTo>
                    <a:cubicBezTo>
                      <a:pt x="200870" y="201371"/>
                      <a:pt x="205341" y="208059"/>
                      <a:pt x="207257" y="198693"/>
                    </a:cubicBezTo>
                    <a:cubicBezTo>
                      <a:pt x="195332" y="187886"/>
                      <a:pt x="196000" y="188102"/>
                      <a:pt x="187543" y="178655"/>
                    </a:cubicBezTo>
                    <a:cubicBezTo>
                      <a:pt x="180286" y="170544"/>
                      <a:pt x="113368" y="150732"/>
                      <a:pt x="144406" y="109054"/>
                    </a:cubicBezTo>
                    <a:cubicBezTo>
                      <a:pt x="149910" y="101664"/>
                      <a:pt x="147417" y="94924"/>
                      <a:pt x="154285" y="93477"/>
                    </a:cubicBezTo>
                    <a:cubicBezTo>
                      <a:pt x="154607" y="93414"/>
                      <a:pt x="167329" y="70198"/>
                      <a:pt x="169077" y="69318"/>
                    </a:cubicBezTo>
                    <a:cubicBezTo>
                      <a:pt x="180348" y="63664"/>
                      <a:pt x="185799" y="51419"/>
                      <a:pt x="190760" y="47380"/>
                    </a:cubicBezTo>
                    <a:cubicBezTo>
                      <a:pt x="190458" y="47130"/>
                      <a:pt x="152729" y="15370"/>
                      <a:pt x="140920" y="5428"/>
                    </a:cubicBezTo>
                    <a:cubicBezTo>
                      <a:pt x="114573" y="4933"/>
                      <a:pt x="81114" y="1413"/>
                      <a:pt x="48072" y="0"/>
                    </a:cubicBezTo>
                    <a:cubicBezTo>
                      <a:pt x="67984" y="20577"/>
                      <a:pt x="111283" y="45193"/>
                      <a:pt x="106327" y="65871"/>
                    </a:cubicBezTo>
                    <a:cubicBezTo>
                      <a:pt x="108858" y="86337"/>
                      <a:pt x="64608" y="109260"/>
                      <a:pt x="62677" y="112246"/>
                    </a:cubicBezTo>
                    <a:cubicBezTo>
                      <a:pt x="54580" y="124751"/>
                      <a:pt x="41776" y="133823"/>
                      <a:pt x="36402" y="148347"/>
                    </a:cubicBezTo>
                    <a:cubicBezTo>
                      <a:pt x="36302" y="148621"/>
                      <a:pt x="36009" y="148861"/>
                      <a:pt x="35816" y="149121"/>
                    </a:cubicBezTo>
                    <a:cubicBezTo>
                      <a:pt x="38938" y="151842"/>
                      <a:pt x="35351" y="165958"/>
                      <a:pt x="41157" y="173977"/>
                    </a:cubicBezTo>
                    <a:cubicBezTo>
                      <a:pt x="60108" y="200160"/>
                      <a:pt x="73166" y="216713"/>
                      <a:pt x="76859" y="238593"/>
                    </a:cubicBezTo>
                    <a:cubicBezTo>
                      <a:pt x="77219" y="240737"/>
                      <a:pt x="77858" y="244607"/>
                      <a:pt x="77205" y="244872"/>
                    </a:cubicBezTo>
                    <a:cubicBezTo>
                      <a:pt x="69703" y="247944"/>
                      <a:pt x="82214" y="246550"/>
                      <a:pt x="55838" y="268684"/>
                    </a:cubicBezTo>
                    <a:cubicBezTo>
                      <a:pt x="58105" y="279901"/>
                      <a:pt x="44144" y="280449"/>
                      <a:pt x="15161" y="320411"/>
                    </a:cubicBezTo>
                    <a:cubicBezTo>
                      <a:pt x="20549" y="324843"/>
                      <a:pt x="22245" y="323887"/>
                      <a:pt x="22994" y="325560"/>
                    </a:cubicBezTo>
                    <a:cubicBezTo>
                      <a:pt x="26336" y="333088"/>
                      <a:pt x="88539" y="398166"/>
                      <a:pt x="97246" y="407983"/>
                    </a:cubicBezTo>
                    <a:cubicBezTo>
                      <a:pt x="109300" y="421584"/>
                      <a:pt x="103844" y="431849"/>
                      <a:pt x="93279" y="435128"/>
                    </a:cubicBezTo>
                    <a:cubicBezTo>
                      <a:pt x="90873" y="442724"/>
                      <a:pt x="88966" y="441310"/>
                      <a:pt x="81709" y="451839"/>
                    </a:cubicBezTo>
                    <a:cubicBezTo>
                      <a:pt x="69386" y="469729"/>
                      <a:pt x="57596" y="472714"/>
                      <a:pt x="57149" y="475426"/>
                    </a:cubicBezTo>
                    <a:cubicBezTo>
                      <a:pt x="56218" y="481070"/>
                      <a:pt x="14849" y="521513"/>
                      <a:pt x="8312" y="533359"/>
                    </a:cubicBezTo>
                    <a:cubicBezTo>
                      <a:pt x="-1105" y="550422"/>
                      <a:pt x="-7291" y="530426"/>
                      <a:pt x="17019" y="558489"/>
                    </a:cubicBezTo>
                    <a:cubicBezTo>
                      <a:pt x="18066" y="559696"/>
                      <a:pt x="18955" y="561200"/>
                      <a:pt x="20261" y="561998"/>
                    </a:cubicBezTo>
                    <a:cubicBezTo>
                      <a:pt x="36359" y="571777"/>
                      <a:pt x="54786" y="597840"/>
                      <a:pt x="59968" y="599951"/>
                    </a:cubicBezTo>
                    <a:cubicBezTo>
                      <a:pt x="61957" y="600763"/>
                      <a:pt x="64324" y="602518"/>
                      <a:pt x="64987" y="604393"/>
                    </a:cubicBezTo>
                    <a:cubicBezTo>
                      <a:pt x="69064" y="615932"/>
                      <a:pt x="83904" y="615355"/>
                      <a:pt x="90661" y="633206"/>
                    </a:cubicBezTo>
                    <a:cubicBezTo>
                      <a:pt x="106145" y="636831"/>
                      <a:pt x="112287" y="655845"/>
                      <a:pt x="97779" y="665965"/>
                    </a:cubicBezTo>
                    <a:cubicBezTo>
                      <a:pt x="96564" y="666812"/>
                      <a:pt x="56554" y="712721"/>
                      <a:pt x="41776" y="728572"/>
                    </a:cubicBezTo>
                    <a:cubicBezTo>
                      <a:pt x="73406" y="725187"/>
                      <a:pt x="108911" y="722264"/>
                      <a:pt x="147792" y="719745"/>
                    </a:cubicBezTo>
                    <a:cubicBezTo>
                      <a:pt x="165201" y="702350"/>
                      <a:pt x="186313" y="683831"/>
                      <a:pt x="188513" y="68000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8"/>
              <p:cNvSpPr/>
              <p:nvPr/>
            </p:nvSpPr>
            <p:spPr>
              <a:xfrm>
                <a:off x="10155376" y="4379581"/>
                <a:ext cx="189256" cy="287467"/>
              </a:xfrm>
              <a:custGeom>
                <a:avLst/>
                <a:gdLst/>
                <a:ahLst/>
                <a:cxnLst/>
                <a:rect l="l" t="t" r="r" b="b"/>
                <a:pathLst>
                  <a:path w="189256" h="287467" extrusionOk="0">
                    <a:moveTo>
                      <a:pt x="91720" y="168905"/>
                    </a:moveTo>
                    <a:cubicBezTo>
                      <a:pt x="195392" y="109313"/>
                      <a:pt x="185422" y="117506"/>
                      <a:pt x="155531" y="73630"/>
                    </a:cubicBezTo>
                    <a:cubicBezTo>
                      <a:pt x="136389" y="47159"/>
                      <a:pt x="114388" y="23241"/>
                      <a:pt x="91619" y="0"/>
                    </a:cubicBezTo>
                    <a:cubicBezTo>
                      <a:pt x="86937" y="7101"/>
                      <a:pt x="75425" y="25481"/>
                      <a:pt x="59370" y="35265"/>
                    </a:cubicBezTo>
                    <a:cubicBezTo>
                      <a:pt x="54635" y="38149"/>
                      <a:pt x="58650" y="41635"/>
                      <a:pt x="49031" y="48342"/>
                    </a:cubicBezTo>
                    <a:cubicBezTo>
                      <a:pt x="47023" y="49745"/>
                      <a:pt x="2288" y="101568"/>
                      <a:pt x="1995" y="101880"/>
                    </a:cubicBezTo>
                    <a:cubicBezTo>
                      <a:pt x="-1458" y="105626"/>
                      <a:pt x="-1492" y="102135"/>
                      <a:pt x="10625" y="113655"/>
                    </a:cubicBezTo>
                    <a:cubicBezTo>
                      <a:pt x="14083" y="116938"/>
                      <a:pt x="18242" y="123183"/>
                      <a:pt x="20018" y="124260"/>
                    </a:cubicBezTo>
                    <a:cubicBezTo>
                      <a:pt x="36117" y="134039"/>
                      <a:pt x="54544" y="160102"/>
                      <a:pt x="59726" y="162212"/>
                    </a:cubicBezTo>
                    <a:cubicBezTo>
                      <a:pt x="61714" y="163025"/>
                      <a:pt x="64087" y="164780"/>
                      <a:pt x="64744" y="166655"/>
                    </a:cubicBezTo>
                    <a:cubicBezTo>
                      <a:pt x="68764" y="178020"/>
                      <a:pt x="83642" y="177568"/>
                      <a:pt x="90419" y="195468"/>
                    </a:cubicBezTo>
                    <a:cubicBezTo>
                      <a:pt x="105902" y="199093"/>
                      <a:pt x="112045" y="218107"/>
                      <a:pt x="97536" y="228222"/>
                    </a:cubicBezTo>
                    <a:cubicBezTo>
                      <a:pt x="96403" y="229011"/>
                      <a:pt x="53675" y="277771"/>
                      <a:pt x="45554" y="286910"/>
                    </a:cubicBezTo>
                    <a:cubicBezTo>
                      <a:pt x="79094" y="287213"/>
                      <a:pt x="110695" y="287410"/>
                      <a:pt x="140034" y="287468"/>
                    </a:cubicBezTo>
                    <a:cubicBezTo>
                      <a:pt x="237270" y="263819"/>
                      <a:pt x="174045" y="226107"/>
                      <a:pt x="91720" y="1689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8"/>
              <p:cNvSpPr/>
              <p:nvPr/>
            </p:nvSpPr>
            <p:spPr>
              <a:xfrm>
                <a:off x="8875372" y="3927425"/>
                <a:ext cx="157075" cy="721249"/>
              </a:xfrm>
              <a:custGeom>
                <a:avLst/>
                <a:gdLst/>
                <a:ahLst/>
                <a:cxnLst/>
                <a:rect l="l" t="t" r="r" b="b"/>
                <a:pathLst>
                  <a:path w="157075" h="721249" extrusionOk="0">
                    <a:moveTo>
                      <a:pt x="151624" y="679898"/>
                    </a:moveTo>
                    <a:cubicBezTo>
                      <a:pt x="154899" y="668768"/>
                      <a:pt x="161147" y="663163"/>
                      <a:pt x="147863" y="657557"/>
                    </a:cubicBezTo>
                    <a:cubicBezTo>
                      <a:pt x="132553" y="651095"/>
                      <a:pt x="150582" y="656446"/>
                      <a:pt x="124124" y="637513"/>
                    </a:cubicBezTo>
                    <a:cubicBezTo>
                      <a:pt x="113881" y="630182"/>
                      <a:pt x="121286" y="628124"/>
                      <a:pt x="100943" y="609556"/>
                    </a:cubicBezTo>
                    <a:cubicBezTo>
                      <a:pt x="89450" y="599066"/>
                      <a:pt x="78534" y="587922"/>
                      <a:pt x="67921" y="574003"/>
                    </a:cubicBezTo>
                    <a:cubicBezTo>
                      <a:pt x="69203" y="571874"/>
                      <a:pt x="70768" y="569749"/>
                      <a:pt x="72742" y="568575"/>
                    </a:cubicBezTo>
                    <a:cubicBezTo>
                      <a:pt x="91741" y="557253"/>
                      <a:pt x="94839" y="538051"/>
                      <a:pt x="129037" y="507229"/>
                    </a:cubicBezTo>
                    <a:cubicBezTo>
                      <a:pt x="131535" y="503407"/>
                      <a:pt x="138210" y="494796"/>
                      <a:pt x="139680" y="489479"/>
                    </a:cubicBezTo>
                    <a:cubicBezTo>
                      <a:pt x="160311" y="473133"/>
                      <a:pt x="117339" y="448421"/>
                      <a:pt x="95074" y="417551"/>
                    </a:cubicBezTo>
                    <a:cubicBezTo>
                      <a:pt x="85085" y="403699"/>
                      <a:pt x="68689" y="395767"/>
                      <a:pt x="61514" y="379637"/>
                    </a:cubicBezTo>
                    <a:cubicBezTo>
                      <a:pt x="61269" y="379089"/>
                      <a:pt x="60611" y="378565"/>
                      <a:pt x="60030" y="378348"/>
                    </a:cubicBezTo>
                    <a:cubicBezTo>
                      <a:pt x="43154" y="372060"/>
                      <a:pt x="73645" y="359776"/>
                      <a:pt x="77771" y="345540"/>
                    </a:cubicBezTo>
                    <a:cubicBezTo>
                      <a:pt x="77871" y="345209"/>
                      <a:pt x="112181" y="308963"/>
                      <a:pt x="122962" y="304978"/>
                    </a:cubicBezTo>
                    <a:cubicBezTo>
                      <a:pt x="128701" y="302858"/>
                      <a:pt x="127798" y="294228"/>
                      <a:pt x="134618" y="293055"/>
                    </a:cubicBezTo>
                    <a:cubicBezTo>
                      <a:pt x="134969" y="292997"/>
                      <a:pt x="134805" y="290531"/>
                      <a:pt x="135060" y="289218"/>
                    </a:cubicBezTo>
                    <a:cubicBezTo>
                      <a:pt x="140616" y="260516"/>
                      <a:pt x="141068" y="271929"/>
                      <a:pt x="135324" y="258093"/>
                    </a:cubicBezTo>
                    <a:cubicBezTo>
                      <a:pt x="106581" y="250054"/>
                      <a:pt x="80364" y="197924"/>
                      <a:pt x="63560" y="177799"/>
                    </a:cubicBezTo>
                    <a:cubicBezTo>
                      <a:pt x="61677" y="175539"/>
                      <a:pt x="55890" y="174919"/>
                      <a:pt x="49791" y="161554"/>
                    </a:cubicBezTo>
                    <a:cubicBezTo>
                      <a:pt x="54205" y="157736"/>
                      <a:pt x="56519" y="152352"/>
                      <a:pt x="60381" y="148357"/>
                    </a:cubicBezTo>
                    <a:cubicBezTo>
                      <a:pt x="76719" y="131438"/>
                      <a:pt x="98047" y="125006"/>
                      <a:pt x="126977" y="92577"/>
                    </a:cubicBezTo>
                    <a:cubicBezTo>
                      <a:pt x="135286" y="83265"/>
                      <a:pt x="144593" y="75299"/>
                      <a:pt x="155523" y="68698"/>
                    </a:cubicBezTo>
                    <a:cubicBezTo>
                      <a:pt x="152070" y="63909"/>
                      <a:pt x="158741" y="63861"/>
                      <a:pt x="156666" y="54962"/>
                    </a:cubicBezTo>
                    <a:cubicBezTo>
                      <a:pt x="158559" y="48053"/>
                      <a:pt x="138143" y="30260"/>
                      <a:pt x="131640" y="23486"/>
                    </a:cubicBezTo>
                    <a:cubicBezTo>
                      <a:pt x="118400" y="9692"/>
                      <a:pt x="112733" y="3428"/>
                      <a:pt x="109861" y="0"/>
                    </a:cubicBezTo>
                    <a:cubicBezTo>
                      <a:pt x="90420" y="519"/>
                      <a:pt x="71119" y="1034"/>
                      <a:pt x="51995" y="1543"/>
                    </a:cubicBezTo>
                    <a:cubicBezTo>
                      <a:pt x="59113" y="8438"/>
                      <a:pt x="61562" y="15000"/>
                      <a:pt x="68434" y="21423"/>
                    </a:cubicBezTo>
                    <a:cubicBezTo>
                      <a:pt x="126194" y="75452"/>
                      <a:pt x="102143" y="36928"/>
                      <a:pt x="50824" y="106304"/>
                    </a:cubicBezTo>
                    <a:cubicBezTo>
                      <a:pt x="45858" y="113010"/>
                      <a:pt x="27791" y="120164"/>
                      <a:pt x="22858" y="126895"/>
                    </a:cubicBezTo>
                    <a:cubicBezTo>
                      <a:pt x="18003" y="133525"/>
                      <a:pt x="14464" y="138539"/>
                      <a:pt x="10103" y="140424"/>
                    </a:cubicBezTo>
                    <a:cubicBezTo>
                      <a:pt x="162" y="144722"/>
                      <a:pt x="1579" y="157746"/>
                      <a:pt x="1118" y="158837"/>
                    </a:cubicBezTo>
                    <a:cubicBezTo>
                      <a:pt x="-1673" y="165434"/>
                      <a:pt x="1175" y="171155"/>
                      <a:pt x="5118" y="175314"/>
                    </a:cubicBezTo>
                    <a:cubicBezTo>
                      <a:pt x="14358" y="185073"/>
                      <a:pt x="16269" y="194376"/>
                      <a:pt x="27872" y="202141"/>
                    </a:cubicBezTo>
                    <a:cubicBezTo>
                      <a:pt x="32507" y="205242"/>
                      <a:pt x="43999" y="230328"/>
                      <a:pt x="47932" y="234819"/>
                    </a:cubicBezTo>
                    <a:cubicBezTo>
                      <a:pt x="52077" y="239549"/>
                      <a:pt x="57955" y="242881"/>
                      <a:pt x="61653" y="247876"/>
                    </a:cubicBezTo>
                    <a:cubicBezTo>
                      <a:pt x="81872" y="275199"/>
                      <a:pt x="65476" y="252953"/>
                      <a:pt x="87534" y="273429"/>
                    </a:cubicBezTo>
                    <a:cubicBezTo>
                      <a:pt x="81593" y="279867"/>
                      <a:pt x="76354" y="286934"/>
                      <a:pt x="70773" y="293612"/>
                    </a:cubicBezTo>
                    <a:cubicBezTo>
                      <a:pt x="51280" y="316930"/>
                      <a:pt x="44398" y="316237"/>
                      <a:pt x="42083" y="322766"/>
                    </a:cubicBezTo>
                    <a:cubicBezTo>
                      <a:pt x="37967" y="334406"/>
                      <a:pt x="19324" y="351507"/>
                      <a:pt x="16183" y="365906"/>
                    </a:cubicBezTo>
                    <a:cubicBezTo>
                      <a:pt x="12634" y="371007"/>
                      <a:pt x="7668" y="371228"/>
                      <a:pt x="8753" y="384526"/>
                    </a:cubicBezTo>
                    <a:cubicBezTo>
                      <a:pt x="9604" y="394998"/>
                      <a:pt x="19790" y="409623"/>
                      <a:pt x="23939" y="411627"/>
                    </a:cubicBezTo>
                    <a:cubicBezTo>
                      <a:pt x="44864" y="421743"/>
                      <a:pt x="46352" y="433147"/>
                      <a:pt x="56524" y="442666"/>
                    </a:cubicBezTo>
                    <a:cubicBezTo>
                      <a:pt x="110034" y="492714"/>
                      <a:pt x="93470" y="471339"/>
                      <a:pt x="83404" y="485940"/>
                    </a:cubicBezTo>
                    <a:cubicBezTo>
                      <a:pt x="18123" y="580710"/>
                      <a:pt x="-3229" y="576100"/>
                      <a:pt x="37338" y="611340"/>
                    </a:cubicBezTo>
                    <a:cubicBezTo>
                      <a:pt x="83966" y="652004"/>
                      <a:pt x="94637" y="666437"/>
                      <a:pt x="100851" y="672110"/>
                    </a:cubicBezTo>
                    <a:cubicBezTo>
                      <a:pt x="103997" y="674975"/>
                      <a:pt x="100410" y="668110"/>
                      <a:pt x="52072" y="720898"/>
                    </a:cubicBezTo>
                    <a:cubicBezTo>
                      <a:pt x="72003" y="720995"/>
                      <a:pt x="92029" y="721110"/>
                      <a:pt x="112142" y="721249"/>
                    </a:cubicBezTo>
                    <a:cubicBezTo>
                      <a:pt x="115821" y="717918"/>
                      <a:pt x="120479" y="713576"/>
                      <a:pt x="127054" y="707937"/>
                    </a:cubicBezTo>
                    <a:cubicBezTo>
                      <a:pt x="138191" y="698374"/>
                      <a:pt x="147484" y="693975"/>
                      <a:pt x="151624" y="6798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8180325" y="3946112"/>
                <a:ext cx="155289" cy="715480"/>
              </a:xfrm>
              <a:custGeom>
                <a:avLst/>
                <a:gdLst/>
                <a:ahLst/>
                <a:cxnLst/>
                <a:rect l="l" t="t" r="r" b="b"/>
                <a:pathLst>
                  <a:path w="155289" h="715480" extrusionOk="0">
                    <a:moveTo>
                      <a:pt x="114455" y="702158"/>
                    </a:moveTo>
                    <a:cubicBezTo>
                      <a:pt x="155449" y="682889"/>
                      <a:pt x="171850" y="634932"/>
                      <a:pt x="134001" y="622369"/>
                    </a:cubicBezTo>
                    <a:cubicBezTo>
                      <a:pt x="132503" y="621869"/>
                      <a:pt x="131206" y="620590"/>
                      <a:pt x="129976" y="619504"/>
                    </a:cubicBezTo>
                    <a:cubicBezTo>
                      <a:pt x="91345" y="585354"/>
                      <a:pt x="92387" y="579100"/>
                      <a:pt x="90274" y="576926"/>
                    </a:cubicBezTo>
                    <a:cubicBezTo>
                      <a:pt x="48939" y="534268"/>
                      <a:pt x="47671" y="535729"/>
                      <a:pt x="53352" y="528950"/>
                    </a:cubicBezTo>
                    <a:cubicBezTo>
                      <a:pt x="53621" y="528633"/>
                      <a:pt x="95038" y="474681"/>
                      <a:pt x="116270" y="459142"/>
                    </a:cubicBezTo>
                    <a:cubicBezTo>
                      <a:pt x="126168" y="451897"/>
                      <a:pt x="141968" y="427498"/>
                      <a:pt x="142175" y="426829"/>
                    </a:cubicBezTo>
                    <a:cubicBezTo>
                      <a:pt x="149143" y="421301"/>
                      <a:pt x="158638" y="419613"/>
                      <a:pt x="145762" y="393060"/>
                    </a:cubicBezTo>
                    <a:cubicBezTo>
                      <a:pt x="142655" y="386656"/>
                      <a:pt x="125496" y="379334"/>
                      <a:pt x="122312" y="370324"/>
                    </a:cubicBezTo>
                    <a:cubicBezTo>
                      <a:pt x="121630" y="368392"/>
                      <a:pt x="119190" y="366589"/>
                      <a:pt x="117144" y="365752"/>
                    </a:cubicBezTo>
                    <a:cubicBezTo>
                      <a:pt x="111804" y="363579"/>
                      <a:pt x="92824" y="336733"/>
                      <a:pt x="76246" y="326661"/>
                    </a:cubicBezTo>
                    <a:cubicBezTo>
                      <a:pt x="74896" y="325838"/>
                      <a:pt x="73984" y="324290"/>
                      <a:pt x="72903" y="323050"/>
                    </a:cubicBezTo>
                    <a:cubicBezTo>
                      <a:pt x="48929" y="295377"/>
                      <a:pt x="42863" y="318853"/>
                      <a:pt x="118273" y="233439"/>
                    </a:cubicBezTo>
                    <a:cubicBezTo>
                      <a:pt x="156991" y="189588"/>
                      <a:pt x="140604" y="191424"/>
                      <a:pt x="112923" y="154087"/>
                    </a:cubicBezTo>
                    <a:cubicBezTo>
                      <a:pt x="102669" y="140256"/>
                      <a:pt x="87709" y="150934"/>
                      <a:pt x="69128" y="112481"/>
                    </a:cubicBezTo>
                    <a:cubicBezTo>
                      <a:pt x="92152" y="79928"/>
                      <a:pt x="122484" y="62947"/>
                      <a:pt x="130217" y="44039"/>
                    </a:cubicBezTo>
                    <a:cubicBezTo>
                      <a:pt x="129218" y="35678"/>
                      <a:pt x="99994" y="17890"/>
                      <a:pt x="79372" y="0"/>
                    </a:cubicBezTo>
                    <a:cubicBezTo>
                      <a:pt x="54793" y="606"/>
                      <a:pt x="41384" y="933"/>
                      <a:pt x="41355" y="933"/>
                    </a:cubicBezTo>
                    <a:cubicBezTo>
                      <a:pt x="35953" y="1236"/>
                      <a:pt x="30017" y="1288"/>
                      <a:pt x="23682" y="1168"/>
                    </a:cubicBezTo>
                    <a:cubicBezTo>
                      <a:pt x="35487" y="11111"/>
                      <a:pt x="73220" y="42870"/>
                      <a:pt x="73523" y="43120"/>
                    </a:cubicBezTo>
                    <a:cubicBezTo>
                      <a:pt x="68562" y="47154"/>
                      <a:pt x="63106" y="59404"/>
                      <a:pt x="51839" y="65058"/>
                    </a:cubicBezTo>
                    <a:cubicBezTo>
                      <a:pt x="50091" y="65938"/>
                      <a:pt x="37369" y="89154"/>
                      <a:pt x="37048" y="89217"/>
                    </a:cubicBezTo>
                    <a:cubicBezTo>
                      <a:pt x="30185" y="90664"/>
                      <a:pt x="32672" y="97404"/>
                      <a:pt x="27169" y="104794"/>
                    </a:cubicBezTo>
                    <a:cubicBezTo>
                      <a:pt x="-3870" y="146472"/>
                      <a:pt x="63044" y="166285"/>
                      <a:pt x="70305" y="174395"/>
                    </a:cubicBezTo>
                    <a:cubicBezTo>
                      <a:pt x="78762" y="183847"/>
                      <a:pt x="78095" y="183626"/>
                      <a:pt x="90019" y="194434"/>
                    </a:cubicBezTo>
                    <a:cubicBezTo>
                      <a:pt x="88108" y="203799"/>
                      <a:pt x="83632" y="197112"/>
                      <a:pt x="83233" y="203126"/>
                    </a:cubicBezTo>
                    <a:cubicBezTo>
                      <a:pt x="83032" y="206256"/>
                      <a:pt x="81370" y="208049"/>
                      <a:pt x="78719" y="209155"/>
                    </a:cubicBezTo>
                    <a:cubicBezTo>
                      <a:pt x="70680" y="212496"/>
                      <a:pt x="69628" y="223670"/>
                      <a:pt x="60321" y="225597"/>
                    </a:cubicBezTo>
                    <a:cubicBezTo>
                      <a:pt x="59999" y="225660"/>
                      <a:pt x="47330" y="243598"/>
                      <a:pt x="38637" y="251232"/>
                    </a:cubicBezTo>
                    <a:cubicBezTo>
                      <a:pt x="30617" y="258276"/>
                      <a:pt x="16099" y="280079"/>
                      <a:pt x="13923" y="283862"/>
                    </a:cubicBezTo>
                    <a:cubicBezTo>
                      <a:pt x="4150" y="290083"/>
                      <a:pt x="1975" y="302872"/>
                      <a:pt x="6893" y="311367"/>
                    </a:cubicBezTo>
                    <a:cubicBezTo>
                      <a:pt x="12536" y="321112"/>
                      <a:pt x="8146" y="315093"/>
                      <a:pt x="11935" y="325593"/>
                    </a:cubicBezTo>
                    <a:cubicBezTo>
                      <a:pt x="25694" y="333310"/>
                      <a:pt x="24955" y="340271"/>
                      <a:pt x="30290" y="344896"/>
                    </a:cubicBezTo>
                    <a:cubicBezTo>
                      <a:pt x="46787" y="359214"/>
                      <a:pt x="76327" y="388584"/>
                      <a:pt x="91734" y="403690"/>
                    </a:cubicBezTo>
                    <a:cubicBezTo>
                      <a:pt x="102780" y="414517"/>
                      <a:pt x="96138" y="402671"/>
                      <a:pt x="87431" y="420522"/>
                    </a:cubicBezTo>
                    <a:cubicBezTo>
                      <a:pt x="85495" y="424488"/>
                      <a:pt x="78964" y="423752"/>
                      <a:pt x="67337" y="442411"/>
                    </a:cubicBezTo>
                    <a:cubicBezTo>
                      <a:pt x="59115" y="455599"/>
                      <a:pt x="49188" y="461214"/>
                      <a:pt x="42844" y="470109"/>
                    </a:cubicBezTo>
                    <a:cubicBezTo>
                      <a:pt x="38498" y="476210"/>
                      <a:pt x="34982" y="482811"/>
                      <a:pt x="28883" y="487493"/>
                    </a:cubicBezTo>
                    <a:cubicBezTo>
                      <a:pt x="26261" y="489503"/>
                      <a:pt x="33402" y="483368"/>
                      <a:pt x="15494" y="507239"/>
                    </a:cubicBezTo>
                    <a:cubicBezTo>
                      <a:pt x="-3654" y="532772"/>
                      <a:pt x="-5474" y="522498"/>
                      <a:pt x="12382" y="560465"/>
                    </a:cubicBezTo>
                    <a:cubicBezTo>
                      <a:pt x="19600" y="563984"/>
                      <a:pt x="22736" y="571200"/>
                      <a:pt x="27193" y="577186"/>
                    </a:cubicBezTo>
                    <a:cubicBezTo>
                      <a:pt x="32634" y="584508"/>
                      <a:pt x="55326" y="601883"/>
                      <a:pt x="59461" y="616489"/>
                    </a:cubicBezTo>
                    <a:cubicBezTo>
                      <a:pt x="60647" y="620686"/>
                      <a:pt x="81024" y="630013"/>
                      <a:pt x="84799" y="642792"/>
                    </a:cubicBezTo>
                    <a:cubicBezTo>
                      <a:pt x="85591" y="645489"/>
                      <a:pt x="85827" y="638614"/>
                      <a:pt x="97401" y="653470"/>
                    </a:cubicBezTo>
                    <a:cubicBezTo>
                      <a:pt x="91441" y="660513"/>
                      <a:pt x="83603" y="665715"/>
                      <a:pt x="77965" y="673100"/>
                    </a:cubicBezTo>
                    <a:cubicBezTo>
                      <a:pt x="77254" y="674033"/>
                      <a:pt x="72423" y="673740"/>
                      <a:pt x="71275" y="675744"/>
                    </a:cubicBezTo>
                    <a:cubicBezTo>
                      <a:pt x="69076" y="679571"/>
                      <a:pt x="47959" y="698091"/>
                      <a:pt x="30559" y="715480"/>
                    </a:cubicBezTo>
                    <a:cubicBezTo>
                      <a:pt x="54817" y="713908"/>
                      <a:pt x="80381" y="712499"/>
                      <a:pt x="107126" y="711235"/>
                    </a:cubicBezTo>
                    <a:cubicBezTo>
                      <a:pt x="111900" y="707105"/>
                      <a:pt x="110291" y="704120"/>
                      <a:pt x="114455" y="702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9952741" y="3896444"/>
                <a:ext cx="157094" cy="768143"/>
              </a:xfrm>
              <a:custGeom>
                <a:avLst/>
                <a:gdLst/>
                <a:ahLst/>
                <a:cxnLst/>
                <a:rect l="l" t="t" r="r" b="b"/>
                <a:pathLst>
                  <a:path w="157094" h="768143" extrusionOk="0">
                    <a:moveTo>
                      <a:pt x="152988" y="705052"/>
                    </a:moveTo>
                    <a:cubicBezTo>
                      <a:pt x="164370" y="689807"/>
                      <a:pt x="142206" y="688764"/>
                      <a:pt x="140472" y="684042"/>
                    </a:cubicBezTo>
                    <a:cubicBezTo>
                      <a:pt x="136126" y="672215"/>
                      <a:pt x="121747" y="670201"/>
                      <a:pt x="118145" y="662220"/>
                    </a:cubicBezTo>
                    <a:cubicBezTo>
                      <a:pt x="109770" y="643643"/>
                      <a:pt x="93086" y="637975"/>
                      <a:pt x="67916" y="604970"/>
                    </a:cubicBezTo>
                    <a:cubicBezTo>
                      <a:pt x="73242" y="596114"/>
                      <a:pt x="77156" y="600984"/>
                      <a:pt x="92332" y="579984"/>
                    </a:cubicBezTo>
                    <a:cubicBezTo>
                      <a:pt x="122751" y="537907"/>
                      <a:pt x="127237" y="545796"/>
                      <a:pt x="138652" y="523205"/>
                    </a:cubicBezTo>
                    <a:cubicBezTo>
                      <a:pt x="145995" y="508647"/>
                      <a:pt x="154741" y="512181"/>
                      <a:pt x="119721" y="475710"/>
                    </a:cubicBezTo>
                    <a:cubicBezTo>
                      <a:pt x="111268" y="466907"/>
                      <a:pt x="102143" y="458334"/>
                      <a:pt x="95064" y="448522"/>
                    </a:cubicBezTo>
                    <a:cubicBezTo>
                      <a:pt x="85080" y="434671"/>
                      <a:pt x="68679" y="426738"/>
                      <a:pt x="61504" y="410608"/>
                    </a:cubicBezTo>
                    <a:cubicBezTo>
                      <a:pt x="60755" y="408921"/>
                      <a:pt x="59084" y="409849"/>
                      <a:pt x="53710" y="405517"/>
                    </a:cubicBezTo>
                    <a:cubicBezTo>
                      <a:pt x="59771" y="397512"/>
                      <a:pt x="107690" y="341584"/>
                      <a:pt x="122953" y="335939"/>
                    </a:cubicBezTo>
                    <a:cubicBezTo>
                      <a:pt x="128687" y="333819"/>
                      <a:pt x="127789" y="325189"/>
                      <a:pt x="134608" y="324016"/>
                    </a:cubicBezTo>
                    <a:cubicBezTo>
                      <a:pt x="134925" y="323963"/>
                      <a:pt x="133826" y="326199"/>
                      <a:pt x="138763" y="301396"/>
                    </a:cubicBezTo>
                    <a:cubicBezTo>
                      <a:pt x="141010" y="298449"/>
                      <a:pt x="138671" y="297141"/>
                      <a:pt x="135319" y="289055"/>
                    </a:cubicBezTo>
                    <a:cubicBezTo>
                      <a:pt x="104463" y="280425"/>
                      <a:pt x="68627" y="211045"/>
                      <a:pt x="62902" y="208001"/>
                    </a:cubicBezTo>
                    <a:cubicBezTo>
                      <a:pt x="56299" y="204496"/>
                      <a:pt x="52620" y="198713"/>
                      <a:pt x="49791" y="192516"/>
                    </a:cubicBezTo>
                    <a:cubicBezTo>
                      <a:pt x="51438" y="191092"/>
                      <a:pt x="52908" y="189299"/>
                      <a:pt x="54354" y="187304"/>
                    </a:cubicBezTo>
                    <a:cubicBezTo>
                      <a:pt x="70519" y="165011"/>
                      <a:pt x="92716" y="158039"/>
                      <a:pt x="109866" y="140640"/>
                    </a:cubicBezTo>
                    <a:cubicBezTo>
                      <a:pt x="133773" y="116385"/>
                      <a:pt x="140136" y="108953"/>
                      <a:pt x="155519" y="99659"/>
                    </a:cubicBezTo>
                    <a:cubicBezTo>
                      <a:pt x="152070" y="94876"/>
                      <a:pt x="158597" y="94736"/>
                      <a:pt x="156762" y="86236"/>
                    </a:cubicBezTo>
                    <a:cubicBezTo>
                      <a:pt x="153876" y="72582"/>
                      <a:pt x="101533" y="24322"/>
                      <a:pt x="81022" y="0"/>
                    </a:cubicBezTo>
                    <a:cubicBezTo>
                      <a:pt x="62220" y="659"/>
                      <a:pt x="42775" y="1327"/>
                      <a:pt x="22758" y="2005"/>
                    </a:cubicBezTo>
                    <a:cubicBezTo>
                      <a:pt x="26230" y="11639"/>
                      <a:pt x="32862" y="19918"/>
                      <a:pt x="35849" y="21361"/>
                    </a:cubicBezTo>
                    <a:cubicBezTo>
                      <a:pt x="56841" y="31515"/>
                      <a:pt x="58229" y="42856"/>
                      <a:pt x="68434" y="52399"/>
                    </a:cubicBezTo>
                    <a:cubicBezTo>
                      <a:pt x="125863" y="106116"/>
                      <a:pt x="102067" y="68015"/>
                      <a:pt x="50824" y="137280"/>
                    </a:cubicBezTo>
                    <a:cubicBezTo>
                      <a:pt x="45858" y="143986"/>
                      <a:pt x="27791" y="151140"/>
                      <a:pt x="22859" y="157871"/>
                    </a:cubicBezTo>
                    <a:cubicBezTo>
                      <a:pt x="18003" y="164501"/>
                      <a:pt x="14464" y="169520"/>
                      <a:pt x="10103" y="171400"/>
                    </a:cubicBezTo>
                    <a:cubicBezTo>
                      <a:pt x="167" y="175698"/>
                      <a:pt x="1579" y="188722"/>
                      <a:pt x="1117" y="189814"/>
                    </a:cubicBezTo>
                    <a:cubicBezTo>
                      <a:pt x="-1673" y="196410"/>
                      <a:pt x="1175" y="202131"/>
                      <a:pt x="5118" y="206290"/>
                    </a:cubicBezTo>
                    <a:cubicBezTo>
                      <a:pt x="14358" y="216049"/>
                      <a:pt x="16269" y="225352"/>
                      <a:pt x="27872" y="233117"/>
                    </a:cubicBezTo>
                    <a:cubicBezTo>
                      <a:pt x="32507" y="236218"/>
                      <a:pt x="43999" y="261304"/>
                      <a:pt x="47933" y="265795"/>
                    </a:cubicBezTo>
                    <a:cubicBezTo>
                      <a:pt x="52077" y="270526"/>
                      <a:pt x="57955" y="273857"/>
                      <a:pt x="61653" y="278853"/>
                    </a:cubicBezTo>
                    <a:cubicBezTo>
                      <a:pt x="82804" y="307435"/>
                      <a:pt x="62527" y="281199"/>
                      <a:pt x="87539" y="304406"/>
                    </a:cubicBezTo>
                    <a:cubicBezTo>
                      <a:pt x="81598" y="310843"/>
                      <a:pt x="76359" y="317910"/>
                      <a:pt x="70778" y="324588"/>
                    </a:cubicBezTo>
                    <a:cubicBezTo>
                      <a:pt x="51275" y="347920"/>
                      <a:pt x="44403" y="347209"/>
                      <a:pt x="42088" y="353742"/>
                    </a:cubicBezTo>
                    <a:cubicBezTo>
                      <a:pt x="37977" y="365368"/>
                      <a:pt x="19329" y="382493"/>
                      <a:pt x="16188" y="396882"/>
                    </a:cubicBezTo>
                    <a:cubicBezTo>
                      <a:pt x="12629" y="401993"/>
                      <a:pt x="7673" y="402204"/>
                      <a:pt x="8758" y="415502"/>
                    </a:cubicBezTo>
                    <a:cubicBezTo>
                      <a:pt x="9608" y="425974"/>
                      <a:pt x="19794" y="440599"/>
                      <a:pt x="23944" y="442604"/>
                    </a:cubicBezTo>
                    <a:cubicBezTo>
                      <a:pt x="49609" y="455017"/>
                      <a:pt x="33088" y="456589"/>
                      <a:pt x="94306" y="508123"/>
                    </a:cubicBezTo>
                    <a:cubicBezTo>
                      <a:pt x="84566" y="517094"/>
                      <a:pt x="85315" y="514162"/>
                      <a:pt x="83409" y="516912"/>
                    </a:cubicBezTo>
                    <a:cubicBezTo>
                      <a:pt x="39019" y="581369"/>
                      <a:pt x="30716" y="579816"/>
                      <a:pt x="18200" y="610662"/>
                    </a:cubicBezTo>
                    <a:cubicBezTo>
                      <a:pt x="11827" y="626374"/>
                      <a:pt x="30389" y="636254"/>
                      <a:pt x="37343" y="642311"/>
                    </a:cubicBezTo>
                    <a:cubicBezTo>
                      <a:pt x="83971" y="682970"/>
                      <a:pt x="94627" y="697398"/>
                      <a:pt x="100856" y="703081"/>
                    </a:cubicBezTo>
                    <a:cubicBezTo>
                      <a:pt x="102369" y="704461"/>
                      <a:pt x="103555" y="701937"/>
                      <a:pt x="87928" y="715384"/>
                    </a:cubicBezTo>
                    <a:cubicBezTo>
                      <a:pt x="60928" y="738600"/>
                      <a:pt x="46996" y="757384"/>
                      <a:pt x="40594" y="767322"/>
                    </a:cubicBezTo>
                    <a:cubicBezTo>
                      <a:pt x="58753" y="767610"/>
                      <a:pt x="76599" y="767884"/>
                      <a:pt x="94123" y="768144"/>
                    </a:cubicBezTo>
                    <a:cubicBezTo>
                      <a:pt x="102888" y="760259"/>
                      <a:pt x="116292" y="747485"/>
                      <a:pt x="141879" y="726980"/>
                    </a:cubicBezTo>
                    <a:cubicBezTo>
                      <a:pt x="148598" y="719773"/>
                      <a:pt x="151432" y="713759"/>
                      <a:pt x="152988" y="705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8512741" y="3936992"/>
                <a:ext cx="161914" cy="712388"/>
              </a:xfrm>
              <a:custGeom>
                <a:avLst/>
                <a:gdLst/>
                <a:ahLst/>
                <a:cxnLst/>
                <a:rect l="l" t="t" r="r" b="b"/>
                <a:pathLst>
                  <a:path w="161914" h="712388" extrusionOk="0">
                    <a:moveTo>
                      <a:pt x="145758" y="646888"/>
                    </a:moveTo>
                    <a:cubicBezTo>
                      <a:pt x="138799" y="628504"/>
                      <a:pt x="123517" y="629100"/>
                      <a:pt x="119315" y="617215"/>
                    </a:cubicBezTo>
                    <a:cubicBezTo>
                      <a:pt x="118633" y="615282"/>
                      <a:pt x="116194" y="613480"/>
                      <a:pt x="114143" y="612643"/>
                    </a:cubicBezTo>
                    <a:cubicBezTo>
                      <a:pt x="108802" y="610470"/>
                      <a:pt x="89823" y="583624"/>
                      <a:pt x="73245" y="573551"/>
                    </a:cubicBezTo>
                    <a:cubicBezTo>
                      <a:pt x="70930" y="572148"/>
                      <a:pt x="74335" y="573008"/>
                      <a:pt x="52450" y="552835"/>
                    </a:cubicBezTo>
                    <a:cubicBezTo>
                      <a:pt x="120016" y="473753"/>
                      <a:pt x="144034" y="456810"/>
                      <a:pt x="148452" y="442882"/>
                    </a:cubicBezTo>
                    <a:cubicBezTo>
                      <a:pt x="183491" y="431998"/>
                      <a:pt x="129391" y="395368"/>
                      <a:pt x="109624" y="367944"/>
                    </a:cubicBezTo>
                    <a:cubicBezTo>
                      <a:pt x="99634" y="354093"/>
                      <a:pt x="83239" y="346161"/>
                      <a:pt x="76064" y="330031"/>
                    </a:cubicBezTo>
                    <a:cubicBezTo>
                      <a:pt x="75300" y="328305"/>
                      <a:pt x="73542" y="329290"/>
                      <a:pt x="67995" y="324728"/>
                    </a:cubicBezTo>
                    <a:cubicBezTo>
                      <a:pt x="98050" y="283290"/>
                      <a:pt x="112236" y="283059"/>
                      <a:pt x="109893" y="271449"/>
                    </a:cubicBezTo>
                    <a:cubicBezTo>
                      <a:pt x="137065" y="248650"/>
                      <a:pt x="124209" y="250074"/>
                      <a:pt x="131903" y="246925"/>
                    </a:cubicBezTo>
                    <a:cubicBezTo>
                      <a:pt x="132575" y="246650"/>
                      <a:pt x="131917" y="242665"/>
                      <a:pt x="131542" y="240453"/>
                    </a:cubicBezTo>
                    <a:cubicBezTo>
                      <a:pt x="131341" y="239256"/>
                      <a:pt x="130001" y="238203"/>
                      <a:pt x="129924" y="237035"/>
                    </a:cubicBezTo>
                    <a:cubicBezTo>
                      <a:pt x="129554" y="231348"/>
                      <a:pt x="129338" y="229487"/>
                      <a:pt x="127081" y="228328"/>
                    </a:cubicBezTo>
                    <a:cubicBezTo>
                      <a:pt x="126845" y="211814"/>
                      <a:pt x="120549" y="214088"/>
                      <a:pt x="113302" y="202107"/>
                    </a:cubicBezTo>
                    <a:cubicBezTo>
                      <a:pt x="108164" y="193617"/>
                      <a:pt x="100436" y="186790"/>
                      <a:pt x="97248" y="177030"/>
                    </a:cubicBezTo>
                    <a:cubicBezTo>
                      <a:pt x="96859" y="175847"/>
                      <a:pt x="95557" y="174987"/>
                      <a:pt x="94779" y="173900"/>
                    </a:cubicBezTo>
                    <a:cubicBezTo>
                      <a:pt x="88781" y="165616"/>
                      <a:pt x="92512" y="151121"/>
                      <a:pt x="89280" y="148299"/>
                    </a:cubicBezTo>
                    <a:cubicBezTo>
                      <a:pt x="89472" y="148030"/>
                      <a:pt x="89780" y="147785"/>
                      <a:pt x="89880" y="147501"/>
                    </a:cubicBezTo>
                    <a:cubicBezTo>
                      <a:pt x="95403" y="132539"/>
                      <a:pt x="108591" y="123203"/>
                      <a:pt x="116928" y="110323"/>
                    </a:cubicBezTo>
                    <a:cubicBezTo>
                      <a:pt x="125174" y="97577"/>
                      <a:pt x="206255" y="76573"/>
                      <a:pt x="128411" y="17582"/>
                    </a:cubicBezTo>
                    <a:cubicBezTo>
                      <a:pt x="119022" y="10466"/>
                      <a:pt x="112347" y="4683"/>
                      <a:pt x="107390" y="0"/>
                    </a:cubicBezTo>
                    <a:cubicBezTo>
                      <a:pt x="83824" y="606"/>
                      <a:pt x="60988" y="1192"/>
                      <a:pt x="38969" y="1755"/>
                    </a:cubicBezTo>
                    <a:cubicBezTo>
                      <a:pt x="48329" y="9683"/>
                      <a:pt x="58510" y="18077"/>
                      <a:pt x="63582" y="25861"/>
                    </a:cubicBezTo>
                    <a:cubicBezTo>
                      <a:pt x="72673" y="39808"/>
                      <a:pt x="89636" y="43548"/>
                      <a:pt x="103001" y="59500"/>
                    </a:cubicBezTo>
                    <a:cubicBezTo>
                      <a:pt x="105676" y="62697"/>
                      <a:pt x="106574" y="62015"/>
                      <a:pt x="110430" y="64289"/>
                    </a:cubicBezTo>
                    <a:cubicBezTo>
                      <a:pt x="110243" y="64606"/>
                      <a:pt x="56743" y="119587"/>
                      <a:pt x="46749" y="119818"/>
                    </a:cubicBezTo>
                    <a:cubicBezTo>
                      <a:pt x="41361" y="136462"/>
                      <a:pt x="39665" y="139828"/>
                      <a:pt x="41087" y="143559"/>
                    </a:cubicBezTo>
                    <a:cubicBezTo>
                      <a:pt x="65589" y="207886"/>
                      <a:pt x="27371" y="126611"/>
                      <a:pt x="90927" y="232521"/>
                    </a:cubicBezTo>
                    <a:cubicBezTo>
                      <a:pt x="92027" y="234362"/>
                      <a:pt x="92181" y="232314"/>
                      <a:pt x="87835" y="235497"/>
                    </a:cubicBezTo>
                    <a:cubicBezTo>
                      <a:pt x="61685" y="254655"/>
                      <a:pt x="74873" y="253050"/>
                      <a:pt x="66843" y="259559"/>
                    </a:cubicBezTo>
                    <a:cubicBezTo>
                      <a:pt x="52229" y="271401"/>
                      <a:pt x="30012" y="303487"/>
                      <a:pt x="29402" y="305511"/>
                    </a:cubicBezTo>
                    <a:cubicBezTo>
                      <a:pt x="21925" y="307545"/>
                      <a:pt x="24048" y="315454"/>
                      <a:pt x="20705" y="320112"/>
                    </a:cubicBezTo>
                    <a:cubicBezTo>
                      <a:pt x="15177" y="327795"/>
                      <a:pt x="19682" y="352920"/>
                      <a:pt x="38484" y="362017"/>
                    </a:cubicBezTo>
                    <a:cubicBezTo>
                      <a:pt x="59456" y="372161"/>
                      <a:pt x="60873" y="383521"/>
                      <a:pt x="71069" y="393055"/>
                    </a:cubicBezTo>
                    <a:cubicBezTo>
                      <a:pt x="116909" y="435930"/>
                      <a:pt x="102473" y="417147"/>
                      <a:pt x="93180" y="433031"/>
                    </a:cubicBezTo>
                    <a:cubicBezTo>
                      <a:pt x="88022" y="441854"/>
                      <a:pt x="79666" y="448166"/>
                      <a:pt x="74364" y="456907"/>
                    </a:cubicBezTo>
                    <a:cubicBezTo>
                      <a:pt x="73768" y="457897"/>
                      <a:pt x="68913" y="458166"/>
                      <a:pt x="67991" y="460253"/>
                    </a:cubicBezTo>
                    <a:cubicBezTo>
                      <a:pt x="67851" y="460575"/>
                      <a:pt x="11258" y="530229"/>
                      <a:pt x="9227" y="531806"/>
                    </a:cubicBezTo>
                    <a:cubicBezTo>
                      <a:pt x="-1713" y="540268"/>
                      <a:pt x="2864" y="551667"/>
                      <a:pt x="952" y="555547"/>
                    </a:cubicBezTo>
                    <a:cubicBezTo>
                      <a:pt x="-2136" y="561811"/>
                      <a:pt x="2614" y="563571"/>
                      <a:pt x="10490" y="569311"/>
                    </a:cubicBezTo>
                    <a:cubicBezTo>
                      <a:pt x="35055" y="607677"/>
                      <a:pt x="114839" y="664696"/>
                      <a:pt x="100273" y="671100"/>
                    </a:cubicBezTo>
                    <a:cubicBezTo>
                      <a:pt x="100023" y="671211"/>
                      <a:pt x="75050" y="699677"/>
                      <a:pt x="63932" y="712389"/>
                    </a:cubicBezTo>
                    <a:cubicBezTo>
                      <a:pt x="84021" y="712124"/>
                      <a:pt x="104394" y="711903"/>
                      <a:pt x="125030" y="711716"/>
                    </a:cubicBezTo>
                    <a:cubicBezTo>
                      <a:pt x="136148" y="699240"/>
                      <a:pt x="152957" y="680711"/>
                      <a:pt x="153086" y="680624"/>
                    </a:cubicBezTo>
                    <a:cubicBezTo>
                      <a:pt x="168037" y="670211"/>
                      <a:pt x="161707" y="650624"/>
                      <a:pt x="145758" y="646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9257128" y="3918526"/>
                <a:ext cx="156761" cy="734542"/>
              </a:xfrm>
              <a:custGeom>
                <a:avLst/>
                <a:gdLst/>
                <a:ahLst/>
                <a:cxnLst/>
                <a:rect l="l" t="t" r="r" b="b"/>
                <a:pathLst>
                  <a:path w="156761" h="734542" extrusionOk="0">
                    <a:moveTo>
                      <a:pt x="139979" y="710523"/>
                    </a:moveTo>
                    <a:cubicBezTo>
                      <a:pt x="146170" y="703336"/>
                      <a:pt x="163660" y="693047"/>
                      <a:pt x="153820" y="667677"/>
                    </a:cubicBezTo>
                    <a:cubicBezTo>
                      <a:pt x="155784" y="662114"/>
                      <a:pt x="140584" y="651965"/>
                      <a:pt x="134552" y="649961"/>
                    </a:cubicBezTo>
                    <a:cubicBezTo>
                      <a:pt x="129284" y="648215"/>
                      <a:pt x="99225" y="616186"/>
                      <a:pt x="95152" y="611730"/>
                    </a:cubicBezTo>
                    <a:cubicBezTo>
                      <a:pt x="93299" y="609701"/>
                      <a:pt x="92722" y="606475"/>
                      <a:pt x="90821" y="604508"/>
                    </a:cubicBezTo>
                    <a:cubicBezTo>
                      <a:pt x="36758" y="548720"/>
                      <a:pt x="51829" y="565133"/>
                      <a:pt x="58014" y="552210"/>
                    </a:cubicBezTo>
                    <a:cubicBezTo>
                      <a:pt x="63297" y="541176"/>
                      <a:pt x="103614" y="496383"/>
                      <a:pt x="116812" y="486724"/>
                    </a:cubicBezTo>
                    <a:cubicBezTo>
                      <a:pt x="131714" y="475810"/>
                      <a:pt x="133049" y="461628"/>
                      <a:pt x="152173" y="447306"/>
                    </a:cubicBezTo>
                    <a:cubicBezTo>
                      <a:pt x="156236" y="412829"/>
                      <a:pt x="127886" y="412147"/>
                      <a:pt x="122853" y="397911"/>
                    </a:cubicBezTo>
                    <a:cubicBezTo>
                      <a:pt x="122171" y="395978"/>
                      <a:pt x="119732" y="394175"/>
                      <a:pt x="117681" y="393339"/>
                    </a:cubicBezTo>
                    <a:cubicBezTo>
                      <a:pt x="112341" y="391166"/>
                      <a:pt x="93361" y="364319"/>
                      <a:pt x="76783" y="354247"/>
                    </a:cubicBezTo>
                    <a:cubicBezTo>
                      <a:pt x="74655" y="352954"/>
                      <a:pt x="76509" y="352113"/>
                      <a:pt x="56545" y="334040"/>
                    </a:cubicBezTo>
                    <a:cubicBezTo>
                      <a:pt x="62793" y="321507"/>
                      <a:pt x="61818" y="323074"/>
                      <a:pt x="96680" y="285381"/>
                    </a:cubicBezTo>
                    <a:cubicBezTo>
                      <a:pt x="161187" y="215641"/>
                      <a:pt x="147000" y="226910"/>
                      <a:pt x="113464" y="181674"/>
                    </a:cubicBezTo>
                    <a:cubicBezTo>
                      <a:pt x="108662" y="175193"/>
                      <a:pt x="89476" y="168862"/>
                      <a:pt x="84308" y="162674"/>
                    </a:cubicBezTo>
                    <a:cubicBezTo>
                      <a:pt x="58826" y="132145"/>
                      <a:pt x="75813" y="141116"/>
                      <a:pt x="77599" y="127260"/>
                    </a:cubicBezTo>
                    <a:cubicBezTo>
                      <a:pt x="153628" y="56861"/>
                      <a:pt x="133688" y="75452"/>
                      <a:pt x="100584" y="44899"/>
                    </a:cubicBezTo>
                    <a:cubicBezTo>
                      <a:pt x="74915" y="21236"/>
                      <a:pt x="60886" y="7750"/>
                      <a:pt x="53337" y="0"/>
                    </a:cubicBezTo>
                    <a:cubicBezTo>
                      <a:pt x="35563" y="495"/>
                      <a:pt x="17774" y="990"/>
                      <a:pt x="0" y="1486"/>
                    </a:cubicBezTo>
                    <a:cubicBezTo>
                      <a:pt x="11180" y="19933"/>
                      <a:pt x="30899" y="35592"/>
                      <a:pt x="74060" y="70702"/>
                    </a:cubicBezTo>
                    <a:cubicBezTo>
                      <a:pt x="69084" y="74755"/>
                      <a:pt x="63686" y="86967"/>
                      <a:pt x="52376" y="92640"/>
                    </a:cubicBezTo>
                    <a:cubicBezTo>
                      <a:pt x="50628" y="93520"/>
                      <a:pt x="37906" y="116736"/>
                      <a:pt x="37584" y="116799"/>
                    </a:cubicBezTo>
                    <a:cubicBezTo>
                      <a:pt x="30717" y="118246"/>
                      <a:pt x="33209" y="124986"/>
                      <a:pt x="27706" y="132376"/>
                    </a:cubicBezTo>
                    <a:cubicBezTo>
                      <a:pt x="-3688" y="174530"/>
                      <a:pt x="62956" y="193174"/>
                      <a:pt x="70842" y="201977"/>
                    </a:cubicBezTo>
                    <a:cubicBezTo>
                      <a:pt x="79314" y="211444"/>
                      <a:pt x="78661" y="211232"/>
                      <a:pt x="90556" y="222016"/>
                    </a:cubicBezTo>
                    <a:cubicBezTo>
                      <a:pt x="88640" y="231381"/>
                      <a:pt x="84169" y="224694"/>
                      <a:pt x="83770" y="230708"/>
                    </a:cubicBezTo>
                    <a:cubicBezTo>
                      <a:pt x="83569" y="233838"/>
                      <a:pt x="81907" y="235631"/>
                      <a:pt x="79256" y="236737"/>
                    </a:cubicBezTo>
                    <a:cubicBezTo>
                      <a:pt x="71217" y="240078"/>
                      <a:pt x="70165" y="251251"/>
                      <a:pt x="60858" y="253179"/>
                    </a:cubicBezTo>
                    <a:cubicBezTo>
                      <a:pt x="60541" y="253242"/>
                      <a:pt x="47867" y="271179"/>
                      <a:pt x="39174" y="278814"/>
                    </a:cubicBezTo>
                    <a:cubicBezTo>
                      <a:pt x="31154" y="285857"/>
                      <a:pt x="16636" y="307660"/>
                      <a:pt x="14460" y="311444"/>
                    </a:cubicBezTo>
                    <a:cubicBezTo>
                      <a:pt x="4687" y="317675"/>
                      <a:pt x="2516" y="330454"/>
                      <a:pt x="7429" y="338949"/>
                    </a:cubicBezTo>
                    <a:cubicBezTo>
                      <a:pt x="13034" y="348632"/>
                      <a:pt x="8712" y="342766"/>
                      <a:pt x="12472" y="353175"/>
                    </a:cubicBezTo>
                    <a:cubicBezTo>
                      <a:pt x="26241" y="360901"/>
                      <a:pt x="25482" y="367844"/>
                      <a:pt x="30827" y="372478"/>
                    </a:cubicBezTo>
                    <a:cubicBezTo>
                      <a:pt x="40197" y="380603"/>
                      <a:pt x="63667" y="403055"/>
                      <a:pt x="63965" y="403373"/>
                    </a:cubicBezTo>
                    <a:cubicBezTo>
                      <a:pt x="110170" y="452974"/>
                      <a:pt x="98970" y="425541"/>
                      <a:pt x="87963" y="448099"/>
                    </a:cubicBezTo>
                    <a:cubicBezTo>
                      <a:pt x="86028" y="452065"/>
                      <a:pt x="79496" y="451330"/>
                      <a:pt x="67869" y="469988"/>
                    </a:cubicBezTo>
                    <a:cubicBezTo>
                      <a:pt x="59652" y="483181"/>
                      <a:pt x="49735" y="488762"/>
                      <a:pt x="43376" y="497686"/>
                    </a:cubicBezTo>
                    <a:cubicBezTo>
                      <a:pt x="39030" y="503787"/>
                      <a:pt x="35515" y="510388"/>
                      <a:pt x="29415" y="515070"/>
                    </a:cubicBezTo>
                    <a:cubicBezTo>
                      <a:pt x="29098" y="515315"/>
                      <a:pt x="14239" y="541248"/>
                      <a:pt x="8760" y="541518"/>
                    </a:cubicBezTo>
                    <a:cubicBezTo>
                      <a:pt x="-2147" y="560619"/>
                      <a:pt x="-3568" y="552989"/>
                      <a:pt x="12914" y="588047"/>
                    </a:cubicBezTo>
                    <a:cubicBezTo>
                      <a:pt x="20151" y="591576"/>
                      <a:pt x="23292" y="598792"/>
                      <a:pt x="27744" y="604778"/>
                    </a:cubicBezTo>
                    <a:cubicBezTo>
                      <a:pt x="33185" y="612100"/>
                      <a:pt x="55877" y="629475"/>
                      <a:pt x="60012" y="644081"/>
                    </a:cubicBezTo>
                    <a:cubicBezTo>
                      <a:pt x="61194" y="648249"/>
                      <a:pt x="81614" y="657730"/>
                      <a:pt x="85350" y="670379"/>
                    </a:cubicBezTo>
                    <a:cubicBezTo>
                      <a:pt x="86148" y="673076"/>
                      <a:pt x="86378" y="666201"/>
                      <a:pt x="97952" y="681057"/>
                    </a:cubicBezTo>
                    <a:cubicBezTo>
                      <a:pt x="91987" y="688091"/>
                      <a:pt x="84150" y="693293"/>
                      <a:pt x="78512" y="700677"/>
                    </a:cubicBezTo>
                    <a:cubicBezTo>
                      <a:pt x="77801" y="701610"/>
                      <a:pt x="72970" y="701317"/>
                      <a:pt x="71822" y="703321"/>
                    </a:cubicBezTo>
                    <a:cubicBezTo>
                      <a:pt x="70621" y="705413"/>
                      <a:pt x="54658" y="720370"/>
                      <a:pt x="40946" y="733509"/>
                    </a:cubicBezTo>
                    <a:cubicBezTo>
                      <a:pt x="64407" y="733841"/>
                      <a:pt x="87838" y="734187"/>
                      <a:pt x="111207" y="734543"/>
                    </a:cubicBezTo>
                    <a:cubicBezTo>
                      <a:pt x="111601" y="733774"/>
                      <a:pt x="111952" y="732927"/>
                      <a:pt x="112221" y="731947"/>
                    </a:cubicBezTo>
                    <a:cubicBezTo>
                      <a:pt x="112984" y="729235"/>
                      <a:pt x="125327" y="727548"/>
                      <a:pt x="139979" y="7105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9590157" y="3908141"/>
                <a:ext cx="161827" cy="750648"/>
              </a:xfrm>
              <a:custGeom>
                <a:avLst/>
                <a:gdLst/>
                <a:ahLst/>
                <a:cxnLst/>
                <a:rect l="l" t="t" r="r" b="b"/>
                <a:pathLst>
                  <a:path w="161827" h="750648" extrusionOk="0">
                    <a:moveTo>
                      <a:pt x="121126" y="744504"/>
                    </a:moveTo>
                    <a:cubicBezTo>
                      <a:pt x="131293" y="734961"/>
                      <a:pt x="150907" y="710961"/>
                      <a:pt x="153034" y="709480"/>
                    </a:cubicBezTo>
                    <a:cubicBezTo>
                      <a:pt x="167980" y="699062"/>
                      <a:pt x="161650" y="679470"/>
                      <a:pt x="145701" y="675740"/>
                    </a:cubicBezTo>
                    <a:cubicBezTo>
                      <a:pt x="138742" y="657355"/>
                      <a:pt x="123460" y="657946"/>
                      <a:pt x="119258" y="646066"/>
                    </a:cubicBezTo>
                    <a:cubicBezTo>
                      <a:pt x="118576" y="644134"/>
                      <a:pt x="116137" y="642331"/>
                      <a:pt x="114086" y="641494"/>
                    </a:cubicBezTo>
                    <a:cubicBezTo>
                      <a:pt x="108745" y="639321"/>
                      <a:pt x="89766" y="612475"/>
                      <a:pt x="73188" y="602403"/>
                    </a:cubicBezTo>
                    <a:cubicBezTo>
                      <a:pt x="71838" y="601580"/>
                      <a:pt x="70926" y="600032"/>
                      <a:pt x="69845" y="598787"/>
                    </a:cubicBezTo>
                    <a:cubicBezTo>
                      <a:pt x="44805" y="569883"/>
                      <a:pt x="51178" y="590475"/>
                      <a:pt x="60879" y="572902"/>
                    </a:cubicBezTo>
                    <a:cubicBezTo>
                      <a:pt x="67626" y="560676"/>
                      <a:pt x="110215" y="519056"/>
                      <a:pt x="111180" y="513234"/>
                    </a:cubicBezTo>
                    <a:cubicBezTo>
                      <a:pt x="111641" y="510436"/>
                      <a:pt x="123787" y="507364"/>
                      <a:pt x="136480" y="488940"/>
                    </a:cubicBezTo>
                    <a:cubicBezTo>
                      <a:pt x="143953" y="478099"/>
                      <a:pt x="145917" y="479551"/>
                      <a:pt x="148395" y="471729"/>
                    </a:cubicBezTo>
                    <a:cubicBezTo>
                      <a:pt x="159278" y="468349"/>
                      <a:pt x="164901" y="457782"/>
                      <a:pt x="152482" y="443772"/>
                    </a:cubicBezTo>
                    <a:cubicBezTo>
                      <a:pt x="143516" y="433661"/>
                      <a:pt x="79450" y="366632"/>
                      <a:pt x="76007" y="358877"/>
                    </a:cubicBezTo>
                    <a:cubicBezTo>
                      <a:pt x="75238" y="357151"/>
                      <a:pt x="73485" y="358137"/>
                      <a:pt x="67938" y="353574"/>
                    </a:cubicBezTo>
                    <a:cubicBezTo>
                      <a:pt x="97791" y="312415"/>
                      <a:pt x="112170" y="311848"/>
                      <a:pt x="109836" y="300295"/>
                    </a:cubicBezTo>
                    <a:cubicBezTo>
                      <a:pt x="137004" y="277497"/>
                      <a:pt x="124118" y="278934"/>
                      <a:pt x="131841" y="275771"/>
                    </a:cubicBezTo>
                    <a:cubicBezTo>
                      <a:pt x="132513" y="275497"/>
                      <a:pt x="131855" y="271511"/>
                      <a:pt x="131481" y="269300"/>
                    </a:cubicBezTo>
                    <a:cubicBezTo>
                      <a:pt x="125362" y="233040"/>
                      <a:pt x="103746" y="225944"/>
                      <a:pt x="97181" y="205876"/>
                    </a:cubicBezTo>
                    <a:cubicBezTo>
                      <a:pt x="96792" y="204694"/>
                      <a:pt x="95490" y="203833"/>
                      <a:pt x="94713" y="202746"/>
                    </a:cubicBezTo>
                    <a:cubicBezTo>
                      <a:pt x="88733" y="194492"/>
                      <a:pt x="92431" y="179948"/>
                      <a:pt x="89214" y="177145"/>
                    </a:cubicBezTo>
                    <a:cubicBezTo>
                      <a:pt x="89406" y="176876"/>
                      <a:pt x="89713" y="176631"/>
                      <a:pt x="89814" y="176347"/>
                    </a:cubicBezTo>
                    <a:cubicBezTo>
                      <a:pt x="95337" y="161386"/>
                      <a:pt x="108524" y="152049"/>
                      <a:pt x="116862" y="139169"/>
                    </a:cubicBezTo>
                    <a:cubicBezTo>
                      <a:pt x="125929" y="125155"/>
                      <a:pt x="205756" y="105092"/>
                      <a:pt x="128345" y="46428"/>
                    </a:cubicBezTo>
                    <a:cubicBezTo>
                      <a:pt x="91471" y="18486"/>
                      <a:pt x="97829" y="15697"/>
                      <a:pt x="79239" y="0"/>
                    </a:cubicBezTo>
                    <a:cubicBezTo>
                      <a:pt x="58127" y="635"/>
                      <a:pt x="36780" y="1274"/>
                      <a:pt x="15240" y="1909"/>
                    </a:cubicBezTo>
                    <a:cubicBezTo>
                      <a:pt x="17243" y="9928"/>
                      <a:pt x="22876" y="15462"/>
                      <a:pt x="27655" y="21361"/>
                    </a:cubicBezTo>
                    <a:cubicBezTo>
                      <a:pt x="34446" y="22005"/>
                      <a:pt x="69490" y="62635"/>
                      <a:pt x="77159" y="67746"/>
                    </a:cubicBezTo>
                    <a:cubicBezTo>
                      <a:pt x="108966" y="88976"/>
                      <a:pt x="100495" y="89039"/>
                      <a:pt x="106844" y="91395"/>
                    </a:cubicBezTo>
                    <a:cubicBezTo>
                      <a:pt x="113663" y="93924"/>
                      <a:pt x="110422" y="92159"/>
                      <a:pt x="85660" y="116794"/>
                    </a:cubicBezTo>
                    <a:cubicBezTo>
                      <a:pt x="80838" y="121592"/>
                      <a:pt x="56134" y="148453"/>
                      <a:pt x="46692" y="148669"/>
                    </a:cubicBezTo>
                    <a:cubicBezTo>
                      <a:pt x="41304" y="165313"/>
                      <a:pt x="39608" y="168679"/>
                      <a:pt x="41030" y="172410"/>
                    </a:cubicBezTo>
                    <a:cubicBezTo>
                      <a:pt x="46178" y="185934"/>
                      <a:pt x="44022" y="194770"/>
                      <a:pt x="54775" y="205126"/>
                    </a:cubicBezTo>
                    <a:cubicBezTo>
                      <a:pt x="62454" y="212520"/>
                      <a:pt x="89775" y="260083"/>
                      <a:pt x="91519" y="262252"/>
                    </a:cubicBezTo>
                    <a:cubicBezTo>
                      <a:pt x="82351" y="266732"/>
                      <a:pt x="71070" y="274372"/>
                      <a:pt x="69787" y="284540"/>
                    </a:cubicBezTo>
                    <a:cubicBezTo>
                      <a:pt x="69259" y="288728"/>
                      <a:pt x="58583" y="290968"/>
                      <a:pt x="40434" y="319103"/>
                    </a:cubicBezTo>
                    <a:cubicBezTo>
                      <a:pt x="37025" y="324387"/>
                      <a:pt x="31262" y="327978"/>
                      <a:pt x="29350" y="334367"/>
                    </a:cubicBezTo>
                    <a:cubicBezTo>
                      <a:pt x="21873" y="336401"/>
                      <a:pt x="23995" y="344310"/>
                      <a:pt x="20653" y="348968"/>
                    </a:cubicBezTo>
                    <a:cubicBezTo>
                      <a:pt x="14040" y="358161"/>
                      <a:pt x="22252" y="375118"/>
                      <a:pt x="28553" y="384478"/>
                    </a:cubicBezTo>
                    <a:cubicBezTo>
                      <a:pt x="32001" y="389608"/>
                      <a:pt x="50880" y="392522"/>
                      <a:pt x="63924" y="413575"/>
                    </a:cubicBezTo>
                    <a:cubicBezTo>
                      <a:pt x="68097" y="420315"/>
                      <a:pt x="97676" y="446623"/>
                      <a:pt x="103448" y="451743"/>
                    </a:cubicBezTo>
                    <a:cubicBezTo>
                      <a:pt x="91221" y="463493"/>
                      <a:pt x="75867" y="483195"/>
                      <a:pt x="74311" y="485762"/>
                    </a:cubicBezTo>
                    <a:cubicBezTo>
                      <a:pt x="73711" y="486753"/>
                      <a:pt x="68861" y="487022"/>
                      <a:pt x="67938" y="489109"/>
                    </a:cubicBezTo>
                    <a:cubicBezTo>
                      <a:pt x="65076" y="495628"/>
                      <a:pt x="28380" y="533042"/>
                      <a:pt x="13790" y="558013"/>
                    </a:cubicBezTo>
                    <a:cubicBezTo>
                      <a:pt x="3532" y="562422"/>
                      <a:pt x="-205" y="573321"/>
                      <a:pt x="1952" y="582162"/>
                    </a:cubicBezTo>
                    <a:cubicBezTo>
                      <a:pt x="-339" y="586989"/>
                      <a:pt x="-1636" y="589734"/>
                      <a:pt x="4031" y="593609"/>
                    </a:cubicBezTo>
                    <a:cubicBezTo>
                      <a:pt x="14928" y="601056"/>
                      <a:pt x="23914" y="617754"/>
                      <a:pt x="27223" y="620624"/>
                    </a:cubicBezTo>
                    <a:cubicBezTo>
                      <a:pt x="43590" y="634816"/>
                      <a:pt x="104630" y="694807"/>
                      <a:pt x="105547" y="696610"/>
                    </a:cubicBezTo>
                    <a:cubicBezTo>
                      <a:pt x="91677" y="707778"/>
                      <a:pt x="82087" y="721975"/>
                      <a:pt x="57008" y="749605"/>
                    </a:cubicBezTo>
                    <a:cubicBezTo>
                      <a:pt x="76631" y="749952"/>
                      <a:pt x="96110" y="750302"/>
                      <a:pt x="115431" y="750649"/>
                    </a:cubicBezTo>
                    <a:cubicBezTo>
                      <a:pt x="116852" y="748836"/>
                      <a:pt x="118672" y="746802"/>
                      <a:pt x="121126" y="7445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10104329" y="3890338"/>
                <a:ext cx="157149" cy="776153"/>
              </a:xfrm>
              <a:custGeom>
                <a:avLst/>
                <a:gdLst/>
                <a:ahLst/>
                <a:cxnLst/>
                <a:rect l="l" t="t" r="r" b="b"/>
                <a:pathLst>
                  <a:path w="157149" h="776153" extrusionOk="0">
                    <a:moveTo>
                      <a:pt x="148583" y="717466"/>
                    </a:moveTo>
                    <a:cubicBezTo>
                      <a:pt x="163092" y="707355"/>
                      <a:pt x="156949" y="688336"/>
                      <a:pt x="141466" y="684711"/>
                    </a:cubicBezTo>
                    <a:cubicBezTo>
                      <a:pt x="134695" y="666816"/>
                      <a:pt x="119816" y="667263"/>
                      <a:pt x="115792" y="655898"/>
                    </a:cubicBezTo>
                    <a:cubicBezTo>
                      <a:pt x="115129" y="654023"/>
                      <a:pt x="112761" y="652268"/>
                      <a:pt x="110773" y="651456"/>
                    </a:cubicBezTo>
                    <a:cubicBezTo>
                      <a:pt x="105591" y="649345"/>
                      <a:pt x="87164" y="623282"/>
                      <a:pt x="71066" y="613504"/>
                    </a:cubicBezTo>
                    <a:cubicBezTo>
                      <a:pt x="69289" y="612427"/>
                      <a:pt x="65130" y="606181"/>
                      <a:pt x="61672" y="602898"/>
                    </a:cubicBezTo>
                    <a:cubicBezTo>
                      <a:pt x="49555" y="591378"/>
                      <a:pt x="49589" y="594869"/>
                      <a:pt x="53042" y="591124"/>
                    </a:cubicBezTo>
                    <a:cubicBezTo>
                      <a:pt x="53330" y="590811"/>
                      <a:pt x="98070" y="538984"/>
                      <a:pt x="100078" y="537585"/>
                    </a:cubicBezTo>
                    <a:cubicBezTo>
                      <a:pt x="109697" y="530873"/>
                      <a:pt x="105682" y="527393"/>
                      <a:pt x="110418" y="524508"/>
                    </a:cubicBezTo>
                    <a:cubicBezTo>
                      <a:pt x="126477" y="514729"/>
                      <a:pt x="137984" y="496344"/>
                      <a:pt x="142667" y="489243"/>
                    </a:cubicBezTo>
                    <a:cubicBezTo>
                      <a:pt x="135665" y="482099"/>
                      <a:pt x="128600" y="475012"/>
                      <a:pt x="121512" y="467945"/>
                    </a:cubicBezTo>
                    <a:cubicBezTo>
                      <a:pt x="128898" y="462580"/>
                      <a:pt x="135765" y="457681"/>
                      <a:pt x="142158" y="453142"/>
                    </a:cubicBezTo>
                    <a:cubicBezTo>
                      <a:pt x="129762" y="439959"/>
                      <a:pt x="76593" y="383324"/>
                      <a:pt x="73808" y="377070"/>
                    </a:cubicBezTo>
                    <a:cubicBezTo>
                      <a:pt x="73064" y="375392"/>
                      <a:pt x="71359" y="376348"/>
                      <a:pt x="65975" y="371920"/>
                    </a:cubicBezTo>
                    <a:cubicBezTo>
                      <a:pt x="95141" y="331699"/>
                      <a:pt x="108929" y="331459"/>
                      <a:pt x="106652" y="320194"/>
                    </a:cubicBezTo>
                    <a:cubicBezTo>
                      <a:pt x="133033" y="298059"/>
                      <a:pt x="120551" y="299444"/>
                      <a:pt x="128019" y="296382"/>
                    </a:cubicBezTo>
                    <a:cubicBezTo>
                      <a:pt x="128672" y="296117"/>
                      <a:pt x="128033" y="292247"/>
                      <a:pt x="127673" y="290103"/>
                    </a:cubicBezTo>
                    <a:cubicBezTo>
                      <a:pt x="127476" y="288939"/>
                      <a:pt x="126175" y="287920"/>
                      <a:pt x="126098" y="286785"/>
                    </a:cubicBezTo>
                    <a:cubicBezTo>
                      <a:pt x="125743" y="281261"/>
                      <a:pt x="125527" y="279454"/>
                      <a:pt x="123336" y="278329"/>
                    </a:cubicBezTo>
                    <a:cubicBezTo>
                      <a:pt x="123116" y="262290"/>
                      <a:pt x="116997" y="264502"/>
                      <a:pt x="109957" y="252872"/>
                    </a:cubicBezTo>
                    <a:cubicBezTo>
                      <a:pt x="104967" y="244626"/>
                      <a:pt x="97465" y="238001"/>
                      <a:pt x="94368" y="228525"/>
                    </a:cubicBezTo>
                    <a:cubicBezTo>
                      <a:pt x="93993" y="227376"/>
                      <a:pt x="92725" y="226540"/>
                      <a:pt x="91966" y="225487"/>
                    </a:cubicBezTo>
                    <a:cubicBezTo>
                      <a:pt x="86160" y="217472"/>
                      <a:pt x="89753" y="203352"/>
                      <a:pt x="86626" y="200631"/>
                    </a:cubicBezTo>
                    <a:cubicBezTo>
                      <a:pt x="86813" y="200371"/>
                      <a:pt x="87111" y="200131"/>
                      <a:pt x="87212" y="199857"/>
                    </a:cubicBezTo>
                    <a:cubicBezTo>
                      <a:pt x="92576" y="185333"/>
                      <a:pt x="105380" y="176265"/>
                      <a:pt x="113472" y="163761"/>
                    </a:cubicBezTo>
                    <a:cubicBezTo>
                      <a:pt x="121473" y="151395"/>
                      <a:pt x="200201" y="130991"/>
                      <a:pt x="124624" y="73717"/>
                    </a:cubicBezTo>
                    <a:cubicBezTo>
                      <a:pt x="85939" y="44404"/>
                      <a:pt x="96289" y="43616"/>
                      <a:pt x="72098" y="24702"/>
                    </a:cubicBezTo>
                    <a:cubicBezTo>
                      <a:pt x="64698" y="18914"/>
                      <a:pt x="74740" y="22505"/>
                      <a:pt x="77871" y="13856"/>
                    </a:cubicBezTo>
                    <a:cubicBezTo>
                      <a:pt x="78961" y="10851"/>
                      <a:pt x="81507" y="9620"/>
                      <a:pt x="83351" y="7558"/>
                    </a:cubicBezTo>
                    <a:cubicBezTo>
                      <a:pt x="86693" y="3813"/>
                      <a:pt x="89306" y="1462"/>
                      <a:pt x="90862" y="0"/>
                    </a:cubicBezTo>
                    <a:cubicBezTo>
                      <a:pt x="70163" y="865"/>
                      <a:pt x="47634" y="1760"/>
                      <a:pt x="23492" y="2683"/>
                    </a:cubicBezTo>
                    <a:cubicBezTo>
                      <a:pt x="13849" y="8303"/>
                      <a:pt x="13042" y="23866"/>
                      <a:pt x="15213" y="29428"/>
                    </a:cubicBezTo>
                    <a:cubicBezTo>
                      <a:pt x="14924" y="36390"/>
                      <a:pt x="27723" y="51452"/>
                      <a:pt x="30369" y="52308"/>
                    </a:cubicBezTo>
                    <a:cubicBezTo>
                      <a:pt x="39268" y="55193"/>
                      <a:pt x="65898" y="88390"/>
                      <a:pt x="74922" y="94414"/>
                    </a:cubicBezTo>
                    <a:cubicBezTo>
                      <a:pt x="105802" y="115025"/>
                      <a:pt x="97581" y="115087"/>
                      <a:pt x="103742" y="117376"/>
                    </a:cubicBezTo>
                    <a:cubicBezTo>
                      <a:pt x="106187" y="118280"/>
                      <a:pt x="109865" y="119390"/>
                      <a:pt x="102114" y="124116"/>
                    </a:cubicBezTo>
                    <a:cubicBezTo>
                      <a:pt x="93859" y="129145"/>
                      <a:pt x="57081" y="172717"/>
                      <a:pt x="45344" y="172982"/>
                    </a:cubicBezTo>
                    <a:cubicBezTo>
                      <a:pt x="40114" y="189145"/>
                      <a:pt x="38466" y="192410"/>
                      <a:pt x="39845" y="196035"/>
                    </a:cubicBezTo>
                    <a:cubicBezTo>
                      <a:pt x="44844" y="209169"/>
                      <a:pt x="42750" y="217742"/>
                      <a:pt x="53191" y="227799"/>
                    </a:cubicBezTo>
                    <a:cubicBezTo>
                      <a:pt x="60664" y="234992"/>
                      <a:pt x="87159" y="281146"/>
                      <a:pt x="88874" y="283261"/>
                    </a:cubicBezTo>
                    <a:cubicBezTo>
                      <a:pt x="79979" y="287612"/>
                      <a:pt x="69015" y="295031"/>
                      <a:pt x="67771" y="304901"/>
                    </a:cubicBezTo>
                    <a:cubicBezTo>
                      <a:pt x="67257" y="308968"/>
                      <a:pt x="56894" y="311136"/>
                      <a:pt x="39268" y="338459"/>
                    </a:cubicBezTo>
                    <a:cubicBezTo>
                      <a:pt x="35959" y="343589"/>
                      <a:pt x="30365" y="347074"/>
                      <a:pt x="28506" y="353276"/>
                    </a:cubicBezTo>
                    <a:cubicBezTo>
                      <a:pt x="21244" y="355252"/>
                      <a:pt x="23310" y="362930"/>
                      <a:pt x="20058" y="367454"/>
                    </a:cubicBezTo>
                    <a:cubicBezTo>
                      <a:pt x="13637" y="376377"/>
                      <a:pt x="21614" y="392844"/>
                      <a:pt x="27728" y="401935"/>
                    </a:cubicBezTo>
                    <a:cubicBezTo>
                      <a:pt x="31080" y="406916"/>
                      <a:pt x="49402" y="409743"/>
                      <a:pt x="62071" y="430185"/>
                    </a:cubicBezTo>
                    <a:cubicBezTo>
                      <a:pt x="66115" y="436714"/>
                      <a:pt x="94661" y="462113"/>
                      <a:pt x="100448" y="467243"/>
                    </a:cubicBezTo>
                    <a:cubicBezTo>
                      <a:pt x="83115" y="483897"/>
                      <a:pt x="26157" y="548580"/>
                      <a:pt x="13397" y="570422"/>
                    </a:cubicBezTo>
                    <a:cubicBezTo>
                      <a:pt x="3437" y="574696"/>
                      <a:pt x="-189" y="585282"/>
                      <a:pt x="1905" y="593869"/>
                    </a:cubicBezTo>
                    <a:cubicBezTo>
                      <a:pt x="-319" y="598547"/>
                      <a:pt x="-1606" y="601210"/>
                      <a:pt x="3922" y="604980"/>
                    </a:cubicBezTo>
                    <a:cubicBezTo>
                      <a:pt x="14497" y="612210"/>
                      <a:pt x="23228" y="628422"/>
                      <a:pt x="26436" y="631206"/>
                    </a:cubicBezTo>
                    <a:cubicBezTo>
                      <a:pt x="50818" y="652355"/>
                      <a:pt x="102325" y="704668"/>
                      <a:pt x="102484" y="704980"/>
                    </a:cubicBezTo>
                    <a:cubicBezTo>
                      <a:pt x="97091" y="709317"/>
                      <a:pt x="98474" y="706350"/>
                      <a:pt x="94833" y="710898"/>
                    </a:cubicBezTo>
                    <a:cubicBezTo>
                      <a:pt x="59501" y="755057"/>
                      <a:pt x="37871" y="770437"/>
                      <a:pt x="39580" y="775557"/>
                    </a:cubicBezTo>
                    <a:cubicBezTo>
                      <a:pt x="59160" y="775788"/>
                      <a:pt x="78164" y="775985"/>
                      <a:pt x="96596" y="776154"/>
                    </a:cubicBezTo>
                    <a:cubicBezTo>
                      <a:pt x="104722" y="767014"/>
                      <a:pt x="147450" y="718259"/>
                      <a:pt x="148583" y="7174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8364331" y="3940742"/>
                <a:ext cx="152537" cy="712268"/>
              </a:xfrm>
              <a:custGeom>
                <a:avLst/>
                <a:gdLst/>
                <a:ahLst/>
                <a:cxnLst/>
                <a:rect l="l" t="t" r="r" b="b"/>
                <a:pathLst>
                  <a:path w="152537" h="712268" extrusionOk="0">
                    <a:moveTo>
                      <a:pt x="148532" y="651412"/>
                    </a:moveTo>
                    <a:cubicBezTo>
                      <a:pt x="159582" y="636614"/>
                      <a:pt x="138062" y="635600"/>
                      <a:pt x="136372" y="631013"/>
                    </a:cubicBezTo>
                    <a:cubicBezTo>
                      <a:pt x="132155" y="619528"/>
                      <a:pt x="118189" y="617576"/>
                      <a:pt x="114698" y="609826"/>
                    </a:cubicBezTo>
                    <a:cubicBezTo>
                      <a:pt x="106567" y="591787"/>
                      <a:pt x="90368" y="586287"/>
                      <a:pt x="65933" y="554244"/>
                    </a:cubicBezTo>
                    <a:cubicBezTo>
                      <a:pt x="71100" y="545643"/>
                      <a:pt x="74904" y="550373"/>
                      <a:pt x="89643" y="529984"/>
                    </a:cubicBezTo>
                    <a:cubicBezTo>
                      <a:pt x="119178" y="489133"/>
                      <a:pt x="123534" y="496791"/>
                      <a:pt x="134619" y="474854"/>
                    </a:cubicBezTo>
                    <a:cubicBezTo>
                      <a:pt x="141746" y="460719"/>
                      <a:pt x="150236" y="464152"/>
                      <a:pt x="116239" y="428738"/>
                    </a:cubicBezTo>
                    <a:cubicBezTo>
                      <a:pt x="108037" y="420190"/>
                      <a:pt x="99171" y="411873"/>
                      <a:pt x="92304" y="402344"/>
                    </a:cubicBezTo>
                    <a:cubicBezTo>
                      <a:pt x="82607" y="388897"/>
                      <a:pt x="66682" y="381195"/>
                      <a:pt x="59718" y="365531"/>
                    </a:cubicBezTo>
                    <a:cubicBezTo>
                      <a:pt x="58988" y="363892"/>
                      <a:pt x="57370" y="364791"/>
                      <a:pt x="52150" y="360589"/>
                    </a:cubicBezTo>
                    <a:cubicBezTo>
                      <a:pt x="58057" y="352786"/>
                      <a:pt x="104555" y="298521"/>
                      <a:pt x="119380" y="293035"/>
                    </a:cubicBezTo>
                    <a:cubicBezTo>
                      <a:pt x="124951" y="290978"/>
                      <a:pt x="124077" y="282598"/>
                      <a:pt x="130700" y="281458"/>
                    </a:cubicBezTo>
                    <a:cubicBezTo>
                      <a:pt x="131007" y="281405"/>
                      <a:pt x="129941" y="283579"/>
                      <a:pt x="134734" y="259497"/>
                    </a:cubicBezTo>
                    <a:cubicBezTo>
                      <a:pt x="136914" y="256636"/>
                      <a:pt x="134647" y="255367"/>
                      <a:pt x="131391" y="247516"/>
                    </a:cubicBezTo>
                    <a:cubicBezTo>
                      <a:pt x="101496" y="239155"/>
                      <a:pt x="66591" y="171756"/>
                      <a:pt x="61078" y="168823"/>
                    </a:cubicBezTo>
                    <a:cubicBezTo>
                      <a:pt x="54666" y="165419"/>
                      <a:pt x="51098" y="159809"/>
                      <a:pt x="48351" y="153785"/>
                    </a:cubicBezTo>
                    <a:cubicBezTo>
                      <a:pt x="49950" y="152405"/>
                      <a:pt x="51376" y="150664"/>
                      <a:pt x="52784" y="148727"/>
                    </a:cubicBezTo>
                    <a:cubicBezTo>
                      <a:pt x="68478" y="127082"/>
                      <a:pt x="90032" y="120313"/>
                      <a:pt x="106682" y="103419"/>
                    </a:cubicBezTo>
                    <a:cubicBezTo>
                      <a:pt x="129893" y="79871"/>
                      <a:pt x="136069" y="72654"/>
                      <a:pt x="151010" y="63630"/>
                    </a:cubicBezTo>
                    <a:cubicBezTo>
                      <a:pt x="147662" y="58986"/>
                      <a:pt x="153997" y="58851"/>
                      <a:pt x="152215" y="50596"/>
                    </a:cubicBezTo>
                    <a:cubicBezTo>
                      <a:pt x="149838" y="39390"/>
                      <a:pt x="123189" y="16188"/>
                      <a:pt x="109266" y="0"/>
                    </a:cubicBezTo>
                    <a:cubicBezTo>
                      <a:pt x="89686" y="495"/>
                      <a:pt x="71014" y="971"/>
                      <a:pt x="53331" y="1413"/>
                    </a:cubicBezTo>
                    <a:cubicBezTo>
                      <a:pt x="59229" y="7827"/>
                      <a:pt x="59267" y="11014"/>
                      <a:pt x="66452" y="17736"/>
                    </a:cubicBezTo>
                    <a:cubicBezTo>
                      <a:pt x="122156" y="69837"/>
                      <a:pt x="99306" y="32625"/>
                      <a:pt x="49350" y="100145"/>
                    </a:cubicBezTo>
                    <a:cubicBezTo>
                      <a:pt x="44528" y="106659"/>
                      <a:pt x="26989" y="113602"/>
                      <a:pt x="22196" y="120140"/>
                    </a:cubicBezTo>
                    <a:cubicBezTo>
                      <a:pt x="17312" y="126813"/>
                      <a:pt x="13994" y="131472"/>
                      <a:pt x="9811" y="133280"/>
                    </a:cubicBezTo>
                    <a:cubicBezTo>
                      <a:pt x="158" y="137453"/>
                      <a:pt x="1531" y="150097"/>
                      <a:pt x="1084" y="151160"/>
                    </a:cubicBezTo>
                    <a:cubicBezTo>
                      <a:pt x="-1624" y="157563"/>
                      <a:pt x="1142" y="163116"/>
                      <a:pt x="4970" y="167160"/>
                    </a:cubicBezTo>
                    <a:cubicBezTo>
                      <a:pt x="13941" y="176636"/>
                      <a:pt x="15795" y="185669"/>
                      <a:pt x="27061" y="193208"/>
                    </a:cubicBezTo>
                    <a:cubicBezTo>
                      <a:pt x="31561" y="196217"/>
                      <a:pt x="42718" y="220573"/>
                      <a:pt x="46536" y="224934"/>
                    </a:cubicBezTo>
                    <a:cubicBezTo>
                      <a:pt x="50560" y="229530"/>
                      <a:pt x="56265" y="232761"/>
                      <a:pt x="59858" y="237612"/>
                    </a:cubicBezTo>
                    <a:cubicBezTo>
                      <a:pt x="80389" y="265362"/>
                      <a:pt x="60698" y="239876"/>
                      <a:pt x="84985" y="262425"/>
                    </a:cubicBezTo>
                    <a:cubicBezTo>
                      <a:pt x="79217" y="268675"/>
                      <a:pt x="74131" y="275540"/>
                      <a:pt x="68709" y="282021"/>
                    </a:cubicBezTo>
                    <a:cubicBezTo>
                      <a:pt x="49772" y="304670"/>
                      <a:pt x="43102" y="303983"/>
                      <a:pt x="40854" y="310324"/>
                    </a:cubicBezTo>
                    <a:cubicBezTo>
                      <a:pt x="36863" y="321612"/>
                      <a:pt x="18758" y="338238"/>
                      <a:pt x="15708" y="352209"/>
                    </a:cubicBezTo>
                    <a:cubicBezTo>
                      <a:pt x="12255" y="357170"/>
                      <a:pt x="7438" y="357372"/>
                      <a:pt x="8490" y="370291"/>
                    </a:cubicBezTo>
                    <a:cubicBezTo>
                      <a:pt x="9316" y="380459"/>
                      <a:pt x="19204" y="394656"/>
                      <a:pt x="23234" y="396603"/>
                    </a:cubicBezTo>
                    <a:cubicBezTo>
                      <a:pt x="48154" y="408651"/>
                      <a:pt x="32109" y="410180"/>
                      <a:pt x="91550" y="460219"/>
                    </a:cubicBezTo>
                    <a:cubicBezTo>
                      <a:pt x="82093" y="468931"/>
                      <a:pt x="82819" y="466080"/>
                      <a:pt x="80970" y="468753"/>
                    </a:cubicBezTo>
                    <a:cubicBezTo>
                      <a:pt x="37862" y="531340"/>
                      <a:pt x="29813" y="529820"/>
                      <a:pt x="17658" y="559777"/>
                    </a:cubicBezTo>
                    <a:cubicBezTo>
                      <a:pt x="11468" y="575037"/>
                      <a:pt x="29491" y="584624"/>
                      <a:pt x="36244" y="590508"/>
                    </a:cubicBezTo>
                    <a:cubicBezTo>
                      <a:pt x="81517" y="629984"/>
                      <a:pt x="91862" y="643989"/>
                      <a:pt x="97913" y="649509"/>
                    </a:cubicBezTo>
                    <a:cubicBezTo>
                      <a:pt x="98206" y="649778"/>
                      <a:pt x="47410" y="696658"/>
                      <a:pt x="37968" y="712269"/>
                    </a:cubicBezTo>
                    <a:cubicBezTo>
                      <a:pt x="55238" y="711754"/>
                      <a:pt x="72849" y="711288"/>
                      <a:pt x="90776" y="710860"/>
                    </a:cubicBezTo>
                    <a:cubicBezTo>
                      <a:pt x="99944" y="707273"/>
                      <a:pt x="106058" y="698105"/>
                      <a:pt x="137745" y="672715"/>
                    </a:cubicBezTo>
                    <a:cubicBezTo>
                      <a:pt x="144224" y="665754"/>
                      <a:pt x="147004" y="659932"/>
                      <a:pt x="148532" y="6514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8735542" y="3932554"/>
                <a:ext cx="151656" cy="715475"/>
              </a:xfrm>
              <a:custGeom>
                <a:avLst/>
                <a:gdLst/>
                <a:ahLst/>
                <a:cxnLst/>
                <a:rect l="l" t="t" r="r" b="b"/>
                <a:pathLst>
                  <a:path w="151656" h="715475" extrusionOk="0">
                    <a:moveTo>
                      <a:pt x="108392" y="707172"/>
                    </a:moveTo>
                    <a:cubicBezTo>
                      <a:pt x="109126" y="704519"/>
                      <a:pt x="121171" y="702817"/>
                      <a:pt x="135338" y="686360"/>
                    </a:cubicBezTo>
                    <a:cubicBezTo>
                      <a:pt x="141495" y="679191"/>
                      <a:pt x="158352" y="669422"/>
                      <a:pt x="148776" y="644744"/>
                    </a:cubicBezTo>
                    <a:cubicBezTo>
                      <a:pt x="150687" y="639340"/>
                      <a:pt x="135924" y="629489"/>
                      <a:pt x="130070" y="627542"/>
                    </a:cubicBezTo>
                    <a:cubicBezTo>
                      <a:pt x="124955" y="625845"/>
                      <a:pt x="95771" y="594749"/>
                      <a:pt x="91813" y="590427"/>
                    </a:cubicBezTo>
                    <a:cubicBezTo>
                      <a:pt x="90012" y="588455"/>
                      <a:pt x="89455" y="585326"/>
                      <a:pt x="87611" y="583417"/>
                    </a:cubicBezTo>
                    <a:cubicBezTo>
                      <a:pt x="35100" y="529229"/>
                      <a:pt x="49758" y="545181"/>
                      <a:pt x="55761" y="532643"/>
                    </a:cubicBezTo>
                    <a:cubicBezTo>
                      <a:pt x="60890" y="521931"/>
                      <a:pt x="100035" y="478440"/>
                      <a:pt x="112848" y="469060"/>
                    </a:cubicBezTo>
                    <a:cubicBezTo>
                      <a:pt x="127299" y="458479"/>
                      <a:pt x="128644" y="444666"/>
                      <a:pt x="147177" y="430786"/>
                    </a:cubicBezTo>
                    <a:cubicBezTo>
                      <a:pt x="151120" y="397310"/>
                      <a:pt x="123596" y="396651"/>
                      <a:pt x="118712" y="382824"/>
                    </a:cubicBezTo>
                    <a:cubicBezTo>
                      <a:pt x="118049" y="380949"/>
                      <a:pt x="115682" y="379195"/>
                      <a:pt x="113694" y="378382"/>
                    </a:cubicBezTo>
                    <a:cubicBezTo>
                      <a:pt x="108512" y="376271"/>
                      <a:pt x="90084" y="350209"/>
                      <a:pt x="73986" y="340430"/>
                    </a:cubicBezTo>
                    <a:cubicBezTo>
                      <a:pt x="71921" y="339175"/>
                      <a:pt x="73722" y="338358"/>
                      <a:pt x="54339" y="320814"/>
                    </a:cubicBezTo>
                    <a:cubicBezTo>
                      <a:pt x="69938" y="289531"/>
                      <a:pt x="153108" y="223722"/>
                      <a:pt x="134863" y="208516"/>
                    </a:cubicBezTo>
                    <a:cubicBezTo>
                      <a:pt x="136025" y="199568"/>
                      <a:pt x="131660" y="202636"/>
                      <a:pt x="109602" y="172881"/>
                    </a:cubicBezTo>
                    <a:cubicBezTo>
                      <a:pt x="104939" y="166592"/>
                      <a:pt x="86310" y="160438"/>
                      <a:pt x="81296" y="154434"/>
                    </a:cubicBezTo>
                    <a:cubicBezTo>
                      <a:pt x="56553" y="124784"/>
                      <a:pt x="73045" y="133496"/>
                      <a:pt x="74779" y="120049"/>
                    </a:cubicBezTo>
                    <a:cubicBezTo>
                      <a:pt x="148593" y="51697"/>
                      <a:pt x="129234" y="69746"/>
                      <a:pt x="97096" y="40082"/>
                    </a:cubicBezTo>
                    <a:cubicBezTo>
                      <a:pt x="44561" y="-8346"/>
                      <a:pt x="73520" y="18779"/>
                      <a:pt x="55165" y="0"/>
                    </a:cubicBezTo>
                    <a:cubicBezTo>
                      <a:pt x="37194" y="471"/>
                      <a:pt x="19478" y="933"/>
                      <a:pt x="2020" y="1389"/>
                    </a:cubicBezTo>
                    <a:cubicBezTo>
                      <a:pt x="24405" y="33380"/>
                      <a:pt x="74394" y="60654"/>
                      <a:pt x="69270" y="67173"/>
                    </a:cubicBezTo>
                    <a:cubicBezTo>
                      <a:pt x="50478" y="91111"/>
                      <a:pt x="51534" y="83693"/>
                      <a:pt x="49004" y="87876"/>
                    </a:cubicBezTo>
                    <a:cubicBezTo>
                      <a:pt x="34159" y="112414"/>
                      <a:pt x="36483" y="109770"/>
                      <a:pt x="35926" y="109885"/>
                    </a:cubicBezTo>
                    <a:cubicBezTo>
                      <a:pt x="29260" y="111289"/>
                      <a:pt x="31681" y="117832"/>
                      <a:pt x="26336" y="125010"/>
                    </a:cubicBezTo>
                    <a:cubicBezTo>
                      <a:pt x="-3949" y="165679"/>
                      <a:pt x="60726" y="184217"/>
                      <a:pt x="68218" y="192588"/>
                    </a:cubicBezTo>
                    <a:cubicBezTo>
                      <a:pt x="76431" y="201766"/>
                      <a:pt x="75816" y="201578"/>
                      <a:pt x="87361" y="212045"/>
                    </a:cubicBezTo>
                    <a:cubicBezTo>
                      <a:pt x="86871" y="214434"/>
                      <a:pt x="86814" y="217597"/>
                      <a:pt x="82708" y="217458"/>
                    </a:cubicBezTo>
                    <a:cubicBezTo>
                      <a:pt x="80076" y="217367"/>
                      <a:pt x="82410" y="223838"/>
                      <a:pt x="76383" y="226338"/>
                    </a:cubicBezTo>
                    <a:cubicBezTo>
                      <a:pt x="64617" y="231227"/>
                      <a:pt x="25130" y="282252"/>
                      <a:pt x="17681" y="292396"/>
                    </a:cubicBezTo>
                    <a:cubicBezTo>
                      <a:pt x="8979" y="304242"/>
                      <a:pt x="-2513" y="310007"/>
                      <a:pt x="9421" y="330353"/>
                    </a:cubicBezTo>
                    <a:cubicBezTo>
                      <a:pt x="11462" y="344574"/>
                      <a:pt x="70817" y="396387"/>
                      <a:pt x="94599" y="420281"/>
                    </a:cubicBezTo>
                    <a:cubicBezTo>
                      <a:pt x="84802" y="427656"/>
                      <a:pt x="86497" y="431469"/>
                      <a:pt x="82127" y="434272"/>
                    </a:cubicBezTo>
                    <a:cubicBezTo>
                      <a:pt x="69626" y="442291"/>
                      <a:pt x="67599" y="452017"/>
                      <a:pt x="57019" y="463517"/>
                    </a:cubicBezTo>
                    <a:cubicBezTo>
                      <a:pt x="40681" y="481277"/>
                      <a:pt x="58671" y="456065"/>
                      <a:pt x="10242" y="522099"/>
                    </a:cubicBezTo>
                    <a:cubicBezTo>
                      <a:pt x="5181" y="522455"/>
                      <a:pt x="7082" y="527854"/>
                      <a:pt x="3149" y="530157"/>
                    </a:cubicBezTo>
                    <a:cubicBezTo>
                      <a:pt x="-7119" y="536162"/>
                      <a:pt x="10920" y="565215"/>
                      <a:pt x="11966" y="567431"/>
                    </a:cubicBezTo>
                    <a:cubicBezTo>
                      <a:pt x="18993" y="570859"/>
                      <a:pt x="22042" y="577864"/>
                      <a:pt x="26364" y="583676"/>
                    </a:cubicBezTo>
                    <a:cubicBezTo>
                      <a:pt x="31647" y="590782"/>
                      <a:pt x="53676" y="607657"/>
                      <a:pt x="57691" y="621835"/>
                    </a:cubicBezTo>
                    <a:cubicBezTo>
                      <a:pt x="58844" y="625907"/>
                      <a:pt x="78630" y="634970"/>
                      <a:pt x="82290" y="647369"/>
                    </a:cubicBezTo>
                    <a:cubicBezTo>
                      <a:pt x="83058" y="649989"/>
                      <a:pt x="83289" y="643311"/>
                      <a:pt x="94527" y="657739"/>
                    </a:cubicBezTo>
                    <a:cubicBezTo>
                      <a:pt x="88740" y="664576"/>
                      <a:pt x="81128" y="669629"/>
                      <a:pt x="75653" y="676802"/>
                    </a:cubicBezTo>
                    <a:cubicBezTo>
                      <a:pt x="74961" y="677706"/>
                      <a:pt x="70274" y="677422"/>
                      <a:pt x="69155" y="679369"/>
                    </a:cubicBezTo>
                    <a:cubicBezTo>
                      <a:pt x="67815" y="681701"/>
                      <a:pt x="45877" y="702139"/>
                      <a:pt x="32137" y="715475"/>
                    </a:cubicBezTo>
                    <a:cubicBezTo>
                      <a:pt x="54901" y="715437"/>
                      <a:pt x="77891" y="715437"/>
                      <a:pt x="101063" y="715466"/>
                    </a:cubicBezTo>
                    <a:cubicBezTo>
                      <a:pt x="105827" y="714072"/>
                      <a:pt x="107167" y="711562"/>
                      <a:pt x="108392" y="707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8012306" y="3941275"/>
                <a:ext cx="157505" cy="739259"/>
              </a:xfrm>
              <a:custGeom>
                <a:avLst/>
                <a:gdLst/>
                <a:ahLst/>
                <a:cxnLst/>
                <a:rect l="l" t="t" r="r" b="b"/>
                <a:pathLst>
                  <a:path w="157505" h="739259" extrusionOk="0">
                    <a:moveTo>
                      <a:pt x="148565" y="666538"/>
                    </a:moveTo>
                    <a:cubicBezTo>
                      <a:pt x="163074" y="656423"/>
                      <a:pt x="156931" y="637404"/>
                      <a:pt x="141448" y="633779"/>
                    </a:cubicBezTo>
                    <a:cubicBezTo>
                      <a:pt x="134691" y="615932"/>
                      <a:pt x="119856" y="616504"/>
                      <a:pt x="115774" y="604966"/>
                    </a:cubicBezTo>
                    <a:cubicBezTo>
                      <a:pt x="115111" y="603091"/>
                      <a:pt x="112743" y="601336"/>
                      <a:pt x="110755" y="600524"/>
                    </a:cubicBezTo>
                    <a:cubicBezTo>
                      <a:pt x="105573" y="598413"/>
                      <a:pt x="87146" y="572350"/>
                      <a:pt x="71048" y="562571"/>
                    </a:cubicBezTo>
                    <a:cubicBezTo>
                      <a:pt x="69741" y="561773"/>
                      <a:pt x="68853" y="560273"/>
                      <a:pt x="67806" y="559062"/>
                    </a:cubicBezTo>
                    <a:cubicBezTo>
                      <a:pt x="43496" y="530999"/>
                      <a:pt x="49681" y="550994"/>
                      <a:pt x="59099" y="533932"/>
                    </a:cubicBezTo>
                    <a:cubicBezTo>
                      <a:pt x="65640" y="522086"/>
                      <a:pt x="107009" y="481643"/>
                      <a:pt x="107936" y="475999"/>
                    </a:cubicBezTo>
                    <a:cubicBezTo>
                      <a:pt x="108383" y="473282"/>
                      <a:pt x="120177" y="470297"/>
                      <a:pt x="132496" y="452412"/>
                    </a:cubicBezTo>
                    <a:cubicBezTo>
                      <a:pt x="139748" y="441883"/>
                      <a:pt x="141654" y="443297"/>
                      <a:pt x="144065" y="435700"/>
                    </a:cubicBezTo>
                    <a:cubicBezTo>
                      <a:pt x="154631" y="432422"/>
                      <a:pt x="160091" y="422157"/>
                      <a:pt x="148032" y="408556"/>
                    </a:cubicBezTo>
                    <a:cubicBezTo>
                      <a:pt x="139325" y="398739"/>
                      <a:pt x="77128" y="333661"/>
                      <a:pt x="73780" y="326133"/>
                    </a:cubicBezTo>
                    <a:cubicBezTo>
                      <a:pt x="73031" y="324455"/>
                      <a:pt x="71331" y="325411"/>
                      <a:pt x="65947" y="320983"/>
                    </a:cubicBezTo>
                    <a:cubicBezTo>
                      <a:pt x="94931" y="281022"/>
                      <a:pt x="108892" y="280469"/>
                      <a:pt x="106625" y="269257"/>
                    </a:cubicBezTo>
                    <a:cubicBezTo>
                      <a:pt x="133000" y="247122"/>
                      <a:pt x="120490" y="248521"/>
                      <a:pt x="127991" y="245445"/>
                    </a:cubicBezTo>
                    <a:cubicBezTo>
                      <a:pt x="128644" y="245180"/>
                      <a:pt x="128006" y="241310"/>
                      <a:pt x="127645" y="239166"/>
                    </a:cubicBezTo>
                    <a:cubicBezTo>
                      <a:pt x="123952" y="217286"/>
                      <a:pt x="110894" y="200733"/>
                      <a:pt x="91943" y="174550"/>
                    </a:cubicBezTo>
                    <a:cubicBezTo>
                      <a:pt x="86137" y="166535"/>
                      <a:pt x="89729" y="152415"/>
                      <a:pt x="86603" y="149694"/>
                    </a:cubicBezTo>
                    <a:cubicBezTo>
                      <a:pt x="86790" y="149434"/>
                      <a:pt x="87088" y="149194"/>
                      <a:pt x="87189" y="148920"/>
                    </a:cubicBezTo>
                    <a:cubicBezTo>
                      <a:pt x="92568" y="134396"/>
                      <a:pt x="105367" y="125324"/>
                      <a:pt x="113464" y="112819"/>
                    </a:cubicBezTo>
                    <a:cubicBezTo>
                      <a:pt x="115394" y="109833"/>
                      <a:pt x="159645" y="86910"/>
                      <a:pt x="157114" y="66444"/>
                    </a:cubicBezTo>
                    <a:cubicBezTo>
                      <a:pt x="162065" y="45766"/>
                      <a:pt x="118770" y="21145"/>
                      <a:pt x="98859" y="573"/>
                    </a:cubicBezTo>
                    <a:cubicBezTo>
                      <a:pt x="75701" y="-417"/>
                      <a:pt x="52779" y="-336"/>
                      <a:pt x="32647" y="2530"/>
                    </a:cubicBezTo>
                    <a:cubicBezTo>
                      <a:pt x="43203" y="9078"/>
                      <a:pt x="66428" y="37814"/>
                      <a:pt x="74909" y="43472"/>
                    </a:cubicBezTo>
                    <a:cubicBezTo>
                      <a:pt x="105789" y="64083"/>
                      <a:pt x="97562" y="64145"/>
                      <a:pt x="103729" y="66434"/>
                    </a:cubicBezTo>
                    <a:cubicBezTo>
                      <a:pt x="110352" y="68891"/>
                      <a:pt x="107206" y="67179"/>
                      <a:pt x="83164" y="91093"/>
                    </a:cubicBezTo>
                    <a:cubicBezTo>
                      <a:pt x="78482" y="95751"/>
                      <a:pt x="54493" y="121833"/>
                      <a:pt x="45330" y="122040"/>
                    </a:cubicBezTo>
                    <a:cubicBezTo>
                      <a:pt x="40100" y="138204"/>
                      <a:pt x="38453" y="141468"/>
                      <a:pt x="39831" y="145093"/>
                    </a:cubicBezTo>
                    <a:cubicBezTo>
                      <a:pt x="44831" y="158228"/>
                      <a:pt x="42737" y="166800"/>
                      <a:pt x="53178" y="176858"/>
                    </a:cubicBezTo>
                    <a:cubicBezTo>
                      <a:pt x="60636" y="184036"/>
                      <a:pt x="87160" y="230214"/>
                      <a:pt x="88855" y="232319"/>
                    </a:cubicBezTo>
                    <a:cubicBezTo>
                      <a:pt x="79956" y="236666"/>
                      <a:pt x="68997" y="244089"/>
                      <a:pt x="67753" y="253959"/>
                    </a:cubicBezTo>
                    <a:cubicBezTo>
                      <a:pt x="67239" y="258022"/>
                      <a:pt x="56875" y="260199"/>
                      <a:pt x="39255" y="287517"/>
                    </a:cubicBezTo>
                    <a:cubicBezTo>
                      <a:pt x="35946" y="292647"/>
                      <a:pt x="30351" y="296132"/>
                      <a:pt x="28493" y="302334"/>
                    </a:cubicBezTo>
                    <a:cubicBezTo>
                      <a:pt x="21236" y="304310"/>
                      <a:pt x="23296" y="311988"/>
                      <a:pt x="20045" y="316512"/>
                    </a:cubicBezTo>
                    <a:cubicBezTo>
                      <a:pt x="13624" y="325435"/>
                      <a:pt x="21601" y="341902"/>
                      <a:pt x="27715" y="350993"/>
                    </a:cubicBezTo>
                    <a:cubicBezTo>
                      <a:pt x="31062" y="355974"/>
                      <a:pt x="49388" y="358801"/>
                      <a:pt x="62057" y="379243"/>
                    </a:cubicBezTo>
                    <a:cubicBezTo>
                      <a:pt x="66111" y="385787"/>
                      <a:pt x="94830" y="411330"/>
                      <a:pt x="100434" y="416301"/>
                    </a:cubicBezTo>
                    <a:cubicBezTo>
                      <a:pt x="88562" y="427710"/>
                      <a:pt x="73655" y="446840"/>
                      <a:pt x="72147" y="449330"/>
                    </a:cubicBezTo>
                    <a:cubicBezTo>
                      <a:pt x="71562" y="450292"/>
                      <a:pt x="66855" y="450552"/>
                      <a:pt x="65962" y="452576"/>
                    </a:cubicBezTo>
                    <a:cubicBezTo>
                      <a:pt x="63181" y="458907"/>
                      <a:pt x="27551" y="495230"/>
                      <a:pt x="13389" y="519475"/>
                    </a:cubicBezTo>
                    <a:cubicBezTo>
                      <a:pt x="3428" y="523754"/>
                      <a:pt x="-198" y="534336"/>
                      <a:pt x="1896" y="542922"/>
                    </a:cubicBezTo>
                    <a:cubicBezTo>
                      <a:pt x="-327" y="547610"/>
                      <a:pt x="-1590" y="550278"/>
                      <a:pt x="3913" y="554033"/>
                    </a:cubicBezTo>
                    <a:cubicBezTo>
                      <a:pt x="14493" y="561259"/>
                      <a:pt x="23219" y="577475"/>
                      <a:pt x="26427" y="580259"/>
                    </a:cubicBezTo>
                    <a:cubicBezTo>
                      <a:pt x="42314" y="594038"/>
                      <a:pt x="101582" y="652283"/>
                      <a:pt x="102475" y="654033"/>
                    </a:cubicBezTo>
                    <a:cubicBezTo>
                      <a:pt x="90267" y="663860"/>
                      <a:pt x="35509" y="729039"/>
                      <a:pt x="30803" y="731019"/>
                    </a:cubicBezTo>
                    <a:cubicBezTo>
                      <a:pt x="26207" y="732952"/>
                      <a:pt x="21255" y="732957"/>
                      <a:pt x="17884" y="739260"/>
                    </a:cubicBezTo>
                    <a:cubicBezTo>
                      <a:pt x="39471" y="735505"/>
                      <a:pt x="64483" y="732140"/>
                      <a:pt x="92568" y="729135"/>
                    </a:cubicBezTo>
                    <a:cubicBezTo>
                      <a:pt x="107340" y="713298"/>
                      <a:pt x="147350" y="667385"/>
                      <a:pt x="148565" y="6665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8"/>
              <p:cNvSpPr/>
              <p:nvPr/>
            </p:nvSpPr>
            <p:spPr>
              <a:xfrm>
                <a:off x="9774828" y="3902857"/>
                <a:ext cx="158383" cy="758807"/>
              </a:xfrm>
              <a:custGeom>
                <a:avLst/>
                <a:gdLst/>
                <a:ahLst/>
                <a:cxnLst/>
                <a:rect l="l" t="t" r="r" b="b"/>
                <a:pathLst>
                  <a:path w="158383" h="758807" extrusionOk="0">
                    <a:moveTo>
                      <a:pt x="106143" y="746615"/>
                    </a:moveTo>
                    <a:cubicBezTo>
                      <a:pt x="109817" y="744600"/>
                      <a:pt x="113774" y="741706"/>
                      <a:pt x="115119" y="736875"/>
                    </a:cubicBezTo>
                    <a:cubicBezTo>
                      <a:pt x="115854" y="734230"/>
                      <a:pt x="127831" y="732596"/>
                      <a:pt x="142066" y="716067"/>
                    </a:cubicBezTo>
                    <a:cubicBezTo>
                      <a:pt x="148218" y="708903"/>
                      <a:pt x="165079" y="699129"/>
                      <a:pt x="155503" y="674446"/>
                    </a:cubicBezTo>
                    <a:cubicBezTo>
                      <a:pt x="157410" y="669042"/>
                      <a:pt x="142652" y="659191"/>
                      <a:pt x="136797" y="657244"/>
                    </a:cubicBezTo>
                    <a:cubicBezTo>
                      <a:pt x="131683" y="655547"/>
                      <a:pt x="102498" y="624451"/>
                      <a:pt x="98541" y="620129"/>
                    </a:cubicBezTo>
                    <a:cubicBezTo>
                      <a:pt x="96740" y="618157"/>
                      <a:pt x="96183" y="615028"/>
                      <a:pt x="94338" y="613119"/>
                    </a:cubicBezTo>
                    <a:cubicBezTo>
                      <a:pt x="41852" y="558950"/>
                      <a:pt x="56480" y="574893"/>
                      <a:pt x="62488" y="562345"/>
                    </a:cubicBezTo>
                    <a:cubicBezTo>
                      <a:pt x="67617" y="551633"/>
                      <a:pt x="106763" y="508142"/>
                      <a:pt x="119576" y="498763"/>
                    </a:cubicBezTo>
                    <a:cubicBezTo>
                      <a:pt x="134026" y="488181"/>
                      <a:pt x="135371" y="474368"/>
                      <a:pt x="153904" y="460488"/>
                    </a:cubicBezTo>
                    <a:cubicBezTo>
                      <a:pt x="157847" y="427012"/>
                      <a:pt x="130324" y="426353"/>
                      <a:pt x="125439" y="412526"/>
                    </a:cubicBezTo>
                    <a:cubicBezTo>
                      <a:pt x="124777" y="410651"/>
                      <a:pt x="122409" y="408897"/>
                      <a:pt x="120421" y="408084"/>
                    </a:cubicBezTo>
                    <a:cubicBezTo>
                      <a:pt x="115239" y="405974"/>
                      <a:pt x="96812" y="379911"/>
                      <a:pt x="80714" y="370132"/>
                    </a:cubicBezTo>
                    <a:cubicBezTo>
                      <a:pt x="78649" y="368877"/>
                      <a:pt x="80454" y="368060"/>
                      <a:pt x="61066" y="350516"/>
                    </a:cubicBezTo>
                    <a:cubicBezTo>
                      <a:pt x="76660" y="319237"/>
                      <a:pt x="159825" y="253434"/>
                      <a:pt x="141590" y="238218"/>
                    </a:cubicBezTo>
                    <a:cubicBezTo>
                      <a:pt x="142748" y="229271"/>
                      <a:pt x="138387" y="232338"/>
                      <a:pt x="116329" y="202583"/>
                    </a:cubicBezTo>
                    <a:cubicBezTo>
                      <a:pt x="111666" y="196294"/>
                      <a:pt x="93037" y="190141"/>
                      <a:pt x="88023" y="184136"/>
                    </a:cubicBezTo>
                    <a:cubicBezTo>
                      <a:pt x="63280" y="154491"/>
                      <a:pt x="79772" y="163203"/>
                      <a:pt x="81506" y="149751"/>
                    </a:cubicBezTo>
                    <a:cubicBezTo>
                      <a:pt x="155172" y="81539"/>
                      <a:pt x="136207" y="99669"/>
                      <a:pt x="103823" y="69784"/>
                    </a:cubicBezTo>
                    <a:cubicBezTo>
                      <a:pt x="40248" y="11168"/>
                      <a:pt x="47965" y="17558"/>
                      <a:pt x="53642" y="12591"/>
                    </a:cubicBezTo>
                    <a:cubicBezTo>
                      <a:pt x="68222" y="-159"/>
                      <a:pt x="57513" y="8774"/>
                      <a:pt x="65859" y="0"/>
                    </a:cubicBezTo>
                    <a:cubicBezTo>
                      <a:pt x="44627" y="673"/>
                      <a:pt x="22973" y="1356"/>
                      <a:pt x="972" y="2038"/>
                    </a:cubicBezTo>
                    <a:cubicBezTo>
                      <a:pt x="-10467" y="40438"/>
                      <a:pt x="82932" y="88053"/>
                      <a:pt x="75993" y="96880"/>
                    </a:cubicBezTo>
                    <a:cubicBezTo>
                      <a:pt x="57239" y="120770"/>
                      <a:pt x="58238" y="113433"/>
                      <a:pt x="55726" y="117582"/>
                    </a:cubicBezTo>
                    <a:cubicBezTo>
                      <a:pt x="40881" y="142121"/>
                      <a:pt x="43206" y="139477"/>
                      <a:pt x="42649" y="139592"/>
                    </a:cubicBezTo>
                    <a:cubicBezTo>
                      <a:pt x="35983" y="140996"/>
                      <a:pt x="38403" y="147539"/>
                      <a:pt x="33058" y="154717"/>
                    </a:cubicBezTo>
                    <a:cubicBezTo>
                      <a:pt x="23333" y="167775"/>
                      <a:pt x="23040" y="182155"/>
                      <a:pt x="31723" y="193674"/>
                    </a:cubicBezTo>
                    <a:cubicBezTo>
                      <a:pt x="37212" y="200953"/>
                      <a:pt x="74081" y="221328"/>
                      <a:pt x="74946" y="222295"/>
                    </a:cubicBezTo>
                    <a:cubicBezTo>
                      <a:pt x="83153" y="231468"/>
                      <a:pt x="82510" y="231256"/>
                      <a:pt x="94089" y="241751"/>
                    </a:cubicBezTo>
                    <a:cubicBezTo>
                      <a:pt x="93599" y="244141"/>
                      <a:pt x="93541" y="247304"/>
                      <a:pt x="89435" y="247165"/>
                    </a:cubicBezTo>
                    <a:cubicBezTo>
                      <a:pt x="86803" y="247074"/>
                      <a:pt x="89137" y="253545"/>
                      <a:pt x="83110" y="256045"/>
                    </a:cubicBezTo>
                    <a:cubicBezTo>
                      <a:pt x="75306" y="259285"/>
                      <a:pt x="74283" y="270141"/>
                      <a:pt x="65249" y="272006"/>
                    </a:cubicBezTo>
                    <a:cubicBezTo>
                      <a:pt x="63247" y="272420"/>
                      <a:pt x="18871" y="329372"/>
                      <a:pt x="18564" y="329613"/>
                    </a:cubicBezTo>
                    <a:cubicBezTo>
                      <a:pt x="-12657" y="353752"/>
                      <a:pt x="62747" y="411204"/>
                      <a:pt x="101336" y="449983"/>
                    </a:cubicBezTo>
                    <a:cubicBezTo>
                      <a:pt x="91462" y="457416"/>
                      <a:pt x="93344" y="461094"/>
                      <a:pt x="88863" y="463974"/>
                    </a:cubicBezTo>
                    <a:cubicBezTo>
                      <a:pt x="76362" y="471993"/>
                      <a:pt x="74336" y="481719"/>
                      <a:pt x="63756" y="493219"/>
                    </a:cubicBezTo>
                    <a:cubicBezTo>
                      <a:pt x="58694" y="498724"/>
                      <a:pt x="52556" y="503388"/>
                      <a:pt x="48273" y="509407"/>
                    </a:cubicBezTo>
                    <a:cubicBezTo>
                      <a:pt x="-26" y="577186"/>
                      <a:pt x="-785" y="555705"/>
                      <a:pt x="18699" y="597138"/>
                    </a:cubicBezTo>
                    <a:cubicBezTo>
                      <a:pt x="25725" y="600566"/>
                      <a:pt x="28774" y="607571"/>
                      <a:pt x="33097" y="613383"/>
                    </a:cubicBezTo>
                    <a:cubicBezTo>
                      <a:pt x="38379" y="620489"/>
                      <a:pt x="60409" y="637364"/>
                      <a:pt x="64423" y="651542"/>
                    </a:cubicBezTo>
                    <a:cubicBezTo>
                      <a:pt x="65576" y="655614"/>
                      <a:pt x="85362" y="664677"/>
                      <a:pt x="89022" y="677076"/>
                    </a:cubicBezTo>
                    <a:cubicBezTo>
                      <a:pt x="89790" y="679696"/>
                      <a:pt x="90021" y="673018"/>
                      <a:pt x="101259" y="687446"/>
                    </a:cubicBezTo>
                    <a:cubicBezTo>
                      <a:pt x="95472" y="694283"/>
                      <a:pt x="87860" y="699336"/>
                      <a:pt x="82385" y="706509"/>
                    </a:cubicBezTo>
                    <a:cubicBezTo>
                      <a:pt x="81693" y="707413"/>
                      <a:pt x="77001" y="707129"/>
                      <a:pt x="75887" y="709076"/>
                    </a:cubicBezTo>
                    <a:cubicBezTo>
                      <a:pt x="75839" y="709158"/>
                      <a:pt x="35762" y="748173"/>
                      <a:pt x="26700" y="757644"/>
                    </a:cubicBezTo>
                    <a:cubicBezTo>
                      <a:pt x="48969" y="758038"/>
                      <a:pt x="70955" y="758428"/>
                      <a:pt x="92638" y="758807"/>
                    </a:cubicBezTo>
                    <a:cubicBezTo>
                      <a:pt x="98334" y="757649"/>
                      <a:pt x="91807" y="754480"/>
                      <a:pt x="106143" y="746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9410358" y="3913328"/>
                <a:ext cx="152528" cy="741860"/>
              </a:xfrm>
              <a:custGeom>
                <a:avLst/>
                <a:gdLst/>
                <a:ahLst/>
                <a:cxnLst/>
                <a:rect l="l" t="t" r="r" b="b"/>
                <a:pathLst>
                  <a:path w="152528" h="741860" extrusionOk="0">
                    <a:moveTo>
                      <a:pt x="148532" y="678836"/>
                    </a:moveTo>
                    <a:cubicBezTo>
                      <a:pt x="159582" y="664038"/>
                      <a:pt x="138062" y="663023"/>
                      <a:pt x="136372" y="658437"/>
                    </a:cubicBezTo>
                    <a:cubicBezTo>
                      <a:pt x="132160" y="646951"/>
                      <a:pt x="118189" y="644999"/>
                      <a:pt x="114698" y="637249"/>
                    </a:cubicBezTo>
                    <a:cubicBezTo>
                      <a:pt x="106557" y="619186"/>
                      <a:pt x="90397" y="613754"/>
                      <a:pt x="65933" y="581667"/>
                    </a:cubicBezTo>
                    <a:cubicBezTo>
                      <a:pt x="71100" y="573066"/>
                      <a:pt x="74904" y="577797"/>
                      <a:pt x="89643" y="557407"/>
                    </a:cubicBezTo>
                    <a:cubicBezTo>
                      <a:pt x="111139" y="527671"/>
                      <a:pt x="143614" y="500820"/>
                      <a:pt x="140631" y="487022"/>
                    </a:cubicBezTo>
                    <a:cubicBezTo>
                      <a:pt x="137390" y="471998"/>
                      <a:pt x="66471" y="408147"/>
                      <a:pt x="59718" y="392949"/>
                    </a:cubicBezTo>
                    <a:cubicBezTo>
                      <a:pt x="58988" y="391310"/>
                      <a:pt x="57370" y="392209"/>
                      <a:pt x="52150" y="388007"/>
                    </a:cubicBezTo>
                    <a:cubicBezTo>
                      <a:pt x="59666" y="378084"/>
                      <a:pt x="98989" y="334204"/>
                      <a:pt x="105611" y="330276"/>
                    </a:cubicBezTo>
                    <a:cubicBezTo>
                      <a:pt x="117411" y="323276"/>
                      <a:pt x="112152" y="323127"/>
                      <a:pt x="119375" y="320459"/>
                    </a:cubicBezTo>
                    <a:cubicBezTo>
                      <a:pt x="124946" y="318401"/>
                      <a:pt x="124072" y="310021"/>
                      <a:pt x="130695" y="308882"/>
                    </a:cubicBezTo>
                    <a:cubicBezTo>
                      <a:pt x="131002" y="308829"/>
                      <a:pt x="129792" y="311771"/>
                      <a:pt x="135560" y="282742"/>
                    </a:cubicBezTo>
                    <a:cubicBezTo>
                      <a:pt x="133288" y="280473"/>
                      <a:pt x="132054" y="276569"/>
                      <a:pt x="131382" y="274939"/>
                    </a:cubicBezTo>
                    <a:cubicBezTo>
                      <a:pt x="98081" y="265627"/>
                      <a:pt x="70856" y="201448"/>
                      <a:pt x="61068" y="196246"/>
                    </a:cubicBezTo>
                    <a:cubicBezTo>
                      <a:pt x="54657" y="192847"/>
                      <a:pt x="51088" y="187232"/>
                      <a:pt x="48341" y="181208"/>
                    </a:cubicBezTo>
                    <a:cubicBezTo>
                      <a:pt x="49941" y="179828"/>
                      <a:pt x="51367" y="178088"/>
                      <a:pt x="52774" y="176150"/>
                    </a:cubicBezTo>
                    <a:cubicBezTo>
                      <a:pt x="68469" y="154506"/>
                      <a:pt x="90018" y="147736"/>
                      <a:pt x="106673" y="130842"/>
                    </a:cubicBezTo>
                    <a:cubicBezTo>
                      <a:pt x="129883" y="107294"/>
                      <a:pt x="136059" y="100078"/>
                      <a:pt x="151000" y="91053"/>
                    </a:cubicBezTo>
                    <a:cubicBezTo>
                      <a:pt x="147653" y="86409"/>
                      <a:pt x="153987" y="86275"/>
                      <a:pt x="152205" y="78024"/>
                    </a:cubicBezTo>
                    <a:cubicBezTo>
                      <a:pt x="152047" y="77279"/>
                      <a:pt x="152306" y="77467"/>
                      <a:pt x="152474" y="75856"/>
                    </a:cubicBezTo>
                    <a:cubicBezTo>
                      <a:pt x="146659" y="65837"/>
                      <a:pt x="155164" y="74563"/>
                      <a:pt x="83164" y="0"/>
                    </a:cubicBezTo>
                    <a:cubicBezTo>
                      <a:pt x="63671" y="563"/>
                      <a:pt x="44086" y="1125"/>
                      <a:pt x="24425" y="1688"/>
                    </a:cubicBezTo>
                    <a:cubicBezTo>
                      <a:pt x="36604" y="24063"/>
                      <a:pt x="44576" y="12909"/>
                      <a:pt x="59550" y="37068"/>
                    </a:cubicBezTo>
                    <a:cubicBezTo>
                      <a:pt x="63863" y="44034"/>
                      <a:pt x="97769" y="74029"/>
                      <a:pt x="99959" y="75957"/>
                    </a:cubicBezTo>
                    <a:cubicBezTo>
                      <a:pt x="75663" y="103409"/>
                      <a:pt x="73074" y="95481"/>
                      <a:pt x="49340" y="127568"/>
                    </a:cubicBezTo>
                    <a:cubicBezTo>
                      <a:pt x="42790" y="136419"/>
                      <a:pt x="32517" y="133866"/>
                      <a:pt x="14349" y="157655"/>
                    </a:cubicBezTo>
                    <a:cubicBezTo>
                      <a:pt x="7602" y="163068"/>
                      <a:pt x="4547" y="160910"/>
                      <a:pt x="1493" y="172871"/>
                    </a:cubicBezTo>
                    <a:cubicBezTo>
                      <a:pt x="1032" y="174693"/>
                      <a:pt x="1781" y="176919"/>
                      <a:pt x="1084" y="178578"/>
                    </a:cubicBezTo>
                    <a:cubicBezTo>
                      <a:pt x="-1624" y="184982"/>
                      <a:pt x="1142" y="190535"/>
                      <a:pt x="4970" y="194578"/>
                    </a:cubicBezTo>
                    <a:cubicBezTo>
                      <a:pt x="13941" y="204054"/>
                      <a:pt x="15795" y="213088"/>
                      <a:pt x="27061" y="220626"/>
                    </a:cubicBezTo>
                    <a:cubicBezTo>
                      <a:pt x="31561" y="223636"/>
                      <a:pt x="42718" y="247992"/>
                      <a:pt x="46536" y="252352"/>
                    </a:cubicBezTo>
                    <a:cubicBezTo>
                      <a:pt x="50560" y="256949"/>
                      <a:pt x="56266" y="260179"/>
                      <a:pt x="59858" y="265030"/>
                    </a:cubicBezTo>
                    <a:cubicBezTo>
                      <a:pt x="80393" y="292781"/>
                      <a:pt x="60708" y="267304"/>
                      <a:pt x="84984" y="289843"/>
                    </a:cubicBezTo>
                    <a:cubicBezTo>
                      <a:pt x="74438" y="301281"/>
                      <a:pt x="63556" y="318108"/>
                      <a:pt x="49662" y="328790"/>
                    </a:cubicBezTo>
                    <a:cubicBezTo>
                      <a:pt x="46339" y="331353"/>
                      <a:pt x="42127" y="334156"/>
                      <a:pt x="40859" y="337742"/>
                    </a:cubicBezTo>
                    <a:cubicBezTo>
                      <a:pt x="36762" y="349329"/>
                      <a:pt x="25851" y="356396"/>
                      <a:pt x="21937" y="367901"/>
                    </a:cubicBezTo>
                    <a:cubicBezTo>
                      <a:pt x="15257" y="373098"/>
                      <a:pt x="17869" y="378747"/>
                      <a:pt x="13211" y="382531"/>
                    </a:cubicBezTo>
                    <a:cubicBezTo>
                      <a:pt x="1565" y="391997"/>
                      <a:pt x="12279" y="410204"/>
                      <a:pt x="20804" y="422608"/>
                    </a:cubicBezTo>
                    <a:cubicBezTo>
                      <a:pt x="21831" y="424108"/>
                      <a:pt x="36921" y="428204"/>
                      <a:pt x="47991" y="446060"/>
                    </a:cubicBezTo>
                    <a:cubicBezTo>
                      <a:pt x="52308" y="453031"/>
                      <a:pt x="85047" y="482157"/>
                      <a:pt x="91554" y="487633"/>
                    </a:cubicBezTo>
                    <a:cubicBezTo>
                      <a:pt x="72527" y="505157"/>
                      <a:pt x="93557" y="479354"/>
                      <a:pt x="65943" y="517825"/>
                    </a:cubicBezTo>
                    <a:cubicBezTo>
                      <a:pt x="40355" y="553426"/>
                      <a:pt x="28574" y="560297"/>
                      <a:pt x="17663" y="587196"/>
                    </a:cubicBezTo>
                    <a:cubicBezTo>
                      <a:pt x="11895" y="601417"/>
                      <a:pt x="22494" y="604883"/>
                      <a:pt x="56054" y="635321"/>
                    </a:cubicBezTo>
                    <a:cubicBezTo>
                      <a:pt x="86363" y="662807"/>
                      <a:pt x="90383" y="670268"/>
                      <a:pt x="98835" y="677687"/>
                    </a:cubicBezTo>
                    <a:cubicBezTo>
                      <a:pt x="67811" y="703168"/>
                      <a:pt x="81123" y="691860"/>
                      <a:pt x="47871" y="727600"/>
                    </a:cubicBezTo>
                    <a:cubicBezTo>
                      <a:pt x="41065" y="734918"/>
                      <a:pt x="36844" y="738860"/>
                      <a:pt x="37228" y="741009"/>
                    </a:cubicBezTo>
                    <a:cubicBezTo>
                      <a:pt x="54421" y="741288"/>
                      <a:pt x="71566" y="741572"/>
                      <a:pt x="88649" y="741860"/>
                    </a:cubicBezTo>
                    <a:cubicBezTo>
                      <a:pt x="133269" y="700576"/>
                      <a:pt x="144469" y="701576"/>
                      <a:pt x="148532" y="6788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9058264" y="3924021"/>
                <a:ext cx="157180" cy="726355"/>
              </a:xfrm>
              <a:custGeom>
                <a:avLst/>
                <a:gdLst/>
                <a:ahLst/>
                <a:cxnLst/>
                <a:rect l="l" t="t" r="r" b="b"/>
                <a:pathLst>
                  <a:path w="157180" h="726355" extrusionOk="0">
                    <a:moveTo>
                      <a:pt x="141508" y="651018"/>
                    </a:moveTo>
                    <a:cubicBezTo>
                      <a:pt x="134785" y="633244"/>
                      <a:pt x="119906" y="633706"/>
                      <a:pt x="115834" y="622206"/>
                    </a:cubicBezTo>
                    <a:cubicBezTo>
                      <a:pt x="115171" y="620331"/>
                      <a:pt x="112803" y="618576"/>
                      <a:pt x="110815" y="617763"/>
                    </a:cubicBezTo>
                    <a:cubicBezTo>
                      <a:pt x="105633" y="615653"/>
                      <a:pt x="87206" y="589590"/>
                      <a:pt x="71108" y="579811"/>
                    </a:cubicBezTo>
                    <a:cubicBezTo>
                      <a:pt x="66742" y="577157"/>
                      <a:pt x="76045" y="582854"/>
                      <a:pt x="50918" y="559696"/>
                    </a:cubicBezTo>
                    <a:cubicBezTo>
                      <a:pt x="116252" y="483234"/>
                      <a:pt x="139842" y="466445"/>
                      <a:pt x="144125" y="452945"/>
                    </a:cubicBezTo>
                    <a:cubicBezTo>
                      <a:pt x="178151" y="442378"/>
                      <a:pt x="125621" y="406810"/>
                      <a:pt x="106426" y="380190"/>
                    </a:cubicBezTo>
                    <a:cubicBezTo>
                      <a:pt x="96729" y="366743"/>
                      <a:pt x="80809" y="359041"/>
                      <a:pt x="73841" y="343377"/>
                    </a:cubicBezTo>
                    <a:cubicBezTo>
                      <a:pt x="73096" y="341699"/>
                      <a:pt x="71391" y="342656"/>
                      <a:pt x="66008" y="338228"/>
                    </a:cubicBezTo>
                    <a:cubicBezTo>
                      <a:pt x="95169" y="298021"/>
                      <a:pt x="108957" y="297761"/>
                      <a:pt x="106685" y="286502"/>
                    </a:cubicBezTo>
                    <a:cubicBezTo>
                      <a:pt x="133060" y="264367"/>
                      <a:pt x="120550" y="265766"/>
                      <a:pt x="128051" y="262689"/>
                    </a:cubicBezTo>
                    <a:cubicBezTo>
                      <a:pt x="128705" y="262425"/>
                      <a:pt x="128066" y="258554"/>
                      <a:pt x="127706" y="256410"/>
                    </a:cubicBezTo>
                    <a:cubicBezTo>
                      <a:pt x="121741" y="221170"/>
                      <a:pt x="100812" y="214420"/>
                      <a:pt x="94405" y="194828"/>
                    </a:cubicBezTo>
                    <a:cubicBezTo>
                      <a:pt x="94030" y="193679"/>
                      <a:pt x="92762" y="192842"/>
                      <a:pt x="92008" y="191790"/>
                    </a:cubicBezTo>
                    <a:cubicBezTo>
                      <a:pt x="86202" y="183775"/>
                      <a:pt x="89799" y="169664"/>
                      <a:pt x="86668" y="166934"/>
                    </a:cubicBezTo>
                    <a:cubicBezTo>
                      <a:pt x="86855" y="166674"/>
                      <a:pt x="87148" y="166434"/>
                      <a:pt x="87254" y="166160"/>
                    </a:cubicBezTo>
                    <a:cubicBezTo>
                      <a:pt x="92628" y="151650"/>
                      <a:pt x="105432" y="142578"/>
                      <a:pt x="113524" y="130073"/>
                    </a:cubicBezTo>
                    <a:cubicBezTo>
                      <a:pt x="122327" y="116467"/>
                      <a:pt x="199830" y="96986"/>
                      <a:pt x="124675" y="40029"/>
                    </a:cubicBezTo>
                    <a:cubicBezTo>
                      <a:pt x="95923" y="18236"/>
                      <a:pt x="102065" y="19750"/>
                      <a:pt x="82144" y="0"/>
                    </a:cubicBezTo>
                    <a:cubicBezTo>
                      <a:pt x="9050" y="2452"/>
                      <a:pt x="14116" y="317"/>
                      <a:pt x="19476" y="6539"/>
                    </a:cubicBezTo>
                    <a:cubicBezTo>
                      <a:pt x="25762" y="13832"/>
                      <a:pt x="27871" y="17798"/>
                      <a:pt x="30421" y="18620"/>
                    </a:cubicBezTo>
                    <a:cubicBezTo>
                      <a:pt x="35319" y="20212"/>
                      <a:pt x="58689" y="43390"/>
                      <a:pt x="61738" y="48063"/>
                    </a:cubicBezTo>
                    <a:cubicBezTo>
                      <a:pt x="70551" y="61592"/>
                      <a:pt x="87033" y="65236"/>
                      <a:pt x="100014" y="80726"/>
                    </a:cubicBezTo>
                    <a:cubicBezTo>
                      <a:pt x="102612" y="83827"/>
                      <a:pt x="103486" y="83169"/>
                      <a:pt x="107228" y="85375"/>
                    </a:cubicBezTo>
                    <a:cubicBezTo>
                      <a:pt x="107045" y="85683"/>
                      <a:pt x="55202" y="139063"/>
                      <a:pt x="45400" y="139289"/>
                    </a:cubicBezTo>
                    <a:cubicBezTo>
                      <a:pt x="35199" y="170804"/>
                      <a:pt x="33365" y="157179"/>
                      <a:pt x="88287" y="248718"/>
                    </a:cubicBezTo>
                    <a:cubicBezTo>
                      <a:pt x="89353" y="250501"/>
                      <a:pt x="89497" y="248521"/>
                      <a:pt x="85285" y="251607"/>
                    </a:cubicBezTo>
                    <a:cubicBezTo>
                      <a:pt x="59904" y="270208"/>
                      <a:pt x="72702" y="268651"/>
                      <a:pt x="64903" y="274968"/>
                    </a:cubicBezTo>
                    <a:cubicBezTo>
                      <a:pt x="50712" y="286463"/>
                      <a:pt x="29139" y="317617"/>
                      <a:pt x="28548" y="319584"/>
                    </a:cubicBezTo>
                    <a:cubicBezTo>
                      <a:pt x="21291" y="321560"/>
                      <a:pt x="23352" y="329238"/>
                      <a:pt x="20100" y="333762"/>
                    </a:cubicBezTo>
                    <a:cubicBezTo>
                      <a:pt x="14880" y="341021"/>
                      <a:pt x="18367" y="365262"/>
                      <a:pt x="37361" y="374444"/>
                    </a:cubicBezTo>
                    <a:cubicBezTo>
                      <a:pt x="59779" y="385286"/>
                      <a:pt x="43676" y="383180"/>
                      <a:pt x="100485" y="433546"/>
                    </a:cubicBezTo>
                    <a:cubicBezTo>
                      <a:pt x="88613" y="444959"/>
                      <a:pt x="73711" y="464075"/>
                      <a:pt x="72198" y="466575"/>
                    </a:cubicBezTo>
                    <a:cubicBezTo>
                      <a:pt x="71617" y="467536"/>
                      <a:pt x="66906" y="467796"/>
                      <a:pt x="66012" y="469820"/>
                    </a:cubicBezTo>
                    <a:cubicBezTo>
                      <a:pt x="65878" y="470133"/>
                      <a:pt x="10980" y="537724"/>
                      <a:pt x="8958" y="539292"/>
                    </a:cubicBezTo>
                    <a:cubicBezTo>
                      <a:pt x="-1660" y="547503"/>
                      <a:pt x="2778" y="558575"/>
                      <a:pt x="924" y="562345"/>
                    </a:cubicBezTo>
                    <a:cubicBezTo>
                      <a:pt x="-2073" y="568426"/>
                      <a:pt x="2537" y="570133"/>
                      <a:pt x="10188" y="575710"/>
                    </a:cubicBezTo>
                    <a:cubicBezTo>
                      <a:pt x="33014" y="611350"/>
                      <a:pt x="111060" y="668514"/>
                      <a:pt x="97358" y="674538"/>
                    </a:cubicBezTo>
                    <a:cubicBezTo>
                      <a:pt x="97051" y="674672"/>
                      <a:pt x="57214" y="720144"/>
                      <a:pt x="56989" y="720456"/>
                    </a:cubicBezTo>
                    <a:cubicBezTo>
                      <a:pt x="55125" y="722999"/>
                      <a:pt x="52926" y="724629"/>
                      <a:pt x="52210" y="725711"/>
                    </a:cubicBezTo>
                    <a:cubicBezTo>
                      <a:pt x="71823" y="725913"/>
                      <a:pt x="91471" y="726129"/>
                      <a:pt x="111137" y="726355"/>
                    </a:cubicBezTo>
                    <a:cubicBezTo>
                      <a:pt x="122793" y="711918"/>
                      <a:pt x="148332" y="683980"/>
                      <a:pt x="148625" y="683773"/>
                    </a:cubicBezTo>
                    <a:cubicBezTo>
                      <a:pt x="163134" y="673663"/>
                      <a:pt x="156987" y="654643"/>
                      <a:pt x="141508" y="6510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4" name="Google Shape;1034;p18"/>
          <p:cNvGrpSpPr/>
          <p:nvPr/>
        </p:nvGrpSpPr>
        <p:grpSpPr>
          <a:xfrm>
            <a:off x="7194463" y="1551792"/>
            <a:ext cx="1200629" cy="409228"/>
            <a:chOff x="13576758" y="3885999"/>
            <a:chExt cx="2401259" cy="818456"/>
          </a:xfrm>
        </p:grpSpPr>
        <p:grpSp>
          <p:nvGrpSpPr>
            <p:cNvPr id="1035" name="Google Shape;1035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36" name="Google Shape;1036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41" name="Google Shape;1041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49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1" name="Google Shape;4271;p38"/>
          <p:cNvGrpSpPr/>
          <p:nvPr/>
        </p:nvGrpSpPr>
        <p:grpSpPr>
          <a:xfrm>
            <a:off x="514350" y="705023"/>
            <a:ext cx="3121039" cy="4742849"/>
            <a:chOff x="1028700" y="1410045"/>
            <a:chExt cx="6242077" cy="9485697"/>
          </a:xfrm>
        </p:grpSpPr>
        <p:sp>
          <p:nvSpPr>
            <p:cNvPr id="4272" name="Google Shape;4272;p38"/>
            <p:cNvSpPr/>
            <p:nvPr/>
          </p:nvSpPr>
          <p:spPr>
            <a:xfrm>
              <a:off x="1028700" y="1410045"/>
              <a:ext cx="6242077" cy="9485697"/>
            </a:xfrm>
            <a:custGeom>
              <a:avLst/>
              <a:gdLst/>
              <a:ahLst/>
              <a:cxnLst/>
              <a:rect l="l" t="t" r="r" b="b"/>
              <a:pathLst>
                <a:path w="6242077" h="9485697" extrusionOk="0">
                  <a:moveTo>
                    <a:pt x="6239273" y="9415845"/>
                  </a:moveTo>
                  <a:cubicBezTo>
                    <a:pt x="6241322" y="9450619"/>
                    <a:pt x="6545215" y="9435803"/>
                    <a:pt x="177261" y="9485698"/>
                  </a:cubicBezTo>
                  <a:cubicBezTo>
                    <a:pt x="63439" y="9485698"/>
                    <a:pt x="41103" y="1412893"/>
                    <a:pt x="0" y="179467"/>
                  </a:cubicBezTo>
                  <a:cubicBezTo>
                    <a:pt x="0" y="90871"/>
                    <a:pt x="998399" y="120902"/>
                    <a:pt x="1329314" y="104625"/>
                  </a:cubicBezTo>
                  <a:cubicBezTo>
                    <a:pt x="3566964" y="-5409"/>
                    <a:pt x="4693493" y="-47222"/>
                    <a:pt x="6074859" y="71368"/>
                  </a:cubicBezTo>
                  <a:cubicBezTo>
                    <a:pt x="6172551" y="79753"/>
                    <a:pt x="5977016" y="3590904"/>
                    <a:pt x="6239273" y="94158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38"/>
            <p:cNvSpPr/>
            <p:nvPr/>
          </p:nvSpPr>
          <p:spPr>
            <a:xfrm>
              <a:off x="1292532" y="1702881"/>
              <a:ext cx="5706314" cy="8899999"/>
            </a:xfrm>
            <a:custGeom>
              <a:avLst/>
              <a:gdLst/>
              <a:ahLst/>
              <a:cxnLst/>
              <a:rect l="l" t="t" r="r" b="b"/>
              <a:pathLst>
                <a:path w="5706314" h="8899999" extrusionOk="0">
                  <a:moveTo>
                    <a:pt x="0" y="125405"/>
                  </a:moveTo>
                  <a:cubicBezTo>
                    <a:pt x="223298" y="105884"/>
                    <a:pt x="452726" y="109260"/>
                    <a:pt x="709594" y="109735"/>
                  </a:cubicBezTo>
                  <a:cubicBezTo>
                    <a:pt x="1589465" y="109735"/>
                    <a:pt x="3645299" y="-92235"/>
                    <a:pt x="5580404" y="51834"/>
                  </a:cubicBezTo>
                  <a:cubicBezTo>
                    <a:pt x="5636841" y="3984738"/>
                    <a:pt x="5473737" y="3753534"/>
                    <a:pt x="5706314" y="8856518"/>
                  </a:cubicBezTo>
                  <a:cubicBezTo>
                    <a:pt x="3120937" y="8877405"/>
                    <a:pt x="3305997" y="8874787"/>
                    <a:pt x="140788" y="8900000"/>
                  </a:cubicBezTo>
                  <a:cubicBezTo>
                    <a:pt x="13929" y="5077415"/>
                    <a:pt x="40724" y="1728223"/>
                    <a:pt x="0" y="1254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4" name="Google Shape;4274;p38"/>
            <p:cNvSpPr/>
            <p:nvPr/>
          </p:nvSpPr>
          <p:spPr>
            <a:xfrm>
              <a:off x="1295713" y="1699707"/>
              <a:ext cx="5695061" cy="8903309"/>
            </a:xfrm>
            <a:custGeom>
              <a:avLst/>
              <a:gdLst/>
              <a:ahLst/>
              <a:cxnLst/>
              <a:rect l="l" t="t" r="r" b="b"/>
              <a:pathLst>
                <a:path w="5695061" h="8903309" extrusionOk="0">
                  <a:moveTo>
                    <a:pt x="5656299" y="8678154"/>
                  </a:moveTo>
                  <a:cubicBezTo>
                    <a:pt x="5702545" y="8678154"/>
                    <a:pt x="5695011" y="8682669"/>
                    <a:pt x="5694005" y="8660511"/>
                  </a:cubicBezTo>
                  <a:cubicBezTo>
                    <a:pt x="5661214" y="8660548"/>
                    <a:pt x="5649410" y="8660511"/>
                    <a:pt x="5613165" y="8660567"/>
                  </a:cubicBezTo>
                  <a:cubicBezTo>
                    <a:pt x="5614891" y="8254143"/>
                    <a:pt x="5579026" y="8315876"/>
                    <a:pt x="5678160" y="8316104"/>
                  </a:cubicBezTo>
                  <a:cubicBezTo>
                    <a:pt x="5677173" y="8294742"/>
                    <a:pt x="5682543" y="8298460"/>
                    <a:pt x="5656299" y="8298460"/>
                  </a:cubicBezTo>
                  <a:cubicBezTo>
                    <a:pt x="5595915" y="8298460"/>
                    <a:pt x="5608136" y="8352377"/>
                    <a:pt x="5602766" y="8009393"/>
                  </a:cubicBezTo>
                  <a:cubicBezTo>
                    <a:pt x="5601760" y="7944302"/>
                    <a:pt x="5588078" y="7955287"/>
                    <a:pt x="5656299" y="7955287"/>
                  </a:cubicBezTo>
                  <a:cubicBezTo>
                    <a:pt x="5665673" y="7955287"/>
                    <a:pt x="5663871" y="7958835"/>
                    <a:pt x="5663131" y="7937681"/>
                  </a:cubicBezTo>
                  <a:cubicBezTo>
                    <a:pt x="5581626" y="7937681"/>
                    <a:pt x="5603582" y="7972228"/>
                    <a:pt x="5600090" y="7750244"/>
                  </a:cubicBezTo>
                  <a:cubicBezTo>
                    <a:pt x="5597016" y="7561308"/>
                    <a:pt x="5579405" y="7592193"/>
                    <a:pt x="5651859" y="7592212"/>
                  </a:cubicBezTo>
                  <a:cubicBezTo>
                    <a:pt x="5651137" y="7568669"/>
                    <a:pt x="5661062" y="7574721"/>
                    <a:pt x="5597224" y="7574512"/>
                  </a:cubicBezTo>
                  <a:cubicBezTo>
                    <a:pt x="5593505" y="7346590"/>
                    <a:pt x="5596162" y="7500505"/>
                    <a:pt x="5592727" y="7230162"/>
                  </a:cubicBezTo>
                  <a:cubicBezTo>
                    <a:pt x="5649979" y="7230029"/>
                    <a:pt x="5641383" y="7235968"/>
                    <a:pt x="5640719" y="7212481"/>
                  </a:cubicBezTo>
                  <a:cubicBezTo>
                    <a:pt x="5583353" y="7212500"/>
                    <a:pt x="5587432" y="7270552"/>
                    <a:pt x="5585820" y="6866670"/>
                  </a:cubicBezTo>
                  <a:cubicBezTo>
                    <a:pt x="5640282" y="6867277"/>
                    <a:pt x="5631326" y="6871375"/>
                    <a:pt x="5630737" y="6849349"/>
                  </a:cubicBezTo>
                  <a:cubicBezTo>
                    <a:pt x="5578988" y="6849179"/>
                    <a:pt x="5585763" y="6850601"/>
                    <a:pt x="5585744" y="6843809"/>
                  </a:cubicBezTo>
                  <a:cubicBezTo>
                    <a:pt x="5585497" y="6762536"/>
                    <a:pt x="5585136" y="6752633"/>
                    <a:pt x="5581227" y="6504658"/>
                  </a:cubicBezTo>
                  <a:cubicBezTo>
                    <a:pt x="5629447" y="6505170"/>
                    <a:pt x="5621514" y="6509306"/>
                    <a:pt x="5620907" y="6487318"/>
                  </a:cubicBezTo>
                  <a:cubicBezTo>
                    <a:pt x="5564926" y="6487090"/>
                    <a:pt x="5581626" y="6531028"/>
                    <a:pt x="5576369" y="6196373"/>
                  </a:cubicBezTo>
                  <a:cubicBezTo>
                    <a:pt x="5575344" y="6131339"/>
                    <a:pt x="5566311" y="6142607"/>
                    <a:pt x="5611267" y="6143101"/>
                  </a:cubicBezTo>
                  <a:cubicBezTo>
                    <a:pt x="5610622" y="6120601"/>
                    <a:pt x="5617852" y="6125894"/>
                    <a:pt x="5575288" y="6124832"/>
                  </a:cubicBezTo>
                  <a:cubicBezTo>
                    <a:pt x="5570847" y="5823357"/>
                    <a:pt x="5572176" y="5898502"/>
                    <a:pt x="5567678" y="5778375"/>
                  </a:cubicBezTo>
                  <a:cubicBezTo>
                    <a:pt x="5606789" y="5778148"/>
                    <a:pt x="5600375" y="5782872"/>
                    <a:pt x="5599654" y="5760618"/>
                  </a:cubicBezTo>
                  <a:cubicBezTo>
                    <a:pt x="5559366" y="5760751"/>
                    <a:pt x="5566710" y="5777275"/>
                    <a:pt x="5565154" y="5678435"/>
                  </a:cubicBezTo>
                  <a:cubicBezTo>
                    <a:pt x="5560258" y="5364780"/>
                    <a:pt x="5551567" y="5416003"/>
                    <a:pt x="5587831" y="5415491"/>
                  </a:cubicBezTo>
                  <a:cubicBezTo>
                    <a:pt x="5587015" y="5393408"/>
                    <a:pt x="5592272" y="5397677"/>
                    <a:pt x="5561549" y="5398265"/>
                  </a:cubicBezTo>
                  <a:cubicBezTo>
                    <a:pt x="5555286" y="5010849"/>
                    <a:pt x="5546443" y="5054882"/>
                    <a:pt x="5575515" y="5054807"/>
                  </a:cubicBezTo>
                  <a:cubicBezTo>
                    <a:pt x="5574946" y="5032629"/>
                    <a:pt x="5579424" y="5037144"/>
                    <a:pt x="5555286" y="5037201"/>
                  </a:cubicBezTo>
                  <a:cubicBezTo>
                    <a:pt x="5549005" y="4648003"/>
                    <a:pt x="5542932" y="4692073"/>
                    <a:pt x="5569594" y="4691845"/>
                  </a:cubicBezTo>
                  <a:cubicBezTo>
                    <a:pt x="5569405" y="4670673"/>
                    <a:pt x="5574358" y="4674145"/>
                    <a:pt x="5550068" y="4674392"/>
                  </a:cubicBezTo>
                  <a:cubicBezTo>
                    <a:pt x="5547468" y="4499362"/>
                    <a:pt x="5550447" y="4481377"/>
                    <a:pt x="5547012" y="4329700"/>
                  </a:cubicBezTo>
                  <a:cubicBezTo>
                    <a:pt x="5573276" y="4329700"/>
                    <a:pt x="5568836" y="4334254"/>
                    <a:pt x="5568949" y="4312076"/>
                  </a:cubicBezTo>
                  <a:cubicBezTo>
                    <a:pt x="5539612" y="4312095"/>
                    <a:pt x="5545836" y="4362180"/>
                    <a:pt x="5539327" y="3995273"/>
                  </a:cubicBezTo>
                  <a:cubicBezTo>
                    <a:pt x="5538720" y="3961465"/>
                    <a:pt x="5537676" y="3965905"/>
                    <a:pt x="5542230" y="3965943"/>
                  </a:cubicBezTo>
                  <a:cubicBezTo>
                    <a:pt x="5577982" y="3966284"/>
                    <a:pt x="5571910" y="3970762"/>
                    <a:pt x="5572194" y="3948584"/>
                  </a:cubicBezTo>
                  <a:cubicBezTo>
                    <a:pt x="5530446" y="3948280"/>
                    <a:pt x="5535380" y="3981329"/>
                    <a:pt x="5536423" y="3736161"/>
                  </a:cubicBezTo>
                  <a:cubicBezTo>
                    <a:pt x="5536917" y="3578072"/>
                    <a:pt x="5523178" y="3604082"/>
                    <a:pt x="5577432" y="3602963"/>
                  </a:cubicBezTo>
                  <a:cubicBezTo>
                    <a:pt x="5577792" y="3580880"/>
                    <a:pt x="5584833" y="3584997"/>
                    <a:pt x="5542097" y="3586230"/>
                  </a:cubicBezTo>
                  <a:cubicBezTo>
                    <a:pt x="5531945" y="3586515"/>
                    <a:pt x="5536082" y="3626981"/>
                    <a:pt x="5527865" y="3241140"/>
                  </a:cubicBezTo>
                  <a:cubicBezTo>
                    <a:pt x="5543748" y="3240856"/>
                    <a:pt x="5562270" y="3240495"/>
                    <a:pt x="5583182" y="3240249"/>
                  </a:cubicBezTo>
                  <a:cubicBezTo>
                    <a:pt x="5583504" y="3218185"/>
                    <a:pt x="5591683" y="3222340"/>
                    <a:pt x="5542173" y="3223269"/>
                  </a:cubicBezTo>
                  <a:cubicBezTo>
                    <a:pt x="5524829" y="3223573"/>
                    <a:pt x="5527524" y="3225167"/>
                    <a:pt x="5527390" y="3218489"/>
                  </a:cubicBezTo>
                  <a:cubicBezTo>
                    <a:pt x="5519003" y="2835854"/>
                    <a:pt x="5516251" y="2879071"/>
                    <a:pt x="5542249" y="2879337"/>
                  </a:cubicBezTo>
                  <a:cubicBezTo>
                    <a:pt x="5596674" y="2880001"/>
                    <a:pt x="5587471" y="2884213"/>
                    <a:pt x="5587642" y="2862149"/>
                  </a:cubicBezTo>
                  <a:cubicBezTo>
                    <a:pt x="5561795" y="2861959"/>
                    <a:pt x="5537828" y="2861655"/>
                    <a:pt x="5521887" y="2861485"/>
                  </a:cubicBezTo>
                  <a:cubicBezTo>
                    <a:pt x="5521242" y="2818818"/>
                    <a:pt x="5517295" y="2517647"/>
                    <a:pt x="5517276" y="2516319"/>
                  </a:cubicBezTo>
                  <a:cubicBezTo>
                    <a:pt x="5549555" y="2516205"/>
                    <a:pt x="5565629" y="2516111"/>
                    <a:pt x="5588495" y="2516054"/>
                  </a:cubicBezTo>
                  <a:cubicBezTo>
                    <a:pt x="5588419" y="2493857"/>
                    <a:pt x="5597870" y="2498353"/>
                    <a:pt x="5542268" y="2498581"/>
                  </a:cubicBezTo>
                  <a:cubicBezTo>
                    <a:pt x="5505302" y="2498733"/>
                    <a:pt x="5520635" y="2547280"/>
                    <a:pt x="5513025" y="2183105"/>
                  </a:cubicBezTo>
                  <a:cubicBezTo>
                    <a:pt x="5512285" y="2147439"/>
                    <a:pt x="5504713" y="2153150"/>
                    <a:pt x="5542173" y="2153852"/>
                  </a:cubicBezTo>
                  <a:cubicBezTo>
                    <a:pt x="5592973" y="2154800"/>
                    <a:pt x="5584567" y="2158993"/>
                    <a:pt x="5584131" y="2136910"/>
                  </a:cubicBezTo>
                  <a:cubicBezTo>
                    <a:pt x="5555799" y="2136569"/>
                    <a:pt x="5539232" y="2136113"/>
                    <a:pt x="5512076" y="2135715"/>
                  </a:cubicBezTo>
                  <a:cubicBezTo>
                    <a:pt x="5505890" y="1811057"/>
                    <a:pt x="5505814" y="1797967"/>
                    <a:pt x="5505700" y="1790132"/>
                  </a:cubicBezTo>
                  <a:cubicBezTo>
                    <a:pt x="5530446" y="1790530"/>
                    <a:pt x="5549935" y="1791080"/>
                    <a:pt x="5574453" y="1791479"/>
                  </a:cubicBezTo>
                  <a:cubicBezTo>
                    <a:pt x="5573637" y="1769187"/>
                    <a:pt x="5580772" y="1774025"/>
                    <a:pt x="5542458" y="1773190"/>
                  </a:cubicBezTo>
                  <a:cubicBezTo>
                    <a:pt x="5491297" y="1772090"/>
                    <a:pt x="5507085" y="1826215"/>
                    <a:pt x="5500596" y="1427721"/>
                  </a:cubicBezTo>
                  <a:cubicBezTo>
                    <a:pt x="5527694" y="1428233"/>
                    <a:pt x="5544337" y="1428840"/>
                    <a:pt x="5567526" y="1429391"/>
                  </a:cubicBezTo>
                  <a:cubicBezTo>
                    <a:pt x="5567393" y="1407156"/>
                    <a:pt x="5572422" y="1411918"/>
                    <a:pt x="5542515" y="1411102"/>
                  </a:cubicBezTo>
                  <a:cubicBezTo>
                    <a:pt x="5483061" y="1409395"/>
                    <a:pt x="5501127" y="1462761"/>
                    <a:pt x="5493062" y="1065083"/>
                  </a:cubicBezTo>
                  <a:cubicBezTo>
                    <a:pt x="5523367" y="1065595"/>
                    <a:pt x="5538852" y="1066278"/>
                    <a:pt x="5568703" y="1066999"/>
                  </a:cubicBezTo>
                  <a:cubicBezTo>
                    <a:pt x="5568968" y="1044745"/>
                    <a:pt x="5573978" y="1049583"/>
                    <a:pt x="5542515" y="1048635"/>
                  </a:cubicBezTo>
                  <a:cubicBezTo>
                    <a:pt x="5482777" y="1046927"/>
                    <a:pt x="5492796" y="1055218"/>
                    <a:pt x="5492227" y="1018584"/>
                  </a:cubicBezTo>
                  <a:cubicBezTo>
                    <a:pt x="5486363" y="641319"/>
                    <a:pt x="5475907" y="703052"/>
                    <a:pt x="5542344" y="702881"/>
                  </a:cubicBezTo>
                  <a:cubicBezTo>
                    <a:pt x="5580487" y="702767"/>
                    <a:pt x="5574073" y="707377"/>
                    <a:pt x="5574414" y="685181"/>
                  </a:cubicBezTo>
                  <a:cubicBezTo>
                    <a:pt x="5543919" y="685237"/>
                    <a:pt x="5525512" y="685332"/>
                    <a:pt x="5488431" y="685370"/>
                  </a:cubicBezTo>
                  <a:cubicBezTo>
                    <a:pt x="5485699" y="548549"/>
                    <a:pt x="5484143" y="541795"/>
                    <a:pt x="5483554" y="340907"/>
                  </a:cubicBezTo>
                  <a:cubicBezTo>
                    <a:pt x="5524430" y="341134"/>
                    <a:pt x="5539782" y="341533"/>
                    <a:pt x="5578172" y="341874"/>
                  </a:cubicBezTo>
                  <a:cubicBezTo>
                    <a:pt x="5578286" y="319602"/>
                    <a:pt x="5585440" y="324382"/>
                    <a:pt x="5542439" y="323832"/>
                  </a:cubicBezTo>
                  <a:cubicBezTo>
                    <a:pt x="5464634" y="322903"/>
                    <a:pt x="5484712" y="373461"/>
                    <a:pt x="5479304" y="48614"/>
                  </a:cubicBezTo>
                  <a:cubicBezTo>
                    <a:pt x="5454691" y="46907"/>
                    <a:pt x="5466134" y="12796"/>
                    <a:pt x="5467937" y="323187"/>
                  </a:cubicBezTo>
                  <a:cubicBezTo>
                    <a:pt x="5436834" y="323073"/>
                    <a:pt x="5210234" y="322144"/>
                    <a:pt x="5165221" y="322296"/>
                  </a:cubicBezTo>
                  <a:cubicBezTo>
                    <a:pt x="5157934" y="-3026"/>
                    <a:pt x="5173989" y="29643"/>
                    <a:pt x="5147156" y="28258"/>
                  </a:cubicBezTo>
                  <a:cubicBezTo>
                    <a:pt x="5150590" y="376554"/>
                    <a:pt x="5168846" y="321878"/>
                    <a:pt x="5086582" y="323036"/>
                  </a:cubicBezTo>
                  <a:cubicBezTo>
                    <a:pt x="5001491" y="324231"/>
                    <a:pt x="4999783" y="323624"/>
                    <a:pt x="4859033" y="323984"/>
                  </a:cubicBezTo>
                  <a:cubicBezTo>
                    <a:pt x="4847837" y="324003"/>
                    <a:pt x="4850588" y="336391"/>
                    <a:pt x="4849109" y="241838"/>
                  </a:cubicBezTo>
                  <a:cubicBezTo>
                    <a:pt x="4845218" y="-15718"/>
                    <a:pt x="4852202" y="14598"/>
                    <a:pt x="4830113" y="13802"/>
                  </a:cubicBezTo>
                  <a:cubicBezTo>
                    <a:pt x="4832902" y="198621"/>
                    <a:pt x="4833794" y="262042"/>
                    <a:pt x="4834971" y="324041"/>
                  </a:cubicBezTo>
                  <a:cubicBezTo>
                    <a:pt x="4764169" y="324174"/>
                    <a:pt x="4746995" y="324117"/>
                    <a:pt x="4534077" y="323965"/>
                  </a:cubicBezTo>
                  <a:cubicBezTo>
                    <a:pt x="4526335" y="-30383"/>
                    <a:pt x="4538404" y="5663"/>
                    <a:pt x="4513696" y="5151"/>
                  </a:cubicBezTo>
                  <a:cubicBezTo>
                    <a:pt x="4518953" y="349747"/>
                    <a:pt x="4518820" y="323946"/>
                    <a:pt x="4517473" y="323946"/>
                  </a:cubicBezTo>
                  <a:cubicBezTo>
                    <a:pt x="4402588" y="323946"/>
                    <a:pt x="4403840" y="322239"/>
                    <a:pt x="4289791" y="322239"/>
                  </a:cubicBezTo>
                  <a:cubicBezTo>
                    <a:pt x="4194566" y="322239"/>
                    <a:pt x="4219729" y="384161"/>
                    <a:pt x="4213922" y="1413"/>
                  </a:cubicBezTo>
                  <a:cubicBezTo>
                    <a:pt x="4192782" y="1281"/>
                    <a:pt x="4196824" y="-39223"/>
                    <a:pt x="4202688" y="323016"/>
                  </a:cubicBezTo>
                  <a:cubicBezTo>
                    <a:pt x="4042772" y="326280"/>
                    <a:pt x="4055581" y="324971"/>
                    <a:pt x="3902022" y="323775"/>
                  </a:cubicBezTo>
                  <a:cubicBezTo>
                    <a:pt x="3894659" y="-37269"/>
                    <a:pt x="3903237" y="1413"/>
                    <a:pt x="3880332" y="1622"/>
                  </a:cubicBezTo>
                  <a:cubicBezTo>
                    <a:pt x="3886575" y="378489"/>
                    <a:pt x="3905590" y="323548"/>
                    <a:pt x="3834503" y="323548"/>
                  </a:cubicBezTo>
                  <a:cubicBezTo>
                    <a:pt x="3540840" y="323548"/>
                    <a:pt x="3586080" y="349406"/>
                    <a:pt x="3584391" y="241800"/>
                  </a:cubicBezTo>
                  <a:cubicBezTo>
                    <a:pt x="3582417" y="115014"/>
                    <a:pt x="3581715" y="119359"/>
                    <a:pt x="3579837" y="6441"/>
                  </a:cubicBezTo>
                  <a:cubicBezTo>
                    <a:pt x="3557596" y="6934"/>
                    <a:pt x="3563422" y="-33342"/>
                    <a:pt x="3570254" y="324401"/>
                  </a:cubicBezTo>
                  <a:cubicBezTo>
                    <a:pt x="3493854" y="324022"/>
                    <a:pt x="3408459" y="320531"/>
                    <a:pt x="3269531" y="323510"/>
                  </a:cubicBezTo>
                  <a:cubicBezTo>
                    <a:pt x="3268620" y="218731"/>
                    <a:pt x="3265488" y="84812"/>
                    <a:pt x="3264331" y="14731"/>
                  </a:cubicBezTo>
                  <a:cubicBezTo>
                    <a:pt x="3238902" y="15509"/>
                    <a:pt x="3251199" y="-19171"/>
                    <a:pt x="3253989" y="323832"/>
                  </a:cubicBezTo>
                  <a:cubicBezTo>
                    <a:pt x="3118439" y="326640"/>
                    <a:pt x="3050692" y="323244"/>
                    <a:pt x="2951349" y="322903"/>
                  </a:cubicBezTo>
                  <a:cubicBezTo>
                    <a:pt x="2947725" y="161323"/>
                    <a:pt x="2949357" y="134194"/>
                    <a:pt x="2948028" y="25090"/>
                  </a:cubicBezTo>
                  <a:cubicBezTo>
                    <a:pt x="2926983" y="25811"/>
                    <a:pt x="2932771" y="10121"/>
                    <a:pt x="2933094" y="112529"/>
                  </a:cubicBezTo>
                  <a:cubicBezTo>
                    <a:pt x="2933321" y="185455"/>
                    <a:pt x="2934384" y="258760"/>
                    <a:pt x="2935807" y="322884"/>
                  </a:cubicBezTo>
                  <a:cubicBezTo>
                    <a:pt x="2921954" y="322865"/>
                    <a:pt x="2705659" y="322751"/>
                    <a:pt x="2696360" y="322732"/>
                  </a:cubicBezTo>
                  <a:cubicBezTo>
                    <a:pt x="2614798" y="322732"/>
                    <a:pt x="2636204" y="372627"/>
                    <a:pt x="2633187" y="36529"/>
                  </a:cubicBezTo>
                  <a:cubicBezTo>
                    <a:pt x="2612199" y="37326"/>
                    <a:pt x="2618025" y="23553"/>
                    <a:pt x="2617835" y="112472"/>
                  </a:cubicBezTo>
                  <a:cubicBezTo>
                    <a:pt x="2617683" y="183634"/>
                    <a:pt x="2618613" y="253695"/>
                    <a:pt x="2620264" y="322979"/>
                  </a:cubicBezTo>
                  <a:cubicBezTo>
                    <a:pt x="2327056" y="325217"/>
                    <a:pt x="2613603" y="322846"/>
                    <a:pt x="2320395" y="324743"/>
                  </a:cubicBezTo>
                  <a:cubicBezTo>
                    <a:pt x="2319769" y="264793"/>
                    <a:pt x="2318725" y="207557"/>
                    <a:pt x="2316144" y="49069"/>
                  </a:cubicBezTo>
                  <a:cubicBezTo>
                    <a:pt x="2294397" y="49961"/>
                    <a:pt x="2300147" y="21087"/>
                    <a:pt x="2303752" y="242085"/>
                  </a:cubicBezTo>
                  <a:cubicBezTo>
                    <a:pt x="2305422" y="348059"/>
                    <a:pt x="2364743" y="325236"/>
                    <a:pt x="2013486" y="325236"/>
                  </a:cubicBezTo>
                  <a:cubicBezTo>
                    <a:pt x="2000676" y="325236"/>
                    <a:pt x="2007356" y="356653"/>
                    <a:pt x="1999196" y="62501"/>
                  </a:cubicBezTo>
                  <a:cubicBezTo>
                    <a:pt x="1973578" y="63602"/>
                    <a:pt x="1987450" y="24919"/>
                    <a:pt x="1989499" y="325179"/>
                  </a:cubicBezTo>
                  <a:cubicBezTo>
                    <a:pt x="1892737" y="324686"/>
                    <a:pt x="1829526" y="319089"/>
                    <a:pt x="1686898" y="322941"/>
                  </a:cubicBezTo>
                  <a:cubicBezTo>
                    <a:pt x="1685702" y="266975"/>
                    <a:pt x="1685664" y="246714"/>
                    <a:pt x="1682514" y="76673"/>
                  </a:cubicBezTo>
                  <a:cubicBezTo>
                    <a:pt x="1662076" y="77621"/>
                    <a:pt x="1665340" y="38977"/>
                    <a:pt x="1671337" y="323377"/>
                  </a:cubicBezTo>
                  <a:cubicBezTo>
                    <a:pt x="1597214" y="325521"/>
                    <a:pt x="1519789" y="325236"/>
                    <a:pt x="1444623" y="324307"/>
                  </a:cubicBezTo>
                  <a:cubicBezTo>
                    <a:pt x="1349075" y="323225"/>
                    <a:pt x="1369323" y="368491"/>
                    <a:pt x="1368128" y="91376"/>
                  </a:cubicBezTo>
                  <a:cubicBezTo>
                    <a:pt x="1349474" y="92267"/>
                    <a:pt x="1349474" y="56051"/>
                    <a:pt x="1355357" y="323662"/>
                  </a:cubicBezTo>
                  <a:cubicBezTo>
                    <a:pt x="1338752" y="323624"/>
                    <a:pt x="1348392" y="323643"/>
                    <a:pt x="1103195" y="323586"/>
                  </a:cubicBezTo>
                  <a:cubicBezTo>
                    <a:pt x="1037688" y="323586"/>
                    <a:pt x="1053989" y="362192"/>
                    <a:pt x="1050364" y="106553"/>
                  </a:cubicBezTo>
                  <a:cubicBezTo>
                    <a:pt x="1027763" y="107558"/>
                    <a:pt x="1033797" y="74434"/>
                    <a:pt x="1038124" y="323415"/>
                  </a:cubicBezTo>
                  <a:cubicBezTo>
                    <a:pt x="957284" y="322941"/>
                    <a:pt x="945803" y="321840"/>
                    <a:pt x="738009" y="322903"/>
                  </a:cubicBezTo>
                  <a:cubicBezTo>
                    <a:pt x="736490" y="270219"/>
                    <a:pt x="735238" y="193556"/>
                    <a:pt x="735314" y="112719"/>
                  </a:cubicBezTo>
                  <a:cubicBezTo>
                    <a:pt x="715635" y="112756"/>
                    <a:pt x="718387" y="93273"/>
                    <a:pt x="720721" y="242104"/>
                  </a:cubicBezTo>
                  <a:cubicBezTo>
                    <a:pt x="722296" y="343752"/>
                    <a:pt x="738047" y="323092"/>
                    <a:pt x="648078" y="323092"/>
                  </a:cubicBezTo>
                  <a:cubicBezTo>
                    <a:pt x="535338" y="323092"/>
                    <a:pt x="534522" y="324800"/>
                    <a:pt x="422845" y="324819"/>
                  </a:cubicBezTo>
                  <a:cubicBezTo>
                    <a:pt x="421042" y="232409"/>
                    <a:pt x="421250" y="210858"/>
                    <a:pt x="418802" y="112662"/>
                  </a:cubicBezTo>
                  <a:cubicBezTo>
                    <a:pt x="397302" y="112756"/>
                    <a:pt x="402672" y="85362"/>
                    <a:pt x="407284" y="324800"/>
                  </a:cubicBezTo>
                  <a:cubicBezTo>
                    <a:pt x="405917" y="324800"/>
                    <a:pt x="106751" y="322656"/>
                    <a:pt x="105384" y="322637"/>
                  </a:cubicBezTo>
                  <a:cubicBezTo>
                    <a:pt x="103866" y="270599"/>
                    <a:pt x="102974" y="203648"/>
                    <a:pt x="101855" y="121161"/>
                  </a:cubicBezTo>
                  <a:cubicBezTo>
                    <a:pt x="81170" y="122356"/>
                    <a:pt x="85933" y="104732"/>
                    <a:pt x="88097" y="242085"/>
                  </a:cubicBezTo>
                  <a:cubicBezTo>
                    <a:pt x="89539" y="334475"/>
                    <a:pt x="93733" y="322485"/>
                    <a:pt x="79424" y="322258"/>
                  </a:cubicBezTo>
                  <a:cubicBezTo>
                    <a:pt x="-13751" y="320873"/>
                    <a:pt x="595" y="315997"/>
                    <a:pt x="1051" y="339142"/>
                  </a:cubicBezTo>
                  <a:cubicBezTo>
                    <a:pt x="41262" y="339294"/>
                    <a:pt x="63427" y="339692"/>
                    <a:pt x="90374" y="340072"/>
                  </a:cubicBezTo>
                  <a:cubicBezTo>
                    <a:pt x="96959" y="542250"/>
                    <a:pt x="95289" y="551641"/>
                    <a:pt x="96655" y="686660"/>
                  </a:cubicBezTo>
                  <a:cubicBezTo>
                    <a:pt x="68949" y="686926"/>
                    <a:pt x="46671" y="687211"/>
                    <a:pt x="6649" y="687343"/>
                  </a:cubicBezTo>
                  <a:cubicBezTo>
                    <a:pt x="6933" y="710394"/>
                    <a:pt x="-6578" y="705366"/>
                    <a:pt x="79386" y="704456"/>
                  </a:cubicBezTo>
                  <a:cubicBezTo>
                    <a:pt x="104796" y="704209"/>
                    <a:pt x="95251" y="656401"/>
                    <a:pt x="101001" y="1018793"/>
                  </a:cubicBezTo>
                  <a:cubicBezTo>
                    <a:pt x="101608" y="1057380"/>
                    <a:pt x="118535" y="1047743"/>
                    <a:pt x="10065" y="1047686"/>
                  </a:cubicBezTo>
                  <a:cubicBezTo>
                    <a:pt x="10216" y="1071173"/>
                    <a:pt x="-6407" y="1065292"/>
                    <a:pt x="101779" y="1065349"/>
                  </a:cubicBezTo>
                  <a:cubicBezTo>
                    <a:pt x="103316" y="1151498"/>
                    <a:pt x="107016" y="1273806"/>
                    <a:pt x="107225" y="1410837"/>
                  </a:cubicBezTo>
                  <a:cubicBezTo>
                    <a:pt x="75553" y="1410969"/>
                    <a:pt x="51035" y="1411178"/>
                    <a:pt x="11886" y="1411273"/>
                  </a:cubicBezTo>
                  <a:cubicBezTo>
                    <a:pt x="11962" y="1434266"/>
                    <a:pt x="-752" y="1429068"/>
                    <a:pt x="79348" y="1428632"/>
                  </a:cubicBezTo>
                  <a:cubicBezTo>
                    <a:pt x="118497" y="1428423"/>
                    <a:pt x="106162" y="1374962"/>
                    <a:pt x="112557" y="1773152"/>
                  </a:cubicBezTo>
                  <a:cubicBezTo>
                    <a:pt x="78248" y="1773323"/>
                    <a:pt x="53236" y="1773589"/>
                    <a:pt x="12987" y="1773722"/>
                  </a:cubicBezTo>
                  <a:cubicBezTo>
                    <a:pt x="13044" y="1797113"/>
                    <a:pt x="1032" y="1791536"/>
                    <a:pt x="79348" y="1791024"/>
                  </a:cubicBezTo>
                  <a:cubicBezTo>
                    <a:pt x="126657" y="1790701"/>
                    <a:pt x="112785" y="1750178"/>
                    <a:pt x="117548" y="2053967"/>
                  </a:cubicBezTo>
                  <a:cubicBezTo>
                    <a:pt x="119066" y="2150797"/>
                    <a:pt x="129712" y="2134235"/>
                    <a:pt x="79178" y="2135184"/>
                  </a:cubicBezTo>
                  <a:cubicBezTo>
                    <a:pt x="2284" y="2136626"/>
                    <a:pt x="14145" y="2130023"/>
                    <a:pt x="14258" y="2153738"/>
                  </a:cubicBezTo>
                  <a:cubicBezTo>
                    <a:pt x="60922" y="2153396"/>
                    <a:pt x="80411" y="2152675"/>
                    <a:pt x="119636" y="2152163"/>
                  </a:cubicBezTo>
                  <a:cubicBezTo>
                    <a:pt x="124133" y="2310195"/>
                    <a:pt x="122539" y="2237819"/>
                    <a:pt x="126126" y="2497537"/>
                  </a:cubicBezTo>
                  <a:cubicBezTo>
                    <a:pt x="88457" y="2498088"/>
                    <a:pt x="63218" y="2499207"/>
                    <a:pt x="16649" y="2499700"/>
                  </a:cubicBezTo>
                  <a:cubicBezTo>
                    <a:pt x="16839" y="2521365"/>
                    <a:pt x="4106" y="2518065"/>
                    <a:pt x="79462" y="2516148"/>
                  </a:cubicBezTo>
                  <a:cubicBezTo>
                    <a:pt x="143394" y="2514593"/>
                    <a:pt x="126164" y="2461966"/>
                    <a:pt x="131781" y="2860214"/>
                  </a:cubicBezTo>
                  <a:cubicBezTo>
                    <a:pt x="85117" y="2859986"/>
                    <a:pt x="71264" y="2859607"/>
                    <a:pt x="21242" y="2859417"/>
                  </a:cubicBezTo>
                  <a:cubicBezTo>
                    <a:pt x="21602" y="2882733"/>
                    <a:pt x="10767" y="2876814"/>
                    <a:pt x="79215" y="2877478"/>
                  </a:cubicBezTo>
                  <a:cubicBezTo>
                    <a:pt x="145482" y="2878085"/>
                    <a:pt x="132065" y="2861314"/>
                    <a:pt x="132787" y="2959795"/>
                  </a:cubicBezTo>
                  <a:cubicBezTo>
                    <a:pt x="135102" y="3276427"/>
                    <a:pt x="161422" y="3223516"/>
                    <a:pt x="79291" y="3223725"/>
                  </a:cubicBezTo>
                  <a:cubicBezTo>
                    <a:pt x="19553" y="3223820"/>
                    <a:pt x="28605" y="3217957"/>
                    <a:pt x="29193" y="3241425"/>
                  </a:cubicBezTo>
                  <a:cubicBezTo>
                    <a:pt x="59480" y="3241387"/>
                    <a:pt x="87072" y="3241311"/>
                    <a:pt x="137227" y="3241254"/>
                  </a:cubicBezTo>
                  <a:cubicBezTo>
                    <a:pt x="146222" y="3655438"/>
                    <a:pt x="154477" y="3587122"/>
                    <a:pt x="79367" y="3586420"/>
                  </a:cubicBezTo>
                  <a:cubicBezTo>
                    <a:pt x="30294" y="3585965"/>
                    <a:pt x="38359" y="3581582"/>
                    <a:pt x="39004" y="3603703"/>
                  </a:cubicBezTo>
                  <a:cubicBezTo>
                    <a:pt x="77337" y="3603949"/>
                    <a:pt x="97870" y="3604310"/>
                    <a:pt x="141079" y="3604481"/>
                  </a:cubicBezTo>
                  <a:cubicBezTo>
                    <a:pt x="141098" y="3605202"/>
                    <a:pt x="145216" y="3774142"/>
                    <a:pt x="148689" y="3949912"/>
                  </a:cubicBezTo>
                  <a:cubicBezTo>
                    <a:pt x="102728" y="3949552"/>
                    <a:pt x="82973" y="3948717"/>
                    <a:pt x="47202" y="3948110"/>
                  </a:cubicBezTo>
                  <a:cubicBezTo>
                    <a:pt x="47600" y="3970401"/>
                    <a:pt x="41072" y="3965563"/>
                    <a:pt x="79140" y="3966417"/>
                  </a:cubicBezTo>
                  <a:cubicBezTo>
                    <a:pt x="168387" y="3968466"/>
                    <a:pt x="148632" y="3904077"/>
                    <a:pt x="155084" y="4312721"/>
                  </a:cubicBezTo>
                  <a:cubicBezTo>
                    <a:pt x="111096" y="4312626"/>
                    <a:pt x="94112" y="4312399"/>
                    <a:pt x="52382" y="4312171"/>
                  </a:cubicBezTo>
                  <a:cubicBezTo>
                    <a:pt x="52629" y="4334405"/>
                    <a:pt x="47221" y="4329776"/>
                    <a:pt x="79234" y="4329985"/>
                  </a:cubicBezTo>
                  <a:cubicBezTo>
                    <a:pt x="184764" y="4330706"/>
                    <a:pt x="151061" y="4277320"/>
                    <a:pt x="156944" y="4642748"/>
                  </a:cubicBezTo>
                  <a:cubicBezTo>
                    <a:pt x="157551" y="4682322"/>
                    <a:pt x="176452" y="4672419"/>
                    <a:pt x="55324" y="4672457"/>
                  </a:cubicBezTo>
                  <a:cubicBezTo>
                    <a:pt x="55457" y="4695943"/>
                    <a:pt x="36898" y="4690062"/>
                    <a:pt x="157684" y="4690043"/>
                  </a:cubicBezTo>
                  <a:cubicBezTo>
                    <a:pt x="157722" y="4691884"/>
                    <a:pt x="161783" y="4945759"/>
                    <a:pt x="163965" y="5038093"/>
                  </a:cubicBezTo>
                  <a:cubicBezTo>
                    <a:pt x="113108" y="5037827"/>
                    <a:pt x="86882" y="5036859"/>
                    <a:pt x="56747" y="5036214"/>
                  </a:cubicBezTo>
                  <a:cubicBezTo>
                    <a:pt x="56804" y="5057405"/>
                    <a:pt x="35190" y="5055072"/>
                    <a:pt x="164383" y="5055717"/>
                  </a:cubicBezTo>
                  <a:cubicBezTo>
                    <a:pt x="164421" y="5057405"/>
                    <a:pt x="171157" y="5398056"/>
                    <a:pt x="171176" y="5399441"/>
                  </a:cubicBezTo>
                  <a:cubicBezTo>
                    <a:pt x="115309" y="5399536"/>
                    <a:pt x="90469" y="5399953"/>
                    <a:pt x="57544" y="5400256"/>
                  </a:cubicBezTo>
                  <a:cubicBezTo>
                    <a:pt x="57582" y="5422415"/>
                    <a:pt x="53142" y="5417938"/>
                    <a:pt x="79386" y="5417654"/>
                  </a:cubicBezTo>
                  <a:cubicBezTo>
                    <a:pt x="181557" y="5416553"/>
                    <a:pt x="171461" y="5416269"/>
                    <a:pt x="171518" y="5419608"/>
                  </a:cubicBezTo>
                  <a:cubicBezTo>
                    <a:pt x="173378" y="5538065"/>
                    <a:pt x="176926" y="5658495"/>
                    <a:pt x="177344" y="5760600"/>
                  </a:cubicBezTo>
                  <a:cubicBezTo>
                    <a:pt x="35133" y="5760732"/>
                    <a:pt x="58455" y="5757071"/>
                    <a:pt x="58531" y="5779020"/>
                  </a:cubicBezTo>
                  <a:cubicBezTo>
                    <a:pt x="92499" y="5778717"/>
                    <a:pt x="117093" y="5778280"/>
                    <a:pt x="177401" y="5778205"/>
                  </a:cubicBezTo>
                  <a:cubicBezTo>
                    <a:pt x="177685" y="5994802"/>
                    <a:pt x="180399" y="6021608"/>
                    <a:pt x="182771" y="6121985"/>
                  </a:cubicBezTo>
                  <a:cubicBezTo>
                    <a:pt x="122027" y="6122043"/>
                    <a:pt x="96997" y="6122593"/>
                    <a:pt x="60505" y="6123086"/>
                  </a:cubicBezTo>
                  <a:cubicBezTo>
                    <a:pt x="60675" y="6144258"/>
                    <a:pt x="55874" y="6140786"/>
                    <a:pt x="79405" y="6140445"/>
                  </a:cubicBezTo>
                  <a:cubicBezTo>
                    <a:pt x="214993" y="6138434"/>
                    <a:pt x="180133" y="6076094"/>
                    <a:pt x="186054" y="6455692"/>
                  </a:cubicBezTo>
                  <a:cubicBezTo>
                    <a:pt x="186699" y="6497164"/>
                    <a:pt x="206985" y="6486806"/>
                    <a:pt x="79272" y="6487166"/>
                  </a:cubicBezTo>
                  <a:cubicBezTo>
                    <a:pt x="61226" y="6487204"/>
                    <a:pt x="64319" y="6482670"/>
                    <a:pt x="64641" y="6504847"/>
                  </a:cubicBezTo>
                  <a:cubicBezTo>
                    <a:pt x="96446" y="6504790"/>
                    <a:pt x="118839" y="6504658"/>
                    <a:pt x="186794" y="6504658"/>
                  </a:cubicBezTo>
                  <a:cubicBezTo>
                    <a:pt x="187762" y="6574587"/>
                    <a:pt x="188787" y="6707026"/>
                    <a:pt x="191975" y="6847243"/>
                  </a:cubicBezTo>
                  <a:cubicBezTo>
                    <a:pt x="132407" y="6847262"/>
                    <a:pt x="108857" y="6847831"/>
                    <a:pt x="71112" y="6848590"/>
                  </a:cubicBezTo>
                  <a:cubicBezTo>
                    <a:pt x="71701" y="6873443"/>
                    <a:pt x="52477" y="6864868"/>
                    <a:pt x="192335" y="6864849"/>
                  </a:cubicBezTo>
                  <a:cubicBezTo>
                    <a:pt x="192373" y="6866272"/>
                    <a:pt x="199091" y="7210754"/>
                    <a:pt x="199129" y="7212329"/>
                  </a:cubicBezTo>
                  <a:cubicBezTo>
                    <a:pt x="148670" y="7212386"/>
                    <a:pt x="120433" y="7211930"/>
                    <a:pt x="81436" y="7211039"/>
                  </a:cubicBezTo>
                  <a:cubicBezTo>
                    <a:pt x="82157" y="7232951"/>
                    <a:pt x="62725" y="7229953"/>
                    <a:pt x="193113" y="7229953"/>
                  </a:cubicBezTo>
                  <a:cubicBezTo>
                    <a:pt x="200571" y="7229953"/>
                    <a:pt x="199414" y="7229176"/>
                    <a:pt x="199451" y="7232401"/>
                  </a:cubicBezTo>
                  <a:cubicBezTo>
                    <a:pt x="205372" y="7616534"/>
                    <a:pt x="208902" y="7575214"/>
                    <a:pt x="193113" y="7575214"/>
                  </a:cubicBezTo>
                  <a:cubicBezTo>
                    <a:pt x="76407" y="7575214"/>
                    <a:pt x="93353" y="7570205"/>
                    <a:pt x="94112" y="7592952"/>
                  </a:cubicBezTo>
                  <a:cubicBezTo>
                    <a:pt x="123507" y="7592876"/>
                    <a:pt x="149979" y="7592838"/>
                    <a:pt x="205031" y="7592838"/>
                  </a:cubicBezTo>
                  <a:cubicBezTo>
                    <a:pt x="210591" y="7834268"/>
                    <a:pt x="209035" y="7836412"/>
                    <a:pt x="209965" y="7935045"/>
                  </a:cubicBezTo>
                  <a:cubicBezTo>
                    <a:pt x="164895" y="7934911"/>
                    <a:pt x="132217" y="7935234"/>
                    <a:pt x="105498" y="7935708"/>
                  </a:cubicBezTo>
                  <a:cubicBezTo>
                    <a:pt x="106276" y="7958891"/>
                    <a:pt x="90867" y="7952631"/>
                    <a:pt x="193132" y="7952631"/>
                  </a:cubicBezTo>
                  <a:cubicBezTo>
                    <a:pt x="216511" y="7952631"/>
                    <a:pt x="209718" y="7912886"/>
                    <a:pt x="215278" y="8268581"/>
                  </a:cubicBezTo>
                  <a:cubicBezTo>
                    <a:pt x="215885" y="8306220"/>
                    <a:pt x="221654" y="8299788"/>
                    <a:pt x="193132" y="8299788"/>
                  </a:cubicBezTo>
                  <a:cubicBezTo>
                    <a:pt x="102538" y="8299788"/>
                    <a:pt x="117358" y="8292921"/>
                    <a:pt x="118156" y="8316920"/>
                  </a:cubicBezTo>
                  <a:cubicBezTo>
                    <a:pt x="150226" y="8317394"/>
                    <a:pt x="183701" y="8317470"/>
                    <a:pt x="216094" y="8317375"/>
                  </a:cubicBezTo>
                  <a:cubicBezTo>
                    <a:pt x="222641" y="8716495"/>
                    <a:pt x="231958" y="8663224"/>
                    <a:pt x="193132" y="8663224"/>
                  </a:cubicBezTo>
                  <a:cubicBezTo>
                    <a:pt x="117719" y="8663224"/>
                    <a:pt x="129466" y="8657494"/>
                    <a:pt x="130225" y="8680867"/>
                  </a:cubicBezTo>
                  <a:cubicBezTo>
                    <a:pt x="162162" y="8680810"/>
                    <a:pt x="190153" y="8680829"/>
                    <a:pt x="220781" y="8680829"/>
                  </a:cubicBezTo>
                  <a:cubicBezTo>
                    <a:pt x="221028" y="8742714"/>
                    <a:pt x="222318" y="8818087"/>
                    <a:pt x="223799" y="8902396"/>
                  </a:cubicBezTo>
                  <a:cubicBezTo>
                    <a:pt x="247880" y="8902206"/>
                    <a:pt x="237348" y="8930910"/>
                    <a:pt x="236323" y="8680829"/>
                  </a:cubicBezTo>
                  <a:lnTo>
                    <a:pt x="536723" y="8680848"/>
                  </a:lnTo>
                  <a:cubicBezTo>
                    <a:pt x="538014" y="8772632"/>
                    <a:pt x="538830" y="8835180"/>
                    <a:pt x="541088" y="8899873"/>
                  </a:cubicBezTo>
                  <a:cubicBezTo>
                    <a:pt x="563860" y="8899683"/>
                    <a:pt x="555719" y="8929544"/>
                    <a:pt x="552284" y="8680848"/>
                  </a:cubicBezTo>
                  <a:cubicBezTo>
                    <a:pt x="808146" y="8680867"/>
                    <a:pt x="738673" y="8678590"/>
                    <a:pt x="853937" y="8678173"/>
                  </a:cubicBezTo>
                  <a:cubicBezTo>
                    <a:pt x="855948" y="8761666"/>
                    <a:pt x="856157" y="8807235"/>
                    <a:pt x="858055" y="8897368"/>
                  </a:cubicBezTo>
                  <a:cubicBezTo>
                    <a:pt x="878872" y="8897197"/>
                    <a:pt x="873616" y="8914632"/>
                    <a:pt x="871604" y="8786803"/>
                  </a:cubicBezTo>
                  <a:cubicBezTo>
                    <a:pt x="869688" y="8665329"/>
                    <a:pt x="867069" y="8678135"/>
                    <a:pt x="875665" y="8678135"/>
                  </a:cubicBezTo>
                  <a:cubicBezTo>
                    <a:pt x="986261" y="8678135"/>
                    <a:pt x="988481" y="8680013"/>
                    <a:pt x="1103157" y="8680013"/>
                  </a:cubicBezTo>
                  <a:cubicBezTo>
                    <a:pt x="1188172" y="8680032"/>
                    <a:pt x="1168930" y="8658481"/>
                    <a:pt x="1170942" y="8787144"/>
                  </a:cubicBezTo>
                  <a:cubicBezTo>
                    <a:pt x="1172877" y="8911274"/>
                    <a:pt x="1169139" y="8894959"/>
                    <a:pt x="1189064" y="8894788"/>
                  </a:cubicBezTo>
                  <a:cubicBezTo>
                    <a:pt x="1186768" y="8827592"/>
                    <a:pt x="1185554" y="8741936"/>
                    <a:pt x="1185535" y="8680032"/>
                  </a:cubicBezTo>
                  <a:cubicBezTo>
                    <a:pt x="1312223" y="8680070"/>
                    <a:pt x="1372018" y="8680241"/>
                    <a:pt x="1444604" y="8679653"/>
                  </a:cubicBezTo>
                  <a:cubicBezTo>
                    <a:pt x="1496049" y="8679235"/>
                    <a:pt x="1485005" y="8657892"/>
                    <a:pt x="1487017" y="8787126"/>
                  </a:cubicBezTo>
                  <a:cubicBezTo>
                    <a:pt x="1488914" y="8908429"/>
                    <a:pt x="1483677" y="8892474"/>
                    <a:pt x="1504323" y="8892322"/>
                  </a:cubicBezTo>
                  <a:cubicBezTo>
                    <a:pt x="1502995" y="8817366"/>
                    <a:pt x="1501818" y="8741613"/>
                    <a:pt x="1500964" y="8679292"/>
                  </a:cubicBezTo>
                  <a:cubicBezTo>
                    <a:pt x="1591673" y="8678950"/>
                    <a:pt x="1664467" y="8679520"/>
                    <a:pt x="1802940" y="8679463"/>
                  </a:cubicBezTo>
                  <a:cubicBezTo>
                    <a:pt x="1803224" y="8745464"/>
                    <a:pt x="1804648" y="8831215"/>
                    <a:pt x="1806071" y="8889989"/>
                  </a:cubicBezTo>
                  <a:cubicBezTo>
                    <a:pt x="1830285" y="8889818"/>
                    <a:pt x="1819449" y="8917269"/>
                    <a:pt x="1818501" y="8679425"/>
                  </a:cubicBezTo>
                  <a:cubicBezTo>
                    <a:pt x="1819905" y="8679425"/>
                    <a:pt x="2116719" y="8678116"/>
                    <a:pt x="2118237" y="8678097"/>
                  </a:cubicBezTo>
                  <a:cubicBezTo>
                    <a:pt x="2120191" y="8781966"/>
                    <a:pt x="2120324" y="8814463"/>
                    <a:pt x="2121994" y="8887522"/>
                  </a:cubicBezTo>
                  <a:cubicBezTo>
                    <a:pt x="2143646" y="8887371"/>
                    <a:pt x="2138200" y="8917611"/>
                    <a:pt x="2133817" y="8678002"/>
                  </a:cubicBezTo>
                  <a:cubicBezTo>
                    <a:pt x="2345805" y="8676560"/>
                    <a:pt x="2328460" y="8679330"/>
                    <a:pt x="2436228" y="8679842"/>
                  </a:cubicBezTo>
                  <a:cubicBezTo>
                    <a:pt x="2438354" y="8744687"/>
                    <a:pt x="2439530" y="8824158"/>
                    <a:pt x="2439834" y="8885075"/>
                  </a:cubicBezTo>
                  <a:cubicBezTo>
                    <a:pt x="2460044" y="8884923"/>
                    <a:pt x="2456097" y="8901258"/>
                    <a:pt x="2454313" y="8786803"/>
                  </a:cubicBezTo>
                  <a:cubicBezTo>
                    <a:pt x="2452377" y="8663659"/>
                    <a:pt x="2445394" y="8679937"/>
                    <a:pt x="2468735" y="8679937"/>
                  </a:cubicBezTo>
                  <a:cubicBezTo>
                    <a:pt x="2673284" y="8680108"/>
                    <a:pt x="2708107" y="8680203"/>
                    <a:pt x="2752303" y="8680013"/>
                  </a:cubicBezTo>
                  <a:cubicBezTo>
                    <a:pt x="2753670" y="8765972"/>
                    <a:pt x="2754694" y="8823721"/>
                    <a:pt x="2755244" y="8882665"/>
                  </a:cubicBezTo>
                  <a:cubicBezTo>
                    <a:pt x="2775455" y="8882514"/>
                    <a:pt x="2771299" y="8898659"/>
                    <a:pt x="2769553" y="8786803"/>
                  </a:cubicBezTo>
                  <a:cubicBezTo>
                    <a:pt x="2767560" y="8661402"/>
                    <a:pt x="2753708" y="8680127"/>
                    <a:pt x="2810277" y="8679596"/>
                  </a:cubicBezTo>
                  <a:cubicBezTo>
                    <a:pt x="2918956" y="8678571"/>
                    <a:pt x="2981123" y="8679026"/>
                    <a:pt x="3037788" y="8679861"/>
                  </a:cubicBezTo>
                  <a:cubicBezTo>
                    <a:pt x="3077411" y="8680449"/>
                    <a:pt x="3066974" y="8660188"/>
                    <a:pt x="3068967" y="8787144"/>
                  </a:cubicBezTo>
                  <a:cubicBezTo>
                    <a:pt x="3070674" y="8896230"/>
                    <a:pt x="3066462" y="8880275"/>
                    <a:pt x="3086387" y="8880123"/>
                  </a:cubicBezTo>
                  <a:cubicBezTo>
                    <a:pt x="3084983" y="8826245"/>
                    <a:pt x="3083578" y="8745047"/>
                    <a:pt x="3083616" y="8680430"/>
                  </a:cubicBezTo>
                  <a:cubicBezTo>
                    <a:pt x="3259169" y="8682005"/>
                    <a:pt x="3245962" y="8677680"/>
                    <a:pt x="3383409" y="8677680"/>
                  </a:cubicBezTo>
                  <a:cubicBezTo>
                    <a:pt x="3383675" y="8741329"/>
                    <a:pt x="3385003" y="8823380"/>
                    <a:pt x="3386275" y="8877828"/>
                  </a:cubicBezTo>
                  <a:cubicBezTo>
                    <a:pt x="3410072" y="8877638"/>
                    <a:pt x="3399900" y="8905393"/>
                    <a:pt x="3398970" y="8677699"/>
                  </a:cubicBezTo>
                  <a:cubicBezTo>
                    <a:pt x="3428498" y="8677736"/>
                    <a:pt x="3305112" y="8677205"/>
                    <a:pt x="3701306" y="8679121"/>
                  </a:cubicBezTo>
                  <a:cubicBezTo>
                    <a:pt x="3702445" y="8735144"/>
                    <a:pt x="3703868" y="8818258"/>
                    <a:pt x="3704285" y="8875399"/>
                  </a:cubicBezTo>
                  <a:cubicBezTo>
                    <a:pt x="3724609" y="8875248"/>
                    <a:pt x="3720378" y="8890615"/>
                    <a:pt x="3718765" y="8786822"/>
                  </a:cubicBezTo>
                  <a:cubicBezTo>
                    <a:pt x="3716905" y="8667264"/>
                    <a:pt x="3715102" y="8679197"/>
                    <a:pt x="3720719" y="8679216"/>
                  </a:cubicBezTo>
                  <a:cubicBezTo>
                    <a:pt x="4078182" y="8681133"/>
                    <a:pt x="4016831" y="8645997"/>
                    <a:pt x="4019089" y="8787126"/>
                  </a:cubicBezTo>
                  <a:cubicBezTo>
                    <a:pt x="4020645" y="8887313"/>
                    <a:pt x="4015768" y="8873009"/>
                    <a:pt x="4036130" y="8872857"/>
                  </a:cubicBezTo>
                  <a:cubicBezTo>
                    <a:pt x="4034517" y="8789649"/>
                    <a:pt x="4034384" y="8759143"/>
                    <a:pt x="4032638" y="8678192"/>
                  </a:cubicBezTo>
                  <a:cubicBezTo>
                    <a:pt x="4175912" y="8677831"/>
                    <a:pt x="4168872" y="8680393"/>
                    <a:pt x="4333228" y="8680013"/>
                  </a:cubicBezTo>
                  <a:cubicBezTo>
                    <a:pt x="4335088" y="8764057"/>
                    <a:pt x="4335126" y="8794050"/>
                    <a:pt x="4336701" y="8870543"/>
                  </a:cubicBezTo>
                  <a:cubicBezTo>
                    <a:pt x="4357215" y="8870391"/>
                    <a:pt x="4352338" y="8884430"/>
                    <a:pt x="4350763" y="8786822"/>
                  </a:cubicBezTo>
                  <a:cubicBezTo>
                    <a:pt x="4348770" y="8658518"/>
                    <a:pt x="4334253" y="8680146"/>
                    <a:pt x="4403651" y="8679690"/>
                  </a:cubicBezTo>
                  <a:cubicBezTo>
                    <a:pt x="4470980" y="8679235"/>
                    <a:pt x="4526012" y="8679045"/>
                    <a:pt x="4631276" y="8679615"/>
                  </a:cubicBezTo>
                  <a:cubicBezTo>
                    <a:pt x="4656685" y="8679748"/>
                    <a:pt x="4649588" y="8660586"/>
                    <a:pt x="4651599" y="8787144"/>
                  </a:cubicBezTo>
                  <a:cubicBezTo>
                    <a:pt x="4653175" y="8884316"/>
                    <a:pt x="4647729" y="8868171"/>
                    <a:pt x="4668451" y="8868019"/>
                  </a:cubicBezTo>
                  <a:cubicBezTo>
                    <a:pt x="4667369" y="8801582"/>
                    <a:pt x="4666363" y="8743852"/>
                    <a:pt x="4665699" y="8679785"/>
                  </a:cubicBezTo>
                  <a:cubicBezTo>
                    <a:pt x="4884860" y="8680639"/>
                    <a:pt x="4825122" y="8678059"/>
                    <a:pt x="4965663" y="8677945"/>
                  </a:cubicBezTo>
                  <a:cubicBezTo>
                    <a:pt x="4968471" y="8894883"/>
                    <a:pt x="4962589" y="8865743"/>
                    <a:pt x="4984222" y="8865572"/>
                  </a:cubicBezTo>
                  <a:cubicBezTo>
                    <a:pt x="4983026" y="8810024"/>
                    <a:pt x="4981964" y="8734157"/>
                    <a:pt x="4981243" y="8677945"/>
                  </a:cubicBezTo>
                  <a:cubicBezTo>
                    <a:pt x="5080756" y="8677983"/>
                    <a:pt x="5061457" y="8678799"/>
                    <a:pt x="5282155" y="8678723"/>
                  </a:cubicBezTo>
                  <a:cubicBezTo>
                    <a:pt x="5285381" y="8891620"/>
                    <a:pt x="5278550" y="8863182"/>
                    <a:pt x="5300638" y="8862992"/>
                  </a:cubicBezTo>
                  <a:cubicBezTo>
                    <a:pt x="5299557" y="8806059"/>
                    <a:pt x="5298874" y="8757302"/>
                    <a:pt x="5297697" y="8678704"/>
                  </a:cubicBezTo>
                  <a:cubicBezTo>
                    <a:pt x="5446854" y="8678647"/>
                    <a:pt x="5481031" y="8678723"/>
                    <a:pt x="5542344" y="8678400"/>
                  </a:cubicBezTo>
                  <a:cubicBezTo>
                    <a:pt x="5612899" y="8678021"/>
                    <a:pt x="5596371" y="8656374"/>
                    <a:pt x="5598401" y="8787183"/>
                  </a:cubicBezTo>
                  <a:cubicBezTo>
                    <a:pt x="5599749" y="8873920"/>
                    <a:pt x="5594834" y="8860507"/>
                    <a:pt x="5615291" y="8860336"/>
                  </a:cubicBezTo>
                  <a:cubicBezTo>
                    <a:pt x="5610717" y="8649488"/>
                    <a:pt x="5600356" y="8678154"/>
                    <a:pt x="5656299" y="8678154"/>
                  </a:cubicBezTo>
                  <a:close/>
                  <a:moveTo>
                    <a:pt x="5577242" y="7232476"/>
                  </a:moveTo>
                  <a:cubicBezTo>
                    <a:pt x="5583296" y="7628713"/>
                    <a:pt x="5594700" y="7574588"/>
                    <a:pt x="5542363" y="7574227"/>
                  </a:cubicBezTo>
                  <a:cubicBezTo>
                    <a:pt x="5226004" y="7572083"/>
                    <a:pt x="5279992" y="7595229"/>
                    <a:pt x="5278379" y="7491247"/>
                  </a:cubicBezTo>
                  <a:cubicBezTo>
                    <a:pt x="5273464" y="7176644"/>
                    <a:pt x="5259573" y="7228417"/>
                    <a:pt x="5314283" y="7229460"/>
                  </a:cubicBezTo>
                  <a:cubicBezTo>
                    <a:pt x="5508585" y="7233121"/>
                    <a:pt x="5577147" y="7227127"/>
                    <a:pt x="5577242" y="7232476"/>
                  </a:cubicBezTo>
                  <a:close/>
                  <a:moveTo>
                    <a:pt x="5576901" y="7212576"/>
                  </a:moveTo>
                  <a:cubicBezTo>
                    <a:pt x="5317870" y="7213202"/>
                    <a:pt x="5413322" y="7212974"/>
                    <a:pt x="5274621" y="7211191"/>
                  </a:cubicBezTo>
                  <a:cubicBezTo>
                    <a:pt x="5273218" y="7111705"/>
                    <a:pt x="5274242" y="6986399"/>
                    <a:pt x="5269745" y="6864925"/>
                  </a:cubicBezTo>
                  <a:cubicBezTo>
                    <a:pt x="5532989" y="6865057"/>
                    <a:pt x="5456076" y="6864849"/>
                    <a:pt x="5570259" y="6866499"/>
                  </a:cubicBezTo>
                  <a:cubicBezTo>
                    <a:pt x="5570999" y="7032764"/>
                    <a:pt x="5574984" y="7102522"/>
                    <a:pt x="5576901" y="7212576"/>
                  </a:cubicBezTo>
                  <a:close/>
                  <a:moveTo>
                    <a:pt x="5570202" y="6848837"/>
                  </a:moveTo>
                  <a:cubicBezTo>
                    <a:pt x="5256575" y="6844132"/>
                    <a:pt x="5269251" y="6851853"/>
                    <a:pt x="5268948" y="6843468"/>
                  </a:cubicBezTo>
                  <a:cubicBezTo>
                    <a:pt x="5265456" y="6754777"/>
                    <a:pt x="5264507" y="6676463"/>
                    <a:pt x="5264109" y="6584964"/>
                  </a:cubicBezTo>
                  <a:cubicBezTo>
                    <a:pt x="5263691" y="6487071"/>
                    <a:pt x="5249990" y="6503538"/>
                    <a:pt x="5314397" y="6503367"/>
                  </a:cubicBezTo>
                  <a:cubicBezTo>
                    <a:pt x="5405712" y="6503121"/>
                    <a:pt x="5469910" y="6502969"/>
                    <a:pt x="5542211" y="6504126"/>
                  </a:cubicBezTo>
                  <a:cubicBezTo>
                    <a:pt x="5573162" y="6504639"/>
                    <a:pt x="5568608" y="6456091"/>
                    <a:pt x="5570202" y="6848837"/>
                  </a:cubicBezTo>
                  <a:close/>
                  <a:moveTo>
                    <a:pt x="2429985" y="7232173"/>
                  </a:moveTo>
                  <a:cubicBezTo>
                    <a:pt x="2429890" y="7226861"/>
                    <a:pt x="2395087" y="7225666"/>
                    <a:pt x="2730195" y="7227601"/>
                  </a:cubicBezTo>
                  <a:cubicBezTo>
                    <a:pt x="2732492" y="7360457"/>
                    <a:pt x="2730442" y="7419307"/>
                    <a:pt x="2734389" y="7574132"/>
                  </a:cubicBezTo>
                  <a:cubicBezTo>
                    <a:pt x="2565421" y="7574284"/>
                    <a:pt x="2526652" y="7576561"/>
                    <a:pt x="2432604" y="7575707"/>
                  </a:cubicBezTo>
                  <a:cubicBezTo>
                    <a:pt x="2428372" y="7338489"/>
                    <a:pt x="2432243" y="7377038"/>
                    <a:pt x="2429985" y="7232173"/>
                  </a:cubicBezTo>
                  <a:close/>
                  <a:moveTo>
                    <a:pt x="525679" y="6867372"/>
                  </a:moveTo>
                  <a:cubicBezTo>
                    <a:pt x="833309" y="6867372"/>
                    <a:pt x="694154" y="6866499"/>
                    <a:pt x="825529" y="6865550"/>
                  </a:cubicBezTo>
                  <a:cubicBezTo>
                    <a:pt x="825795" y="6939653"/>
                    <a:pt x="826933" y="6973972"/>
                    <a:pt x="828413" y="7103015"/>
                  </a:cubicBezTo>
                  <a:cubicBezTo>
                    <a:pt x="830064" y="7246857"/>
                    <a:pt x="890903" y="7208288"/>
                    <a:pt x="534332" y="7210223"/>
                  </a:cubicBezTo>
                  <a:cubicBezTo>
                    <a:pt x="521011" y="7210299"/>
                    <a:pt x="535642" y="7198461"/>
                    <a:pt x="525679" y="6867372"/>
                  </a:cubicBezTo>
                  <a:close/>
                  <a:moveTo>
                    <a:pt x="509283" y="5778433"/>
                  </a:moveTo>
                  <a:cubicBezTo>
                    <a:pt x="639368" y="5780368"/>
                    <a:pt x="602952" y="5780007"/>
                    <a:pt x="807691" y="5779362"/>
                  </a:cubicBezTo>
                  <a:cubicBezTo>
                    <a:pt x="815111" y="6137201"/>
                    <a:pt x="805471" y="5718217"/>
                    <a:pt x="815111" y="6122517"/>
                  </a:cubicBezTo>
                  <a:cubicBezTo>
                    <a:pt x="707134" y="6123939"/>
                    <a:pt x="773286" y="6125856"/>
                    <a:pt x="512851" y="6124603"/>
                  </a:cubicBezTo>
                  <a:cubicBezTo>
                    <a:pt x="512168" y="5993511"/>
                    <a:pt x="514995" y="6091992"/>
                    <a:pt x="509283" y="5778433"/>
                  </a:cubicBezTo>
                  <a:close/>
                  <a:moveTo>
                    <a:pt x="487972" y="4383598"/>
                  </a:moveTo>
                  <a:cubicBezTo>
                    <a:pt x="486834" y="4310141"/>
                    <a:pt x="438291" y="4330991"/>
                    <a:pt x="761919" y="4328809"/>
                  </a:cubicBezTo>
                  <a:cubicBezTo>
                    <a:pt x="797785" y="4328581"/>
                    <a:pt x="784027" y="4281532"/>
                    <a:pt x="789682" y="4642880"/>
                  </a:cubicBezTo>
                  <a:cubicBezTo>
                    <a:pt x="790289" y="4680481"/>
                    <a:pt x="831734" y="4675891"/>
                    <a:pt x="534408" y="4672704"/>
                  </a:cubicBezTo>
                  <a:cubicBezTo>
                    <a:pt x="471349" y="4672001"/>
                    <a:pt x="493210" y="4718406"/>
                    <a:pt x="487972" y="4383598"/>
                  </a:cubicBezTo>
                  <a:close/>
                  <a:moveTo>
                    <a:pt x="458502" y="2571469"/>
                  </a:moveTo>
                  <a:cubicBezTo>
                    <a:pt x="457420" y="2502261"/>
                    <a:pt x="401989" y="2514100"/>
                    <a:pt x="758143" y="2516945"/>
                  </a:cubicBezTo>
                  <a:cubicBezTo>
                    <a:pt x="764367" y="2887001"/>
                    <a:pt x="763741" y="2861864"/>
                    <a:pt x="762033" y="2861826"/>
                  </a:cubicBezTo>
                  <a:cubicBezTo>
                    <a:pt x="418632" y="2854902"/>
                    <a:pt x="461253" y="2882847"/>
                    <a:pt x="460418" y="2830315"/>
                  </a:cubicBezTo>
                  <a:cubicBezTo>
                    <a:pt x="458426" y="2698748"/>
                    <a:pt x="460551" y="2699488"/>
                    <a:pt x="458502" y="2571469"/>
                  </a:cubicBezTo>
                  <a:close/>
                  <a:moveTo>
                    <a:pt x="747687" y="1790985"/>
                  </a:moveTo>
                  <a:cubicBezTo>
                    <a:pt x="748085" y="1815743"/>
                    <a:pt x="752469" y="2134975"/>
                    <a:pt x="752469" y="2136322"/>
                  </a:cubicBezTo>
                  <a:cubicBezTo>
                    <a:pt x="393108" y="2129815"/>
                    <a:pt x="452903" y="2165083"/>
                    <a:pt x="451177" y="2053758"/>
                  </a:cubicBezTo>
                  <a:cubicBezTo>
                    <a:pt x="449146" y="1923994"/>
                    <a:pt x="447135" y="1924336"/>
                    <a:pt x="445104" y="1795102"/>
                  </a:cubicBezTo>
                  <a:cubicBezTo>
                    <a:pt x="444933" y="1784611"/>
                    <a:pt x="429353" y="1793262"/>
                    <a:pt x="747687" y="1790985"/>
                  </a:cubicBezTo>
                  <a:close/>
                  <a:moveTo>
                    <a:pt x="444744" y="1772469"/>
                  </a:moveTo>
                  <a:cubicBezTo>
                    <a:pt x="442068" y="1604762"/>
                    <a:pt x="439753" y="1518329"/>
                    <a:pt x="439886" y="1429599"/>
                  </a:cubicBezTo>
                  <a:cubicBezTo>
                    <a:pt x="553024" y="1429694"/>
                    <a:pt x="547085" y="1430662"/>
                    <a:pt x="740551" y="1430301"/>
                  </a:cubicBezTo>
                  <a:cubicBezTo>
                    <a:pt x="740836" y="1600930"/>
                    <a:pt x="745163" y="1648340"/>
                    <a:pt x="747402" y="1773342"/>
                  </a:cubicBezTo>
                  <a:cubicBezTo>
                    <a:pt x="585095" y="1774556"/>
                    <a:pt x="546724" y="1772659"/>
                    <a:pt x="444744" y="1772469"/>
                  </a:cubicBezTo>
                  <a:close/>
                  <a:moveTo>
                    <a:pt x="752659" y="2153946"/>
                  </a:moveTo>
                  <a:cubicBezTo>
                    <a:pt x="754518" y="2332278"/>
                    <a:pt x="755657" y="2373104"/>
                    <a:pt x="757839" y="2499340"/>
                  </a:cubicBezTo>
                  <a:cubicBezTo>
                    <a:pt x="682900" y="2498752"/>
                    <a:pt x="608588" y="2498827"/>
                    <a:pt x="534313" y="2499226"/>
                  </a:cubicBezTo>
                  <a:cubicBezTo>
                    <a:pt x="436887" y="2499757"/>
                    <a:pt x="457249" y="2559859"/>
                    <a:pt x="452922" y="2183219"/>
                  </a:cubicBezTo>
                  <a:cubicBezTo>
                    <a:pt x="452467" y="2143190"/>
                    <a:pt x="404399" y="2147876"/>
                    <a:pt x="752659" y="2153946"/>
                  </a:cubicBezTo>
                  <a:close/>
                  <a:moveTo>
                    <a:pt x="3279417" y="2054081"/>
                  </a:moveTo>
                  <a:cubicBezTo>
                    <a:pt x="3281106" y="2161990"/>
                    <a:pt x="3331451" y="2131617"/>
                    <a:pt x="3037807" y="2135146"/>
                  </a:cubicBezTo>
                  <a:cubicBezTo>
                    <a:pt x="2967366" y="2136000"/>
                    <a:pt x="2982604" y="2151841"/>
                    <a:pt x="2981067" y="2053739"/>
                  </a:cubicBezTo>
                  <a:cubicBezTo>
                    <a:pt x="2979036" y="1924203"/>
                    <a:pt x="2976740" y="1924108"/>
                    <a:pt x="2974729" y="1795083"/>
                  </a:cubicBezTo>
                  <a:cubicBezTo>
                    <a:pt x="2974577" y="1785446"/>
                    <a:pt x="2956112" y="1794666"/>
                    <a:pt x="3265565" y="1791327"/>
                  </a:cubicBezTo>
                  <a:cubicBezTo>
                    <a:pt x="3287350" y="1791099"/>
                    <a:pt x="3274844" y="1761902"/>
                    <a:pt x="3279417" y="2054081"/>
                  </a:cubicBezTo>
                  <a:close/>
                  <a:moveTo>
                    <a:pt x="3596954" y="2135298"/>
                  </a:moveTo>
                  <a:cubicBezTo>
                    <a:pt x="3504234" y="2135260"/>
                    <a:pt x="3619080" y="2135165"/>
                    <a:pt x="3296553" y="2134653"/>
                  </a:cubicBezTo>
                  <a:cubicBezTo>
                    <a:pt x="3291999" y="1954197"/>
                    <a:pt x="3295889" y="1939721"/>
                    <a:pt x="3293536" y="1791043"/>
                  </a:cubicBezTo>
                  <a:cubicBezTo>
                    <a:pt x="3473017" y="1789354"/>
                    <a:pt x="3594316" y="1793642"/>
                    <a:pt x="3594335" y="1795311"/>
                  </a:cubicBezTo>
                  <a:cubicBezTo>
                    <a:pt x="3596574" y="1937957"/>
                    <a:pt x="3592039" y="1959945"/>
                    <a:pt x="3596954" y="2135298"/>
                  </a:cubicBezTo>
                  <a:close/>
                  <a:moveTo>
                    <a:pt x="4856472" y="1773646"/>
                  </a:moveTo>
                  <a:cubicBezTo>
                    <a:pt x="4494283" y="1773778"/>
                    <a:pt x="4557058" y="1793964"/>
                    <a:pt x="4555976" y="1665736"/>
                  </a:cubicBezTo>
                  <a:cubicBezTo>
                    <a:pt x="4555407" y="1588276"/>
                    <a:pt x="4554041" y="1501103"/>
                    <a:pt x="4552465" y="1429011"/>
                  </a:cubicBezTo>
                  <a:cubicBezTo>
                    <a:pt x="4634520" y="1428594"/>
                    <a:pt x="4726159" y="1424515"/>
                    <a:pt x="4852638" y="1428271"/>
                  </a:cubicBezTo>
                  <a:cubicBezTo>
                    <a:pt x="4858009" y="1568508"/>
                    <a:pt x="4855238" y="1677954"/>
                    <a:pt x="4856472" y="1773646"/>
                  </a:cubicBezTo>
                  <a:close/>
                  <a:moveTo>
                    <a:pt x="4865428" y="2312927"/>
                  </a:moveTo>
                  <a:cubicBezTo>
                    <a:pt x="4868692" y="2524496"/>
                    <a:pt x="4872184" y="2498562"/>
                    <a:pt x="4858881" y="2498865"/>
                  </a:cubicBezTo>
                  <a:cubicBezTo>
                    <a:pt x="4779540" y="2500573"/>
                    <a:pt x="4711566" y="2500592"/>
                    <a:pt x="4631427" y="2498865"/>
                  </a:cubicBezTo>
                  <a:cubicBezTo>
                    <a:pt x="4544021" y="2496987"/>
                    <a:pt x="4574042" y="2553484"/>
                    <a:pt x="4563206" y="2183049"/>
                  </a:cubicBezTo>
                  <a:cubicBezTo>
                    <a:pt x="4562238" y="2149925"/>
                    <a:pt x="4513791" y="2149412"/>
                    <a:pt x="4858938" y="2153605"/>
                  </a:cubicBezTo>
                  <a:cubicBezTo>
                    <a:pt x="4868465" y="2153719"/>
                    <a:pt x="4862639" y="2134653"/>
                    <a:pt x="4865428" y="2312927"/>
                  </a:cubicBezTo>
                  <a:close/>
                  <a:moveTo>
                    <a:pt x="5200518" y="6123428"/>
                  </a:moveTo>
                  <a:cubicBezTo>
                    <a:pt x="4890439" y="6123428"/>
                    <a:pt x="4940082" y="6137580"/>
                    <a:pt x="4939494" y="6067025"/>
                  </a:cubicBezTo>
                  <a:cubicBezTo>
                    <a:pt x="4936723" y="5734627"/>
                    <a:pt x="4923117" y="5780463"/>
                    <a:pt x="4972855" y="5780463"/>
                  </a:cubicBezTo>
                  <a:cubicBezTo>
                    <a:pt x="5274850" y="5780463"/>
                    <a:pt x="5237086" y="5762269"/>
                    <a:pt x="5237390" y="5808142"/>
                  </a:cubicBezTo>
                  <a:cubicBezTo>
                    <a:pt x="5239268" y="6170951"/>
                    <a:pt x="5261566" y="6123428"/>
                    <a:pt x="5200518" y="6123428"/>
                  </a:cubicBezTo>
                  <a:close/>
                  <a:moveTo>
                    <a:pt x="5241925" y="6140976"/>
                  </a:moveTo>
                  <a:cubicBezTo>
                    <a:pt x="5244771" y="6323708"/>
                    <a:pt x="5246498" y="6395629"/>
                    <a:pt x="5247712" y="6485876"/>
                  </a:cubicBezTo>
                  <a:cubicBezTo>
                    <a:pt x="5057852" y="6486085"/>
                    <a:pt x="5069940" y="6487375"/>
                    <a:pt x="4946800" y="6487090"/>
                  </a:cubicBezTo>
                  <a:cubicBezTo>
                    <a:pt x="4942663" y="6256170"/>
                    <a:pt x="4942151" y="6291021"/>
                    <a:pt x="4940234" y="6140805"/>
                  </a:cubicBezTo>
                  <a:cubicBezTo>
                    <a:pt x="5033732" y="6140597"/>
                    <a:pt x="5154291" y="6141279"/>
                    <a:pt x="5241925" y="6140976"/>
                  </a:cubicBezTo>
                  <a:close/>
                  <a:moveTo>
                    <a:pt x="5200518" y="5760353"/>
                  </a:moveTo>
                  <a:cubicBezTo>
                    <a:pt x="4882318" y="5760353"/>
                    <a:pt x="4937122" y="5790366"/>
                    <a:pt x="4935376" y="5678415"/>
                  </a:cubicBezTo>
                  <a:cubicBezTo>
                    <a:pt x="4930461" y="5364438"/>
                    <a:pt x="4914843" y="5417008"/>
                    <a:pt x="4972855" y="5417008"/>
                  </a:cubicBezTo>
                  <a:cubicBezTo>
                    <a:pt x="5252438" y="5417008"/>
                    <a:pt x="5231070" y="5412531"/>
                    <a:pt x="5231165" y="5419721"/>
                  </a:cubicBezTo>
                  <a:cubicBezTo>
                    <a:pt x="5237276" y="5813548"/>
                    <a:pt x="5251660" y="5760353"/>
                    <a:pt x="5200518" y="5760353"/>
                  </a:cubicBezTo>
                  <a:close/>
                  <a:moveTo>
                    <a:pt x="4928678" y="5289862"/>
                  </a:moveTo>
                  <a:cubicBezTo>
                    <a:pt x="4926780" y="5199008"/>
                    <a:pt x="4925509" y="5114339"/>
                    <a:pt x="4924920" y="5053517"/>
                  </a:cubicBezTo>
                  <a:cubicBezTo>
                    <a:pt x="4988852" y="5053478"/>
                    <a:pt x="4938830" y="5053478"/>
                    <a:pt x="5200518" y="5053573"/>
                  </a:cubicBezTo>
                  <a:cubicBezTo>
                    <a:pt x="5234505" y="5053573"/>
                    <a:pt x="5224182" y="5000207"/>
                    <a:pt x="5230843" y="5398246"/>
                  </a:cubicBezTo>
                  <a:cubicBezTo>
                    <a:pt x="4870913" y="5397145"/>
                    <a:pt x="4931714" y="5434728"/>
                    <a:pt x="4928678" y="5289862"/>
                  </a:cubicBezTo>
                  <a:close/>
                  <a:moveTo>
                    <a:pt x="5200518" y="5035949"/>
                  </a:moveTo>
                  <a:cubicBezTo>
                    <a:pt x="4936837" y="5035854"/>
                    <a:pt x="4988188" y="5035873"/>
                    <a:pt x="4924749" y="5035892"/>
                  </a:cubicBezTo>
                  <a:cubicBezTo>
                    <a:pt x="4923307" y="4862588"/>
                    <a:pt x="4919967" y="4758909"/>
                    <a:pt x="4918696" y="4692358"/>
                  </a:cubicBezTo>
                  <a:cubicBezTo>
                    <a:pt x="5141425" y="4691675"/>
                    <a:pt x="5093964" y="4689304"/>
                    <a:pt x="5218906" y="4689683"/>
                  </a:cubicBezTo>
                  <a:cubicBezTo>
                    <a:pt x="5226800" y="5077174"/>
                    <a:pt x="5236516" y="5035949"/>
                    <a:pt x="5200518" y="5035949"/>
                  </a:cubicBezTo>
                  <a:close/>
                  <a:moveTo>
                    <a:pt x="3988233" y="5779476"/>
                  </a:moveTo>
                  <a:cubicBezTo>
                    <a:pt x="4330382" y="5781980"/>
                    <a:pt x="4286413" y="5761605"/>
                    <a:pt x="4287722" y="5807895"/>
                  </a:cubicBezTo>
                  <a:cubicBezTo>
                    <a:pt x="4291347" y="5936787"/>
                    <a:pt x="4293491" y="6123674"/>
                    <a:pt x="4289753" y="6123674"/>
                  </a:cubicBezTo>
                  <a:cubicBezTo>
                    <a:pt x="4176652" y="6123674"/>
                    <a:pt x="4173710" y="6125287"/>
                    <a:pt x="4062071" y="6125287"/>
                  </a:cubicBezTo>
                  <a:cubicBezTo>
                    <a:pt x="3963886" y="6125306"/>
                    <a:pt x="3996810" y="6187570"/>
                    <a:pt x="3988233" y="5779476"/>
                  </a:cubicBezTo>
                  <a:close/>
                  <a:moveTo>
                    <a:pt x="2722890" y="5777864"/>
                  </a:moveTo>
                  <a:cubicBezTo>
                    <a:pt x="3070959" y="5779324"/>
                    <a:pt x="3021980" y="5771090"/>
                    <a:pt x="3023176" y="5808407"/>
                  </a:cubicBezTo>
                  <a:cubicBezTo>
                    <a:pt x="3025168" y="5871753"/>
                    <a:pt x="3026838" y="5939500"/>
                    <a:pt x="3027635" y="6067139"/>
                  </a:cubicBezTo>
                  <a:cubicBezTo>
                    <a:pt x="3028148" y="6148299"/>
                    <a:pt x="3074754" y="6124528"/>
                    <a:pt x="2727216" y="6122555"/>
                  </a:cubicBezTo>
                  <a:cubicBezTo>
                    <a:pt x="2726647" y="6021494"/>
                    <a:pt x="2728810" y="6035134"/>
                    <a:pt x="2722890" y="5777864"/>
                  </a:cubicBezTo>
                  <a:close/>
                  <a:moveTo>
                    <a:pt x="820196" y="5419361"/>
                  </a:moveTo>
                  <a:cubicBezTo>
                    <a:pt x="820158" y="5417293"/>
                    <a:pt x="796362" y="5415149"/>
                    <a:pt x="1103195" y="5415149"/>
                  </a:cubicBezTo>
                  <a:cubicBezTo>
                    <a:pt x="1123633" y="5415149"/>
                    <a:pt x="1118225" y="5374721"/>
                    <a:pt x="1122988" y="5678738"/>
                  </a:cubicBezTo>
                  <a:cubicBezTo>
                    <a:pt x="1124658" y="5786913"/>
                    <a:pt x="1176312" y="5761643"/>
                    <a:pt x="875703" y="5761643"/>
                  </a:cubicBezTo>
                  <a:cubicBezTo>
                    <a:pt x="798430" y="5761643"/>
                    <a:pt x="826364" y="5813738"/>
                    <a:pt x="820196" y="5419361"/>
                  </a:cubicBezTo>
                  <a:close/>
                  <a:moveTo>
                    <a:pt x="1081163" y="2878559"/>
                  </a:moveTo>
                  <a:cubicBezTo>
                    <a:pt x="1081960" y="2972695"/>
                    <a:pt x="1083782" y="3219418"/>
                    <a:pt x="1083839" y="3223706"/>
                  </a:cubicBezTo>
                  <a:cubicBezTo>
                    <a:pt x="837959" y="3223914"/>
                    <a:pt x="824997" y="3223858"/>
                    <a:pt x="783420" y="3224427"/>
                  </a:cubicBezTo>
                  <a:cubicBezTo>
                    <a:pt x="778315" y="2962545"/>
                    <a:pt x="780649" y="3003998"/>
                    <a:pt x="779188" y="2879792"/>
                  </a:cubicBezTo>
                  <a:cubicBezTo>
                    <a:pt x="909083" y="2882202"/>
                    <a:pt x="997267" y="2878787"/>
                    <a:pt x="1081163" y="2878559"/>
                  </a:cubicBezTo>
                  <a:close/>
                  <a:moveTo>
                    <a:pt x="778979" y="2862168"/>
                  </a:moveTo>
                  <a:cubicBezTo>
                    <a:pt x="773457" y="2445764"/>
                    <a:pt x="744195" y="2517458"/>
                    <a:pt x="875722" y="2517458"/>
                  </a:cubicBezTo>
                  <a:cubicBezTo>
                    <a:pt x="982769" y="2517458"/>
                    <a:pt x="986451" y="2516319"/>
                    <a:pt x="1073800" y="2516091"/>
                  </a:cubicBezTo>
                  <a:cubicBezTo>
                    <a:pt x="1080385" y="2835665"/>
                    <a:pt x="1079892" y="2765983"/>
                    <a:pt x="1080973" y="2860973"/>
                  </a:cubicBezTo>
                  <a:cubicBezTo>
                    <a:pt x="988747" y="2861181"/>
                    <a:pt x="907831" y="2864577"/>
                    <a:pt x="778979" y="2862168"/>
                  </a:cubicBezTo>
                  <a:close/>
                  <a:moveTo>
                    <a:pt x="1084086" y="3241311"/>
                  </a:moveTo>
                  <a:cubicBezTo>
                    <a:pt x="1087805" y="3504691"/>
                    <a:pt x="1088260" y="3441251"/>
                    <a:pt x="1090784" y="3584693"/>
                  </a:cubicBezTo>
                  <a:cubicBezTo>
                    <a:pt x="1089437" y="3584693"/>
                    <a:pt x="810537" y="3586154"/>
                    <a:pt x="790745" y="3586439"/>
                  </a:cubicBezTo>
                  <a:cubicBezTo>
                    <a:pt x="789113" y="3489419"/>
                    <a:pt x="791200" y="3628100"/>
                    <a:pt x="783780" y="3242032"/>
                  </a:cubicBezTo>
                  <a:cubicBezTo>
                    <a:pt x="832133" y="3241406"/>
                    <a:pt x="841071" y="3241520"/>
                    <a:pt x="1084086" y="3241311"/>
                  </a:cubicBezTo>
                  <a:close/>
                  <a:moveTo>
                    <a:pt x="1709935" y="2830618"/>
                  </a:moveTo>
                  <a:cubicBezTo>
                    <a:pt x="1710467" y="2864919"/>
                    <a:pt x="1753468" y="2869585"/>
                    <a:pt x="1444756" y="2861143"/>
                  </a:cubicBezTo>
                  <a:cubicBezTo>
                    <a:pt x="1400559" y="2859872"/>
                    <a:pt x="1411319" y="2909710"/>
                    <a:pt x="1406024" y="2571507"/>
                  </a:cubicBezTo>
                  <a:cubicBezTo>
                    <a:pt x="1404886" y="2498220"/>
                    <a:pt x="1357786" y="2518008"/>
                    <a:pt x="1672153" y="2516756"/>
                  </a:cubicBezTo>
                  <a:cubicBezTo>
                    <a:pt x="1725060" y="2516604"/>
                    <a:pt x="1704318" y="2471205"/>
                    <a:pt x="1709935" y="2830618"/>
                  </a:cubicBezTo>
                  <a:close/>
                  <a:moveTo>
                    <a:pt x="2350321" y="3224389"/>
                  </a:moveTo>
                  <a:cubicBezTo>
                    <a:pt x="2050908" y="3218754"/>
                    <a:pt x="2050205" y="3233742"/>
                    <a:pt x="2049655" y="3218621"/>
                  </a:cubicBezTo>
                  <a:cubicBezTo>
                    <a:pt x="2046410" y="3131258"/>
                    <a:pt x="2045328" y="3047689"/>
                    <a:pt x="2044854" y="2959814"/>
                  </a:cubicBezTo>
                  <a:cubicBezTo>
                    <a:pt x="2044323" y="2855224"/>
                    <a:pt x="1984698" y="2877630"/>
                    <a:pt x="2345691" y="2877326"/>
                  </a:cubicBezTo>
                  <a:cubicBezTo>
                    <a:pt x="2346545" y="2973397"/>
                    <a:pt x="2343300" y="3056302"/>
                    <a:pt x="2350321" y="3224389"/>
                  </a:cubicBezTo>
                  <a:close/>
                  <a:moveTo>
                    <a:pt x="2665352" y="3225527"/>
                  </a:moveTo>
                  <a:cubicBezTo>
                    <a:pt x="2459095" y="3225603"/>
                    <a:pt x="2430573" y="3225887"/>
                    <a:pt x="2365901" y="3224692"/>
                  </a:cubicBezTo>
                  <a:cubicBezTo>
                    <a:pt x="2358842" y="3056150"/>
                    <a:pt x="2362049" y="2968427"/>
                    <a:pt x="2361232" y="2877326"/>
                  </a:cubicBezTo>
                  <a:cubicBezTo>
                    <a:pt x="2724749" y="2877023"/>
                    <a:pt x="2662923" y="2859891"/>
                    <a:pt x="2662392" y="2959795"/>
                  </a:cubicBezTo>
                  <a:cubicBezTo>
                    <a:pt x="2662050" y="3025436"/>
                    <a:pt x="2662240" y="3045906"/>
                    <a:pt x="2665352" y="3225527"/>
                  </a:cubicBezTo>
                  <a:close/>
                  <a:moveTo>
                    <a:pt x="4858976" y="4675056"/>
                  </a:moveTo>
                  <a:cubicBezTo>
                    <a:pt x="4560758" y="4677067"/>
                    <a:pt x="4601406" y="4683688"/>
                    <a:pt x="4600761" y="4642539"/>
                  </a:cubicBezTo>
                  <a:cubicBezTo>
                    <a:pt x="4595087" y="4280413"/>
                    <a:pt x="4584859" y="4329871"/>
                    <a:pt x="4631465" y="4328581"/>
                  </a:cubicBezTo>
                  <a:cubicBezTo>
                    <a:pt x="4701584" y="4326760"/>
                    <a:pt x="4768496" y="4326324"/>
                    <a:pt x="4858844" y="4328391"/>
                  </a:cubicBezTo>
                  <a:cubicBezTo>
                    <a:pt x="4907442" y="4329511"/>
                    <a:pt x="4897802" y="4318071"/>
                    <a:pt x="4898827" y="4383883"/>
                  </a:cubicBezTo>
                  <a:cubicBezTo>
                    <a:pt x="4904160" y="4725216"/>
                    <a:pt x="4916950" y="4674676"/>
                    <a:pt x="4858976" y="4675056"/>
                  </a:cubicBezTo>
                  <a:close/>
                  <a:moveTo>
                    <a:pt x="4903154" y="4692434"/>
                  </a:moveTo>
                  <a:cubicBezTo>
                    <a:pt x="4905108" y="4797990"/>
                    <a:pt x="4907082" y="4822065"/>
                    <a:pt x="4909207" y="5035930"/>
                  </a:cubicBezTo>
                  <a:cubicBezTo>
                    <a:pt x="4573985" y="5036101"/>
                    <a:pt x="4608143" y="5039307"/>
                    <a:pt x="4608048" y="5031036"/>
                  </a:cubicBezTo>
                  <a:cubicBezTo>
                    <a:pt x="4603987" y="4642008"/>
                    <a:pt x="4586585" y="4692301"/>
                    <a:pt x="4631218" y="4692661"/>
                  </a:cubicBezTo>
                  <a:cubicBezTo>
                    <a:pt x="4755136" y="4693629"/>
                    <a:pt x="4857458" y="4692623"/>
                    <a:pt x="4903154" y="4692434"/>
                  </a:cubicBezTo>
                  <a:close/>
                  <a:moveTo>
                    <a:pt x="3970680" y="4691561"/>
                  </a:moveTo>
                  <a:cubicBezTo>
                    <a:pt x="4328408" y="4691258"/>
                    <a:pt x="4270302" y="4670408"/>
                    <a:pt x="4272959" y="4772398"/>
                  </a:cubicBezTo>
                  <a:cubicBezTo>
                    <a:pt x="4275274" y="4864219"/>
                    <a:pt x="4276811" y="4945095"/>
                    <a:pt x="4276166" y="5031320"/>
                  </a:cubicBezTo>
                  <a:cubicBezTo>
                    <a:pt x="4276090" y="5040198"/>
                    <a:pt x="4308730" y="5037504"/>
                    <a:pt x="3974039" y="5037694"/>
                  </a:cubicBezTo>
                  <a:cubicBezTo>
                    <a:pt x="3968478" y="4675151"/>
                    <a:pt x="3972312" y="4848094"/>
                    <a:pt x="3970680" y="4691561"/>
                  </a:cubicBezTo>
                  <a:close/>
                  <a:moveTo>
                    <a:pt x="3021828" y="4691447"/>
                  </a:moveTo>
                  <a:cubicBezTo>
                    <a:pt x="3181820" y="4693705"/>
                    <a:pt x="3246512" y="4691827"/>
                    <a:pt x="3322836" y="4691409"/>
                  </a:cubicBezTo>
                  <a:cubicBezTo>
                    <a:pt x="3327561" y="5016579"/>
                    <a:pt x="3327713" y="5035702"/>
                    <a:pt x="3327732" y="5038017"/>
                  </a:cubicBezTo>
                  <a:cubicBezTo>
                    <a:pt x="2991162" y="5037960"/>
                    <a:pt x="3025757" y="5041489"/>
                    <a:pt x="3025491" y="5030902"/>
                  </a:cubicBezTo>
                  <a:cubicBezTo>
                    <a:pt x="3020272" y="4813642"/>
                    <a:pt x="3022796" y="4791559"/>
                    <a:pt x="3021828" y="4691447"/>
                  </a:cubicBezTo>
                  <a:close/>
                  <a:moveTo>
                    <a:pt x="1446672" y="5054863"/>
                  </a:moveTo>
                  <a:cubicBezTo>
                    <a:pt x="1638849" y="5056931"/>
                    <a:pt x="1648546" y="5053744"/>
                    <a:pt x="1744966" y="5053061"/>
                  </a:cubicBezTo>
                  <a:cubicBezTo>
                    <a:pt x="1751001" y="5377624"/>
                    <a:pt x="1750868" y="5276924"/>
                    <a:pt x="1753069" y="5400105"/>
                  </a:cubicBezTo>
                  <a:cubicBezTo>
                    <a:pt x="1613648" y="5399745"/>
                    <a:pt x="1738267" y="5398872"/>
                    <a:pt x="1449538" y="5399081"/>
                  </a:cubicBezTo>
                  <a:cubicBezTo>
                    <a:pt x="1447754" y="5259944"/>
                    <a:pt x="1452138" y="5282312"/>
                    <a:pt x="1446672" y="5054863"/>
                  </a:cubicBezTo>
                  <a:close/>
                  <a:moveTo>
                    <a:pt x="1726179" y="3866172"/>
                  </a:moveTo>
                  <a:cubicBezTo>
                    <a:pt x="1727754" y="3966626"/>
                    <a:pt x="1742651" y="3949589"/>
                    <a:pt x="1672039" y="3950139"/>
                  </a:cubicBezTo>
                  <a:cubicBezTo>
                    <a:pt x="1571064" y="3950955"/>
                    <a:pt x="1505917" y="3950690"/>
                    <a:pt x="1444623" y="3950026"/>
                  </a:cubicBezTo>
                  <a:cubicBezTo>
                    <a:pt x="1421623" y="3949779"/>
                    <a:pt x="1430201" y="3991137"/>
                    <a:pt x="1423995" y="3606871"/>
                  </a:cubicBezTo>
                  <a:cubicBezTo>
                    <a:pt x="1423976" y="3605524"/>
                    <a:pt x="1399402" y="3597632"/>
                    <a:pt x="1671944" y="3604234"/>
                  </a:cubicBezTo>
                  <a:cubicBezTo>
                    <a:pt x="1747148" y="3606036"/>
                    <a:pt x="1721283" y="3552423"/>
                    <a:pt x="1726179" y="3866172"/>
                  </a:cubicBezTo>
                  <a:close/>
                  <a:moveTo>
                    <a:pt x="1444490" y="3967631"/>
                  </a:moveTo>
                  <a:cubicBezTo>
                    <a:pt x="1772236" y="3971160"/>
                    <a:pt x="1727963" y="3953649"/>
                    <a:pt x="1729329" y="3995386"/>
                  </a:cubicBezTo>
                  <a:cubicBezTo>
                    <a:pt x="1732024" y="4076015"/>
                    <a:pt x="1731891" y="4086885"/>
                    <a:pt x="1735497" y="4312664"/>
                  </a:cubicBezTo>
                  <a:cubicBezTo>
                    <a:pt x="1476124" y="4312247"/>
                    <a:pt x="1494361" y="4312038"/>
                    <a:pt x="1434262" y="4311127"/>
                  </a:cubicBezTo>
                  <a:cubicBezTo>
                    <a:pt x="1429859" y="3924528"/>
                    <a:pt x="1422268" y="3967404"/>
                    <a:pt x="1444490" y="3967631"/>
                  </a:cubicBezTo>
                  <a:close/>
                  <a:moveTo>
                    <a:pt x="1444452" y="4328961"/>
                  </a:moveTo>
                  <a:cubicBezTo>
                    <a:pt x="1786980" y="4334481"/>
                    <a:pt x="1735383" y="4306745"/>
                    <a:pt x="1736616" y="4383902"/>
                  </a:cubicBezTo>
                  <a:cubicBezTo>
                    <a:pt x="1742063" y="4731837"/>
                    <a:pt x="1756789" y="4672798"/>
                    <a:pt x="1672115" y="4672685"/>
                  </a:cubicBezTo>
                  <a:cubicBezTo>
                    <a:pt x="1391678" y="4671907"/>
                    <a:pt x="1438550" y="4688677"/>
                    <a:pt x="1437810" y="4642558"/>
                  </a:cubicBezTo>
                  <a:cubicBezTo>
                    <a:pt x="1432288" y="4289861"/>
                    <a:pt x="1431852" y="4328752"/>
                    <a:pt x="1444452" y="4328961"/>
                  </a:cubicBezTo>
                  <a:close/>
                  <a:moveTo>
                    <a:pt x="1444737" y="4691637"/>
                  </a:moveTo>
                  <a:cubicBezTo>
                    <a:pt x="1513508" y="4689873"/>
                    <a:pt x="1534553" y="4690119"/>
                    <a:pt x="1672115" y="4690290"/>
                  </a:cubicBezTo>
                  <a:cubicBezTo>
                    <a:pt x="1761798" y="4690536"/>
                    <a:pt x="1736920" y="4624990"/>
                    <a:pt x="1744549" y="5031301"/>
                  </a:cubicBezTo>
                  <a:cubicBezTo>
                    <a:pt x="1744568" y="5032705"/>
                    <a:pt x="1779162" y="5040825"/>
                    <a:pt x="1446236" y="5037220"/>
                  </a:cubicBezTo>
                  <a:cubicBezTo>
                    <a:pt x="1446217" y="5035892"/>
                    <a:pt x="1437013" y="4691827"/>
                    <a:pt x="1444737" y="4691637"/>
                  </a:cubicBezTo>
                  <a:close/>
                  <a:moveTo>
                    <a:pt x="2013486" y="3948489"/>
                  </a:moveTo>
                  <a:cubicBezTo>
                    <a:pt x="1688719" y="3948489"/>
                    <a:pt x="1743505" y="3975220"/>
                    <a:pt x="1741721" y="3865850"/>
                  </a:cubicBezTo>
                  <a:cubicBezTo>
                    <a:pt x="1739748" y="3739709"/>
                    <a:pt x="1742423" y="3735668"/>
                    <a:pt x="1740412" y="3606852"/>
                  </a:cubicBezTo>
                  <a:cubicBezTo>
                    <a:pt x="1740393" y="3605505"/>
                    <a:pt x="2041571" y="3601692"/>
                    <a:pt x="2041647" y="3607118"/>
                  </a:cubicBezTo>
                  <a:cubicBezTo>
                    <a:pt x="2047852" y="4003127"/>
                    <a:pt x="2055424" y="3948489"/>
                    <a:pt x="2013486" y="3948489"/>
                  </a:cubicBezTo>
                  <a:close/>
                  <a:moveTo>
                    <a:pt x="2045689" y="3966152"/>
                  </a:moveTo>
                  <a:cubicBezTo>
                    <a:pt x="2051970" y="4364342"/>
                    <a:pt x="2063793" y="4310577"/>
                    <a:pt x="2013486" y="4310577"/>
                  </a:cubicBezTo>
                  <a:cubicBezTo>
                    <a:pt x="1899455" y="4310577"/>
                    <a:pt x="1899759" y="4312721"/>
                    <a:pt x="1785937" y="4312721"/>
                  </a:cubicBezTo>
                  <a:cubicBezTo>
                    <a:pt x="1732954" y="4312721"/>
                    <a:pt x="1756238" y="4365158"/>
                    <a:pt x="1744017" y="3967366"/>
                  </a:cubicBezTo>
                  <a:cubicBezTo>
                    <a:pt x="1989537" y="3966645"/>
                    <a:pt x="1915889" y="3965848"/>
                    <a:pt x="2045689" y="3966152"/>
                  </a:cubicBezTo>
                  <a:close/>
                  <a:moveTo>
                    <a:pt x="1785937" y="4330327"/>
                  </a:moveTo>
                  <a:cubicBezTo>
                    <a:pt x="1899948" y="4330327"/>
                    <a:pt x="1899664" y="4328183"/>
                    <a:pt x="2013486" y="4328183"/>
                  </a:cubicBezTo>
                  <a:cubicBezTo>
                    <a:pt x="2062256" y="4328183"/>
                    <a:pt x="2049370" y="4273261"/>
                    <a:pt x="2056202" y="4675473"/>
                  </a:cubicBezTo>
                  <a:cubicBezTo>
                    <a:pt x="1927540" y="4676744"/>
                    <a:pt x="1925320" y="4672893"/>
                    <a:pt x="1755916" y="4672798"/>
                  </a:cubicBezTo>
                  <a:cubicBezTo>
                    <a:pt x="1750583" y="4275632"/>
                    <a:pt x="1740715" y="4330327"/>
                    <a:pt x="1785937" y="4330327"/>
                  </a:cubicBezTo>
                  <a:close/>
                  <a:moveTo>
                    <a:pt x="1785937" y="4690423"/>
                  </a:moveTo>
                  <a:cubicBezTo>
                    <a:pt x="1898962" y="4690423"/>
                    <a:pt x="1897899" y="4693288"/>
                    <a:pt x="2013486" y="4693288"/>
                  </a:cubicBezTo>
                  <a:cubicBezTo>
                    <a:pt x="2069694" y="4693288"/>
                    <a:pt x="2057929" y="4638612"/>
                    <a:pt x="2062426" y="5031206"/>
                  </a:cubicBezTo>
                  <a:cubicBezTo>
                    <a:pt x="2062502" y="5037713"/>
                    <a:pt x="1760223" y="5037486"/>
                    <a:pt x="1760109" y="5030941"/>
                  </a:cubicBezTo>
                  <a:cubicBezTo>
                    <a:pt x="1752652" y="4635994"/>
                    <a:pt x="1747737" y="4690423"/>
                    <a:pt x="1785937" y="4690423"/>
                  </a:cubicBezTo>
                  <a:close/>
                  <a:moveTo>
                    <a:pt x="2057113" y="3602944"/>
                  </a:moveTo>
                  <a:cubicBezTo>
                    <a:pt x="2117345" y="3603456"/>
                    <a:pt x="2223291" y="3607971"/>
                    <a:pt x="2355369" y="3604026"/>
                  </a:cubicBezTo>
                  <a:cubicBezTo>
                    <a:pt x="2357513" y="3737660"/>
                    <a:pt x="2361157" y="3825137"/>
                    <a:pt x="2361745" y="3949400"/>
                  </a:cubicBezTo>
                  <a:cubicBezTo>
                    <a:pt x="2111139" y="3949950"/>
                    <a:pt x="2174711" y="3948925"/>
                    <a:pt x="2060946" y="3948565"/>
                  </a:cubicBezTo>
                  <a:cubicBezTo>
                    <a:pt x="2057606" y="3736351"/>
                    <a:pt x="2059087" y="3724665"/>
                    <a:pt x="2057113" y="3602944"/>
                  </a:cubicBezTo>
                  <a:close/>
                  <a:moveTo>
                    <a:pt x="2061231" y="3966189"/>
                  </a:moveTo>
                  <a:cubicBezTo>
                    <a:pt x="2171466" y="3966588"/>
                    <a:pt x="2122355" y="3967536"/>
                    <a:pt x="2361821" y="3967024"/>
                  </a:cubicBezTo>
                  <a:cubicBezTo>
                    <a:pt x="2362295" y="4205115"/>
                    <a:pt x="2365521" y="4215834"/>
                    <a:pt x="2368159" y="4311697"/>
                  </a:cubicBezTo>
                  <a:cubicBezTo>
                    <a:pt x="2112620" y="4312285"/>
                    <a:pt x="2170973" y="4311204"/>
                    <a:pt x="2065956" y="4310691"/>
                  </a:cubicBezTo>
                  <a:cubicBezTo>
                    <a:pt x="2064191" y="4166736"/>
                    <a:pt x="2066658" y="4309875"/>
                    <a:pt x="2061231" y="3966189"/>
                  </a:cubicBezTo>
                  <a:close/>
                  <a:moveTo>
                    <a:pt x="2369677" y="4383902"/>
                  </a:moveTo>
                  <a:cubicBezTo>
                    <a:pt x="2374782" y="4718007"/>
                    <a:pt x="2382107" y="4673633"/>
                    <a:pt x="2355027" y="4673235"/>
                  </a:cubicBezTo>
                  <a:cubicBezTo>
                    <a:pt x="2030280" y="4667999"/>
                    <a:pt x="2072010" y="4693818"/>
                    <a:pt x="2071213" y="4642520"/>
                  </a:cubicBezTo>
                  <a:cubicBezTo>
                    <a:pt x="2067379" y="4407180"/>
                    <a:pt x="2066810" y="4375535"/>
                    <a:pt x="2066184" y="4328316"/>
                  </a:cubicBezTo>
                  <a:cubicBezTo>
                    <a:pt x="2422015" y="4330099"/>
                    <a:pt x="2368501" y="4309610"/>
                    <a:pt x="2369677" y="4383902"/>
                  </a:cubicBezTo>
                  <a:close/>
                  <a:moveTo>
                    <a:pt x="2370911" y="3603589"/>
                  </a:moveTo>
                  <a:cubicBezTo>
                    <a:pt x="2493291" y="3600326"/>
                    <a:pt x="2671425" y="3604765"/>
                    <a:pt x="2671463" y="3607213"/>
                  </a:cubicBezTo>
                  <a:cubicBezTo>
                    <a:pt x="2672506" y="3674428"/>
                    <a:pt x="2674119" y="3761222"/>
                    <a:pt x="2677175" y="3950139"/>
                  </a:cubicBezTo>
                  <a:cubicBezTo>
                    <a:pt x="2559045" y="3950026"/>
                    <a:pt x="2580925" y="3948982"/>
                    <a:pt x="2377325" y="3949362"/>
                  </a:cubicBezTo>
                  <a:cubicBezTo>
                    <a:pt x="2376566" y="3803661"/>
                    <a:pt x="2372524" y="3723128"/>
                    <a:pt x="2370911" y="3603589"/>
                  </a:cubicBezTo>
                  <a:close/>
                  <a:moveTo>
                    <a:pt x="2127535" y="4691637"/>
                  </a:moveTo>
                  <a:cubicBezTo>
                    <a:pt x="2204941" y="4689304"/>
                    <a:pt x="2277451" y="4689683"/>
                    <a:pt x="2354818" y="4690840"/>
                  </a:cubicBezTo>
                  <a:cubicBezTo>
                    <a:pt x="2380665" y="4691258"/>
                    <a:pt x="2375389" y="4676517"/>
                    <a:pt x="2374478" y="4772057"/>
                  </a:cubicBezTo>
                  <a:cubicBezTo>
                    <a:pt x="2371252" y="5076016"/>
                    <a:pt x="2393948" y="5036101"/>
                    <a:pt x="2354989" y="5035721"/>
                  </a:cubicBezTo>
                  <a:cubicBezTo>
                    <a:pt x="2054285" y="5032914"/>
                    <a:pt x="2078044" y="5038605"/>
                    <a:pt x="2077949" y="5030978"/>
                  </a:cubicBezTo>
                  <a:cubicBezTo>
                    <a:pt x="2073395" y="4633224"/>
                    <a:pt x="2051856" y="4693818"/>
                    <a:pt x="2127535" y="4691637"/>
                  </a:cubicBezTo>
                  <a:close/>
                  <a:moveTo>
                    <a:pt x="2377401" y="3995405"/>
                  </a:moveTo>
                  <a:cubicBezTo>
                    <a:pt x="2377401" y="3954522"/>
                    <a:pt x="2331534" y="3967461"/>
                    <a:pt x="2677459" y="3967745"/>
                  </a:cubicBezTo>
                  <a:cubicBezTo>
                    <a:pt x="2680913" y="4181951"/>
                    <a:pt x="2680913" y="4184911"/>
                    <a:pt x="2682431" y="4254517"/>
                  </a:cubicBezTo>
                  <a:cubicBezTo>
                    <a:pt x="2683987" y="4325280"/>
                    <a:pt x="2740405" y="4310881"/>
                    <a:pt x="2383701" y="4311659"/>
                  </a:cubicBezTo>
                  <a:cubicBezTo>
                    <a:pt x="2381917" y="4246568"/>
                    <a:pt x="2377401" y="4172276"/>
                    <a:pt x="2377401" y="3995405"/>
                  </a:cubicBezTo>
                  <a:close/>
                  <a:moveTo>
                    <a:pt x="2468716" y="4329188"/>
                  </a:moveTo>
                  <a:cubicBezTo>
                    <a:pt x="2583734" y="4329188"/>
                    <a:pt x="2579730" y="4327481"/>
                    <a:pt x="2683930" y="4327329"/>
                  </a:cubicBezTo>
                  <a:cubicBezTo>
                    <a:pt x="2684708" y="4369199"/>
                    <a:pt x="2684860" y="4382498"/>
                    <a:pt x="2688902" y="4642824"/>
                  </a:cubicBezTo>
                  <a:cubicBezTo>
                    <a:pt x="2689585" y="4686363"/>
                    <a:pt x="2722890" y="4673899"/>
                    <a:pt x="2468716" y="4674107"/>
                  </a:cubicBezTo>
                  <a:cubicBezTo>
                    <a:pt x="2374099" y="4674107"/>
                    <a:pt x="2390229" y="4681316"/>
                    <a:pt x="2389622" y="4642482"/>
                  </a:cubicBezTo>
                  <a:cubicBezTo>
                    <a:pt x="2383777" y="4265350"/>
                    <a:pt x="2360853" y="4329188"/>
                    <a:pt x="2468716" y="4329188"/>
                  </a:cubicBezTo>
                  <a:close/>
                  <a:moveTo>
                    <a:pt x="2686948" y="3604898"/>
                  </a:moveTo>
                  <a:cubicBezTo>
                    <a:pt x="3012340" y="3605429"/>
                    <a:pt x="2987632" y="3602546"/>
                    <a:pt x="2987708" y="3607213"/>
                  </a:cubicBezTo>
                  <a:cubicBezTo>
                    <a:pt x="2993914" y="4003753"/>
                    <a:pt x="3023366" y="3947996"/>
                    <a:pt x="2924023" y="3947996"/>
                  </a:cubicBezTo>
                  <a:cubicBezTo>
                    <a:pt x="2810201" y="3947996"/>
                    <a:pt x="2810030" y="3950139"/>
                    <a:pt x="2696341" y="3950139"/>
                  </a:cubicBezTo>
                  <a:cubicBezTo>
                    <a:pt x="2691426" y="3950139"/>
                    <a:pt x="2692944" y="3988613"/>
                    <a:pt x="2686948" y="3604898"/>
                  </a:cubicBezTo>
                  <a:close/>
                  <a:moveTo>
                    <a:pt x="2390001" y="4772284"/>
                  </a:moveTo>
                  <a:cubicBezTo>
                    <a:pt x="2391121" y="4666500"/>
                    <a:pt x="2326468" y="4691845"/>
                    <a:pt x="2689756" y="4691542"/>
                  </a:cubicBezTo>
                  <a:cubicBezTo>
                    <a:pt x="2691464" y="4781144"/>
                    <a:pt x="2695715" y="4888844"/>
                    <a:pt x="2695127" y="5031054"/>
                  </a:cubicBezTo>
                  <a:cubicBezTo>
                    <a:pt x="2695127" y="5032401"/>
                    <a:pt x="2730727" y="5038302"/>
                    <a:pt x="2393398" y="5036044"/>
                  </a:cubicBezTo>
                  <a:cubicBezTo>
                    <a:pt x="2390817" y="4947770"/>
                    <a:pt x="2389147" y="4860976"/>
                    <a:pt x="2390001" y="4772284"/>
                  </a:cubicBezTo>
                  <a:close/>
                  <a:moveTo>
                    <a:pt x="2693001" y="3967745"/>
                  </a:moveTo>
                  <a:cubicBezTo>
                    <a:pt x="2771090" y="3967745"/>
                    <a:pt x="2801187" y="3965810"/>
                    <a:pt x="2995109" y="3965563"/>
                  </a:cubicBezTo>
                  <a:cubicBezTo>
                    <a:pt x="2994540" y="4191209"/>
                    <a:pt x="2998108" y="4213634"/>
                    <a:pt x="3000651" y="4311811"/>
                  </a:cubicBezTo>
                  <a:cubicBezTo>
                    <a:pt x="2641992" y="4310786"/>
                    <a:pt x="2699567" y="4325356"/>
                    <a:pt x="2697992" y="4254081"/>
                  </a:cubicBezTo>
                  <a:cubicBezTo>
                    <a:pt x="2696151" y="4169677"/>
                    <a:pt x="2696341" y="4175064"/>
                    <a:pt x="2693001" y="3967745"/>
                  </a:cubicBezTo>
                  <a:close/>
                  <a:moveTo>
                    <a:pt x="3001087" y="4329435"/>
                  </a:moveTo>
                  <a:cubicBezTo>
                    <a:pt x="3002264" y="4380904"/>
                    <a:pt x="3006078" y="4672134"/>
                    <a:pt x="3006097" y="4673595"/>
                  </a:cubicBezTo>
                  <a:cubicBezTo>
                    <a:pt x="2660893" y="4669687"/>
                    <a:pt x="2705241" y="4691713"/>
                    <a:pt x="2704463" y="4642520"/>
                  </a:cubicBezTo>
                  <a:cubicBezTo>
                    <a:pt x="2700820" y="4407673"/>
                    <a:pt x="2700307" y="4372405"/>
                    <a:pt x="2699491" y="4327310"/>
                  </a:cubicBezTo>
                  <a:cubicBezTo>
                    <a:pt x="2806425" y="4327348"/>
                    <a:pt x="2743062" y="4328733"/>
                    <a:pt x="3001087" y="4329435"/>
                  </a:cubicBezTo>
                  <a:close/>
                  <a:moveTo>
                    <a:pt x="3006268" y="4691239"/>
                  </a:moveTo>
                  <a:cubicBezTo>
                    <a:pt x="3007198" y="4789093"/>
                    <a:pt x="3004674" y="4819220"/>
                    <a:pt x="3010101" y="5038131"/>
                  </a:cubicBezTo>
                  <a:cubicBezTo>
                    <a:pt x="2874228" y="5038339"/>
                    <a:pt x="2710630" y="5036006"/>
                    <a:pt x="2710650" y="5031149"/>
                  </a:cubicBezTo>
                  <a:cubicBezTo>
                    <a:pt x="2711238" y="4889869"/>
                    <a:pt x="2707120" y="4785735"/>
                    <a:pt x="2705298" y="4691504"/>
                  </a:cubicBezTo>
                  <a:cubicBezTo>
                    <a:pt x="2815533" y="4691485"/>
                    <a:pt x="2911081" y="4690081"/>
                    <a:pt x="3006268" y="4691239"/>
                  </a:cubicBezTo>
                  <a:close/>
                  <a:moveTo>
                    <a:pt x="2710593" y="5052074"/>
                  </a:moveTo>
                  <a:cubicBezTo>
                    <a:pt x="2828741" y="5052473"/>
                    <a:pt x="2773690" y="5056172"/>
                    <a:pt x="3010537" y="5055774"/>
                  </a:cubicBezTo>
                  <a:cubicBezTo>
                    <a:pt x="3010727" y="5064292"/>
                    <a:pt x="3017046" y="5397696"/>
                    <a:pt x="3017084" y="5399953"/>
                  </a:cubicBezTo>
                  <a:cubicBezTo>
                    <a:pt x="2805001" y="5400959"/>
                    <a:pt x="2836503" y="5398227"/>
                    <a:pt x="2717102" y="5397923"/>
                  </a:cubicBezTo>
                  <a:cubicBezTo>
                    <a:pt x="2715166" y="5287756"/>
                    <a:pt x="2710232" y="5194929"/>
                    <a:pt x="2710593" y="5052074"/>
                  </a:cubicBezTo>
                  <a:close/>
                  <a:moveTo>
                    <a:pt x="3016629" y="4329492"/>
                  </a:moveTo>
                  <a:cubicBezTo>
                    <a:pt x="3259568" y="4330327"/>
                    <a:pt x="3220476" y="4329207"/>
                    <a:pt x="3315492" y="4328486"/>
                  </a:cubicBezTo>
                  <a:cubicBezTo>
                    <a:pt x="3317105" y="4486158"/>
                    <a:pt x="3320084" y="4506438"/>
                    <a:pt x="3322570" y="4673785"/>
                  </a:cubicBezTo>
                  <a:cubicBezTo>
                    <a:pt x="3233285" y="4674240"/>
                    <a:pt x="3189240" y="4676099"/>
                    <a:pt x="3021620" y="4673804"/>
                  </a:cubicBezTo>
                  <a:cubicBezTo>
                    <a:pt x="3021601" y="4672305"/>
                    <a:pt x="3017919" y="4386937"/>
                    <a:pt x="3016629" y="4329492"/>
                  </a:cubicBezTo>
                  <a:close/>
                  <a:moveTo>
                    <a:pt x="3326384" y="3995102"/>
                  </a:moveTo>
                  <a:cubicBezTo>
                    <a:pt x="3324961" y="3952378"/>
                    <a:pt x="3282359" y="3966569"/>
                    <a:pt x="3606992" y="3966569"/>
                  </a:cubicBezTo>
                  <a:cubicBezTo>
                    <a:pt x="3639537" y="3966569"/>
                    <a:pt x="3620712" y="3924737"/>
                    <a:pt x="3630694" y="4254593"/>
                  </a:cubicBezTo>
                  <a:cubicBezTo>
                    <a:pt x="3632706" y="4321201"/>
                    <a:pt x="3683999" y="4310653"/>
                    <a:pt x="3379329" y="4310653"/>
                  </a:cubicBezTo>
                  <a:cubicBezTo>
                    <a:pt x="3308888" y="4310653"/>
                    <a:pt x="3338700" y="4364058"/>
                    <a:pt x="3326384" y="3995102"/>
                  </a:cubicBezTo>
                  <a:close/>
                  <a:moveTo>
                    <a:pt x="3379348" y="4328259"/>
                  </a:moveTo>
                  <a:cubicBezTo>
                    <a:pt x="3677927" y="4328259"/>
                    <a:pt x="3632535" y="4310255"/>
                    <a:pt x="3633692" y="4383902"/>
                  </a:cubicBezTo>
                  <a:cubicBezTo>
                    <a:pt x="3638930" y="4717779"/>
                    <a:pt x="3646008" y="4672381"/>
                    <a:pt x="3607011" y="4672381"/>
                  </a:cubicBezTo>
                  <a:cubicBezTo>
                    <a:pt x="3296098" y="4672381"/>
                    <a:pt x="3338340" y="4685490"/>
                    <a:pt x="3337657" y="4642520"/>
                  </a:cubicBezTo>
                  <a:cubicBezTo>
                    <a:pt x="3331869" y="4276182"/>
                    <a:pt x="3312133" y="4328259"/>
                    <a:pt x="3379348" y="4328259"/>
                  </a:cubicBezTo>
                  <a:close/>
                  <a:moveTo>
                    <a:pt x="3379348" y="4691258"/>
                  </a:moveTo>
                  <a:cubicBezTo>
                    <a:pt x="3492354" y="4691258"/>
                    <a:pt x="3498370" y="4689986"/>
                    <a:pt x="3607011" y="4689986"/>
                  </a:cubicBezTo>
                  <a:cubicBezTo>
                    <a:pt x="3649348" y="4689986"/>
                    <a:pt x="3636615" y="4641192"/>
                    <a:pt x="3642422" y="5035095"/>
                  </a:cubicBezTo>
                  <a:cubicBezTo>
                    <a:pt x="3517574" y="5034317"/>
                    <a:pt x="3496909" y="5038036"/>
                    <a:pt x="3343312" y="5038017"/>
                  </a:cubicBezTo>
                  <a:cubicBezTo>
                    <a:pt x="3337884" y="4642899"/>
                    <a:pt x="3321887" y="4691258"/>
                    <a:pt x="3379348" y="4691258"/>
                  </a:cubicBezTo>
                  <a:close/>
                  <a:moveTo>
                    <a:pt x="3636178" y="3606852"/>
                  </a:moveTo>
                  <a:cubicBezTo>
                    <a:pt x="3636121" y="3602735"/>
                    <a:pt x="3938400" y="3602147"/>
                    <a:pt x="3938476" y="3607156"/>
                  </a:cubicBezTo>
                  <a:cubicBezTo>
                    <a:pt x="3940734" y="3751509"/>
                    <a:pt x="3938229" y="3700172"/>
                    <a:pt x="3942328" y="3948186"/>
                  </a:cubicBezTo>
                  <a:cubicBezTo>
                    <a:pt x="3802926" y="3945966"/>
                    <a:pt x="3723926" y="3948546"/>
                    <a:pt x="3642896" y="3948869"/>
                  </a:cubicBezTo>
                  <a:cubicBezTo>
                    <a:pt x="3642763" y="3820527"/>
                    <a:pt x="3638095" y="3729312"/>
                    <a:pt x="3636178" y="3606852"/>
                  </a:cubicBezTo>
                  <a:close/>
                  <a:moveTo>
                    <a:pt x="3642687" y="3995481"/>
                  </a:moveTo>
                  <a:cubicBezTo>
                    <a:pt x="3642934" y="3962737"/>
                    <a:pt x="3597618" y="3960270"/>
                    <a:pt x="3942594" y="3965867"/>
                  </a:cubicBezTo>
                  <a:cubicBezTo>
                    <a:pt x="3948021" y="4285232"/>
                    <a:pt x="3945801" y="4179694"/>
                    <a:pt x="3947357" y="4311564"/>
                  </a:cubicBezTo>
                  <a:cubicBezTo>
                    <a:pt x="3599364" y="4305436"/>
                    <a:pt x="3648627" y="4333628"/>
                    <a:pt x="3646217" y="4254024"/>
                  </a:cubicBezTo>
                  <a:cubicBezTo>
                    <a:pt x="3642858" y="4142642"/>
                    <a:pt x="3642251" y="4065505"/>
                    <a:pt x="3642687" y="3995481"/>
                  </a:cubicBezTo>
                  <a:close/>
                  <a:moveTo>
                    <a:pt x="3947585" y="4329169"/>
                  </a:moveTo>
                  <a:cubicBezTo>
                    <a:pt x="3949900" y="4506078"/>
                    <a:pt x="3953145" y="4528995"/>
                    <a:pt x="3954929" y="4673975"/>
                  </a:cubicBezTo>
                  <a:cubicBezTo>
                    <a:pt x="3835319" y="4674070"/>
                    <a:pt x="3797366" y="4674373"/>
                    <a:pt x="3720833" y="4673235"/>
                  </a:cubicBezTo>
                  <a:cubicBezTo>
                    <a:pt x="3632649" y="4671926"/>
                    <a:pt x="3654548" y="4725823"/>
                    <a:pt x="3649196" y="4383598"/>
                  </a:cubicBezTo>
                  <a:cubicBezTo>
                    <a:pt x="3648096" y="4312531"/>
                    <a:pt x="3591261" y="4323402"/>
                    <a:pt x="3947585" y="4329169"/>
                  </a:cubicBezTo>
                  <a:close/>
                  <a:moveTo>
                    <a:pt x="3955138" y="4691580"/>
                  </a:moveTo>
                  <a:cubicBezTo>
                    <a:pt x="3957149" y="4890229"/>
                    <a:pt x="3952595" y="4653656"/>
                    <a:pt x="3958515" y="5037694"/>
                  </a:cubicBezTo>
                  <a:cubicBezTo>
                    <a:pt x="3633294" y="5037865"/>
                    <a:pt x="3809890" y="5036746"/>
                    <a:pt x="3657982" y="5035228"/>
                  </a:cubicBezTo>
                  <a:cubicBezTo>
                    <a:pt x="3657052" y="4960670"/>
                    <a:pt x="3657527" y="4996621"/>
                    <a:pt x="3652821" y="4690100"/>
                  </a:cubicBezTo>
                  <a:cubicBezTo>
                    <a:pt x="3780439" y="4690783"/>
                    <a:pt x="3662518" y="4691827"/>
                    <a:pt x="3955138" y="4691580"/>
                  </a:cubicBezTo>
                  <a:close/>
                  <a:moveTo>
                    <a:pt x="3958174" y="3966114"/>
                  </a:moveTo>
                  <a:cubicBezTo>
                    <a:pt x="4300740" y="3971539"/>
                    <a:pt x="4258271" y="3947446"/>
                    <a:pt x="4259182" y="3995595"/>
                  </a:cubicBezTo>
                  <a:cubicBezTo>
                    <a:pt x="4260965" y="4090035"/>
                    <a:pt x="4262218" y="4163113"/>
                    <a:pt x="4263072" y="4254441"/>
                  </a:cubicBezTo>
                  <a:cubicBezTo>
                    <a:pt x="4263660" y="4318185"/>
                    <a:pt x="4324936" y="4317464"/>
                    <a:pt x="3962937" y="4311811"/>
                  </a:cubicBezTo>
                  <a:cubicBezTo>
                    <a:pt x="3961723" y="4207790"/>
                    <a:pt x="3963032" y="4245240"/>
                    <a:pt x="3958174" y="3966114"/>
                  </a:cubicBezTo>
                  <a:close/>
                  <a:moveTo>
                    <a:pt x="3958800" y="5055300"/>
                  </a:moveTo>
                  <a:cubicBezTo>
                    <a:pt x="3960660" y="5175882"/>
                    <a:pt x="3961191" y="5216481"/>
                    <a:pt x="3962880" y="5290318"/>
                  </a:cubicBezTo>
                  <a:cubicBezTo>
                    <a:pt x="3966087" y="5436094"/>
                    <a:pt x="4018463" y="5392858"/>
                    <a:pt x="3720605" y="5399251"/>
                  </a:cubicBezTo>
                  <a:cubicBezTo>
                    <a:pt x="3649614" y="5400693"/>
                    <a:pt x="3663562" y="5466011"/>
                    <a:pt x="3658210" y="5052833"/>
                  </a:cubicBezTo>
                  <a:cubicBezTo>
                    <a:pt x="3775334" y="5054028"/>
                    <a:pt x="3663315" y="5055451"/>
                    <a:pt x="3958800" y="5055300"/>
                  </a:cubicBezTo>
                  <a:close/>
                  <a:moveTo>
                    <a:pt x="3963924" y="4383636"/>
                  </a:moveTo>
                  <a:cubicBezTo>
                    <a:pt x="3962842" y="4314353"/>
                    <a:pt x="3904793" y="4329188"/>
                    <a:pt x="4263907" y="4327709"/>
                  </a:cubicBezTo>
                  <a:cubicBezTo>
                    <a:pt x="4266317" y="4505679"/>
                    <a:pt x="4267171" y="4465365"/>
                    <a:pt x="4270852" y="4675322"/>
                  </a:cubicBezTo>
                  <a:cubicBezTo>
                    <a:pt x="3922498" y="4674734"/>
                    <a:pt x="3970718" y="4685509"/>
                    <a:pt x="3970053" y="4642520"/>
                  </a:cubicBezTo>
                  <a:cubicBezTo>
                    <a:pt x="3968023" y="4513040"/>
                    <a:pt x="3965916" y="4509872"/>
                    <a:pt x="3963924" y="4383636"/>
                  </a:cubicBezTo>
                  <a:close/>
                  <a:moveTo>
                    <a:pt x="4289753" y="3948034"/>
                  </a:moveTo>
                  <a:cubicBezTo>
                    <a:pt x="4268670" y="3948034"/>
                    <a:pt x="4273983" y="3960555"/>
                    <a:pt x="4272503" y="3865831"/>
                  </a:cubicBezTo>
                  <a:cubicBezTo>
                    <a:pt x="4267721" y="3564944"/>
                    <a:pt x="4259789" y="3604538"/>
                    <a:pt x="4289753" y="3604538"/>
                  </a:cubicBezTo>
                  <a:cubicBezTo>
                    <a:pt x="4403802" y="3604538"/>
                    <a:pt x="4403138" y="3603931"/>
                    <a:pt x="4517435" y="3603931"/>
                  </a:cubicBezTo>
                  <a:cubicBezTo>
                    <a:pt x="4593265" y="3603931"/>
                    <a:pt x="4570171" y="3552290"/>
                    <a:pt x="4575086" y="3866115"/>
                  </a:cubicBezTo>
                  <a:cubicBezTo>
                    <a:pt x="4576813" y="3976491"/>
                    <a:pt x="4633648" y="3948034"/>
                    <a:pt x="4289753" y="3948034"/>
                  </a:cubicBezTo>
                  <a:close/>
                  <a:moveTo>
                    <a:pt x="4576092" y="3967119"/>
                  </a:moveTo>
                  <a:cubicBezTo>
                    <a:pt x="4576509" y="4150421"/>
                    <a:pt x="4578520" y="4192841"/>
                    <a:pt x="4580874" y="4312095"/>
                  </a:cubicBezTo>
                  <a:cubicBezTo>
                    <a:pt x="4458797" y="4313935"/>
                    <a:pt x="4405321" y="4309951"/>
                    <a:pt x="4279240" y="4310046"/>
                  </a:cubicBezTo>
                  <a:cubicBezTo>
                    <a:pt x="4278253" y="4228298"/>
                    <a:pt x="4278651" y="4202649"/>
                    <a:pt x="4274211" y="3965658"/>
                  </a:cubicBezTo>
                  <a:cubicBezTo>
                    <a:pt x="4407522" y="3965525"/>
                    <a:pt x="4369606" y="3967214"/>
                    <a:pt x="4576092" y="3967119"/>
                  </a:cubicBezTo>
                  <a:close/>
                  <a:moveTo>
                    <a:pt x="4276033" y="5055148"/>
                  </a:moveTo>
                  <a:cubicBezTo>
                    <a:pt x="4275312" y="5206293"/>
                    <a:pt x="4280929" y="5283526"/>
                    <a:pt x="4283016" y="5396937"/>
                  </a:cubicBezTo>
                  <a:cubicBezTo>
                    <a:pt x="4148491" y="5397051"/>
                    <a:pt x="4161186" y="5400617"/>
                    <a:pt x="3980547" y="5399023"/>
                  </a:cubicBezTo>
                  <a:cubicBezTo>
                    <a:pt x="3978403" y="5268216"/>
                    <a:pt x="3978574" y="5331011"/>
                    <a:pt x="3974323" y="5055300"/>
                  </a:cubicBezTo>
                  <a:lnTo>
                    <a:pt x="4276033" y="5055148"/>
                  </a:lnTo>
                  <a:close/>
                  <a:moveTo>
                    <a:pt x="4280265" y="4383636"/>
                  </a:moveTo>
                  <a:cubicBezTo>
                    <a:pt x="4279031" y="4304981"/>
                    <a:pt x="4232064" y="4330137"/>
                    <a:pt x="4517435" y="4330137"/>
                  </a:cubicBezTo>
                  <a:cubicBezTo>
                    <a:pt x="4600742" y="4330137"/>
                    <a:pt x="4579412" y="4271838"/>
                    <a:pt x="4585219" y="4642861"/>
                  </a:cubicBezTo>
                  <a:cubicBezTo>
                    <a:pt x="4585883" y="4685206"/>
                    <a:pt x="4632964" y="4675340"/>
                    <a:pt x="4289753" y="4675340"/>
                  </a:cubicBezTo>
                  <a:cubicBezTo>
                    <a:pt x="4286907" y="4675340"/>
                    <a:pt x="4285350" y="4709091"/>
                    <a:pt x="4280265" y="4383636"/>
                  </a:cubicBezTo>
                  <a:close/>
                  <a:moveTo>
                    <a:pt x="4289753" y="4692946"/>
                  </a:moveTo>
                  <a:cubicBezTo>
                    <a:pt x="4644217" y="4692946"/>
                    <a:pt x="4585067" y="4667486"/>
                    <a:pt x="4588028" y="4772436"/>
                  </a:cubicBezTo>
                  <a:cubicBezTo>
                    <a:pt x="4590571" y="4866003"/>
                    <a:pt x="4591500" y="4937051"/>
                    <a:pt x="4592487" y="5031206"/>
                  </a:cubicBezTo>
                  <a:cubicBezTo>
                    <a:pt x="4592582" y="5039705"/>
                    <a:pt x="4621312" y="5037523"/>
                    <a:pt x="4291707" y="5037523"/>
                  </a:cubicBezTo>
                  <a:cubicBezTo>
                    <a:pt x="4293700" y="4780556"/>
                    <a:pt x="4281555" y="4692946"/>
                    <a:pt x="4289753" y="4692946"/>
                  </a:cubicBezTo>
                  <a:close/>
                  <a:moveTo>
                    <a:pt x="4291594" y="5055148"/>
                  </a:moveTo>
                  <a:cubicBezTo>
                    <a:pt x="4302126" y="5055148"/>
                    <a:pt x="4551460" y="5054901"/>
                    <a:pt x="4592734" y="5054598"/>
                  </a:cubicBezTo>
                  <a:cubicBezTo>
                    <a:pt x="4594727" y="5237785"/>
                    <a:pt x="4596928" y="5280300"/>
                    <a:pt x="4598901" y="5398682"/>
                  </a:cubicBezTo>
                  <a:cubicBezTo>
                    <a:pt x="4422988" y="5400048"/>
                    <a:pt x="4424981" y="5397069"/>
                    <a:pt x="4298558" y="5396956"/>
                  </a:cubicBezTo>
                  <a:cubicBezTo>
                    <a:pt x="4296357" y="5276582"/>
                    <a:pt x="4290873" y="5203789"/>
                    <a:pt x="4291594" y="5055148"/>
                  </a:cubicBezTo>
                  <a:close/>
                  <a:moveTo>
                    <a:pt x="4859185" y="4310767"/>
                  </a:moveTo>
                  <a:cubicBezTo>
                    <a:pt x="4553130" y="4303786"/>
                    <a:pt x="4597099" y="4337061"/>
                    <a:pt x="4595201" y="4254062"/>
                  </a:cubicBezTo>
                  <a:cubicBezTo>
                    <a:pt x="4593208" y="4167514"/>
                    <a:pt x="4591690" y="4081270"/>
                    <a:pt x="4591690" y="3995405"/>
                  </a:cubicBezTo>
                  <a:cubicBezTo>
                    <a:pt x="4591690" y="3952947"/>
                    <a:pt x="4547209" y="3970060"/>
                    <a:pt x="4892090" y="3965507"/>
                  </a:cubicBezTo>
                  <a:cubicBezTo>
                    <a:pt x="4897081" y="4365879"/>
                    <a:pt x="4913268" y="4312000"/>
                    <a:pt x="4859185" y="4310767"/>
                  </a:cubicBezTo>
                  <a:close/>
                  <a:moveTo>
                    <a:pt x="4858920" y="3948413"/>
                  </a:moveTo>
                  <a:cubicBezTo>
                    <a:pt x="4790129" y="3949627"/>
                    <a:pt x="4782557" y="3949400"/>
                    <a:pt x="4591576" y="3949495"/>
                  </a:cubicBezTo>
                  <a:cubicBezTo>
                    <a:pt x="4591425" y="3921910"/>
                    <a:pt x="4587762" y="3640906"/>
                    <a:pt x="4587212" y="3603855"/>
                  </a:cubicBezTo>
                  <a:cubicBezTo>
                    <a:pt x="4589147" y="3603855"/>
                    <a:pt x="4804362" y="3603418"/>
                    <a:pt x="4886435" y="3603039"/>
                  </a:cubicBezTo>
                  <a:cubicBezTo>
                    <a:pt x="4892679" y="4001495"/>
                    <a:pt x="4904767" y="3947616"/>
                    <a:pt x="4858920" y="3948413"/>
                  </a:cubicBezTo>
                  <a:close/>
                  <a:moveTo>
                    <a:pt x="4858976" y="3585566"/>
                  </a:moveTo>
                  <a:cubicBezTo>
                    <a:pt x="4754396" y="3586135"/>
                    <a:pt x="4733351" y="3585661"/>
                    <a:pt x="4631257" y="3586059"/>
                  </a:cubicBezTo>
                  <a:cubicBezTo>
                    <a:pt x="4570531" y="3586306"/>
                    <a:pt x="4587591" y="3641361"/>
                    <a:pt x="4580570" y="3241311"/>
                  </a:cubicBezTo>
                  <a:cubicBezTo>
                    <a:pt x="4672759" y="3241672"/>
                    <a:pt x="4655964" y="3242279"/>
                    <a:pt x="4879566" y="3241805"/>
                  </a:cubicBezTo>
                  <a:cubicBezTo>
                    <a:pt x="4881615" y="3632729"/>
                    <a:pt x="4902945" y="3585320"/>
                    <a:pt x="4858976" y="3585566"/>
                  </a:cubicBezTo>
                  <a:close/>
                  <a:moveTo>
                    <a:pt x="4859014" y="3224218"/>
                  </a:moveTo>
                  <a:cubicBezTo>
                    <a:pt x="4547437" y="3225072"/>
                    <a:pt x="4580266" y="3224844"/>
                    <a:pt x="4580152" y="3218508"/>
                  </a:cubicBezTo>
                  <a:cubicBezTo>
                    <a:pt x="4572998" y="2815821"/>
                    <a:pt x="4555597" y="2876510"/>
                    <a:pt x="4631142" y="2877838"/>
                  </a:cubicBezTo>
                  <a:cubicBezTo>
                    <a:pt x="4917121" y="2882828"/>
                    <a:pt x="4876454" y="2850804"/>
                    <a:pt x="4876890" y="2960402"/>
                  </a:cubicBezTo>
                  <a:cubicBezTo>
                    <a:pt x="4877858" y="3264494"/>
                    <a:pt x="4891066" y="3224123"/>
                    <a:pt x="4859014" y="3224218"/>
                  </a:cubicBezTo>
                  <a:close/>
                  <a:moveTo>
                    <a:pt x="4859071" y="2861788"/>
                  </a:moveTo>
                  <a:cubicBezTo>
                    <a:pt x="4529675" y="2858241"/>
                    <a:pt x="4573871" y="2871691"/>
                    <a:pt x="4573226" y="2830277"/>
                  </a:cubicBezTo>
                  <a:cubicBezTo>
                    <a:pt x="4567438" y="2458361"/>
                    <a:pt x="4549050" y="2514744"/>
                    <a:pt x="4631142" y="2516528"/>
                  </a:cubicBezTo>
                  <a:cubicBezTo>
                    <a:pt x="4916551" y="2522656"/>
                    <a:pt x="4868161" y="2490954"/>
                    <a:pt x="4869395" y="2571810"/>
                  </a:cubicBezTo>
                  <a:cubicBezTo>
                    <a:pt x="4874480" y="2895994"/>
                    <a:pt x="4886359" y="2862054"/>
                    <a:pt x="4859071" y="2861788"/>
                  </a:cubicBezTo>
                  <a:close/>
                  <a:moveTo>
                    <a:pt x="4517453" y="3586306"/>
                  </a:moveTo>
                  <a:cubicBezTo>
                    <a:pt x="4403404" y="3586306"/>
                    <a:pt x="4404068" y="3586913"/>
                    <a:pt x="4289772" y="3586913"/>
                  </a:cubicBezTo>
                  <a:cubicBezTo>
                    <a:pt x="4259371" y="3586913"/>
                    <a:pt x="4268651" y="3623035"/>
                    <a:pt x="4264267" y="3348044"/>
                  </a:cubicBezTo>
                  <a:cubicBezTo>
                    <a:pt x="4262294" y="3222055"/>
                    <a:pt x="4254210" y="3241330"/>
                    <a:pt x="4289772" y="3241330"/>
                  </a:cubicBezTo>
                  <a:cubicBezTo>
                    <a:pt x="4521875" y="3241216"/>
                    <a:pt x="4527853" y="3241178"/>
                    <a:pt x="4565009" y="3241273"/>
                  </a:cubicBezTo>
                  <a:cubicBezTo>
                    <a:pt x="4572220" y="3645990"/>
                    <a:pt x="4589565" y="3586306"/>
                    <a:pt x="4517453" y="3586306"/>
                  </a:cubicBezTo>
                  <a:close/>
                  <a:moveTo>
                    <a:pt x="4517453" y="3223611"/>
                  </a:moveTo>
                  <a:cubicBezTo>
                    <a:pt x="4261535" y="3223744"/>
                    <a:pt x="4289146" y="3223744"/>
                    <a:pt x="4262692" y="3223706"/>
                  </a:cubicBezTo>
                  <a:cubicBezTo>
                    <a:pt x="4262047" y="3162883"/>
                    <a:pt x="4258138" y="2878730"/>
                    <a:pt x="4258119" y="2877364"/>
                  </a:cubicBezTo>
                  <a:cubicBezTo>
                    <a:pt x="4259504" y="2877364"/>
                    <a:pt x="4514285" y="2876719"/>
                    <a:pt x="4558462" y="2876946"/>
                  </a:cubicBezTo>
                  <a:cubicBezTo>
                    <a:pt x="4565426" y="3279159"/>
                    <a:pt x="4584991" y="3223611"/>
                    <a:pt x="4517453" y="3223611"/>
                  </a:cubicBezTo>
                  <a:close/>
                  <a:moveTo>
                    <a:pt x="4258327" y="3948072"/>
                  </a:moveTo>
                  <a:cubicBezTo>
                    <a:pt x="4176424" y="3948261"/>
                    <a:pt x="4081161" y="3950443"/>
                    <a:pt x="3957889" y="3948451"/>
                  </a:cubicBezTo>
                  <a:cubicBezTo>
                    <a:pt x="3953847" y="3711062"/>
                    <a:pt x="3956390" y="3758794"/>
                    <a:pt x="3954018" y="3606852"/>
                  </a:cubicBezTo>
                  <a:cubicBezTo>
                    <a:pt x="3953923" y="3601426"/>
                    <a:pt x="3931379" y="3603646"/>
                    <a:pt x="4252824" y="3604481"/>
                  </a:cubicBezTo>
                  <a:cubicBezTo>
                    <a:pt x="4257739" y="3915175"/>
                    <a:pt x="4257606" y="3908099"/>
                    <a:pt x="4258327" y="3948072"/>
                  </a:cubicBezTo>
                  <a:close/>
                  <a:moveTo>
                    <a:pt x="3953676" y="3586116"/>
                  </a:moveTo>
                  <a:cubicBezTo>
                    <a:pt x="3947927" y="3221410"/>
                    <a:pt x="3946883" y="3240154"/>
                    <a:pt x="3948230" y="3240154"/>
                  </a:cubicBezTo>
                  <a:cubicBezTo>
                    <a:pt x="4066682" y="3240647"/>
                    <a:pt x="4071768" y="3240040"/>
                    <a:pt x="4175855" y="3240875"/>
                  </a:cubicBezTo>
                  <a:cubicBezTo>
                    <a:pt x="4270416" y="3241634"/>
                    <a:pt x="4246031" y="3178345"/>
                    <a:pt x="4252521" y="3586856"/>
                  </a:cubicBezTo>
                  <a:cubicBezTo>
                    <a:pt x="4182231" y="3586648"/>
                    <a:pt x="4105622" y="3585111"/>
                    <a:pt x="3953676" y="3586116"/>
                  </a:cubicBezTo>
                  <a:close/>
                  <a:moveTo>
                    <a:pt x="3947186" y="3218470"/>
                  </a:moveTo>
                  <a:cubicBezTo>
                    <a:pt x="3938666" y="2848319"/>
                    <a:pt x="3944340" y="2878711"/>
                    <a:pt x="3948230" y="2878711"/>
                  </a:cubicBezTo>
                  <a:cubicBezTo>
                    <a:pt x="4302334" y="2880172"/>
                    <a:pt x="4242273" y="2849571"/>
                    <a:pt x="4243659" y="2959965"/>
                  </a:cubicBezTo>
                  <a:cubicBezTo>
                    <a:pt x="4245025" y="3079239"/>
                    <a:pt x="4245993" y="3103958"/>
                    <a:pt x="4247075" y="3218849"/>
                  </a:cubicBezTo>
                  <a:cubicBezTo>
                    <a:pt x="4247131" y="3225944"/>
                    <a:pt x="3947319" y="3224844"/>
                    <a:pt x="3947186" y="3218470"/>
                  </a:cubicBezTo>
                  <a:close/>
                  <a:moveTo>
                    <a:pt x="4175817" y="2860498"/>
                  </a:moveTo>
                  <a:cubicBezTo>
                    <a:pt x="3900105" y="2864577"/>
                    <a:pt x="3943049" y="2871521"/>
                    <a:pt x="3942385" y="2830258"/>
                  </a:cubicBezTo>
                  <a:cubicBezTo>
                    <a:pt x="3936996" y="2477674"/>
                    <a:pt x="3931948" y="2516091"/>
                    <a:pt x="3948230" y="2516186"/>
                  </a:cubicBezTo>
                  <a:cubicBezTo>
                    <a:pt x="4291271" y="2518482"/>
                    <a:pt x="4237928" y="2498979"/>
                    <a:pt x="4239066" y="2571792"/>
                  </a:cubicBezTo>
                  <a:cubicBezTo>
                    <a:pt x="4241002" y="2695466"/>
                    <a:pt x="4239844" y="2701347"/>
                    <a:pt x="4241875" y="2830599"/>
                  </a:cubicBezTo>
                  <a:cubicBezTo>
                    <a:pt x="4242444" y="2867745"/>
                    <a:pt x="4255595" y="2859303"/>
                    <a:pt x="4175817" y="2860498"/>
                  </a:cubicBezTo>
                  <a:close/>
                  <a:moveTo>
                    <a:pt x="3938134" y="3586211"/>
                  </a:moveTo>
                  <a:cubicBezTo>
                    <a:pt x="3877808" y="3586534"/>
                    <a:pt x="3882666" y="3586477"/>
                    <a:pt x="3635875" y="3586591"/>
                  </a:cubicBezTo>
                  <a:cubicBezTo>
                    <a:pt x="3633844" y="3444685"/>
                    <a:pt x="3636292" y="3491582"/>
                    <a:pt x="3631795" y="3242715"/>
                  </a:cubicBezTo>
                  <a:cubicBezTo>
                    <a:pt x="3754270" y="3242203"/>
                    <a:pt x="3699427" y="3239111"/>
                    <a:pt x="3932138" y="3240097"/>
                  </a:cubicBezTo>
                  <a:cubicBezTo>
                    <a:pt x="3933258" y="3289366"/>
                    <a:pt x="3937964" y="3575303"/>
                    <a:pt x="3938134" y="3586211"/>
                  </a:cubicBezTo>
                  <a:close/>
                  <a:moveTo>
                    <a:pt x="3631472" y="3225072"/>
                  </a:moveTo>
                  <a:cubicBezTo>
                    <a:pt x="3625399" y="2875676"/>
                    <a:pt x="3626690" y="2968047"/>
                    <a:pt x="3625115" y="2879508"/>
                  </a:cubicBezTo>
                  <a:cubicBezTo>
                    <a:pt x="3747970" y="2879375"/>
                    <a:pt x="3740474" y="2877857"/>
                    <a:pt x="3927508" y="2878635"/>
                  </a:cubicBezTo>
                  <a:cubicBezTo>
                    <a:pt x="3928438" y="2962621"/>
                    <a:pt x="3927128" y="3030368"/>
                    <a:pt x="3931664" y="3218944"/>
                  </a:cubicBezTo>
                  <a:cubicBezTo>
                    <a:pt x="3931720" y="3222492"/>
                    <a:pt x="3958136" y="3223668"/>
                    <a:pt x="3631472" y="3225072"/>
                  </a:cubicBezTo>
                  <a:close/>
                  <a:moveTo>
                    <a:pt x="3624792" y="2861902"/>
                  </a:moveTo>
                  <a:cubicBezTo>
                    <a:pt x="3622344" y="2716183"/>
                    <a:pt x="3623654" y="2718535"/>
                    <a:pt x="3620504" y="2516073"/>
                  </a:cubicBezTo>
                  <a:cubicBezTo>
                    <a:pt x="3975500" y="2516016"/>
                    <a:pt x="3921207" y="2497158"/>
                    <a:pt x="3922365" y="2571792"/>
                  </a:cubicBezTo>
                  <a:cubicBezTo>
                    <a:pt x="3924149" y="2686663"/>
                    <a:pt x="3924699" y="2696946"/>
                    <a:pt x="3926824" y="2830561"/>
                  </a:cubicBezTo>
                  <a:cubicBezTo>
                    <a:pt x="3927489" y="2871616"/>
                    <a:pt x="3975708" y="2861523"/>
                    <a:pt x="3624792" y="2861902"/>
                  </a:cubicBezTo>
                  <a:close/>
                  <a:moveTo>
                    <a:pt x="3620599" y="3604196"/>
                  </a:moveTo>
                  <a:cubicBezTo>
                    <a:pt x="3622515" y="3731418"/>
                    <a:pt x="3627240" y="3818706"/>
                    <a:pt x="3627335" y="3948925"/>
                  </a:cubicBezTo>
                  <a:cubicBezTo>
                    <a:pt x="3527575" y="3949115"/>
                    <a:pt x="3488085" y="3947749"/>
                    <a:pt x="3324923" y="3947749"/>
                  </a:cubicBezTo>
                  <a:cubicBezTo>
                    <a:pt x="3321052" y="3806090"/>
                    <a:pt x="3323026" y="3731456"/>
                    <a:pt x="3320938" y="3604120"/>
                  </a:cubicBezTo>
                  <a:cubicBezTo>
                    <a:pt x="3359821" y="3604367"/>
                    <a:pt x="3368038" y="3604310"/>
                    <a:pt x="3620599" y="3604196"/>
                  </a:cubicBezTo>
                  <a:close/>
                  <a:moveTo>
                    <a:pt x="3379348" y="3586686"/>
                  </a:moveTo>
                  <a:cubicBezTo>
                    <a:pt x="3304561" y="3586686"/>
                    <a:pt x="3322001" y="3608085"/>
                    <a:pt x="3318054" y="3477296"/>
                  </a:cubicBezTo>
                  <a:cubicBezTo>
                    <a:pt x="3315720" y="3400159"/>
                    <a:pt x="3314031" y="3313497"/>
                    <a:pt x="3314429" y="3242203"/>
                  </a:cubicBezTo>
                  <a:cubicBezTo>
                    <a:pt x="3324847" y="3242260"/>
                    <a:pt x="3577996" y="3242810"/>
                    <a:pt x="3616234" y="3242753"/>
                  </a:cubicBezTo>
                  <a:cubicBezTo>
                    <a:pt x="3620693" y="3490330"/>
                    <a:pt x="3618378" y="3450471"/>
                    <a:pt x="3620333" y="3586591"/>
                  </a:cubicBezTo>
                  <a:lnTo>
                    <a:pt x="3379348" y="3586686"/>
                  </a:lnTo>
                  <a:close/>
                  <a:moveTo>
                    <a:pt x="3315112" y="4254327"/>
                  </a:moveTo>
                  <a:cubicBezTo>
                    <a:pt x="3315188" y="4323990"/>
                    <a:pt x="3369424" y="4313290"/>
                    <a:pt x="3037921" y="4311962"/>
                  </a:cubicBezTo>
                  <a:cubicBezTo>
                    <a:pt x="3015775" y="4311867"/>
                    <a:pt x="3008184" y="4362236"/>
                    <a:pt x="3010537" y="3995747"/>
                  </a:cubicBezTo>
                  <a:cubicBezTo>
                    <a:pt x="3010784" y="3955357"/>
                    <a:pt x="2962868" y="3965374"/>
                    <a:pt x="3309894" y="3965374"/>
                  </a:cubicBezTo>
                  <a:cubicBezTo>
                    <a:pt x="3312513" y="4052282"/>
                    <a:pt x="3314961" y="4116955"/>
                    <a:pt x="3315112" y="4254327"/>
                  </a:cubicBezTo>
                  <a:close/>
                  <a:moveTo>
                    <a:pt x="3010670" y="3947920"/>
                  </a:moveTo>
                  <a:cubicBezTo>
                    <a:pt x="3010424" y="3786284"/>
                    <a:pt x="3004825" y="3731589"/>
                    <a:pt x="3003212" y="3604367"/>
                  </a:cubicBezTo>
                  <a:cubicBezTo>
                    <a:pt x="3145290" y="3602584"/>
                    <a:pt x="3085970" y="3602147"/>
                    <a:pt x="3305377" y="3604006"/>
                  </a:cubicBezTo>
                  <a:cubicBezTo>
                    <a:pt x="3307598" y="3740107"/>
                    <a:pt x="3305359" y="3800550"/>
                    <a:pt x="3309344" y="3947749"/>
                  </a:cubicBezTo>
                  <a:cubicBezTo>
                    <a:pt x="3039894" y="3947768"/>
                    <a:pt x="3120602" y="3947749"/>
                    <a:pt x="3010670" y="3947920"/>
                  </a:cubicBezTo>
                  <a:close/>
                  <a:moveTo>
                    <a:pt x="3265603" y="3585946"/>
                  </a:moveTo>
                  <a:cubicBezTo>
                    <a:pt x="3192656" y="3584959"/>
                    <a:pt x="3112518" y="3584864"/>
                    <a:pt x="3037788" y="3586173"/>
                  </a:cubicBezTo>
                  <a:cubicBezTo>
                    <a:pt x="2980365" y="3587179"/>
                    <a:pt x="3012055" y="3630604"/>
                    <a:pt x="2999208" y="3241330"/>
                  </a:cubicBezTo>
                  <a:cubicBezTo>
                    <a:pt x="3254691" y="3240742"/>
                    <a:pt x="3180644" y="3241065"/>
                    <a:pt x="3298888" y="3242070"/>
                  </a:cubicBezTo>
                  <a:cubicBezTo>
                    <a:pt x="3296762" y="3630282"/>
                    <a:pt x="3331281" y="3586742"/>
                    <a:pt x="3265603" y="3585946"/>
                  </a:cubicBezTo>
                  <a:close/>
                  <a:moveTo>
                    <a:pt x="3299039" y="3218621"/>
                  </a:moveTo>
                  <a:cubicBezTo>
                    <a:pt x="3298963" y="3228240"/>
                    <a:pt x="3329630" y="3222435"/>
                    <a:pt x="3037845" y="3223592"/>
                  </a:cubicBezTo>
                  <a:cubicBezTo>
                    <a:pt x="2984122" y="3223744"/>
                    <a:pt x="2997425" y="3276939"/>
                    <a:pt x="2993193" y="2957499"/>
                  </a:cubicBezTo>
                  <a:cubicBezTo>
                    <a:pt x="2991997" y="2863116"/>
                    <a:pt x="2980270" y="2878464"/>
                    <a:pt x="3037769" y="2879318"/>
                  </a:cubicBezTo>
                  <a:cubicBezTo>
                    <a:pt x="3108874" y="2880456"/>
                    <a:pt x="3135366" y="2880191"/>
                    <a:pt x="3295244" y="2880228"/>
                  </a:cubicBezTo>
                  <a:cubicBezTo>
                    <a:pt x="3299210" y="3131087"/>
                    <a:pt x="3299703" y="3138980"/>
                    <a:pt x="3299039" y="3218621"/>
                  </a:cubicBezTo>
                  <a:close/>
                  <a:moveTo>
                    <a:pt x="2991845" y="2861105"/>
                  </a:moveTo>
                  <a:cubicBezTo>
                    <a:pt x="2989606" y="2715481"/>
                    <a:pt x="2989018" y="2696320"/>
                    <a:pt x="2986247" y="2515504"/>
                  </a:cubicBezTo>
                  <a:cubicBezTo>
                    <a:pt x="3070352" y="2514953"/>
                    <a:pt x="3097147" y="2513265"/>
                    <a:pt x="3288393" y="2515257"/>
                  </a:cubicBezTo>
                  <a:cubicBezTo>
                    <a:pt x="3292454" y="2780591"/>
                    <a:pt x="3291145" y="2621952"/>
                    <a:pt x="3294959" y="2862623"/>
                  </a:cubicBezTo>
                  <a:cubicBezTo>
                    <a:pt x="2985621" y="2862566"/>
                    <a:pt x="3118457" y="2862282"/>
                    <a:pt x="2991845" y="2861105"/>
                  </a:cubicBezTo>
                  <a:close/>
                  <a:moveTo>
                    <a:pt x="2986911" y="3477581"/>
                  </a:moveTo>
                  <a:cubicBezTo>
                    <a:pt x="2986456" y="3617969"/>
                    <a:pt x="3050787" y="3587843"/>
                    <a:pt x="2686682" y="3587274"/>
                  </a:cubicBezTo>
                  <a:cubicBezTo>
                    <a:pt x="2682981" y="3351440"/>
                    <a:pt x="2682109" y="3294165"/>
                    <a:pt x="2681236" y="3243132"/>
                  </a:cubicBezTo>
                  <a:cubicBezTo>
                    <a:pt x="2821340" y="3243094"/>
                    <a:pt x="2756971" y="3241747"/>
                    <a:pt x="2983610" y="3241368"/>
                  </a:cubicBezTo>
                  <a:cubicBezTo>
                    <a:pt x="2985697" y="3303803"/>
                    <a:pt x="2987196" y="3386196"/>
                    <a:pt x="2986911" y="3477581"/>
                  </a:cubicBezTo>
                  <a:close/>
                  <a:moveTo>
                    <a:pt x="2924023" y="3223801"/>
                  </a:moveTo>
                  <a:cubicBezTo>
                    <a:pt x="2654023" y="3223801"/>
                    <a:pt x="2681027" y="3231067"/>
                    <a:pt x="2680799" y="3218564"/>
                  </a:cubicBezTo>
                  <a:cubicBezTo>
                    <a:pt x="2673987" y="2834052"/>
                    <a:pt x="2673816" y="2879773"/>
                    <a:pt x="2696341" y="2879773"/>
                  </a:cubicBezTo>
                  <a:cubicBezTo>
                    <a:pt x="3033575" y="2879773"/>
                    <a:pt x="2976285" y="2853631"/>
                    <a:pt x="2977632" y="2957803"/>
                  </a:cubicBezTo>
                  <a:cubicBezTo>
                    <a:pt x="2979283" y="3082426"/>
                    <a:pt x="2980118" y="3142356"/>
                    <a:pt x="2982832" y="3219096"/>
                  </a:cubicBezTo>
                  <a:cubicBezTo>
                    <a:pt x="2983059" y="3225299"/>
                    <a:pt x="2991902" y="3223801"/>
                    <a:pt x="2924023" y="3223801"/>
                  </a:cubicBezTo>
                  <a:close/>
                  <a:moveTo>
                    <a:pt x="2924023" y="2860840"/>
                  </a:moveTo>
                  <a:cubicBezTo>
                    <a:pt x="2638064" y="2860840"/>
                    <a:pt x="2677972" y="2874537"/>
                    <a:pt x="2677250" y="2830239"/>
                  </a:cubicBezTo>
                  <a:cubicBezTo>
                    <a:pt x="2671596" y="2469005"/>
                    <a:pt x="2657003" y="2515560"/>
                    <a:pt x="2696322" y="2515560"/>
                  </a:cubicBezTo>
                  <a:cubicBezTo>
                    <a:pt x="2899050" y="2515655"/>
                    <a:pt x="2932771" y="2515750"/>
                    <a:pt x="2970705" y="2515579"/>
                  </a:cubicBezTo>
                  <a:cubicBezTo>
                    <a:pt x="2976854" y="2918095"/>
                    <a:pt x="2998070" y="2860840"/>
                    <a:pt x="2924023" y="2860840"/>
                  </a:cubicBezTo>
                  <a:close/>
                  <a:moveTo>
                    <a:pt x="2671140" y="3587236"/>
                  </a:moveTo>
                  <a:cubicBezTo>
                    <a:pt x="2585024" y="3586894"/>
                    <a:pt x="2493708" y="3582796"/>
                    <a:pt x="2370645" y="3585946"/>
                  </a:cubicBezTo>
                  <a:cubicBezTo>
                    <a:pt x="2369165" y="3473995"/>
                    <a:pt x="2372068" y="3383009"/>
                    <a:pt x="2366603" y="3242355"/>
                  </a:cubicBezTo>
                  <a:cubicBezTo>
                    <a:pt x="2432338" y="3243550"/>
                    <a:pt x="2468280" y="3243208"/>
                    <a:pt x="2665656" y="3243132"/>
                  </a:cubicBezTo>
                  <a:cubicBezTo>
                    <a:pt x="2666851" y="3311107"/>
                    <a:pt x="2667421" y="3349467"/>
                    <a:pt x="2671140" y="3587236"/>
                  </a:cubicBezTo>
                  <a:close/>
                  <a:moveTo>
                    <a:pt x="2361062" y="2859701"/>
                  </a:moveTo>
                  <a:cubicBezTo>
                    <a:pt x="2359544" y="2731057"/>
                    <a:pt x="2356583" y="2689888"/>
                    <a:pt x="2354325" y="2516054"/>
                  </a:cubicBezTo>
                  <a:cubicBezTo>
                    <a:pt x="2375370" y="2516054"/>
                    <a:pt x="2569179" y="2515826"/>
                    <a:pt x="2654744" y="2515598"/>
                  </a:cubicBezTo>
                  <a:cubicBezTo>
                    <a:pt x="2657648" y="2719123"/>
                    <a:pt x="2660437" y="2712901"/>
                    <a:pt x="2662164" y="2862016"/>
                  </a:cubicBezTo>
                  <a:cubicBezTo>
                    <a:pt x="2520826" y="2861238"/>
                    <a:pt x="2656908" y="2859455"/>
                    <a:pt x="2361062" y="2859701"/>
                  </a:cubicBezTo>
                  <a:close/>
                  <a:moveTo>
                    <a:pt x="2354705" y="3586382"/>
                  </a:moveTo>
                  <a:cubicBezTo>
                    <a:pt x="2212987" y="3590461"/>
                    <a:pt x="2137194" y="3585984"/>
                    <a:pt x="2056828" y="3585320"/>
                  </a:cubicBezTo>
                  <a:cubicBezTo>
                    <a:pt x="2050395" y="3177719"/>
                    <a:pt x="2026048" y="3243588"/>
                    <a:pt x="2127421" y="3241956"/>
                  </a:cubicBezTo>
                  <a:cubicBezTo>
                    <a:pt x="2202303" y="3240742"/>
                    <a:pt x="2273731" y="3240628"/>
                    <a:pt x="2351023" y="3242089"/>
                  </a:cubicBezTo>
                  <a:cubicBezTo>
                    <a:pt x="2354553" y="3332564"/>
                    <a:pt x="2356052" y="3586325"/>
                    <a:pt x="2354705" y="3586382"/>
                  </a:cubicBezTo>
                  <a:close/>
                  <a:moveTo>
                    <a:pt x="2241129" y="2859796"/>
                  </a:moveTo>
                  <a:cubicBezTo>
                    <a:pt x="2135354" y="2859796"/>
                    <a:pt x="2132128" y="2861030"/>
                    <a:pt x="2043924" y="2861276"/>
                  </a:cubicBezTo>
                  <a:cubicBezTo>
                    <a:pt x="2040584" y="2620055"/>
                    <a:pt x="2039958" y="2577578"/>
                    <a:pt x="2038895" y="2517666"/>
                  </a:cubicBezTo>
                  <a:cubicBezTo>
                    <a:pt x="2387667" y="2516604"/>
                    <a:pt x="2338347" y="2493838"/>
                    <a:pt x="2339580" y="2571810"/>
                  </a:cubicBezTo>
                  <a:cubicBezTo>
                    <a:pt x="2345045" y="2920676"/>
                    <a:pt x="2374175" y="2859683"/>
                    <a:pt x="2241129" y="2859796"/>
                  </a:cubicBezTo>
                  <a:close/>
                  <a:moveTo>
                    <a:pt x="2041305" y="3585225"/>
                  </a:moveTo>
                  <a:cubicBezTo>
                    <a:pt x="1896457" y="3584504"/>
                    <a:pt x="1887481" y="3589114"/>
                    <a:pt x="1740089" y="3587805"/>
                  </a:cubicBezTo>
                  <a:cubicBezTo>
                    <a:pt x="1732935" y="3187262"/>
                    <a:pt x="1709176" y="3240495"/>
                    <a:pt x="1785937" y="3240495"/>
                  </a:cubicBezTo>
                  <a:cubicBezTo>
                    <a:pt x="1897937" y="3240495"/>
                    <a:pt x="1900252" y="3242867"/>
                    <a:pt x="2013486" y="3242867"/>
                  </a:cubicBezTo>
                  <a:cubicBezTo>
                    <a:pt x="2043772" y="3242867"/>
                    <a:pt x="2035157" y="3195913"/>
                    <a:pt x="2041305" y="3585225"/>
                  </a:cubicBezTo>
                  <a:close/>
                  <a:moveTo>
                    <a:pt x="2013486" y="3225261"/>
                  </a:moveTo>
                  <a:cubicBezTo>
                    <a:pt x="2011797" y="3225261"/>
                    <a:pt x="1732555" y="3224370"/>
                    <a:pt x="1732536" y="3218754"/>
                  </a:cubicBezTo>
                  <a:cubicBezTo>
                    <a:pt x="1731720" y="2827185"/>
                    <a:pt x="1698663" y="2879963"/>
                    <a:pt x="1785937" y="2879963"/>
                  </a:cubicBezTo>
                  <a:cubicBezTo>
                    <a:pt x="2077228" y="2879963"/>
                    <a:pt x="2028743" y="2852625"/>
                    <a:pt x="2029293" y="2959908"/>
                  </a:cubicBezTo>
                  <a:cubicBezTo>
                    <a:pt x="2030887" y="3265633"/>
                    <a:pt x="2046163" y="3225261"/>
                    <a:pt x="2013486" y="3225261"/>
                  </a:cubicBezTo>
                  <a:close/>
                  <a:moveTo>
                    <a:pt x="2013486" y="2861333"/>
                  </a:moveTo>
                  <a:cubicBezTo>
                    <a:pt x="1681774" y="2861333"/>
                    <a:pt x="1726198" y="2875979"/>
                    <a:pt x="1725477" y="2830315"/>
                  </a:cubicBezTo>
                  <a:cubicBezTo>
                    <a:pt x="1723447" y="2701082"/>
                    <a:pt x="1726027" y="2701006"/>
                    <a:pt x="1723997" y="2571469"/>
                  </a:cubicBezTo>
                  <a:cubicBezTo>
                    <a:pt x="1722915" y="2502470"/>
                    <a:pt x="1710410" y="2516566"/>
                    <a:pt x="1785937" y="2516566"/>
                  </a:cubicBezTo>
                  <a:cubicBezTo>
                    <a:pt x="2071326" y="2516566"/>
                    <a:pt x="2023145" y="2500174"/>
                    <a:pt x="2024264" y="2571772"/>
                  </a:cubicBezTo>
                  <a:cubicBezTo>
                    <a:pt x="2029559" y="2906011"/>
                    <a:pt x="2033145" y="2861333"/>
                    <a:pt x="2013486" y="2861333"/>
                  </a:cubicBezTo>
                  <a:close/>
                  <a:moveTo>
                    <a:pt x="1724528" y="3587634"/>
                  </a:moveTo>
                  <a:cubicBezTo>
                    <a:pt x="1611845" y="3586192"/>
                    <a:pt x="1689535" y="3584561"/>
                    <a:pt x="1423654" y="3585585"/>
                  </a:cubicBezTo>
                  <a:cubicBezTo>
                    <a:pt x="1416936" y="3189974"/>
                    <a:pt x="1403349" y="3240495"/>
                    <a:pt x="1444642" y="3240154"/>
                  </a:cubicBezTo>
                  <a:cubicBezTo>
                    <a:pt x="1513394" y="3239604"/>
                    <a:pt x="1569622" y="3239395"/>
                    <a:pt x="1672058" y="3240078"/>
                  </a:cubicBezTo>
                  <a:cubicBezTo>
                    <a:pt x="1728096" y="3240514"/>
                    <a:pt x="1717184" y="3182196"/>
                    <a:pt x="1724528" y="3587634"/>
                  </a:cubicBezTo>
                  <a:close/>
                  <a:moveTo>
                    <a:pt x="1413786" y="3967328"/>
                  </a:moveTo>
                  <a:cubicBezTo>
                    <a:pt x="1418796" y="4233895"/>
                    <a:pt x="1417543" y="4209137"/>
                    <a:pt x="1418682" y="4310900"/>
                  </a:cubicBezTo>
                  <a:cubicBezTo>
                    <a:pt x="1370140" y="4310236"/>
                    <a:pt x="1356419" y="4310388"/>
                    <a:pt x="1117598" y="4310331"/>
                  </a:cubicBezTo>
                  <a:cubicBezTo>
                    <a:pt x="1115492" y="4215341"/>
                    <a:pt x="1113480" y="4189597"/>
                    <a:pt x="1111886" y="3965867"/>
                  </a:cubicBezTo>
                  <a:cubicBezTo>
                    <a:pt x="1113993" y="3965886"/>
                    <a:pt x="1412211" y="3967328"/>
                    <a:pt x="1413786" y="3967328"/>
                  </a:cubicBezTo>
                  <a:close/>
                  <a:moveTo>
                    <a:pt x="1111754" y="3948261"/>
                  </a:moveTo>
                  <a:cubicBezTo>
                    <a:pt x="1111317" y="3900643"/>
                    <a:pt x="1110843" y="3875829"/>
                    <a:pt x="1106706" y="3606852"/>
                  </a:cubicBezTo>
                  <a:cubicBezTo>
                    <a:pt x="1106573" y="3597992"/>
                    <a:pt x="1090917" y="3604310"/>
                    <a:pt x="1408396" y="3603266"/>
                  </a:cubicBezTo>
                  <a:cubicBezTo>
                    <a:pt x="1410351" y="3721269"/>
                    <a:pt x="1410446" y="3782508"/>
                    <a:pt x="1413463" y="3949722"/>
                  </a:cubicBezTo>
                  <a:cubicBezTo>
                    <a:pt x="1411907" y="3949703"/>
                    <a:pt x="1113196" y="3948261"/>
                    <a:pt x="1111754" y="3948261"/>
                  </a:cubicBezTo>
                  <a:close/>
                  <a:moveTo>
                    <a:pt x="1330782" y="4327993"/>
                  </a:moveTo>
                  <a:cubicBezTo>
                    <a:pt x="1446198" y="4327993"/>
                    <a:pt x="1416367" y="4265293"/>
                    <a:pt x="1422268" y="4642861"/>
                  </a:cubicBezTo>
                  <a:cubicBezTo>
                    <a:pt x="1423027" y="4691125"/>
                    <a:pt x="1462897" y="4673425"/>
                    <a:pt x="1122627" y="4672191"/>
                  </a:cubicBezTo>
                  <a:cubicBezTo>
                    <a:pt x="1120388" y="4555612"/>
                    <a:pt x="1120767" y="4466352"/>
                    <a:pt x="1117978" y="4327955"/>
                  </a:cubicBezTo>
                  <a:lnTo>
                    <a:pt x="1330782" y="4327993"/>
                  </a:lnTo>
                  <a:close/>
                  <a:moveTo>
                    <a:pt x="1672153" y="3222454"/>
                  </a:moveTo>
                  <a:cubicBezTo>
                    <a:pt x="1602489" y="3221904"/>
                    <a:pt x="1523964" y="3221847"/>
                    <a:pt x="1444490" y="3222492"/>
                  </a:cubicBezTo>
                  <a:cubicBezTo>
                    <a:pt x="1404487" y="3222814"/>
                    <a:pt x="1417258" y="3275194"/>
                    <a:pt x="1411452" y="2877914"/>
                  </a:cubicBezTo>
                  <a:cubicBezTo>
                    <a:pt x="1529638" y="2880456"/>
                    <a:pt x="1459520" y="2880741"/>
                    <a:pt x="1710827" y="2880039"/>
                  </a:cubicBezTo>
                  <a:cubicBezTo>
                    <a:pt x="1718835" y="3276674"/>
                    <a:pt x="1734168" y="3222871"/>
                    <a:pt x="1672153" y="3222454"/>
                  </a:cubicBezTo>
                  <a:close/>
                  <a:moveTo>
                    <a:pt x="1408112" y="3585642"/>
                  </a:moveTo>
                  <a:cubicBezTo>
                    <a:pt x="1225481" y="3586306"/>
                    <a:pt x="1239504" y="3584713"/>
                    <a:pt x="1106345" y="3584693"/>
                  </a:cubicBezTo>
                  <a:cubicBezTo>
                    <a:pt x="1100045" y="3216345"/>
                    <a:pt x="1096458" y="3241311"/>
                    <a:pt x="1103195" y="3241292"/>
                  </a:cubicBezTo>
                  <a:cubicBezTo>
                    <a:pt x="1105434" y="3241292"/>
                    <a:pt x="1399629" y="3240458"/>
                    <a:pt x="1401280" y="3240438"/>
                  </a:cubicBezTo>
                  <a:cubicBezTo>
                    <a:pt x="1404241" y="3423209"/>
                    <a:pt x="1407296" y="3538574"/>
                    <a:pt x="1408112" y="3585642"/>
                  </a:cubicBezTo>
                  <a:close/>
                  <a:moveTo>
                    <a:pt x="1099324" y="3218659"/>
                  </a:moveTo>
                  <a:cubicBezTo>
                    <a:pt x="1098280" y="3142261"/>
                    <a:pt x="1092189" y="2878521"/>
                    <a:pt x="1103214" y="2878521"/>
                  </a:cubicBezTo>
                  <a:cubicBezTo>
                    <a:pt x="1454680" y="2878521"/>
                    <a:pt x="1395663" y="2850690"/>
                    <a:pt x="1397029" y="2959965"/>
                  </a:cubicBezTo>
                  <a:cubicBezTo>
                    <a:pt x="1398206" y="3054196"/>
                    <a:pt x="1398927" y="3093657"/>
                    <a:pt x="1401015" y="3222814"/>
                  </a:cubicBezTo>
                  <a:cubicBezTo>
                    <a:pt x="1061902" y="3224749"/>
                    <a:pt x="1099419" y="3225698"/>
                    <a:pt x="1099324" y="3218659"/>
                  </a:cubicBezTo>
                  <a:close/>
                  <a:moveTo>
                    <a:pt x="1330782" y="2859531"/>
                  </a:moveTo>
                  <a:cubicBezTo>
                    <a:pt x="1052717" y="2859531"/>
                    <a:pt x="1096800" y="2874879"/>
                    <a:pt x="1096098" y="2830239"/>
                  </a:cubicBezTo>
                  <a:cubicBezTo>
                    <a:pt x="1090595" y="2478111"/>
                    <a:pt x="1080784" y="2516016"/>
                    <a:pt x="1103195" y="2516016"/>
                  </a:cubicBezTo>
                  <a:cubicBezTo>
                    <a:pt x="1442668" y="2516016"/>
                    <a:pt x="1389344" y="2498979"/>
                    <a:pt x="1390482" y="2571810"/>
                  </a:cubicBezTo>
                  <a:cubicBezTo>
                    <a:pt x="1395853" y="2913960"/>
                    <a:pt x="1413634" y="2859531"/>
                    <a:pt x="1330782" y="2859531"/>
                  </a:cubicBezTo>
                  <a:close/>
                  <a:moveTo>
                    <a:pt x="1091088" y="3602318"/>
                  </a:moveTo>
                  <a:cubicBezTo>
                    <a:pt x="1091107" y="3603988"/>
                    <a:pt x="1095699" y="3893605"/>
                    <a:pt x="1096193" y="3948261"/>
                  </a:cubicBezTo>
                  <a:cubicBezTo>
                    <a:pt x="1001974" y="3948223"/>
                    <a:pt x="1114334" y="3948053"/>
                    <a:pt x="796305" y="3947218"/>
                  </a:cubicBezTo>
                  <a:cubicBezTo>
                    <a:pt x="795622" y="3894250"/>
                    <a:pt x="794844" y="3847467"/>
                    <a:pt x="791067" y="3606871"/>
                  </a:cubicBezTo>
                  <a:cubicBezTo>
                    <a:pt x="791029" y="3603361"/>
                    <a:pt x="764993" y="3602602"/>
                    <a:pt x="1091088" y="3602318"/>
                  </a:cubicBezTo>
                  <a:close/>
                  <a:moveTo>
                    <a:pt x="1096345" y="3965867"/>
                  </a:moveTo>
                  <a:cubicBezTo>
                    <a:pt x="1098052" y="4199329"/>
                    <a:pt x="1099969" y="4216650"/>
                    <a:pt x="1102037" y="4310331"/>
                  </a:cubicBezTo>
                  <a:cubicBezTo>
                    <a:pt x="1100405" y="4310331"/>
                    <a:pt x="803706" y="4310900"/>
                    <a:pt x="801466" y="4310919"/>
                  </a:cubicBezTo>
                  <a:cubicBezTo>
                    <a:pt x="796495" y="3988158"/>
                    <a:pt x="798202" y="4100583"/>
                    <a:pt x="796514" y="3964823"/>
                  </a:cubicBezTo>
                  <a:cubicBezTo>
                    <a:pt x="1082624" y="3965487"/>
                    <a:pt x="990474" y="3965829"/>
                    <a:pt x="1096345" y="3965867"/>
                  </a:cubicBezTo>
                  <a:close/>
                  <a:moveTo>
                    <a:pt x="1102417" y="4327955"/>
                  </a:moveTo>
                  <a:cubicBezTo>
                    <a:pt x="1105377" y="4474585"/>
                    <a:pt x="1104523" y="4537798"/>
                    <a:pt x="1107085" y="4672153"/>
                  </a:cubicBezTo>
                  <a:cubicBezTo>
                    <a:pt x="1105188" y="4672153"/>
                    <a:pt x="1072434" y="4672021"/>
                    <a:pt x="805717" y="4672798"/>
                  </a:cubicBezTo>
                  <a:cubicBezTo>
                    <a:pt x="803117" y="4512983"/>
                    <a:pt x="804939" y="4536451"/>
                    <a:pt x="801751" y="4328543"/>
                  </a:cubicBezTo>
                  <a:cubicBezTo>
                    <a:pt x="805489" y="4328543"/>
                    <a:pt x="1084124" y="4327955"/>
                    <a:pt x="1102417" y="4327955"/>
                  </a:cubicBezTo>
                  <a:close/>
                  <a:moveTo>
                    <a:pt x="1103195" y="4689759"/>
                  </a:moveTo>
                  <a:cubicBezTo>
                    <a:pt x="1109590" y="4689759"/>
                    <a:pt x="1106649" y="4680615"/>
                    <a:pt x="1109818" y="4772474"/>
                  </a:cubicBezTo>
                  <a:cubicBezTo>
                    <a:pt x="1119970" y="5067346"/>
                    <a:pt x="1117712" y="5037599"/>
                    <a:pt x="1103195" y="5037599"/>
                  </a:cubicBezTo>
                  <a:cubicBezTo>
                    <a:pt x="1101316" y="5037599"/>
                    <a:pt x="812511" y="5037657"/>
                    <a:pt x="812321" y="5030827"/>
                  </a:cubicBezTo>
                  <a:cubicBezTo>
                    <a:pt x="809949" y="4946935"/>
                    <a:pt x="810139" y="4943463"/>
                    <a:pt x="806021" y="4690442"/>
                  </a:cubicBezTo>
                  <a:cubicBezTo>
                    <a:pt x="808127" y="4690442"/>
                    <a:pt x="1101506" y="4689759"/>
                    <a:pt x="1103195" y="4689759"/>
                  </a:cubicBezTo>
                  <a:close/>
                  <a:moveTo>
                    <a:pt x="875722" y="5053080"/>
                  </a:moveTo>
                  <a:cubicBezTo>
                    <a:pt x="988994" y="5053080"/>
                    <a:pt x="989392" y="5055224"/>
                    <a:pt x="1103214" y="5055224"/>
                  </a:cubicBezTo>
                  <a:cubicBezTo>
                    <a:pt x="1121545" y="5055224"/>
                    <a:pt x="1112456" y="5017224"/>
                    <a:pt x="1117807" y="5397563"/>
                  </a:cubicBezTo>
                  <a:cubicBezTo>
                    <a:pt x="1110406" y="5397544"/>
                    <a:pt x="821278" y="5399176"/>
                    <a:pt x="819874" y="5399194"/>
                  </a:cubicBezTo>
                  <a:cubicBezTo>
                    <a:pt x="813099" y="4991499"/>
                    <a:pt x="791485" y="5053080"/>
                    <a:pt x="875722" y="5053080"/>
                  </a:cubicBezTo>
                  <a:close/>
                  <a:moveTo>
                    <a:pt x="1122988" y="4689796"/>
                  </a:moveTo>
                  <a:cubicBezTo>
                    <a:pt x="1224095" y="4690195"/>
                    <a:pt x="1218023" y="4693060"/>
                    <a:pt x="1330782" y="4693060"/>
                  </a:cubicBezTo>
                  <a:cubicBezTo>
                    <a:pt x="1452043" y="4693060"/>
                    <a:pt x="1420257" y="4621177"/>
                    <a:pt x="1430504" y="5031358"/>
                  </a:cubicBezTo>
                  <a:cubicBezTo>
                    <a:pt x="1430694" y="5039003"/>
                    <a:pt x="1468590" y="5036992"/>
                    <a:pt x="1129971" y="5037580"/>
                  </a:cubicBezTo>
                  <a:cubicBezTo>
                    <a:pt x="1129174" y="4840335"/>
                    <a:pt x="1124658" y="4767466"/>
                    <a:pt x="1122988" y="4689796"/>
                  </a:cubicBezTo>
                  <a:close/>
                  <a:moveTo>
                    <a:pt x="1431092" y="5054692"/>
                  </a:moveTo>
                  <a:cubicBezTo>
                    <a:pt x="1436121" y="5260665"/>
                    <a:pt x="1432383" y="5274571"/>
                    <a:pt x="1433996" y="5399081"/>
                  </a:cubicBezTo>
                  <a:cubicBezTo>
                    <a:pt x="1154944" y="5399270"/>
                    <a:pt x="1263035" y="5397961"/>
                    <a:pt x="1133330" y="5397582"/>
                  </a:cubicBezTo>
                  <a:cubicBezTo>
                    <a:pt x="1133311" y="5396083"/>
                    <a:pt x="1130085" y="5056666"/>
                    <a:pt x="1130066" y="5055186"/>
                  </a:cubicBezTo>
                  <a:cubicBezTo>
                    <a:pt x="1215404" y="5055053"/>
                    <a:pt x="1305088" y="5053403"/>
                    <a:pt x="1431092" y="5054692"/>
                  </a:cubicBezTo>
                  <a:close/>
                  <a:moveTo>
                    <a:pt x="1434262" y="5416686"/>
                  </a:moveTo>
                  <a:cubicBezTo>
                    <a:pt x="1434281" y="5418090"/>
                    <a:pt x="1438816" y="5707954"/>
                    <a:pt x="1440163" y="5761814"/>
                  </a:cubicBezTo>
                  <a:cubicBezTo>
                    <a:pt x="1277211" y="5760751"/>
                    <a:pt x="1210717" y="5762420"/>
                    <a:pt x="1140010" y="5762629"/>
                  </a:cubicBezTo>
                  <a:cubicBezTo>
                    <a:pt x="1139991" y="5761282"/>
                    <a:pt x="1133710" y="5421315"/>
                    <a:pt x="1133615" y="5415206"/>
                  </a:cubicBezTo>
                  <a:cubicBezTo>
                    <a:pt x="1276338" y="5415661"/>
                    <a:pt x="1145703" y="5416895"/>
                    <a:pt x="1434262" y="5416686"/>
                  </a:cubicBezTo>
                  <a:close/>
                  <a:moveTo>
                    <a:pt x="1440600" y="5779457"/>
                  </a:moveTo>
                  <a:cubicBezTo>
                    <a:pt x="1446577" y="5999203"/>
                    <a:pt x="1445002" y="6022348"/>
                    <a:pt x="1445989" y="6124110"/>
                  </a:cubicBezTo>
                  <a:cubicBezTo>
                    <a:pt x="1330042" y="6122801"/>
                    <a:pt x="1187793" y="6124205"/>
                    <a:pt x="1145020" y="6124319"/>
                  </a:cubicBezTo>
                  <a:cubicBezTo>
                    <a:pt x="1144052" y="6027432"/>
                    <a:pt x="1145418" y="6031625"/>
                    <a:pt x="1140332" y="5780235"/>
                  </a:cubicBezTo>
                  <a:cubicBezTo>
                    <a:pt x="1233792" y="5780007"/>
                    <a:pt x="1268501" y="5778338"/>
                    <a:pt x="1440600" y="5779457"/>
                  </a:cubicBezTo>
                  <a:close/>
                  <a:moveTo>
                    <a:pt x="1444490" y="6141773"/>
                  </a:moveTo>
                  <a:cubicBezTo>
                    <a:pt x="1448342" y="6141792"/>
                    <a:pt x="1444243" y="6121758"/>
                    <a:pt x="1451397" y="6485553"/>
                  </a:cubicBezTo>
                  <a:cubicBezTo>
                    <a:pt x="1278862" y="6484586"/>
                    <a:pt x="1230471" y="6485629"/>
                    <a:pt x="1152515" y="6485838"/>
                  </a:cubicBezTo>
                  <a:cubicBezTo>
                    <a:pt x="1149821" y="6306387"/>
                    <a:pt x="1147183" y="6315076"/>
                    <a:pt x="1145190" y="6141962"/>
                  </a:cubicBezTo>
                  <a:cubicBezTo>
                    <a:pt x="1239846" y="6141754"/>
                    <a:pt x="1303000" y="6140426"/>
                    <a:pt x="1444490" y="6141773"/>
                  </a:cubicBezTo>
                  <a:close/>
                  <a:moveTo>
                    <a:pt x="1449822" y="5419437"/>
                  </a:moveTo>
                  <a:cubicBezTo>
                    <a:pt x="1449747" y="5414485"/>
                    <a:pt x="1425817" y="5416990"/>
                    <a:pt x="1753354" y="5417710"/>
                  </a:cubicBezTo>
                  <a:cubicBezTo>
                    <a:pt x="1753809" y="5445845"/>
                    <a:pt x="1757453" y="5753295"/>
                    <a:pt x="1757510" y="5761795"/>
                  </a:cubicBezTo>
                  <a:cubicBezTo>
                    <a:pt x="1667238" y="5761851"/>
                    <a:pt x="1569793" y="5762649"/>
                    <a:pt x="1455667" y="5761909"/>
                  </a:cubicBezTo>
                  <a:cubicBezTo>
                    <a:pt x="1454491" y="5713455"/>
                    <a:pt x="1454225" y="5688964"/>
                    <a:pt x="1449822" y="5419437"/>
                  </a:cubicBezTo>
                  <a:close/>
                  <a:moveTo>
                    <a:pt x="1757624" y="5779419"/>
                  </a:moveTo>
                  <a:cubicBezTo>
                    <a:pt x="1758326" y="5974160"/>
                    <a:pt x="1760413" y="6016391"/>
                    <a:pt x="1762557" y="6124850"/>
                  </a:cubicBezTo>
                  <a:cubicBezTo>
                    <a:pt x="1527323" y="6124661"/>
                    <a:pt x="1513356" y="6124737"/>
                    <a:pt x="1461550" y="6124262"/>
                  </a:cubicBezTo>
                  <a:cubicBezTo>
                    <a:pt x="1460658" y="6028684"/>
                    <a:pt x="1462005" y="5996338"/>
                    <a:pt x="1456161" y="5779552"/>
                  </a:cubicBezTo>
                  <a:cubicBezTo>
                    <a:pt x="1566358" y="5780235"/>
                    <a:pt x="1687922" y="5779476"/>
                    <a:pt x="1757624" y="5779419"/>
                  </a:cubicBezTo>
                  <a:close/>
                  <a:moveTo>
                    <a:pt x="1558331" y="6142304"/>
                  </a:moveTo>
                  <a:cubicBezTo>
                    <a:pt x="1802200" y="6142512"/>
                    <a:pt x="1762671" y="6124433"/>
                    <a:pt x="1763791" y="6196752"/>
                  </a:cubicBezTo>
                  <a:cubicBezTo>
                    <a:pt x="1765575" y="6310808"/>
                    <a:pt x="1765404" y="6327844"/>
                    <a:pt x="1767397" y="6455787"/>
                  </a:cubicBezTo>
                  <a:cubicBezTo>
                    <a:pt x="1768023" y="6496083"/>
                    <a:pt x="1816489" y="6487432"/>
                    <a:pt x="1466920" y="6485629"/>
                  </a:cubicBezTo>
                  <a:cubicBezTo>
                    <a:pt x="1466465" y="6462655"/>
                    <a:pt x="1466769" y="6481475"/>
                    <a:pt x="1462423" y="6196449"/>
                  </a:cubicBezTo>
                  <a:cubicBezTo>
                    <a:pt x="1461379" y="6127316"/>
                    <a:pt x="1442384" y="6142304"/>
                    <a:pt x="1558331" y="6142304"/>
                  </a:cubicBezTo>
                  <a:close/>
                  <a:moveTo>
                    <a:pt x="1760508" y="5052966"/>
                  </a:moveTo>
                  <a:cubicBezTo>
                    <a:pt x="1761855" y="5052966"/>
                    <a:pt x="2000164" y="5052435"/>
                    <a:pt x="2062673" y="5052530"/>
                  </a:cubicBezTo>
                  <a:cubicBezTo>
                    <a:pt x="2067493" y="5460965"/>
                    <a:pt x="2083775" y="5398378"/>
                    <a:pt x="2013486" y="5398378"/>
                  </a:cubicBezTo>
                  <a:cubicBezTo>
                    <a:pt x="1900195" y="5398378"/>
                    <a:pt x="1897709" y="5400143"/>
                    <a:pt x="1785937" y="5400143"/>
                  </a:cubicBezTo>
                  <a:cubicBezTo>
                    <a:pt x="1763298" y="5400143"/>
                    <a:pt x="1767776" y="5446205"/>
                    <a:pt x="1760508" y="5052966"/>
                  </a:cubicBezTo>
                  <a:close/>
                  <a:moveTo>
                    <a:pt x="1785937" y="5417748"/>
                  </a:moveTo>
                  <a:cubicBezTo>
                    <a:pt x="2089810" y="5417748"/>
                    <a:pt x="2066924" y="5411943"/>
                    <a:pt x="2067057" y="5419740"/>
                  </a:cubicBezTo>
                  <a:cubicBezTo>
                    <a:pt x="2073357" y="5820663"/>
                    <a:pt x="2097002" y="5762914"/>
                    <a:pt x="2013486" y="5762971"/>
                  </a:cubicBezTo>
                  <a:cubicBezTo>
                    <a:pt x="1902415" y="5762971"/>
                    <a:pt x="1902491" y="5761795"/>
                    <a:pt x="1785937" y="5761795"/>
                  </a:cubicBezTo>
                  <a:cubicBezTo>
                    <a:pt x="1768497" y="5761795"/>
                    <a:pt x="1773621" y="5774430"/>
                    <a:pt x="1772122" y="5678435"/>
                  </a:cubicBezTo>
                  <a:cubicBezTo>
                    <a:pt x="1767415" y="5377662"/>
                    <a:pt x="1762349" y="5417748"/>
                    <a:pt x="1785937" y="5417748"/>
                  </a:cubicBezTo>
                  <a:close/>
                  <a:moveTo>
                    <a:pt x="1785937" y="5779419"/>
                  </a:moveTo>
                  <a:cubicBezTo>
                    <a:pt x="2119964" y="5779419"/>
                    <a:pt x="2074040" y="5771659"/>
                    <a:pt x="2074951" y="5808331"/>
                  </a:cubicBezTo>
                  <a:cubicBezTo>
                    <a:pt x="2083984" y="6184743"/>
                    <a:pt x="2093415" y="6122896"/>
                    <a:pt x="2013486" y="6122896"/>
                  </a:cubicBezTo>
                  <a:cubicBezTo>
                    <a:pt x="1730297" y="6122896"/>
                    <a:pt x="1778726" y="6148887"/>
                    <a:pt x="1776847" y="6066874"/>
                  </a:cubicBezTo>
                  <a:cubicBezTo>
                    <a:pt x="1769427" y="5744056"/>
                    <a:pt x="1771268" y="5779419"/>
                    <a:pt x="1785937" y="5779419"/>
                  </a:cubicBezTo>
                  <a:close/>
                  <a:moveTo>
                    <a:pt x="2078196" y="5052568"/>
                  </a:moveTo>
                  <a:cubicBezTo>
                    <a:pt x="2383967" y="5053175"/>
                    <a:pt x="2245855" y="5052606"/>
                    <a:pt x="2378330" y="5053592"/>
                  </a:cubicBezTo>
                  <a:cubicBezTo>
                    <a:pt x="2389242" y="5454742"/>
                    <a:pt x="2388369" y="5399384"/>
                    <a:pt x="2355065" y="5398587"/>
                  </a:cubicBezTo>
                  <a:cubicBezTo>
                    <a:pt x="2024796" y="5390581"/>
                    <a:pt x="2082067" y="5436473"/>
                    <a:pt x="2081137" y="5290033"/>
                  </a:cubicBezTo>
                  <a:cubicBezTo>
                    <a:pt x="2080530" y="5190528"/>
                    <a:pt x="2079524" y="5163589"/>
                    <a:pt x="2078196" y="5052568"/>
                  </a:cubicBezTo>
                  <a:close/>
                  <a:moveTo>
                    <a:pt x="2127384" y="5415415"/>
                  </a:moveTo>
                  <a:cubicBezTo>
                    <a:pt x="2410287" y="5412740"/>
                    <a:pt x="2382904" y="5418355"/>
                    <a:pt x="2382942" y="5419740"/>
                  </a:cubicBezTo>
                  <a:cubicBezTo>
                    <a:pt x="2389090" y="5812695"/>
                    <a:pt x="2409414" y="5761775"/>
                    <a:pt x="2354838" y="5762288"/>
                  </a:cubicBezTo>
                  <a:cubicBezTo>
                    <a:pt x="2279159" y="5762895"/>
                    <a:pt x="2289634" y="5762743"/>
                    <a:pt x="2089430" y="5762914"/>
                  </a:cubicBezTo>
                  <a:cubicBezTo>
                    <a:pt x="2080701" y="5360284"/>
                    <a:pt x="2065956" y="5416079"/>
                    <a:pt x="2127384" y="5415415"/>
                  </a:cubicBezTo>
                  <a:close/>
                  <a:moveTo>
                    <a:pt x="2391633" y="5779628"/>
                  </a:moveTo>
                  <a:cubicBezTo>
                    <a:pt x="2396605" y="6043975"/>
                    <a:pt x="2395296" y="6020412"/>
                    <a:pt x="2396529" y="6125021"/>
                  </a:cubicBezTo>
                  <a:cubicBezTo>
                    <a:pt x="2074401" y="6123029"/>
                    <a:pt x="2334229" y="6125192"/>
                    <a:pt x="2094800" y="6123181"/>
                  </a:cubicBezTo>
                  <a:cubicBezTo>
                    <a:pt x="2093928" y="6030544"/>
                    <a:pt x="2095028" y="6004249"/>
                    <a:pt x="2089829" y="5780538"/>
                  </a:cubicBezTo>
                  <a:cubicBezTo>
                    <a:pt x="2379564" y="5780292"/>
                    <a:pt x="2263920" y="5780463"/>
                    <a:pt x="2391633" y="5779628"/>
                  </a:cubicBezTo>
                  <a:close/>
                  <a:moveTo>
                    <a:pt x="2393910" y="5053687"/>
                  </a:moveTo>
                  <a:cubicBezTo>
                    <a:pt x="2572424" y="5054750"/>
                    <a:pt x="2563258" y="5052074"/>
                    <a:pt x="2695070" y="5052037"/>
                  </a:cubicBezTo>
                  <a:cubicBezTo>
                    <a:pt x="2694386" y="5320254"/>
                    <a:pt x="2708980" y="5397885"/>
                    <a:pt x="2696360" y="5397885"/>
                  </a:cubicBezTo>
                  <a:cubicBezTo>
                    <a:pt x="2584910" y="5397885"/>
                    <a:pt x="2517657" y="5401319"/>
                    <a:pt x="2398199" y="5399479"/>
                  </a:cubicBezTo>
                  <a:cubicBezTo>
                    <a:pt x="2396662" y="5291722"/>
                    <a:pt x="2398028" y="5204206"/>
                    <a:pt x="2393910" y="5053687"/>
                  </a:cubicBezTo>
                  <a:close/>
                  <a:moveTo>
                    <a:pt x="2468716" y="5417559"/>
                  </a:moveTo>
                  <a:cubicBezTo>
                    <a:pt x="2720157" y="5417559"/>
                    <a:pt x="2701768" y="5410767"/>
                    <a:pt x="2701901" y="5419703"/>
                  </a:cubicBezTo>
                  <a:cubicBezTo>
                    <a:pt x="2707860" y="5801217"/>
                    <a:pt x="2710612" y="5760182"/>
                    <a:pt x="2696322" y="5760182"/>
                  </a:cubicBezTo>
                  <a:cubicBezTo>
                    <a:pt x="2348082" y="5760182"/>
                    <a:pt x="2407175" y="5789094"/>
                    <a:pt x="2405448" y="5678396"/>
                  </a:cubicBezTo>
                  <a:cubicBezTo>
                    <a:pt x="2400552" y="5363851"/>
                    <a:pt x="2370512" y="5417559"/>
                    <a:pt x="2468716" y="5417559"/>
                  </a:cubicBezTo>
                  <a:close/>
                  <a:moveTo>
                    <a:pt x="2468716" y="5779419"/>
                  </a:moveTo>
                  <a:cubicBezTo>
                    <a:pt x="2747939" y="5779419"/>
                    <a:pt x="2706987" y="5764318"/>
                    <a:pt x="2708050" y="5809052"/>
                  </a:cubicBezTo>
                  <a:cubicBezTo>
                    <a:pt x="2717044" y="6165430"/>
                    <a:pt x="2713306" y="6122460"/>
                    <a:pt x="2696322" y="6122460"/>
                  </a:cubicBezTo>
                  <a:cubicBezTo>
                    <a:pt x="2364876" y="6122460"/>
                    <a:pt x="2412223" y="6150576"/>
                    <a:pt x="2411521" y="6066968"/>
                  </a:cubicBezTo>
                  <a:cubicBezTo>
                    <a:pt x="2408731" y="5727950"/>
                    <a:pt x="2388274" y="5779419"/>
                    <a:pt x="2468716" y="5779419"/>
                  </a:cubicBezTo>
                  <a:close/>
                  <a:moveTo>
                    <a:pt x="2468716" y="6142835"/>
                  </a:moveTo>
                  <a:cubicBezTo>
                    <a:pt x="2753309" y="6142835"/>
                    <a:pt x="2711276" y="6117736"/>
                    <a:pt x="2712509" y="6196752"/>
                  </a:cubicBezTo>
                  <a:cubicBezTo>
                    <a:pt x="2717690" y="6527575"/>
                    <a:pt x="2731486" y="6486578"/>
                    <a:pt x="2696341" y="6486578"/>
                  </a:cubicBezTo>
                  <a:cubicBezTo>
                    <a:pt x="2372391" y="6486578"/>
                    <a:pt x="2416360" y="6496386"/>
                    <a:pt x="2415696" y="6455484"/>
                  </a:cubicBezTo>
                  <a:cubicBezTo>
                    <a:pt x="2409851" y="6081899"/>
                    <a:pt x="2398901" y="6142835"/>
                    <a:pt x="2468716" y="6142835"/>
                  </a:cubicBezTo>
                  <a:close/>
                  <a:moveTo>
                    <a:pt x="2717443" y="5419399"/>
                  </a:moveTo>
                  <a:cubicBezTo>
                    <a:pt x="2717310" y="5410311"/>
                    <a:pt x="2711181" y="5418944"/>
                    <a:pt x="3017369" y="5417578"/>
                  </a:cubicBezTo>
                  <a:cubicBezTo>
                    <a:pt x="3019267" y="5544249"/>
                    <a:pt x="3018584" y="5639960"/>
                    <a:pt x="3021810" y="5762288"/>
                  </a:cubicBezTo>
                  <a:cubicBezTo>
                    <a:pt x="2852215" y="5764185"/>
                    <a:pt x="2820505" y="5760656"/>
                    <a:pt x="2722491" y="5760239"/>
                  </a:cubicBezTo>
                  <a:cubicBezTo>
                    <a:pt x="2720176" y="5652026"/>
                    <a:pt x="2719417" y="5545692"/>
                    <a:pt x="2717443" y="5419399"/>
                  </a:cubicBezTo>
                  <a:close/>
                  <a:moveTo>
                    <a:pt x="3037883" y="5055717"/>
                  </a:moveTo>
                  <a:cubicBezTo>
                    <a:pt x="3139901" y="5055584"/>
                    <a:pt x="3066386" y="5055584"/>
                    <a:pt x="3327978" y="5055622"/>
                  </a:cubicBezTo>
                  <a:cubicBezTo>
                    <a:pt x="3331319" y="5298096"/>
                    <a:pt x="3332419" y="5269847"/>
                    <a:pt x="3334620" y="5399441"/>
                  </a:cubicBezTo>
                  <a:cubicBezTo>
                    <a:pt x="3093864" y="5399592"/>
                    <a:pt x="3085248" y="5399555"/>
                    <a:pt x="3032645" y="5399858"/>
                  </a:cubicBezTo>
                  <a:cubicBezTo>
                    <a:pt x="3026421" y="5016105"/>
                    <a:pt x="3019627" y="5055755"/>
                    <a:pt x="3037883" y="5055717"/>
                  </a:cubicBezTo>
                  <a:close/>
                  <a:moveTo>
                    <a:pt x="3037902" y="5417483"/>
                  </a:moveTo>
                  <a:cubicBezTo>
                    <a:pt x="3103447" y="5417141"/>
                    <a:pt x="3102422" y="5417217"/>
                    <a:pt x="3334886" y="5417046"/>
                  </a:cubicBezTo>
                  <a:cubicBezTo>
                    <a:pt x="3334905" y="5418621"/>
                    <a:pt x="3339422" y="5715599"/>
                    <a:pt x="3339725" y="5759765"/>
                  </a:cubicBezTo>
                  <a:cubicBezTo>
                    <a:pt x="3338283" y="5759765"/>
                    <a:pt x="3038718" y="5762079"/>
                    <a:pt x="3037351" y="5762098"/>
                  </a:cubicBezTo>
                  <a:cubicBezTo>
                    <a:pt x="3037332" y="5760751"/>
                    <a:pt x="3029229" y="5417540"/>
                    <a:pt x="3037902" y="5417483"/>
                  </a:cubicBezTo>
                  <a:close/>
                  <a:moveTo>
                    <a:pt x="3037978" y="5779723"/>
                  </a:moveTo>
                  <a:cubicBezTo>
                    <a:pt x="3388135" y="5775473"/>
                    <a:pt x="3339839" y="5768036"/>
                    <a:pt x="3339934" y="5808104"/>
                  </a:cubicBezTo>
                  <a:cubicBezTo>
                    <a:pt x="3340712" y="6181177"/>
                    <a:pt x="3369860" y="6125343"/>
                    <a:pt x="3265603" y="6124092"/>
                  </a:cubicBezTo>
                  <a:cubicBezTo>
                    <a:pt x="3193491" y="6123124"/>
                    <a:pt x="3114909" y="6123029"/>
                    <a:pt x="3043652" y="6124262"/>
                  </a:cubicBezTo>
                  <a:cubicBezTo>
                    <a:pt x="3043158" y="6076549"/>
                    <a:pt x="3040710" y="5779684"/>
                    <a:pt x="3037978" y="5779723"/>
                  </a:cubicBezTo>
                  <a:close/>
                  <a:moveTo>
                    <a:pt x="3343786" y="6142361"/>
                  </a:moveTo>
                  <a:cubicBezTo>
                    <a:pt x="3345741" y="6282180"/>
                    <a:pt x="3346614" y="6297547"/>
                    <a:pt x="3349688" y="6485288"/>
                  </a:cubicBezTo>
                  <a:cubicBezTo>
                    <a:pt x="3136144" y="6485326"/>
                    <a:pt x="3109311" y="6484984"/>
                    <a:pt x="3048092" y="6486483"/>
                  </a:cubicBezTo>
                  <a:cubicBezTo>
                    <a:pt x="3047333" y="6445846"/>
                    <a:pt x="3043860" y="6143328"/>
                    <a:pt x="3043841" y="6141906"/>
                  </a:cubicBezTo>
                  <a:cubicBezTo>
                    <a:pt x="3175558" y="6139591"/>
                    <a:pt x="3261750" y="6142095"/>
                    <a:pt x="3343786" y="6142361"/>
                  </a:cubicBezTo>
                  <a:close/>
                  <a:moveTo>
                    <a:pt x="3343539" y="5055641"/>
                  </a:moveTo>
                  <a:cubicBezTo>
                    <a:pt x="3519016" y="5055660"/>
                    <a:pt x="3501710" y="5051828"/>
                    <a:pt x="3642649" y="5052738"/>
                  </a:cubicBezTo>
                  <a:cubicBezTo>
                    <a:pt x="3643636" y="5128567"/>
                    <a:pt x="3644927" y="5214565"/>
                    <a:pt x="3646824" y="5290337"/>
                  </a:cubicBezTo>
                  <a:cubicBezTo>
                    <a:pt x="3650259" y="5432755"/>
                    <a:pt x="3706544" y="5399422"/>
                    <a:pt x="3379348" y="5399422"/>
                  </a:cubicBezTo>
                  <a:cubicBezTo>
                    <a:pt x="3339991" y="5399441"/>
                    <a:pt x="3349024" y="5455729"/>
                    <a:pt x="3343539" y="5055641"/>
                  </a:cubicBezTo>
                  <a:close/>
                  <a:moveTo>
                    <a:pt x="3379348" y="5417027"/>
                  </a:moveTo>
                  <a:cubicBezTo>
                    <a:pt x="3381037" y="5417027"/>
                    <a:pt x="3649386" y="5417312"/>
                    <a:pt x="3649424" y="5419703"/>
                  </a:cubicBezTo>
                  <a:cubicBezTo>
                    <a:pt x="3655629" y="5815199"/>
                    <a:pt x="3671171" y="5761264"/>
                    <a:pt x="3607011" y="5761264"/>
                  </a:cubicBezTo>
                  <a:cubicBezTo>
                    <a:pt x="3498863" y="5761264"/>
                    <a:pt x="3491576" y="5759689"/>
                    <a:pt x="3379348" y="5759689"/>
                  </a:cubicBezTo>
                  <a:cubicBezTo>
                    <a:pt x="3348701" y="5759689"/>
                    <a:pt x="3355855" y="5776042"/>
                    <a:pt x="3354318" y="5678396"/>
                  </a:cubicBezTo>
                  <a:cubicBezTo>
                    <a:pt x="3349441" y="5366374"/>
                    <a:pt x="3338378" y="5417065"/>
                    <a:pt x="3379348" y="5417027"/>
                  </a:cubicBezTo>
                  <a:close/>
                  <a:moveTo>
                    <a:pt x="3379348" y="5777313"/>
                  </a:moveTo>
                  <a:cubicBezTo>
                    <a:pt x="3698782" y="5777313"/>
                    <a:pt x="3654472" y="5773083"/>
                    <a:pt x="3654756" y="5808217"/>
                  </a:cubicBezTo>
                  <a:cubicBezTo>
                    <a:pt x="3655458" y="5891521"/>
                    <a:pt x="3655781" y="5904839"/>
                    <a:pt x="3659349" y="6125173"/>
                  </a:cubicBezTo>
                  <a:cubicBezTo>
                    <a:pt x="3595891" y="6125951"/>
                    <a:pt x="3550005" y="6125097"/>
                    <a:pt x="3359100" y="6124793"/>
                  </a:cubicBezTo>
                  <a:cubicBezTo>
                    <a:pt x="3354015" y="5733565"/>
                    <a:pt x="3345285" y="5777313"/>
                    <a:pt x="3379348" y="5777313"/>
                  </a:cubicBezTo>
                  <a:close/>
                  <a:moveTo>
                    <a:pt x="3379348" y="6142418"/>
                  </a:moveTo>
                  <a:cubicBezTo>
                    <a:pt x="3470171" y="6142418"/>
                    <a:pt x="3589704" y="6143632"/>
                    <a:pt x="3659633" y="6142778"/>
                  </a:cubicBezTo>
                  <a:cubicBezTo>
                    <a:pt x="3666256" y="6550568"/>
                    <a:pt x="3681096" y="6487223"/>
                    <a:pt x="3606992" y="6487223"/>
                  </a:cubicBezTo>
                  <a:cubicBezTo>
                    <a:pt x="3324297" y="6487223"/>
                    <a:pt x="3365325" y="6492858"/>
                    <a:pt x="3364755" y="6455484"/>
                  </a:cubicBezTo>
                  <a:cubicBezTo>
                    <a:pt x="3359100" y="6094079"/>
                    <a:pt x="3350580" y="6142418"/>
                    <a:pt x="3379348" y="6142418"/>
                  </a:cubicBezTo>
                  <a:close/>
                  <a:moveTo>
                    <a:pt x="3664947" y="5419399"/>
                  </a:moveTo>
                  <a:cubicBezTo>
                    <a:pt x="3664890" y="5416269"/>
                    <a:pt x="3823041" y="5414978"/>
                    <a:pt x="3948192" y="5416345"/>
                  </a:cubicBezTo>
                  <a:cubicBezTo>
                    <a:pt x="3971192" y="5416591"/>
                    <a:pt x="3966163" y="5377130"/>
                    <a:pt x="3970888" y="5678757"/>
                  </a:cubicBezTo>
                  <a:cubicBezTo>
                    <a:pt x="3972558" y="5784902"/>
                    <a:pt x="4024858" y="5759821"/>
                    <a:pt x="3720700" y="5761036"/>
                  </a:cubicBezTo>
                  <a:cubicBezTo>
                    <a:pt x="3651568" y="5761301"/>
                    <a:pt x="3671190" y="5817817"/>
                    <a:pt x="3664947" y="5419399"/>
                  </a:cubicBezTo>
                  <a:close/>
                  <a:moveTo>
                    <a:pt x="3720776" y="5778679"/>
                  </a:moveTo>
                  <a:cubicBezTo>
                    <a:pt x="4011821" y="5777503"/>
                    <a:pt x="3972501" y="5770901"/>
                    <a:pt x="3973317" y="5808237"/>
                  </a:cubicBezTo>
                  <a:cubicBezTo>
                    <a:pt x="3981344" y="6174632"/>
                    <a:pt x="3983413" y="6124661"/>
                    <a:pt x="3948420" y="6123750"/>
                  </a:cubicBezTo>
                  <a:cubicBezTo>
                    <a:pt x="3873918" y="6121701"/>
                    <a:pt x="3798068" y="6121606"/>
                    <a:pt x="3720529" y="6123826"/>
                  </a:cubicBezTo>
                  <a:cubicBezTo>
                    <a:pt x="3659633" y="6125495"/>
                    <a:pt x="3675384" y="6156760"/>
                    <a:pt x="3671835" y="5937470"/>
                  </a:cubicBezTo>
                  <a:cubicBezTo>
                    <a:pt x="3668856" y="5746694"/>
                    <a:pt x="3658419" y="5778945"/>
                    <a:pt x="3720776" y="5778679"/>
                  </a:cubicBezTo>
                  <a:close/>
                  <a:moveTo>
                    <a:pt x="3720947" y="6141450"/>
                  </a:moveTo>
                  <a:cubicBezTo>
                    <a:pt x="3802433" y="6139212"/>
                    <a:pt x="3870673" y="6139344"/>
                    <a:pt x="3948059" y="6141374"/>
                  </a:cubicBezTo>
                  <a:cubicBezTo>
                    <a:pt x="3984248" y="6142361"/>
                    <a:pt x="3976278" y="6131054"/>
                    <a:pt x="3977302" y="6196733"/>
                  </a:cubicBezTo>
                  <a:cubicBezTo>
                    <a:pt x="3982578" y="6533172"/>
                    <a:pt x="3993129" y="6488076"/>
                    <a:pt x="3948287" y="6487906"/>
                  </a:cubicBezTo>
                  <a:cubicBezTo>
                    <a:pt x="3638038" y="6486654"/>
                    <a:pt x="3680906" y="6497942"/>
                    <a:pt x="3680242" y="6455465"/>
                  </a:cubicBezTo>
                  <a:cubicBezTo>
                    <a:pt x="3674397" y="6094724"/>
                    <a:pt x="3656901" y="6143291"/>
                    <a:pt x="3720947" y="6141450"/>
                  </a:cubicBezTo>
                  <a:close/>
                  <a:moveTo>
                    <a:pt x="3980889" y="5419399"/>
                  </a:moveTo>
                  <a:cubicBezTo>
                    <a:pt x="3980851" y="5416648"/>
                    <a:pt x="4281916" y="5414542"/>
                    <a:pt x="4283320" y="5414542"/>
                  </a:cubicBezTo>
                  <a:cubicBezTo>
                    <a:pt x="4285863" y="5570013"/>
                    <a:pt x="4281821" y="5565479"/>
                    <a:pt x="4286470" y="5760505"/>
                  </a:cubicBezTo>
                  <a:cubicBezTo>
                    <a:pt x="3927622" y="5760580"/>
                    <a:pt x="3988157" y="5789493"/>
                    <a:pt x="3986411" y="5678435"/>
                  </a:cubicBezTo>
                  <a:cubicBezTo>
                    <a:pt x="3984400" y="5548860"/>
                    <a:pt x="3982901" y="5548215"/>
                    <a:pt x="3980889" y="5419399"/>
                  </a:cubicBezTo>
                  <a:close/>
                  <a:moveTo>
                    <a:pt x="4062071" y="6142911"/>
                  </a:moveTo>
                  <a:cubicBezTo>
                    <a:pt x="4338523" y="6142911"/>
                    <a:pt x="4291537" y="6120031"/>
                    <a:pt x="4292732" y="6196790"/>
                  </a:cubicBezTo>
                  <a:cubicBezTo>
                    <a:pt x="4297761" y="6519873"/>
                    <a:pt x="4307724" y="6487261"/>
                    <a:pt x="4289753" y="6487261"/>
                  </a:cubicBezTo>
                  <a:cubicBezTo>
                    <a:pt x="3951874" y="6487261"/>
                    <a:pt x="3997380" y="6501547"/>
                    <a:pt x="3996640" y="6455484"/>
                  </a:cubicBezTo>
                  <a:cubicBezTo>
                    <a:pt x="3990833" y="6083455"/>
                    <a:pt x="3972938" y="6142911"/>
                    <a:pt x="4062071" y="6142911"/>
                  </a:cubicBezTo>
                  <a:close/>
                  <a:moveTo>
                    <a:pt x="4298862" y="5414542"/>
                  </a:moveTo>
                  <a:cubicBezTo>
                    <a:pt x="4300209" y="5414542"/>
                    <a:pt x="4599186" y="5415813"/>
                    <a:pt x="4599243" y="5419703"/>
                  </a:cubicBezTo>
                  <a:cubicBezTo>
                    <a:pt x="4602279" y="5621843"/>
                    <a:pt x="4603209" y="5687806"/>
                    <a:pt x="4604499" y="5762914"/>
                  </a:cubicBezTo>
                  <a:cubicBezTo>
                    <a:pt x="4389096" y="5764488"/>
                    <a:pt x="4439611" y="5760751"/>
                    <a:pt x="4302050" y="5760505"/>
                  </a:cubicBezTo>
                  <a:cubicBezTo>
                    <a:pt x="4297249" y="5561950"/>
                    <a:pt x="4301424" y="5573921"/>
                    <a:pt x="4298862" y="5414542"/>
                  </a:cubicBezTo>
                  <a:close/>
                  <a:moveTo>
                    <a:pt x="4604803" y="5780576"/>
                  </a:moveTo>
                  <a:cubicBezTo>
                    <a:pt x="4608902" y="6012919"/>
                    <a:pt x="4603759" y="5724516"/>
                    <a:pt x="4610686" y="6124262"/>
                  </a:cubicBezTo>
                  <a:cubicBezTo>
                    <a:pt x="4549923" y="6124490"/>
                    <a:pt x="4475193" y="6124509"/>
                    <a:pt x="4403651" y="6124034"/>
                  </a:cubicBezTo>
                  <a:cubicBezTo>
                    <a:pt x="4273509" y="6123181"/>
                    <a:pt x="4314005" y="6188120"/>
                    <a:pt x="4303321" y="5807326"/>
                  </a:cubicBezTo>
                  <a:cubicBezTo>
                    <a:pt x="4301974" y="5760580"/>
                    <a:pt x="4260434" y="5782910"/>
                    <a:pt x="4604803" y="5780576"/>
                  </a:cubicBezTo>
                  <a:close/>
                  <a:moveTo>
                    <a:pt x="4609718" y="5160439"/>
                  </a:moveTo>
                  <a:cubicBezTo>
                    <a:pt x="4607763" y="5035418"/>
                    <a:pt x="4600932" y="5054541"/>
                    <a:pt x="4631371" y="5054218"/>
                  </a:cubicBezTo>
                  <a:cubicBezTo>
                    <a:pt x="4698718" y="5053498"/>
                    <a:pt x="4703558" y="5053630"/>
                    <a:pt x="4909397" y="5053517"/>
                  </a:cubicBezTo>
                  <a:cubicBezTo>
                    <a:pt x="4913401" y="5457190"/>
                    <a:pt x="4936894" y="5399650"/>
                    <a:pt x="4859128" y="5398606"/>
                  </a:cubicBezTo>
                  <a:cubicBezTo>
                    <a:pt x="4798232" y="5397790"/>
                    <a:pt x="4728038" y="5397468"/>
                    <a:pt x="4631237" y="5398378"/>
                  </a:cubicBezTo>
                  <a:cubicBezTo>
                    <a:pt x="4608750" y="5398606"/>
                    <a:pt x="4613950" y="5430952"/>
                    <a:pt x="4609718" y="5160439"/>
                  </a:cubicBezTo>
                  <a:close/>
                  <a:moveTo>
                    <a:pt x="4631352" y="5416041"/>
                  </a:moveTo>
                  <a:cubicBezTo>
                    <a:pt x="4940177" y="5413119"/>
                    <a:pt x="4915450" y="5418128"/>
                    <a:pt x="4915470" y="5419721"/>
                  </a:cubicBezTo>
                  <a:cubicBezTo>
                    <a:pt x="4921732" y="5820075"/>
                    <a:pt x="4943194" y="5762990"/>
                    <a:pt x="4859033" y="5762534"/>
                  </a:cubicBezTo>
                  <a:cubicBezTo>
                    <a:pt x="4795348" y="5762193"/>
                    <a:pt x="4709858" y="5762098"/>
                    <a:pt x="4631218" y="5762724"/>
                  </a:cubicBezTo>
                  <a:cubicBezTo>
                    <a:pt x="4616360" y="5762838"/>
                    <a:pt x="4620174" y="5775625"/>
                    <a:pt x="4618656" y="5678453"/>
                  </a:cubicBezTo>
                  <a:cubicBezTo>
                    <a:pt x="4614196" y="5380527"/>
                    <a:pt x="4608219" y="5416250"/>
                    <a:pt x="4631352" y="5416041"/>
                  </a:cubicBezTo>
                  <a:close/>
                  <a:moveTo>
                    <a:pt x="5200518" y="4672040"/>
                  </a:moveTo>
                  <a:cubicBezTo>
                    <a:pt x="4876529" y="4672040"/>
                    <a:pt x="4918601" y="4690935"/>
                    <a:pt x="4917842" y="4642520"/>
                  </a:cubicBezTo>
                  <a:cubicBezTo>
                    <a:pt x="4911997" y="4269372"/>
                    <a:pt x="4897897" y="4329720"/>
                    <a:pt x="4972855" y="4329720"/>
                  </a:cubicBezTo>
                  <a:cubicBezTo>
                    <a:pt x="5254791" y="4329720"/>
                    <a:pt x="5214883" y="4309477"/>
                    <a:pt x="5216041" y="4383902"/>
                  </a:cubicBezTo>
                  <a:cubicBezTo>
                    <a:pt x="5221240" y="4716698"/>
                    <a:pt x="5222208" y="4672040"/>
                    <a:pt x="5200518" y="4672040"/>
                  </a:cubicBezTo>
                  <a:close/>
                  <a:moveTo>
                    <a:pt x="5200518" y="4311412"/>
                  </a:moveTo>
                  <a:cubicBezTo>
                    <a:pt x="4862297" y="4311412"/>
                    <a:pt x="4913610" y="4330516"/>
                    <a:pt x="4912111" y="4254137"/>
                  </a:cubicBezTo>
                  <a:cubicBezTo>
                    <a:pt x="4905279" y="3910300"/>
                    <a:pt x="4892394" y="3965032"/>
                    <a:pt x="4972855" y="3965032"/>
                  </a:cubicBezTo>
                  <a:cubicBezTo>
                    <a:pt x="5245132" y="3965032"/>
                    <a:pt x="5209266" y="3951373"/>
                    <a:pt x="5209456" y="3995443"/>
                  </a:cubicBezTo>
                  <a:cubicBezTo>
                    <a:pt x="5210955" y="4349108"/>
                    <a:pt x="5224542" y="4311412"/>
                    <a:pt x="5200518" y="4311412"/>
                  </a:cubicBezTo>
                  <a:close/>
                  <a:moveTo>
                    <a:pt x="5200518" y="3947028"/>
                  </a:moveTo>
                  <a:cubicBezTo>
                    <a:pt x="4846983" y="3947028"/>
                    <a:pt x="4907860" y="3972355"/>
                    <a:pt x="4906190" y="3865812"/>
                  </a:cubicBezTo>
                  <a:cubicBezTo>
                    <a:pt x="4900421" y="3505773"/>
                    <a:pt x="4902376" y="3629750"/>
                    <a:pt x="4901977" y="3602982"/>
                  </a:cubicBezTo>
                  <a:cubicBezTo>
                    <a:pt x="4948034" y="3602811"/>
                    <a:pt x="4983937" y="3602868"/>
                    <a:pt x="5200518" y="3602906"/>
                  </a:cubicBezTo>
                  <a:cubicBezTo>
                    <a:pt x="5201846" y="3602906"/>
                    <a:pt x="5216363" y="3947028"/>
                    <a:pt x="5200518" y="3947028"/>
                  </a:cubicBezTo>
                  <a:close/>
                  <a:moveTo>
                    <a:pt x="5200518" y="3585301"/>
                  </a:moveTo>
                  <a:cubicBezTo>
                    <a:pt x="4989536" y="3585263"/>
                    <a:pt x="4948318" y="3585206"/>
                    <a:pt x="4901693" y="3585377"/>
                  </a:cubicBezTo>
                  <a:cubicBezTo>
                    <a:pt x="4899738" y="3471700"/>
                    <a:pt x="4895962" y="3402872"/>
                    <a:pt x="4895089" y="3241785"/>
                  </a:cubicBezTo>
                  <a:cubicBezTo>
                    <a:pt x="4897081" y="3241785"/>
                    <a:pt x="5194161" y="3241292"/>
                    <a:pt x="5196514" y="3241292"/>
                  </a:cubicBezTo>
                  <a:cubicBezTo>
                    <a:pt x="5198298" y="3326493"/>
                    <a:pt x="5202131" y="3585301"/>
                    <a:pt x="5200518" y="3585301"/>
                  </a:cubicBezTo>
                  <a:close/>
                  <a:moveTo>
                    <a:pt x="4894994" y="3224142"/>
                  </a:moveTo>
                  <a:cubicBezTo>
                    <a:pt x="4894994" y="3222435"/>
                    <a:pt x="4891882" y="2881158"/>
                    <a:pt x="4891863" y="2879716"/>
                  </a:cubicBezTo>
                  <a:cubicBezTo>
                    <a:pt x="5079105" y="2881139"/>
                    <a:pt x="5066827" y="2877535"/>
                    <a:pt x="5189606" y="2877307"/>
                  </a:cubicBezTo>
                  <a:cubicBezTo>
                    <a:pt x="5189625" y="2878654"/>
                    <a:pt x="5196020" y="3216971"/>
                    <a:pt x="5196058" y="3218963"/>
                  </a:cubicBezTo>
                  <a:cubicBezTo>
                    <a:pt x="5196191" y="3226058"/>
                    <a:pt x="5227711" y="3223725"/>
                    <a:pt x="4894994" y="3224142"/>
                  </a:cubicBezTo>
                  <a:close/>
                  <a:moveTo>
                    <a:pt x="4891635" y="2862092"/>
                  </a:moveTo>
                  <a:cubicBezTo>
                    <a:pt x="4889547" y="2712597"/>
                    <a:pt x="4887138" y="2713584"/>
                    <a:pt x="4884101" y="2515978"/>
                  </a:cubicBezTo>
                  <a:cubicBezTo>
                    <a:pt x="4935661" y="2515010"/>
                    <a:pt x="5004983" y="2514839"/>
                    <a:pt x="5086544" y="2516262"/>
                  </a:cubicBezTo>
                  <a:cubicBezTo>
                    <a:pt x="5214997" y="2518501"/>
                    <a:pt x="5182737" y="2451760"/>
                    <a:pt x="5188847" y="2830637"/>
                  </a:cubicBezTo>
                  <a:cubicBezTo>
                    <a:pt x="5189321" y="2862433"/>
                    <a:pt x="5239420" y="2864805"/>
                    <a:pt x="4891635" y="2862092"/>
                  </a:cubicBezTo>
                  <a:close/>
                  <a:moveTo>
                    <a:pt x="4883817" y="2498334"/>
                  </a:moveTo>
                  <a:cubicBezTo>
                    <a:pt x="4880325" y="2271645"/>
                    <a:pt x="4879907" y="2262008"/>
                    <a:pt x="4880078" y="2183352"/>
                  </a:cubicBezTo>
                  <a:cubicBezTo>
                    <a:pt x="4880154" y="2145713"/>
                    <a:pt x="4830245" y="2153643"/>
                    <a:pt x="5179568" y="2153112"/>
                  </a:cubicBezTo>
                  <a:cubicBezTo>
                    <a:pt x="5181352" y="2361114"/>
                    <a:pt x="5183154" y="2405166"/>
                    <a:pt x="5184995" y="2499605"/>
                  </a:cubicBezTo>
                  <a:cubicBezTo>
                    <a:pt x="5083641" y="2499435"/>
                    <a:pt x="5009214" y="2495963"/>
                    <a:pt x="4883817" y="2498334"/>
                  </a:cubicBezTo>
                  <a:close/>
                  <a:moveTo>
                    <a:pt x="4880078" y="2136189"/>
                  </a:moveTo>
                  <a:cubicBezTo>
                    <a:pt x="4879414" y="1964839"/>
                    <a:pt x="4874480" y="1934352"/>
                    <a:pt x="4872260" y="1791327"/>
                  </a:cubicBezTo>
                  <a:cubicBezTo>
                    <a:pt x="5209418" y="1791137"/>
                    <a:pt x="5175716" y="1789373"/>
                    <a:pt x="5175829" y="1795311"/>
                  </a:cubicBezTo>
                  <a:cubicBezTo>
                    <a:pt x="5176133" y="1815667"/>
                    <a:pt x="5175241" y="1724813"/>
                    <a:pt x="5179416" y="2135506"/>
                  </a:cubicBezTo>
                  <a:cubicBezTo>
                    <a:pt x="5081743" y="2135639"/>
                    <a:pt x="5003939" y="2137536"/>
                    <a:pt x="4880078" y="2136189"/>
                  </a:cubicBezTo>
                  <a:close/>
                  <a:moveTo>
                    <a:pt x="4872013" y="1773627"/>
                  </a:moveTo>
                  <a:cubicBezTo>
                    <a:pt x="4870798" y="1680477"/>
                    <a:pt x="4873531" y="1568963"/>
                    <a:pt x="4868237" y="1428708"/>
                  </a:cubicBezTo>
                  <a:cubicBezTo>
                    <a:pt x="5009006" y="1432673"/>
                    <a:pt x="5089447" y="1427531"/>
                    <a:pt x="5168390" y="1427019"/>
                  </a:cubicBezTo>
                  <a:cubicBezTo>
                    <a:pt x="5172015" y="1654524"/>
                    <a:pt x="5174197" y="1699505"/>
                    <a:pt x="5175487" y="1773532"/>
                  </a:cubicBezTo>
                  <a:lnTo>
                    <a:pt x="4872013" y="1773627"/>
                  </a:lnTo>
                  <a:close/>
                  <a:moveTo>
                    <a:pt x="4859071" y="2135943"/>
                  </a:moveTo>
                  <a:cubicBezTo>
                    <a:pt x="4503354" y="2131636"/>
                    <a:pt x="4562049" y="2168194"/>
                    <a:pt x="4560265" y="2053777"/>
                  </a:cubicBezTo>
                  <a:cubicBezTo>
                    <a:pt x="4558272" y="1927314"/>
                    <a:pt x="4559506" y="1923482"/>
                    <a:pt x="4557494" y="1795045"/>
                  </a:cubicBezTo>
                  <a:cubicBezTo>
                    <a:pt x="4557362" y="1786186"/>
                    <a:pt x="4527720" y="1791213"/>
                    <a:pt x="4856718" y="1791327"/>
                  </a:cubicBezTo>
                  <a:cubicBezTo>
                    <a:pt x="4858597" y="1922173"/>
                    <a:pt x="4870495" y="2136094"/>
                    <a:pt x="4859071" y="2135943"/>
                  </a:cubicBezTo>
                  <a:close/>
                  <a:moveTo>
                    <a:pt x="4552522" y="2515352"/>
                  </a:moveTo>
                  <a:cubicBezTo>
                    <a:pt x="4553452" y="2594121"/>
                    <a:pt x="4554705" y="2651130"/>
                    <a:pt x="4558158" y="2859322"/>
                  </a:cubicBezTo>
                  <a:cubicBezTo>
                    <a:pt x="4514550" y="2859076"/>
                    <a:pt x="4259258" y="2859721"/>
                    <a:pt x="4257853" y="2859721"/>
                  </a:cubicBezTo>
                  <a:cubicBezTo>
                    <a:pt x="4255007" y="2669115"/>
                    <a:pt x="4256904" y="2698843"/>
                    <a:pt x="4253697" y="2517173"/>
                  </a:cubicBezTo>
                  <a:cubicBezTo>
                    <a:pt x="4415454" y="2517382"/>
                    <a:pt x="4424297" y="2514650"/>
                    <a:pt x="4552522" y="2515352"/>
                  </a:cubicBezTo>
                  <a:close/>
                  <a:moveTo>
                    <a:pt x="4517453" y="2497651"/>
                  </a:moveTo>
                  <a:cubicBezTo>
                    <a:pt x="4206161" y="2497651"/>
                    <a:pt x="4253849" y="2518842"/>
                    <a:pt x="4252236" y="2441970"/>
                  </a:cubicBezTo>
                  <a:cubicBezTo>
                    <a:pt x="4245234" y="2106518"/>
                    <a:pt x="4235005" y="2154933"/>
                    <a:pt x="4289753" y="2154933"/>
                  </a:cubicBezTo>
                  <a:cubicBezTo>
                    <a:pt x="4586775" y="2154933"/>
                    <a:pt x="4546488" y="2144290"/>
                    <a:pt x="4547627" y="2183618"/>
                  </a:cubicBezTo>
                  <a:cubicBezTo>
                    <a:pt x="4558329" y="2548514"/>
                    <a:pt x="4556621" y="2497651"/>
                    <a:pt x="4517453" y="2497651"/>
                  </a:cubicBezTo>
                  <a:close/>
                  <a:moveTo>
                    <a:pt x="4517453" y="2137100"/>
                  </a:moveTo>
                  <a:cubicBezTo>
                    <a:pt x="4192213" y="2137100"/>
                    <a:pt x="4248118" y="2161023"/>
                    <a:pt x="4246429" y="2053739"/>
                  </a:cubicBezTo>
                  <a:cubicBezTo>
                    <a:pt x="4241514" y="1739497"/>
                    <a:pt x="4219710" y="1792067"/>
                    <a:pt x="4289753" y="1792067"/>
                  </a:cubicBezTo>
                  <a:cubicBezTo>
                    <a:pt x="4563510" y="1792067"/>
                    <a:pt x="4541782" y="1784402"/>
                    <a:pt x="4541952" y="1795368"/>
                  </a:cubicBezTo>
                  <a:cubicBezTo>
                    <a:pt x="4548177" y="2191681"/>
                    <a:pt x="4555540" y="2137100"/>
                    <a:pt x="4517453" y="2137100"/>
                  </a:cubicBezTo>
                  <a:close/>
                  <a:moveTo>
                    <a:pt x="4517453" y="1772223"/>
                  </a:moveTo>
                  <a:cubicBezTo>
                    <a:pt x="4402892" y="1772223"/>
                    <a:pt x="4402816" y="1774443"/>
                    <a:pt x="4289772" y="1774443"/>
                  </a:cubicBezTo>
                  <a:cubicBezTo>
                    <a:pt x="4220602" y="1774443"/>
                    <a:pt x="4241192" y="1827202"/>
                    <a:pt x="4234740" y="1427190"/>
                  </a:cubicBezTo>
                  <a:cubicBezTo>
                    <a:pt x="4345241" y="1425596"/>
                    <a:pt x="4417599" y="1429410"/>
                    <a:pt x="4536924" y="1429068"/>
                  </a:cubicBezTo>
                  <a:cubicBezTo>
                    <a:pt x="4545729" y="1828094"/>
                    <a:pt x="4547816" y="1772223"/>
                    <a:pt x="4517453" y="1772223"/>
                  </a:cubicBezTo>
                  <a:close/>
                  <a:moveTo>
                    <a:pt x="4236675" y="2442388"/>
                  </a:moveTo>
                  <a:cubicBezTo>
                    <a:pt x="4238174" y="2514574"/>
                    <a:pt x="4293226" y="2500876"/>
                    <a:pt x="3948306" y="2498562"/>
                  </a:cubicBezTo>
                  <a:cubicBezTo>
                    <a:pt x="3931493" y="2498448"/>
                    <a:pt x="3937755" y="2537453"/>
                    <a:pt x="3930753" y="2183124"/>
                  </a:cubicBezTo>
                  <a:cubicBezTo>
                    <a:pt x="3929975" y="2144328"/>
                    <a:pt x="3887334" y="2154060"/>
                    <a:pt x="4175931" y="2154819"/>
                  </a:cubicBezTo>
                  <a:cubicBezTo>
                    <a:pt x="4249181" y="2155028"/>
                    <a:pt x="4229578" y="2102648"/>
                    <a:pt x="4236675" y="2442388"/>
                  </a:cubicBezTo>
                  <a:close/>
                  <a:moveTo>
                    <a:pt x="4175912" y="2137176"/>
                  </a:moveTo>
                  <a:cubicBezTo>
                    <a:pt x="3878757" y="2136379"/>
                    <a:pt x="3930070" y="2158898"/>
                    <a:pt x="3928438" y="2053777"/>
                  </a:cubicBezTo>
                  <a:cubicBezTo>
                    <a:pt x="3923712" y="1752777"/>
                    <a:pt x="3912440" y="1792826"/>
                    <a:pt x="3948325" y="1792446"/>
                  </a:cubicBezTo>
                  <a:cubicBezTo>
                    <a:pt x="4250281" y="1789183"/>
                    <a:pt x="4225080" y="1792655"/>
                    <a:pt x="4225118" y="1795349"/>
                  </a:cubicBezTo>
                  <a:cubicBezTo>
                    <a:pt x="4231324" y="2193236"/>
                    <a:pt x="4254248" y="2137384"/>
                    <a:pt x="4175912" y="2137176"/>
                  </a:cubicBezTo>
                  <a:close/>
                  <a:moveTo>
                    <a:pt x="4175912" y="1774329"/>
                  </a:moveTo>
                  <a:cubicBezTo>
                    <a:pt x="4104028" y="1774139"/>
                    <a:pt x="4020057" y="1774044"/>
                    <a:pt x="3948192" y="1774822"/>
                  </a:cubicBezTo>
                  <a:cubicBezTo>
                    <a:pt x="3914338" y="1775182"/>
                    <a:pt x="3922612" y="1828852"/>
                    <a:pt x="3917848" y="1429334"/>
                  </a:cubicBezTo>
                  <a:cubicBezTo>
                    <a:pt x="4162002" y="1431629"/>
                    <a:pt x="4122189" y="1429391"/>
                    <a:pt x="4219179" y="1427456"/>
                  </a:cubicBezTo>
                  <a:cubicBezTo>
                    <a:pt x="4225631" y="1826917"/>
                    <a:pt x="4244323" y="1774405"/>
                    <a:pt x="4175912" y="1774329"/>
                  </a:cubicBezTo>
                  <a:close/>
                  <a:moveTo>
                    <a:pt x="3919917" y="2442388"/>
                  </a:moveTo>
                  <a:cubicBezTo>
                    <a:pt x="3921530" y="2516224"/>
                    <a:pt x="3975367" y="2498334"/>
                    <a:pt x="3620238" y="2498448"/>
                  </a:cubicBezTo>
                  <a:cubicBezTo>
                    <a:pt x="3616632" y="2266049"/>
                    <a:pt x="3616803" y="2260110"/>
                    <a:pt x="3614070" y="2182973"/>
                  </a:cubicBezTo>
                  <a:cubicBezTo>
                    <a:pt x="3612571" y="2140761"/>
                    <a:pt x="3579419" y="2152903"/>
                    <a:pt x="3834465" y="2153074"/>
                  </a:cubicBezTo>
                  <a:cubicBezTo>
                    <a:pt x="3936768" y="2153074"/>
                    <a:pt x="3912307" y="2095078"/>
                    <a:pt x="3919917" y="2442388"/>
                  </a:cubicBezTo>
                  <a:close/>
                  <a:moveTo>
                    <a:pt x="3612514" y="2135298"/>
                  </a:moveTo>
                  <a:cubicBezTo>
                    <a:pt x="3607637" y="1965522"/>
                    <a:pt x="3612059" y="1935206"/>
                    <a:pt x="3609858" y="1795008"/>
                  </a:cubicBezTo>
                  <a:cubicBezTo>
                    <a:pt x="3609782" y="1789525"/>
                    <a:pt x="3608852" y="1795008"/>
                    <a:pt x="3908132" y="1792826"/>
                  </a:cubicBezTo>
                  <a:cubicBezTo>
                    <a:pt x="3908170" y="1794742"/>
                    <a:pt x="3908208" y="1807320"/>
                    <a:pt x="3914281" y="2135829"/>
                  </a:cubicBezTo>
                  <a:cubicBezTo>
                    <a:pt x="3870806" y="2135354"/>
                    <a:pt x="3853195" y="2135468"/>
                    <a:pt x="3612514" y="2135298"/>
                  </a:cubicBezTo>
                  <a:close/>
                  <a:moveTo>
                    <a:pt x="3606992" y="3225129"/>
                  </a:moveTo>
                  <a:cubicBezTo>
                    <a:pt x="3279949" y="3225129"/>
                    <a:pt x="3314524" y="3226551"/>
                    <a:pt x="3314600" y="3218811"/>
                  </a:cubicBezTo>
                  <a:cubicBezTo>
                    <a:pt x="3315283" y="3138885"/>
                    <a:pt x="3314657" y="3125111"/>
                    <a:pt x="3310805" y="2880228"/>
                  </a:cubicBezTo>
                  <a:cubicBezTo>
                    <a:pt x="3489811" y="2880266"/>
                    <a:pt x="3515221" y="2879508"/>
                    <a:pt x="3609573" y="2879508"/>
                  </a:cubicBezTo>
                  <a:cubicBezTo>
                    <a:pt x="3616424" y="3266600"/>
                    <a:pt x="3621206" y="3225129"/>
                    <a:pt x="3606992" y="3225129"/>
                  </a:cubicBezTo>
                  <a:close/>
                  <a:moveTo>
                    <a:pt x="3606992" y="2861902"/>
                  </a:moveTo>
                  <a:cubicBezTo>
                    <a:pt x="3258828" y="2861902"/>
                    <a:pt x="3310729" y="2876301"/>
                    <a:pt x="3310008" y="2830239"/>
                  </a:cubicBezTo>
                  <a:cubicBezTo>
                    <a:pt x="3304163" y="2457356"/>
                    <a:pt x="3280689" y="2515674"/>
                    <a:pt x="3379348" y="2515674"/>
                  </a:cubicBezTo>
                  <a:cubicBezTo>
                    <a:pt x="3485940" y="2515674"/>
                    <a:pt x="3495865" y="2516054"/>
                    <a:pt x="3604981" y="2516054"/>
                  </a:cubicBezTo>
                  <a:cubicBezTo>
                    <a:pt x="3610806" y="2890909"/>
                    <a:pt x="3609307" y="2861902"/>
                    <a:pt x="3606992" y="2861902"/>
                  </a:cubicBezTo>
                  <a:close/>
                  <a:moveTo>
                    <a:pt x="3303688" y="2497784"/>
                  </a:moveTo>
                  <a:cubicBezTo>
                    <a:pt x="3300444" y="2285134"/>
                    <a:pt x="3300349" y="2262937"/>
                    <a:pt x="3297920" y="2183049"/>
                  </a:cubicBezTo>
                  <a:cubicBezTo>
                    <a:pt x="3296610" y="2139585"/>
                    <a:pt x="3250117" y="2152808"/>
                    <a:pt x="3597485" y="2152922"/>
                  </a:cubicBezTo>
                  <a:cubicBezTo>
                    <a:pt x="3601565" y="2281795"/>
                    <a:pt x="3600047" y="2197543"/>
                    <a:pt x="3604715" y="2498467"/>
                  </a:cubicBezTo>
                  <a:cubicBezTo>
                    <a:pt x="3581146" y="2498448"/>
                    <a:pt x="3327827" y="2497993"/>
                    <a:pt x="3303688" y="2497784"/>
                  </a:cubicBezTo>
                  <a:close/>
                  <a:moveTo>
                    <a:pt x="3293251" y="1773399"/>
                  </a:moveTo>
                  <a:cubicBezTo>
                    <a:pt x="3289323" y="1524684"/>
                    <a:pt x="3288925" y="1491522"/>
                    <a:pt x="3287445" y="1428670"/>
                  </a:cubicBezTo>
                  <a:cubicBezTo>
                    <a:pt x="3401893" y="1430776"/>
                    <a:pt x="3500268" y="1428025"/>
                    <a:pt x="3587731" y="1427854"/>
                  </a:cubicBezTo>
                  <a:cubicBezTo>
                    <a:pt x="3589097" y="1485622"/>
                    <a:pt x="3593974" y="1773475"/>
                    <a:pt x="3594012" y="1775201"/>
                  </a:cubicBezTo>
                  <a:cubicBezTo>
                    <a:pt x="3468026" y="1774993"/>
                    <a:pt x="3466888" y="1771862"/>
                    <a:pt x="3293251" y="1773399"/>
                  </a:cubicBezTo>
                  <a:close/>
                  <a:moveTo>
                    <a:pt x="3288147" y="2497632"/>
                  </a:moveTo>
                  <a:cubicBezTo>
                    <a:pt x="3098133" y="2495602"/>
                    <a:pt x="3067885" y="2497348"/>
                    <a:pt x="2986001" y="2497879"/>
                  </a:cubicBezTo>
                  <a:cubicBezTo>
                    <a:pt x="2979795" y="2091322"/>
                    <a:pt x="2967214" y="2153643"/>
                    <a:pt x="3037959" y="2152789"/>
                  </a:cubicBezTo>
                  <a:cubicBezTo>
                    <a:pt x="3320483" y="2149393"/>
                    <a:pt x="3281182" y="2144423"/>
                    <a:pt x="3282359" y="2183618"/>
                  </a:cubicBezTo>
                  <a:cubicBezTo>
                    <a:pt x="3285016" y="2271721"/>
                    <a:pt x="3285053" y="2295075"/>
                    <a:pt x="3288147" y="2497632"/>
                  </a:cubicBezTo>
                  <a:close/>
                  <a:moveTo>
                    <a:pt x="3265432" y="1773684"/>
                  </a:moveTo>
                  <a:cubicBezTo>
                    <a:pt x="3184610" y="1774556"/>
                    <a:pt x="3121038" y="1774575"/>
                    <a:pt x="3037940" y="1773684"/>
                  </a:cubicBezTo>
                  <a:cubicBezTo>
                    <a:pt x="2956397" y="1772697"/>
                    <a:pt x="2973381" y="1838281"/>
                    <a:pt x="2968675" y="1427513"/>
                  </a:cubicBezTo>
                  <a:cubicBezTo>
                    <a:pt x="3120773" y="1427304"/>
                    <a:pt x="3166279" y="1426147"/>
                    <a:pt x="3271865" y="1428366"/>
                  </a:cubicBezTo>
                  <a:cubicBezTo>
                    <a:pt x="3280879" y="1811873"/>
                    <a:pt x="3281087" y="1773513"/>
                    <a:pt x="3265432" y="1773684"/>
                  </a:cubicBezTo>
                  <a:close/>
                  <a:moveTo>
                    <a:pt x="2970459" y="2497974"/>
                  </a:moveTo>
                  <a:cubicBezTo>
                    <a:pt x="2616601" y="2499605"/>
                    <a:pt x="2670191" y="2513568"/>
                    <a:pt x="2669299" y="2442084"/>
                  </a:cubicBezTo>
                  <a:cubicBezTo>
                    <a:pt x="2665087" y="2104621"/>
                    <a:pt x="2651006" y="2151765"/>
                    <a:pt x="2696341" y="2151765"/>
                  </a:cubicBezTo>
                  <a:cubicBezTo>
                    <a:pt x="3009456" y="2151765"/>
                    <a:pt x="2966550" y="2147098"/>
                    <a:pt x="2966550" y="2182935"/>
                  </a:cubicBezTo>
                  <a:cubicBezTo>
                    <a:pt x="2966625" y="2262387"/>
                    <a:pt x="2966758" y="2256164"/>
                    <a:pt x="2970459" y="2497974"/>
                  </a:cubicBezTo>
                  <a:close/>
                  <a:moveTo>
                    <a:pt x="2924023" y="2135829"/>
                  </a:moveTo>
                  <a:cubicBezTo>
                    <a:pt x="2810334" y="2135829"/>
                    <a:pt x="2810277" y="2134140"/>
                    <a:pt x="2696341" y="2134140"/>
                  </a:cubicBezTo>
                  <a:cubicBezTo>
                    <a:pt x="2655314" y="2134140"/>
                    <a:pt x="2663511" y="2150512"/>
                    <a:pt x="2661994" y="2053815"/>
                  </a:cubicBezTo>
                  <a:cubicBezTo>
                    <a:pt x="2657041" y="1738055"/>
                    <a:pt x="2646148" y="1789449"/>
                    <a:pt x="2696341" y="1789449"/>
                  </a:cubicBezTo>
                  <a:cubicBezTo>
                    <a:pt x="2989758" y="1789449"/>
                    <a:pt x="2959092" y="1789601"/>
                    <a:pt x="2959187" y="1795387"/>
                  </a:cubicBezTo>
                  <a:cubicBezTo>
                    <a:pt x="2965316" y="2186881"/>
                    <a:pt x="2986190" y="2135829"/>
                    <a:pt x="2924023" y="2135829"/>
                  </a:cubicBezTo>
                  <a:close/>
                  <a:moveTo>
                    <a:pt x="2696341" y="1771843"/>
                  </a:moveTo>
                  <a:cubicBezTo>
                    <a:pt x="2641631" y="1771843"/>
                    <a:pt x="2662999" y="1824887"/>
                    <a:pt x="2653112" y="1427664"/>
                  </a:cubicBezTo>
                  <a:cubicBezTo>
                    <a:pt x="2683817" y="1427531"/>
                    <a:pt x="2703078" y="1427569"/>
                    <a:pt x="2924042" y="1427531"/>
                  </a:cubicBezTo>
                  <a:cubicBezTo>
                    <a:pt x="2962773" y="1427531"/>
                    <a:pt x="2952374" y="1372704"/>
                    <a:pt x="2958845" y="1773076"/>
                  </a:cubicBezTo>
                  <a:cubicBezTo>
                    <a:pt x="2769781" y="1772526"/>
                    <a:pt x="2793331" y="1771843"/>
                    <a:pt x="2696341" y="1771843"/>
                  </a:cubicBezTo>
                  <a:close/>
                  <a:moveTo>
                    <a:pt x="2653758" y="2442312"/>
                  </a:moveTo>
                  <a:cubicBezTo>
                    <a:pt x="2654631" y="2512449"/>
                    <a:pt x="2712016" y="2500364"/>
                    <a:pt x="2354951" y="2498448"/>
                  </a:cubicBezTo>
                  <a:cubicBezTo>
                    <a:pt x="2352370" y="2498429"/>
                    <a:pt x="2354951" y="2381167"/>
                    <a:pt x="2348974" y="2182593"/>
                  </a:cubicBezTo>
                  <a:cubicBezTo>
                    <a:pt x="2347588" y="2135734"/>
                    <a:pt x="2312254" y="2161175"/>
                    <a:pt x="2582747" y="2153415"/>
                  </a:cubicBezTo>
                  <a:cubicBezTo>
                    <a:pt x="2663436" y="2151082"/>
                    <a:pt x="2649431" y="2096842"/>
                    <a:pt x="2653758" y="2442312"/>
                  </a:cubicBezTo>
                  <a:close/>
                  <a:moveTo>
                    <a:pt x="2582329" y="2135753"/>
                  </a:moveTo>
                  <a:cubicBezTo>
                    <a:pt x="2524659" y="2137422"/>
                    <a:pt x="2460025" y="2138276"/>
                    <a:pt x="2355046" y="2136284"/>
                  </a:cubicBezTo>
                  <a:cubicBezTo>
                    <a:pt x="2345501" y="2136113"/>
                    <a:pt x="2347550" y="2147610"/>
                    <a:pt x="2346032" y="2053796"/>
                  </a:cubicBezTo>
                  <a:cubicBezTo>
                    <a:pt x="2341288" y="1751259"/>
                    <a:pt x="2338366" y="1791972"/>
                    <a:pt x="2355084" y="1791574"/>
                  </a:cubicBezTo>
                  <a:cubicBezTo>
                    <a:pt x="2678921" y="1784137"/>
                    <a:pt x="2644326" y="1791896"/>
                    <a:pt x="2644364" y="1795330"/>
                  </a:cubicBezTo>
                  <a:cubicBezTo>
                    <a:pt x="2646376" y="1923178"/>
                    <a:pt x="2644440" y="1924810"/>
                    <a:pt x="2646452" y="2054100"/>
                  </a:cubicBezTo>
                  <a:cubicBezTo>
                    <a:pt x="2647989" y="2151272"/>
                    <a:pt x="2664707" y="2133400"/>
                    <a:pt x="2582329" y="2135753"/>
                  </a:cubicBezTo>
                  <a:close/>
                  <a:moveTo>
                    <a:pt x="2582462" y="1772261"/>
                  </a:moveTo>
                  <a:cubicBezTo>
                    <a:pt x="2447330" y="1773171"/>
                    <a:pt x="2440137" y="1771995"/>
                    <a:pt x="2354743" y="1773949"/>
                  </a:cubicBezTo>
                  <a:cubicBezTo>
                    <a:pt x="2338556" y="1774329"/>
                    <a:pt x="2341554" y="1816464"/>
                    <a:pt x="2338271" y="1429751"/>
                  </a:cubicBezTo>
                  <a:cubicBezTo>
                    <a:pt x="2432642" y="1428916"/>
                    <a:pt x="2266976" y="1430150"/>
                    <a:pt x="2637551" y="1427740"/>
                  </a:cubicBezTo>
                  <a:cubicBezTo>
                    <a:pt x="2647609" y="1836574"/>
                    <a:pt x="2661045" y="1771635"/>
                    <a:pt x="2582462" y="1772261"/>
                  </a:cubicBezTo>
                  <a:close/>
                  <a:moveTo>
                    <a:pt x="2338536" y="2498353"/>
                  </a:moveTo>
                  <a:cubicBezTo>
                    <a:pt x="1989309" y="2496304"/>
                    <a:pt x="2039123" y="2524097"/>
                    <a:pt x="2037415" y="2442008"/>
                  </a:cubicBezTo>
                  <a:cubicBezTo>
                    <a:pt x="2035138" y="2333074"/>
                    <a:pt x="2034075" y="2252465"/>
                    <a:pt x="2033487" y="2183238"/>
                  </a:cubicBezTo>
                  <a:cubicBezTo>
                    <a:pt x="2033202" y="2148919"/>
                    <a:pt x="1985267" y="2147591"/>
                    <a:pt x="2332540" y="2153548"/>
                  </a:cubicBezTo>
                  <a:cubicBezTo>
                    <a:pt x="2337835" y="2343395"/>
                    <a:pt x="2337019" y="2372421"/>
                    <a:pt x="2338536" y="2498353"/>
                  </a:cubicBezTo>
                  <a:close/>
                  <a:moveTo>
                    <a:pt x="2033070" y="2136739"/>
                  </a:moveTo>
                  <a:cubicBezTo>
                    <a:pt x="2031172" y="1961633"/>
                    <a:pt x="2028895" y="1937559"/>
                    <a:pt x="2026579" y="1791080"/>
                  </a:cubicBezTo>
                  <a:cubicBezTo>
                    <a:pt x="2028306" y="1791080"/>
                    <a:pt x="2327264" y="1792712"/>
                    <a:pt x="2327321" y="1795387"/>
                  </a:cubicBezTo>
                  <a:cubicBezTo>
                    <a:pt x="2329048" y="1905004"/>
                    <a:pt x="2329428" y="2028811"/>
                    <a:pt x="2332104" y="2135886"/>
                  </a:cubicBezTo>
                  <a:cubicBezTo>
                    <a:pt x="2214695" y="2133970"/>
                    <a:pt x="2117572" y="2136588"/>
                    <a:pt x="2033070" y="2136739"/>
                  </a:cubicBezTo>
                  <a:close/>
                  <a:moveTo>
                    <a:pt x="2026314" y="1773456"/>
                  </a:moveTo>
                  <a:cubicBezTo>
                    <a:pt x="2022443" y="1528478"/>
                    <a:pt x="2021740" y="1495923"/>
                    <a:pt x="2021380" y="1428632"/>
                  </a:cubicBezTo>
                  <a:cubicBezTo>
                    <a:pt x="2142204" y="1428708"/>
                    <a:pt x="2161143" y="1431041"/>
                    <a:pt x="2322710" y="1429865"/>
                  </a:cubicBezTo>
                  <a:cubicBezTo>
                    <a:pt x="2322729" y="1431307"/>
                    <a:pt x="2326961" y="1773020"/>
                    <a:pt x="2326980" y="1774537"/>
                  </a:cubicBezTo>
                  <a:cubicBezTo>
                    <a:pt x="2214410" y="1776662"/>
                    <a:pt x="2118939" y="1773570"/>
                    <a:pt x="2026314" y="1773456"/>
                  </a:cubicBezTo>
                  <a:close/>
                  <a:moveTo>
                    <a:pt x="2021892" y="2442426"/>
                  </a:moveTo>
                  <a:cubicBezTo>
                    <a:pt x="2023562" y="2522010"/>
                    <a:pt x="2070700" y="2498941"/>
                    <a:pt x="1785937" y="2498941"/>
                  </a:cubicBezTo>
                  <a:cubicBezTo>
                    <a:pt x="1708550" y="2498941"/>
                    <a:pt x="1720657" y="2560333"/>
                    <a:pt x="1717507" y="2182385"/>
                  </a:cubicBezTo>
                  <a:cubicBezTo>
                    <a:pt x="1717184" y="2143740"/>
                    <a:pt x="1670141" y="2154345"/>
                    <a:pt x="2017717" y="2154345"/>
                  </a:cubicBezTo>
                  <a:cubicBezTo>
                    <a:pt x="2018457" y="2231577"/>
                    <a:pt x="2018856" y="2296649"/>
                    <a:pt x="2021892" y="2442426"/>
                  </a:cubicBezTo>
                  <a:close/>
                  <a:moveTo>
                    <a:pt x="2013486" y="2136758"/>
                  </a:moveTo>
                  <a:cubicBezTo>
                    <a:pt x="1816413" y="2136815"/>
                    <a:pt x="1769844" y="2136891"/>
                    <a:pt x="1717089" y="2136739"/>
                  </a:cubicBezTo>
                  <a:cubicBezTo>
                    <a:pt x="1717070" y="2135734"/>
                    <a:pt x="1713009" y="1823692"/>
                    <a:pt x="1712478" y="1790113"/>
                  </a:cubicBezTo>
                  <a:cubicBezTo>
                    <a:pt x="1713826" y="1790094"/>
                    <a:pt x="2011019" y="1787874"/>
                    <a:pt x="2011133" y="1795368"/>
                  </a:cubicBezTo>
                  <a:cubicBezTo>
                    <a:pt x="2016788" y="2161118"/>
                    <a:pt x="2021152" y="2136758"/>
                    <a:pt x="2013486" y="2136758"/>
                  </a:cubicBezTo>
                  <a:close/>
                  <a:moveTo>
                    <a:pt x="1712174" y="1772469"/>
                  </a:moveTo>
                  <a:cubicBezTo>
                    <a:pt x="1711188" y="1711685"/>
                    <a:pt x="1714831" y="1929970"/>
                    <a:pt x="1706216" y="1429429"/>
                  </a:cubicBezTo>
                  <a:cubicBezTo>
                    <a:pt x="1814591" y="1430908"/>
                    <a:pt x="1912473" y="1428689"/>
                    <a:pt x="2005819" y="1428632"/>
                  </a:cubicBezTo>
                  <a:cubicBezTo>
                    <a:pt x="2006199" y="1495980"/>
                    <a:pt x="2007147" y="1543845"/>
                    <a:pt x="2010772" y="1773437"/>
                  </a:cubicBezTo>
                  <a:cubicBezTo>
                    <a:pt x="1897007" y="1773418"/>
                    <a:pt x="1833985" y="1771236"/>
                    <a:pt x="1712174" y="1772469"/>
                  </a:cubicBezTo>
                  <a:close/>
                  <a:moveTo>
                    <a:pt x="1707184" y="2499036"/>
                  </a:moveTo>
                  <a:cubicBezTo>
                    <a:pt x="1450771" y="2499643"/>
                    <a:pt x="1525141" y="2499207"/>
                    <a:pt x="1405094" y="2498315"/>
                  </a:cubicBezTo>
                  <a:cubicBezTo>
                    <a:pt x="1404259" y="2406930"/>
                    <a:pt x="1405550" y="2390046"/>
                    <a:pt x="1400312" y="2154364"/>
                  </a:cubicBezTo>
                  <a:cubicBezTo>
                    <a:pt x="1489863" y="2154098"/>
                    <a:pt x="1497340" y="2153529"/>
                    <a:pt x="1701699" y="2154307"/>
                  </a:cubicBezTo>
                  <a:cubicBezTo>
                    <a:pt x="1703654" y="2365990"/>
                    <a:pt x="1705419" y="2407935"/>
                    <a:pt x="1707184" y="2499036"/>
                  </a:cubicBezTo>
                  <a:close/>
                  <a:moveTo>
                    <a:pt x="1672153" y="2136569"/>
                  </a:moveTo>
                  <a:cubicBezTo>
                    <a:pt x="1344711" y="2134785"/>
                    <a:pt x="1400123" y="2161763"/>
                    <a:pt x="1398434" y="2053777"/>
                  </a:cubicBezTo>
                  <a:cubicBezTo>
                    <a:pt x="1396403" y="1924639"/>
                    <a:pt x="1397902" y="1924449"/>
                    <a:pt x="1395872" y="1795045"/>
                  </a:cubicBezTo>
                  <a:cubicBezTo>
                    <a:pt x="1395758" y="1787741"/>
                    <a:pt x="1378129" y="1794419"/>
                    <a:pt x="1696936" y="1790284"/>
                  </a:cubicBezTo>
                  <a:cubicBezTo>
                    <a:pt x="1703047" y="2185098"/>
                    <a:pt x="1712212" y="2136720"/>
                    <a:pt x="1672153" y="2136569"/>
                  </a:cubicBezTo>
                  <a:close/>
                  <a:moveTo>
                    <a:pt x="1395530" y="1774025"/>
                  </a:moveTo>
                  <a:cubicBezTo>
                    <a:pt x="1389059" y="1373425"/>
                    <a:pt x="1368280" y="1428214"/>
                    <a:pt x="1444604" y="1427987"/>
                  </a:cubicBezTo>
                  <a:cubicBezTo>
                    <a:pt x="1541005" y="1427721"/>
                    <a:pt x="1597461" y="1427569"/>
                    <a:pt x="1671982" y="1428859"/>
                  </a:cubicBezTo>
                  <a:cubicBezTo>
                    <a:pt x="1698075" y="1429353"/>
                    <a:pt x="1690408" y="1387388"/>
                    <a:pt x="1696652" y="1772659"/>
                  </a:cubicBezTo>
                  <a:cubicBezTo>
                    <a:pt x="1585543" y="1774139"/>
                    <a:pt x="1644200" y="1773854"/>
                    <a:pt x="1395530" y="1774025"/>
                  </a:cubicBezTo>
                  <a:close/>
                  <a:moveTo>
                    <a:pt x="1389553" y="2498202"/>
                  </a:moveTo>
                  <a:cubicBezTo>
                    <a:pt x="1311976" y="2497803"/>
                    <a:pt x="1214436" y="2498353"/>
                    <a:pt x="1088982" y="2498410"/>
                  </a:cubicBezTo>
                  <a:cubicBezTo>
                    <a:pt x="1086628" y="2391468"/>
                    <a:pt x="1084959" y="2390558"/>
                    <a:pt x="1083194" y="2153377"/>
                  </a:cubicBezTo>
                  <a:cubicBezTo>
                    <a:pt x="1205384" y="2153074"/>
                    <a:pt x="1217150" y="2154724"/>
                    <a:pt x="1384733" y="2154383"/>
                  </a:cubicBezTo>
                  <a:cubicBezTo>
                    <a:pt x="1390274" y="2409833"/>
                    <a:pt x="1388642" y="2397748"/>
                    <a:pt x="1389553" y="2498202"/>
                  </a:cubicBezTo>
                  <a:close/>
                  <a:moveTo>
                    <a:pt x="1330782" y="2136834"/>
                  </a:moveTo>
                  <a:cubicBezTo>
                    <a:pt x="1216865" y="2136834"/>
                    <a:pt x="1217245" y="2135772"/>
                    <a:pt x="1103195" y="2135772"/>
                  </a:cubicBezTo>
                  <a:cubicBezTo>
                    <a:pt x="1076893" y="2135772"/>
                    <a:pt x="1083516" y="2151860"/>
                    <a:pt x="1081979" y="2053796"/>
                  </a:cubicBezTo>
                  <a:cubicBezTo>
                    <a:pt x="1077254" y="1752284"/>
                    <a:pt x="1068506" y="1792427"/>
                    <a:pt x="1103195" y="1792427"/>
                  </a:cubicBezTo>
                  <a:cubicBezTo>
                    <a:pt x="1404867" y="1792427"/>
                    <a:pt x="1380216" y="1788652"/>
                    <a:pt x="1380330" y="1795368"/>
                  </a:cubicBezTo>
                  <a:cubicBezTo>
                    <a:pt x="1386573" y="2192971"/>
                    <a:pt x="1401147" y="2136834"/>
                    <a:pt x="1330782" y="2136834"/>
                  </a:cubicBezTo>
                  <a:close/>
                  <a:moveTo>
                    <a:pt x="1330782" y="1774063"/>
                  </a:moveTo>
                  <a:cubicBezTo>
                    <a:pt x="1213449" y="1774063"/>
                    <a:pt x="1213772" y="1774784"/>
                    <a:pt x="1103195" y="1774784"/>
                  </a:cubicBezTo>
                  <a:cubicBezTo>
                    <a:pt x="1059720" y="1774784"/>
                    <a:pt x="1086306" y="1816711"/>
                    <a:pt x="1072946" y="1427038"/>
                  </a:cubicBezTo>
                  <a:cubicBezTo>
                    <a:pt x="1151965" y="1426583"/>
                    <a:pt x="1216524" y="1428214"/>
                    <a:pt x="1373954" y="1428120"/>
                  </a:cubicBezTo>
                  <a:cubicBezTo>
                    <a:pt x="1380785" y="1829934"/>
                    <a:pt x="1396764" y="1774025"/>
                    <a:pt x="1330782" y="1774063"/>
                  </a:cubicBezTo>
                  <a:close/>
                  <a:moveTo>
                    <a:pt x="1073421" y="2498448"/>
                  </a:moveTo>
                  <a:cubicBezTo>
                    <a:pt x="722751" y="2499340"/>
                    <a:pt x="773836" y="2519582"/>
                    <a:pt x="772375" y="2442008"/>
                  </a:cubicBezTo>
                  <a:cubicBezTo>
                    <a:pt x="770667" y="2350642"/>
                    <a:pt x="769339" y="2268761"/>
                    <a:pt x="768523" y="2183238"/>
                  </a:cubicBezTo>
                  <a:cubicBezTo>
                    <a:pt x="768162" y="2143531"/>
                    <a:pt x="720057" y="2154895"/>
                    <a:pt x="1067652" y="2153434"/>
                  </a:cubicBezTo>
                  <a:cubicBezTo>
                    <a:pt x="1069379" y="2388262"/>
                    <a:pt x="1071276" y="2403477"/>
                    <a:pt x="1073421" y="2498448"/>
                  </a:cubicBezTo>
                  <a:close/>
                  <a:moveTo>
                    <a:pt x="989354" y="2136644"/>
                  </a:moveTo>
                  <a:cubicBezTo>
                    <a:pt x="900354" y="2137972"/>
                    <a:pt x="832854" y="2137726"/>
                    <a:pt x="768030" y="2136588"/>
                  </a:cubicBezTo>
                  <a:cubicBezTo>
                    <a:pt x="768011" y="2135108"/>
                    <a:pt x="763494" y="1807073"/>
                    <a:pt x="763210" y="1790853"/>
                  </a:cubicBezTo>
                  <a:cubicBezTo>
                    <a:pt x="1095130" y="1788178"/>
                    <a:pt x="1062984" y="1794002"/>
                    <a:pt x="1063003" y="1795349"/>
                  </a:cubicBezTo>
                  <a:cubicBezTo>
                    <a:pt x="1069341" y="2198852"/>
                    <a:pt x="1090746" y="2134994"/>
                    <a:pt x="989354" y="2136644"/>
                  </a:cubicBezTo>
                  <a:close/>
                  <a:moveTo>
                    <a:pt x="762925" y="1773209"/>
                  </a:moveTo>
                  <a:cubicBezTo>
                    <a:pt x="756511" y="1410780"/>
                    <a:pt x="751216" y="1430282"/>
                    <a:pt x="761900" y="1430244"/>
                  </a:cubicBezTo>
                  <a:cubicBezTo>
                    <a:pt x="904642" y="1429865"/>
                    <a:pt x="916939" y="1430605"/>
                    <a:pt x="989658" y="1428518"/>
                  </a:cubicBezTo>
                  <a:cubicBezTo>
                    <a:pt x="1076514" y="1426128"/>
                    <a:pt x="1056721" y="1366747"/>
                    <a:pt x="1062699" y="1774689"/>
                  </a:cubicBezTo>
                  <a:cubicBezTo>
                    <a:pt x="977209" y="1774234"/>
                    <a:pt x="942368" y="1771748"/>
                    <a:pt x="762925" y="1773209"/>
                  </a:cubicBezTo>
                  <a:close/>
                  <a:moveTo>
                    <a:pt x="534484" y="2879375"/>
                  </a:moveTo>
                  <a:cubicBezTo>
                    <a:pt x="610694" y="2877933"/>
                    <a:pt x="683109" y="2877857"/>
                    <a:pt x="761767" y="2879451"/>
                  </a:cubicBezTo>
                  <a:cubicBezTo>
                    <a:pt x="763608" y="2879489"/>
                    <a:pt x="770041" y="3224616"/>
                    <a:pt x="761805" y="3224768"/>
                  </a:cubicBezTo>
                  <a:cubicBezTo>
                    <a:pt x="750154" y="3224939"/>
                    <a:pt x="468996" y="3229644"/>
                    <a:pt x="468863" y="3217692"/>
                  </a:cubicBezTo>
                  <a:cubicBezTo>
                    <a:pt x="465086" y="2816333"/>
                    <a:pt x="432390" y="2881291"/>
                    <a:pt x="534484" y="2879375"/>
                  </a:cubicBezTo>
                  <a:close/>
                  <a:moveTo>
                    <a:pt x="534275" y="3242563"/>
                  </a:moveTo>
                  <a:cubicBezTo>
                    <a:pt x="609764" y="3243474"/>
                    <a:pt x="686810" y="3243588"/>
                    <a:pt x="761995" y="3242374"/>
                  </a:cubicBezTo>
                  <a:cubicBezTo>
                    <a:pt x="769586" y="3242260"/>
                    <a:pt x="768656" y="3202344"/>
                    <a:pt x="775203" y="3586704"/>
                  </a:cubicBezTo>
                  <a:cubicBezTo>
                    <a:pt x="631531" y="3589190"/>
                    <a:pt x="564505" y="3587501"/>
                    <a:pt x="474651" y="3587198"/>
                  </a:cubicBezTo>
                  <a:cubicBezTo>
                    <a:pt x="468180" y="3181589"/>
                    <a:pt x="447286" y="3241501"/>
                    <a:pt x="534275" y="3242563"/>
                  </a:cubicBezTo>
                  <a:close/>
                  <a:moveTo>
                    <a:pt x="775544" y="3607175"/>
                  </a:moveTo>
                  <a:cubicBezTo>
                    <a:pt x="779757" y="3876455"/>
                    <a:pt x="780118" y="3897209"/>
                    <a:pt x="780744" y="3947180"/>
                  </a:cubicBezTo>
                  <a:cubicBezTo>
                    <a:pt x="545623" y="3946535"/>
                    <a:pt x="572912" y="3947389"/>
                    <a:pt x="480306" y="3947806"/>
                  </a:cubicBezTo>
                  <a:cubicBezTo>
                    <a:pt x="473227" y="3495225"/>
                    <a:pt x="475353" y="3631041"/>
                    <a:pt x="474935" y="3604822"/>
                  </a:cubicBezTo>
                  <a:cubicBezTo>
                    <a:pt x="802074" y="3605998"/>
                    <a:pt x="775468" y="3602697"/>
                    <a:pt x="775544" y="3607175"/>
                  </a:cubicBezTo>
                  <a:close/>
                  <a:moveTo>
                    <a:pt x="534408" y="3965032"/>
                  </a:moveTo>
                  <a:cubicBezTo>
                    <a:pt x="826231" y="3962661"/>
                    <a:pt x="780877" y="3957652"/>
                    <a:pt x="781313" y="3995481"/>
                  </a:cubicBezTo>
                  <a:cubicBezTo>
                    <a:pt x="782224" y="4075446"/>
                    <a:pt x="782433" y="4084040"/>
                    <a:pt x="785925" y="4311014"/>
                  </a:cubicBezTo>
                  <a:cubicBezTo>
                    <a:pt x="583918" y="4312114"/>
                    <a:pt x="575701" y="4311204"/>
                    <a:pt x="486720" y="4310862"/>
                  </a:cubicBezTo>
                  <a:cubicBezTo>
                    <a:pt x="479186" y="3912367"/>
                    <a:pt x="458881" y="3965753"/>
                    <a:pt x="534408" y="3965032"/>
                  </a:cubicBezTo>
                  <a:close/>
                  <a:moveTo>
                    <a:pt x="534275" y="4690309"/>
                  </a:moveTo>
                  <a:cubicBezTo>
                    <a:pt x="606804" y="4691087"/>
                    <a:pt x="689390" y="4691049"/>
                    <a:pt x="761938" y="4690650"/>
                  </a:cubicBezTo>
                  <a:cubicBezTo>
                    <a:pt x="807387" y="4690404"/>
                    <a:pt x="785735" y="4646826"/>
                    <a:pt x="796874" y="5035626"/>
                  </a:cubicBezTo>
                  <a:cubicBezTo>
                    <a:pt x="568111" y="5036764"/>
                    <a:pt x="616558" y="5036158"/>
                    <a:pt x="495962" y="5035361"/>
                  </a:cubicBezTo>
                  <a:cubicBezTo>
                    <a:pt x="485657" y="4633034"/>
                    <a:pt x="477213" y="4689702"/>
                    <a:pt x="534275" y="4690309"/>
                  </a:cubicBezTo>
                  <a:close/>
                  <a:moveTo>
                    <a:pt x="534275" y="5053346"/>
                  </a:moveTo>
                  <a:cubicBezTo>
                    <a:pt x="610391" y="5054067"/>
                    <a:pt x="684684" y="5054028"/>
                    <a:pt x="761938" y="5053498"/>
                  </a:cubicBezTo>
                  <a:cubicBezTo>
                    <a:pt x="808298" y="5053175"/>
                    <a:pt x="797424" y="4996982"/>
                    <a:pt x="804313" y="5399289"/>
                  </a:cubicBezTo>
                  <a:cubicBezTo>
                    <a:pt x="701934" y="5400124"/>
                    <a:pt x="737212" y="5401130"/>
                    <a:pt x="503894" y="5399877"/>
                  </a:cubicBezTo>
                  <a:cubicBezTo>
                    <a:pt x="497100" y="5000055"/>
                    <a:pt x="480021" y="5052833"/>
                    <a:pt x="534275" y="5053346"/>
                  </a:cubicBezTo>
                  <a:close/>
                  <a:moveTo>
                    <a:pt x="534313" y="5417710"/>
                  </a:moveTo>
                  <a:cubicBezTo>
                    <a:pt x="821961" y="5419626"/>
                    <a:pt x="804560" y="5413593"/>
                    <a:pt x="804655" y="5419664"/>
                  </a:cubicBezTo>
                  <a:cubicBezTo>
                    <a:pt x="806666" y="5548366"/>
                    <a:pt x="803858" y="5547380"/>
                    <a:pt x="805907" y="5678776"/>
                  </a:cubicBezTo>
                  <a:cubicBezTo>
                    <a:pt x="807463" y="5778395"/>
                    <a:pt x="819077" y="5761605"/>
                    <a:pt x="761862" y="5761909"/>
                  </a:cubicBezTo>
                  <a:cubicBezTo>
                    <a:pt x="685443" y="5762326"/>
                    <a:pt x="610429" y="5762554"/>
                    <a:pt x="534484" y="5761225"/>
                  </a:cubicBezTo>
                  <a:cubicBezTo>
                    <a:pt x="501408" y="5760656"/>
                    <a:pt x="509131" y="5776289"/>
                    <a:pt x="507594" y="5678396"/>
                  </a:cubicBezTo>
                  <a:cubicBezTo>
                    <a:pt x="502888" y="5377301"/>
                    <a:pt x="491882" y="5417426"/>
                    <a:pt x="534313" y="5417710"/>
                  </a:cubicBezTo>
                  <a:close/>
                  <a:moveTo>
                    <a:pt x="534313" y="6142380"/>
                  </a:moveTo>
                  <a:cubicBezTo>
                    <a:pt x="864051" y="6144144"/>
                    <a:pt x="815338" y="6119406"/>
                    <a:pt x="816534" y="6196714"/>
                  </a:cubicBezTo>
                  <a:cubicBezTo>
                    <a:pt x="818526" y="6324391"/>
                    <a:pt x="816876" y="6326668"/>
                    <a:pt x="818906" y="6455787"/>
                  </a:cubicBezTo>
                  <a:cubicBezTo>
                    <a:pt x="819551" y="6496500"/>
                    <a:pt x="831032" y="6488323"/>
                    <a:pt x="761938" y="6487944"/>
                  </a:cubicBezTo>
                  <a:cubicBezTo>
                    <a:pt x="482773" y="6486445"/>
                    <a:pt x="521219" y="6496728"/>
                    <a:pt x="520574" y="6455389"/>
                  </a:cubicBezTo>
                  <a:cubicBezTo>
                    <a:pt x="515109" y="6105291"/>
                    <a:pt x="499131" y="6142190"/>
                    <a:pt x="534313" y="6142380"/>
                  </a:cubicBezTo>
                  <a:close/>
                  <a:moveTo>
                    <a:pt x="521162" y="6503709"/>
                  </a:moveTo>
                  <a:cubicBezTo>
                    <a:pt x="592989" y="6505284"/>
                    <a:pt x="575094" y="6505227"/>
                    <a:pt x="819760" y="6505815"/>
                  </a:cubicBezTo>
                  <a:cubicBezTo>
                    <a:pt x="821487" y="6595056"/>
                    <a:pt x="825187" y="6689610"/>
                    <a:pt x="825453" y="6847945"/>
                  </a:cubicBezTo>
                  <a:cubicBezTo>
                    <a:pt x="498106" y="6850241"/>
                    <a:pt x="525224" y="6853485"/>
                    <a:pt x="524901" y="6843563"/>
                  </a:cubicBezTo>
                  <a:cubicBezTo>
                    <a:pt x="519132" y="6664473"/>
                    <a:pt x="521959" y="6593141"/>
                    <a:pt x="521162" y="6503709"/>
                  </a:cubicBezTo>
                  <a:close/>
                  <a:moveTo>
                    <a:pt x="829172" y="6066798"/>
                  </a:moveTo>
                  <a:cubicBezTo>
                    <a:pt x="819304" y="5729676"/>
                    <a:pt x="808032" y="5779267"/>
                    <a:pt x="875703" y="5779267"/>
                  </a:cubicBezTo>
                  <a:cubicBezTo>
                    <a:pt x="1164490" y="5779267"/>
                    <a:pt x="1124563" y="5771774"/>
                    <a:pt x="1125341" y="5809602"/>
                  </a:cubicBezTo>
                  <a:cubicBezTo>
                    <a:pt x="1133064" y="6174385"/>
                    <a:pt x="1136936" y="6124395"/>
                    <a:pt x="1103195" y="6124395"/>
                  </a:cubicBezTo>
                  <a:cubicBezTo>
                    <a:pt x="990455" y="6124395"/>
                    <a:pt x="989810" y="6122175"/>
                    <a:pt x="875703" y="6122175"/>
                  </a:cubicBezTo>
                  <a:cubicBezTo>
                    <a:pt x="818849" y="6122156"/>
                    <a:pt x="831127" y="6133786"/>
                    <a:pt x="829172" y="6066798"/>
                  </a:cubicBezTo>
                  <a:close/>
                  <a:moveTo>
                    <a:pt x="875722" y="6139781"/>
                  </a:moveTo>
                  <a:cubicBezTo>
                    <a:pt x="987646" y="6139781"/>
                    <a:pt x="989753" y="6142001"/>
                    <a:pt x="1103214" y="6142001"/>
                  </a:cubicBezTo>
                  <a:cubicBezTo>
                    <a:pt x="1136670" y="6142001"/>
                    <a:pt x="1129402" y="6130997"/>
                    <a:pt x="1130427" y="6196752"/>
                  </a:cubicBezTo>
                  <a:cubicBezTo>
                    <a:pt x="1135664" y="6531749"/>
                    <a:pt x="1151491" y="6485895"/>
                    <a:pt x="1103214" y="6485895"/>
                  </a:cubicBezTo>
                  <a:cubicBezTo>
                    <a:pt x="794768" y="6485895"/>
                    <a:pt x="835226" y="6504051"/>
                    <a:pt x="834467" y="6455484"/>
                  </a:cubicBezTo>
                  <a:cubicBezTo>
                    <a:pt x="828698" y="6088558"/>
                    <a:pt x="821468" y="6139781"/>
                    <a:pt x="875722" y="6139781"/>
                  </a:cubicBezTo>
                  <a:close/>
                  <a:moveTo>
                    <a:pt x="875722" y="6505872"/>
                  </a:moveTo>
                  <a:cubicBezTo>
                    <a:pt x="1190374" y="6505872"/>
                    <a:pt x="1137049" y="6477112"/>
                    <a:pt x="1138302" y="6585135"/>
                  </a:cubicBezTo>
                  <a:cubicBezTo>
                    <a:pt x="1141945" y="6902279"/>
                    <a:pt x="1157184" y="6850070"/>
                    <a:pt x="1103214" y="6850032"/>
                  </a:cubicBezTo>
                  <a:cubicBezTo>
                    <a:pt x="1087672" y="6850032"/>
                    <a:pt x="841052" y="6849235"/>
                    <a:pt x="841052" y="6843867"/>
                  </a:cubicBezTo>
                  <a:cubicBezTo>
                    <a:pt x="840217" y="6454953"/>
                    <a:pt x="814560" y="6505872"/>
                    <a:pt x="875722" y="6505872"/>
                  </a:cubicBezTo>
                  <a:close/>
                  <a:moveTo>
                    <a:pt x="875722" y="6865380"/>
                  </a:moveTo>
                  <a:cubicBezTo>
                    <a:pt x="988254" y="6865380"/>
                    <a:pt x="987703" y="6867638"/>
                    <a:pt x="1103214" y="6867638"/>
                  </a:cubicBezTo>
                  <a:cubicBezTo>
                    <a:pt x="1152060" y="6867675"/>
                    <a:pt x="1140712" y="6809850"/>
                    <a:pt x="1147487" y="7211304"/>
                  </a:cubicBezTo>
                  <a:cubicBezTo>
                    <a:pt x="1034443" y="7210887"/>
                    <a:pt x="941078" y="7212500"/>
                    <a:pt x="845435" y="7212082"/>
                  </a:cubicBezTo>
                  <a:cubicBezTo>
                    <a:pt x="839306" y="6809224"/>
                    <a:pt x="828945" y="6865380"/>
                    <a:pt x="875722" y="6865380"/>
                  </a:cubicBezTo>
                  <a:close/>
                  <a:moveTo>
                    <a:pt x="875722" y="7229763"/>
                  </a:moveTo>
                  <a:cubicBezTo>
                    <a:pt x="1170259" y="7229763"/>
                    <a:pt x="1147733" y="7225950"/>
                    <a:pt x="1147828" y="7232515"/>
                  </a:cubicBezTo>
                  <a:cubicBezTo>
                    <a:pt x="1154109" y="7633589"/>
                    <a:pt x="1172745" y="7575536"/>
                    <a:pt x="1103214" y="7575536"/>
                  </a:cubicBezTo>
                  <a:cubicBezTo>
                    <a:pt x="990910" y="7575536"/>
                    <a:pt x="992637" y="7574037"/>
                    <a:pt x="875722" y="7574037"/>
                  </a:cubicBezTo>
                  <a:cubicBezTo>
                    <a:pt x="846669" y="7574037"/>
                    <a:pt x="854506" y="7590201"/>
                    <a:pt x="852969" y="7491208"/>
                  </a:cubicBezTo>
                  <a:cubicBezTo>
                    <a:pt x="848244" y="7189753"/>
                    <a:pt x="826743" y="7229763"/>
                    <a:pt x="875722" y="7229763"/>
                  </a:cubicBezTo>
                  <a:close/>
                  <a:moveTo>
                    <a:pt x="1153863" y="6584869"/>
                  </a:moveTo>
                  <a:cubicBezTo>
                    <a:pt x="1152705" y="6483618"/>
                    <a:pt x="1091619" y="6501224"/>
                    <a:pt x="1444528" y="6503121"/>
                  </a:cubicBezTo>
                  <a:cubicBezTo>
                    <a:pt x="1453029" y="6503178"/>
                    <a:pt x="1453902" y="6461042"/>
                    <a:pt x="1459937" y="6849842"/>
                  </a:cubicBezTo>
                  <a:cubicBezTo>
                    <a:pt x="1123159" y="6851474"/>
                    <a:pt x="1156823" y="6852271"/>
                    <a:pt x="1156804" y="6843867"/>
                  </a:cubicBezTo>
                  <a:cubicBezTo>
                    <a:pt x="1156595" y="6743811"/>
                    <a:pt x="1155571" y="6734990"/>
                    <a:pt x="1153863" y="6584869"/>
                  </a:cubicBezTo>
                  <a:close/>
                  <a:moveTo>
                    <a:pt x="1460203" y="6867486"/>
                  </a:moveTo>
                  <a:cubicBezTo>
                    <a:pt x="1466256" y="7257633"/>
                    <a:pt x="1473562" y="7212158"/>
                    <a:pt x="1444528" y="7212253"/>
                  </a:cubicBezTo>
                  <a:cubicBezTo>
                    <a:pt x="1365111" y="7212576"/>
                    <a:pt x="1296244" y="7212689"/>
                    <a:pt x="1217036" y="7211836"/>
                  </a:cubicBezTo>
                  <a:cubicBezTo>
                    <a:pt x="1152705" y="7211134"/>
                    <a:pt x="1158531" y="7270248"/>
                    <a:pt x="1156861" y="6867675"/>
                  </a:cubicBezTo>
                  <a:cubicBezTo>
                    <a:pt x="1350878" y="6867846"/>
                    <a:pt x="1366857" y="6867979"/>
                    <a:pt x="1460203" y="6867486"/>
                  </a:cubicBezTo>
                  <a:close/>
                  <a:moveTo>
                    <a:pt x="1216903" y="7229498"/>
                  </a:moveTo>
                  <a:cubicBezTo>
                    <a:pt x="1484151" y="7232381"/>
                    <a:pt x="1465402" y="7226576"/>
                    <a:pt x="1465497" y="7232476"/>
                  </a:cubicBezTo>
                  <a:cubicBezTo>
                    <a:pt x="1471702" y="7629188"/>
                    <a:pt x="1479578" y="7575366"/>
                    <a:pt x="1444661" y="7574835"/>
                  </a:cubicBezTo>
                  <a:cubicBezTo>
                    <a:pt x="1113404" y="7569940"/>
                    <a:pt x="1170410" y="7604468"/>
                    <a:pt x="1168646" y="7491208"/>
                  </a:cubicBezTo>
                  <a:cubicBezTo>
                    <a:pt x="1163731" y="7176530"/>
                    <a:pt x="1142306" y="7228701"/>
                    <a:pt x="1216903" y="7229498"/>
                  </a:cubicBezTo>
                  <a:close/>
                  <a:moveTo>
                    <a:pt x="1467319" y="6503254"/>
                  </a:moveTo>
                  <a:cubicBezTo>
                    <a:pt x="1510718" y="6503481"/>
                    <a:pt x="1765708" y="6503690"/>
                    <a:pt x="1768175" y="6503690"/>
                  </a:cubicBezTo>
                  <a:cubicBezTo>
                    <a:pt x="1768194" y="6505170"/>
                    <a:pt x="1773260" y="6804007"/>
                    <a:pt x="1774076" y="6848135"/>
                  </a:cubicBezTo>
                  <a:cubicBezTo>
                    <a:pt x="1672874" y="6848249"/>
                    <a:pt x="1772995" y="6848685"/>
                    <a:pt x="1475479" y="6849785"/>
                  </a:cubicBezTo>
                  <a:cubicBezTo>
                    <a:pt x="1470317" y="6517444"/>
                    <a:pt x="1470469" y="6639810"/>
                    <a:pt x="1467319" y="6503254"/>
                  </a:cubicBezTo>
                  <a:close/>
                  <a:moveTo>
                    <a:pt x="1774418" y="6865740"/>
                  </a:moveTo>
                  <a:cubicBezTo>
                    <a:pt x="1780965" y="7211836"/>
                    <a:pt x="1779864" y="7109030"/>
                    <a:pt x="1781629" y="7211456"/>
                  </a:cubicBezTo>
                  <a:cubicBezTo>
                    <a:pt x="1768877" y="7211456"/>
                    <a:pt x="1835769" y="7211267"/>
                    <a:pt x="1480735" y="7212139"/>
                  </a:cubicBezTo>
                  <a:cubicBezTo>
                    <a:pt x="1479217" y="7113033"/>
                    <a:pt x="1480128" y="7149211"/>
                    <a:pt x="1475763" y="6867410"/>
                  </a:cubicBezTo>
                  <a:cubicBezTo>
                    <a:pt x="1797038" y="6866044"/>
                    <a:pt x="1680749" y="6865835"/>
                    <a:pt x="1774418" y="6865740"/>
                  </a:cubicBezTo>
                  <a:close/>
                  <a:moveTo>
                    <a:pt x="1778422" y="6142475"/>
                  </a:moveTo>
                  <a:cubicBezTo>
                    <a:pt x="1914257" y="6142607"/>
                    <a:pt x="1913725" y="6139553"/>
                    <a:pt x="2079448" y="6140692"/>
                  </a:cubicBezTo>
                  <a:cubicBezTo>
                    <a:pt x="2081574" y="6326137"/>
                    <a:pt x="2083927" y="6299501"/>
                    <a:pt x="2086716" y="6484984"/>
                  </a:cubicBezTo>
                  <a:cubicBezTo>
                    <a:pt x="1883761" y="6484548"/>
                    <a:pt x="1925111" y="6486066"/>
                    <a:pt x="1783451" y="6486066"/>
                  </a:cubicBezTo>
                  <a:cubicBezTo>
                    <a:pt x="1781268" y="6353399"/>
                    <a:pt x="1780642" y="6263076"/>
                    <a:pt x="1778422" y="6142475"/>
                  </a:cubicBezTo>
                  <a:close/>
                  <a:moveTo>
                    <a:pt x="1785937" y="6503690"/>
                  </a:moveTo>
                  <a:cubicBezTo>
                    <a:pt x="2144766" y="6503690"/>
                    <a:pt x="2086641" y="6474664"/>
                    <a:pt x="2088121" y="6585058"/>
                  </a:cubicBezTo>
                  <a:cubicBezTo>
                    <a:pt x="2089620" y="6705299"/>
                    <a:pt x="2090701" y="6739524"/>
                    <a:pt x="2091461" y="6843904"/>
                  </a:cubicBezTo>
                  <a:cubicBezTo>
                    <a:pt x="2091518" y="6852195"/>
                    <a:pt x="2115751" y="6848173"/>
                    <a:pt x="1789656" y="6848116"/>
                  </a:cubicBezTo>
                  <a:cubicBezTo>
                    <a:pt x="1789599" y="6845005"/>
                    <a:pt x="1782805" y="6503690"/>
                    <a:pt x="1785937" y="6503690"/>
                  </a:cubicBezTo>
                  <a:close/>
                  <a:moveTo>
                    <a:pt x="2091631" y="6866290"/>
                  </a:moveTo>
                  <a:cubicBezTo>
                    <a:pt x="2091650" y="6867960"/>
                    <a:pt x="2095616" y="7208307"/>
                    <a:pt x="2095635" y="7210242"/>
                  </a:cubicBezTo>
                  <a:cubicBezTo>
                    <a:pt x="1972895" y="7208515"/>
                    <a:pt x="1889644" y="7211343"/>
                    <a:pt x="1797152" y="7211456"/>
                  </a:cubicBezTo>
                  <a:cubicBezTo>
                    <a:pt x="1795178" y="7096091"/>
                    <a:pt x="1796374" y="7210584"/>
                    <a:pt x="1789979" y="6865740"/>
                  </a:cubicBezTo>
                  <a:cubicBezTo>
                    <a:pt x="1896438" y="6865759"/>
                    <a:pt x="1972097" y="6867144"/>
                    <a:pt x="2091631" y="6866290"/>
                  </a:cubicBezTo>
                  <a:close/>
                  <a:moveTo>
                    <a:pt x="2095920" y="7227885"/>
                  </a:moveTo>
                  <a:cubicBezTo>
                    <a:pt x="2098178" y="7375142"/>
                    <a:pt x="2096717" y="7339380"/>
                    <a:pt x="2100532" y="7573449"/>
                  </a:cubicBezTo>
                  <a:cubicBezTo>
                    <a:pt x="2029103" y="7574417"/>
                    <a:pt x="1944012" y="7573772"/>
                    <a:pt x="1801175" y="7573734"/>
                  </a:cubicBezTo>
                  <a:cubicBezTo>
                    <a:pt x="1801156" y="7571571"/>
                    <a:pt x="1797531" y="7233975"/>
                    <a:pt x="1797512" y="7232173"/>
                  </a:cubicBezTo>
                  <a:cubicBezTo>
                    <a:pt x="1797418" y="7225855"/>
                    <a:pt x="2089506" y="7227791"/>
                    <a:pt x="2095920" y="7227885"/>
                  </a:cubicBezTo>
                  <a:close/>
                  <a:moveTo>
                    <a:pt x="2094990" y="6140824"/>
                  </a:moveTo>
                  <a:cubicBezTo>
                    <a:pt x="2269917" y="6142380"/>
                    <a:pt x="2134651" y="6140995"/>
                    <a:pt x="2396757" y="6142646"/>
                  </a:cubicBezTo>
                  <a:cubicBezTo>
                    <a:pt x="2399243" y="6334655"/>
                    <a:pt x="2398731" y="6373698"/>
                    <a:pt x="2400647" y="6485705"/>
                  </a:cubicBezTo>
                  <a:cubicBezTo>
                    <a:pt x="2155488" y="6485098"/>
                    <a:pt x="2296845" y="6485611"/>
                    <a:pt x="2102239" y="6485042"/>
                  </a:cubicBezTo>
                  <a:cubicBezTo>
                    <a:pt x="2099431" y="6301322"/>
                    <a:pt x="2096964" y="6314925"/>
                    <a:pt x="2094990" y="6140824"/>
                  </a:cubicBezTo>
                  <a:close/>
                  <a:moveTo>
                    <a:pt x="2127289" y="6502780"/>
                  </a:moveTo>
                  <a:cubicBezTo>
                    <a:pt x="2457197" y="6504107"/>
                    <a:pt x="2400211" y="6480033"/>
                    <a:pt x="2402735" y="6585988"/>
                  </a:cubicBezTo>
                  <a:cubicBezTo>
                    <a:pt x="2404879" y="6674490"/>
                    <a:pt x="2405866" y="6743432"/>
                    <a:pt x="2407232" y="6844037"/>
                  </a:cubicBezTo>
                  <a:cubicBezTo>
                    <a:pt x="2407308" y="6850715"/>
                    <a:pt x="2107079" y="6850469"/>
                    <a:pt x="2107040" y="6843809"/>
                  </a:cubicBezTo>
                  <a:cubicBezTo>
                    <a:pt x="2104175" y="6453587"/>
                    <a:pt x="2090018" y="6502609"/>
                    <a:pt x="2127289" y="6502780"/>
                  </a:cubicBezTo>
                  <a:close/>
                  <a:moveTo>
                    <a:pt x="2127384" y="6865968"/>
                  </a:moveTo>
                  <a:cubicBezTo>
                    <a:pt x="2207085" y="6865209"/>
                    <a:pt x="2275155" y="6865323"/>
                    <a:pt x="2354875" y="6865550"/>
                  </a:cubicBezTo>
                  <a:cubicBezTo>
                    <a:pt x="2422983" y="6865740"/>
                    <a:pt x="2407194" y="6804159"/>
                    <a:pt x="2414082" y="7210128"/>
                  </a:cubicBezTo>
                  <a:cubicBezTo>
                    <a:pt x="2330908" y="7210735"/>
                    <a:pt x="2284282" y="7213524"/>
                    <a:pt x="2111196" y="7210489"/>
                  </a:cubicBezTo>
                  <a:cubicBezTo>
                    <a:pt x="2105408" y="6814536"/>
                    <a:pt x="2100190" y="6866253"/>
                    <a:pt x="2127384" y="6865968"/>
                  </a:cubicBezTo>
                  <a:close/>
                  <a:moveTo>
                    <a:pt x="2127194" y="7228417"/>
                  </a:moveTo>
                  <a:cubicBezTo>
                    <a:pt x="2407460" y="7233690"/>
                    <a:pt x="2414272" y="7220600"/>
                    <a:pt x="2414462" y="7232476"/>
                  </a:cubicBezTo>
                  <a:cubicBezTo>
                    <a:pt x="2416436" y="7358219"/>
                    <a:pt x="2413684" y="7364536"/>
                    <a:pt x="2415677" y="7491588"/>
                  </a:cubicBezTo>
                  <a:cubicBezTo>
                    <a:pt x="2417233" y="7591567"/>
                    <a:pt x="2432945" y="7576561"/>
                    <a:pt x="2355160" y="7573981"/>
                  </a:cubicBezTo>
                  <a:cubicBezTo>
                    <a:pt x="2067531" y="7564552"/>
                    <a:pt x="2116662" y="7608736"/>
                    <a:pt x="2114745" y="7491266"/>
                  </a:cubicBezTo>
                  <a:cubicBezTo>
                    <a:pt x="2109982" y="7188652"/>
                    <a:pt x="2103720" y="7227980"/>
                    <a:pt x="2127194" y="7228417"/>
                  </a:cubicBezTo>
                  <a:close/>
                  <a:moveTo>
                    <a:pt x="2416530" y="6503349"/>
                  </a:moveTo>
                  <a:cubicBezTo>
                    <a:pt x="2663398" y="6503652"/>
                    <a:pt x="2469627" y="6503671"/>
                    <a:pt x="2719379" y="6504202"/>
                  </a:cubicBezTo>
                  <a:cubicBezTo>
                    <a:pt x="2725584" y="6903797"/>
                    <a:pt x="2734275" y="6850354"/>
                    <a:pt x="2696341" y="6850354"/>
                  </a:cubicBezTo>
                  <a:cubicBezTo>
                    <a:pt x="2694861" y="6850354"/>
                    <a:pt x="2422869" y="6849273"/>
                    <a:pt x="2422793" y="6843696"/>
                  </a:cubicBezTo>
                  <a:cubicBezTo>
                    <a:pt x="2419548" y="6604200"/>
                    <a:pt x="2418504" y="6610215"/>
                    <a:pt x="2416530" y="6503349"/>
                  </a:cubicBezTo>
                  <a:close/>
                  <a:moveTo>
                    <a:pt x="2696341" y="6867998"/>
                  </a:moveTo>
                  <a:cubicBezTo>
                    <a:pt x="2732492" y="6867998"/>
                    <a:pt x="2722870" y="6812791"/>
                    <a:pt x="2729911" y="7209995"/>
                  </a:cubicBezTo>
                  <a:cubicBezTo>
                    <a:pt x="2707936" y="7209863"/>
                    <a:pt x="2690781" y="7209900"/>
                    <a:pt x="2468735" y="7209939"/>
                  </a:cubicBezTo>
                  <a:cubicBezTo>
                    <a:pt x="2419718" y="7209939"/>
                    <a:pt x="2428600" y="7266948"/>
                    <a:pt x="2423097" y="6865645"/>
                  </a:cubicBezTo>
                  <a:cubicBezTo>
                    <a:pt x="2586163" y="6865740"/>
                    <a:pt x="2589977" y="6867998"/>
                    <a:pt x="2696341" y="6867998"/>
                  </a:cubicBezTo>
                  <a:close/>
                  <a:moveTo>
                    <a:pt x="2734162" y="6455446"/>
                  </a:moveTo>
                  <a:cubicBezTo>
                    <a:pt x="2728393" y="6084992"/>
                    <a:pt x="2700231" y="6138737"/>
                    <a:pt x="2810011" y="6141545"/>
                  </a:cubicBezTo>
                  <a:cubicBezTo>
                    <a:pt x="2885121" y="6143461"/>
                    <a:pt x="2961957" y="6143310"/>
                    <a:pt x="3028300" y="6142171"/>
                  </a:cubicBezTo>
                  <a:cubicBezTo>
                    <a:pt x="3032228" y="6466924"/>
                    <a:pt x="3031051" y="6403787"/>
                    <a:pt x="3032569" y="6486862"/>
                  </a:cubicBezTo>
                  <a:cubicBezTo>
                    <a:pt x="2685885" y="6495684"/>
                    <a:pt x="2734674" y="6487735"/>
                    <a:pt x="2734162" y="6455446"/>
                  </a:cubicBezTo>
                  <a:close/>
                  <a:moveTo>
                    <a:pt x="3032892" y="6504506"/>
                  </a:moveTo>
                  <a:cubicBezTo>
                    <a:pt x="3035207" y="6619681"/>
                    <a:pt x="3037314" y="6611163"/>
                    <a:pt x="3039458" y="6849140"/>
                  </a:cubicBezTo>
                  <a:cubicBezTo>
                    <a:pt x="2998127" y="6849520"/>
                    <a:pt x="2740310" y="6850335"/>
                    <a:pt x="2738963" y="6850335"/>
                  </a:cubicBezTo>
                  <a:cubicBezTo>
                    <a:pt x="2739152" y="6755422"/>
                    <a:pt x="2739115" y="6774507"/>
                    <a:pt x="2734902" y="6504260"/>
                  </a:cubicBezTo>
                  <a:cubicBezTo>
                    <a:pt x="2818703" y="6504620"/>
                    <a:pt x="2913434" y="6507523"/>
                    <a:pt x="3032892" y="6504506"/>
                  </a:cubicBezTo>
                  <a:close/>
                  <a:moveTo>
                    <a:pt x="3037940" y="6866765"/>
                  </a:moveTo>
                  <a:cubicBezTo>
                    <a:pt x="3039856" y="6866765"/>
                    <a:pt x="3045303" y="7209900"/>
                    <a:pt x="3045322" y="7211399"/>
                  </a:cubicBezTo>
                  <a:cubicBezTo>
                    <a:pt x="2868554" y="7214416"/>
                    <a:pt x="2826919" y="7210811"/>
                    <a:pt x="2745434" y="7210090"/>
                  </a:cubicBezTo>
                  <a:cubicBezTo>
                    <a:pt x="2743650" y="7108043"/>
                    <a:pt x="2738773" y="7009259"/>
                    <a:pt x="2738925" y="6867941"/>
                  </a:cubicBezTo>
                  <a:cubicBezTo>
                    <a:pt x="2740272" y="6867960"/>
                    <a:pt x="3009911" y="6867030"/>
                    <a:pt x="3037940" y="6866765"/>
                  </a:cubicBezTo>
                  <a:close/>
                  <a:moveTo>
                    <a:pt x="3045682" y="7232515"/>
                  </a:moveTo>
                  <a:cubicBezTo>
                    <a:pt x="3051736" y="7618601"/>
                    <a:pt x="3054905" y="7574645"/>
                    <a:pt x="3037940" y="7574455"/>
                  </a:cubicBezTo>
                  <a:cubicBezTo>
                    <a:pt x="2692394" y="7570755"/>
                    <a:pt x="2750007" y="7602210"/>
                    <a:pt x="2748280" y="7491247"/>
                  </a:cubicBezTo>
                  <a:cubicBezTo>
                    <a:pt x="2746269" y="7362545"/>
                    <a:pt x="2747901" y="7365087"/>
                    <a:pt x="2745813" y="7232173"/>
                  </a:cubicBezTo>
                  <a:cubicBezTo>
                    <a:pt x="2745718" y="7225286"/>
                    <a:pt x="3045663" y="7231035"/>
                    <a:pt x="3045682" y="7232515"/>
                  </a:cubicBezTo>
                  <a:close/>
                  <a:moveTo>
                    <a:pt x="3048434" y="6504107"/>
                  </a:moveTo>
                  <a:cubicBezTo>
                    <a:pt x="3106236" y="6502666"/>
                    <a:pt x="3116389" y="6502912"/>
                    <a:pt x="3349973" y="6502874"/>
                  </a:cubicBezTo>
                  <a:cubicBezTo>
                    <a:pt x="3352667" y="6660660"/>
                    <a:pt x="3350883" y="6519664"/>
                    <a:pt x="3355836" y="6849956"/>
                  </a:cubicBezTo>
                  <a:cubicBezTo>
                    <a:pt x="3020291" y="6849292"/>
                    <a:pt x="3055057" y="6850430"/>
                    <a:pt x="3055000" y="6843772"/>
                  </a:cubicBezTo>
                  <a:cubicBezTo>
                    <a:pt x="3053292" y="6638975"/>
                    <a:pt x="3050388" y="6599230"/>
                    <a:pt x="3048434" y="6504107"/>
                  </a:cubicBezTo>
                  <a:close/>
                  <a:moveTo>
                    <a:pt x="3356102" y="6867581"/>
                  </a:moveTo>
                  <a:cubicBezTo>
                    <a:pt x="3360979" y="7192675"/>
                    <a:pt x="3358645" y="7022274"/>
                    <a:pt x="3361662" y="7212120"/>
                  </a:cubicBezTo>
                  <a:cubicBezTo>
                    <a:pt x="3260099" y="7211949"/>
                    <a:pt x="3188007" y="7209218"/>
                    <a:pt x="3060882" y="7211134"/>
                  </a:cubicBezTo>
                  <a:cubicBezTo>
                    <a:pt x="3059232" y="7110168"/>
                    <a:pt x="3056309" y="6994271"/>
                    <a:pt x="3055208" y="6866594"/>
                  </a:cubicBezTo>
                  <a:cubicBezTo>
                    <a:pt x="3209830" y="6865247"/>
                    <a:pt x="3259663" y="6867410"/>
                    <a:pt x="3356102" y="6867581"/>
                  </a:cubicBezTo>
                  <a:close/>
                  <a:moveTo>
                    <a:pt x="3361947" y="7229745"/>
                  </a:moveTo>
                  <a:cubicBezTo>
                    <a:pt x="3364167" y="7390167"/>
                    <a:pt x="3361605" y="7317677"/>
                    <a:pt x="3365590" y="7573355"/>
                  </a:cubicBezTo>
                  <a:cubicBezTo>
                    <a:pt x="3251693" y="7573507"/>
                    <a:pt x="3222506" y="7576086"/>
                    <a:pt x="3066234" y="7574740"/>
                  </a:cubicBezTo>
                  <a:cubicBezTo>
                    <a:pt x="3063596" y="7473223"/>
                    <a:pt x="3063198" y="7359623"/>
                    <a:pt x="3061205" y="7232211"/>
                  </a:cubicBezTo>
                  <a:cubicBezTo>
                    <a:pt x="3061110" y="7224907"/>
                    <a:pt x="3048339" y="7229270"/>
                    <a:pt x="3361947" y="7229745"/>
                  </a:cubicBezTo>
                  <a:close/>
                  <a:moveTo>
                    <a:pt x="3365515" y="6502893"/>
                  </a:moveTo>
                  <a:cubicBezTo>
                    <a:pt x="3462523" y="6502874"/>
                    <a:pt x="3470247" y="6504411"/>
                    <a:pt x="3665497" y="6504905"/>
                  </a:cubicBezTo>
                  <a:cubicBezTo>
                    <a:pt x="3665516" y="6506422"/>
                    <a:pt x="3671513" y="6835860"/>
                    <a:pt x="3671798" y="6849729"/>
                  </a:cubicBezTo>
                  <a:cubicBezTo>
                    <a:pt x="3524026" y="6849690"/>
                    <a:pt x="3424095" y="6850032"/>
                    <a:pt x="3371359" y="6849975"/>
                  </a:cubicBezTo>
                  <a:cubicBezTo>
                    <a:pt x="3366634" y="6534158"/>
                    <a:pt x="3367811" y="6638311"/>
                    <a:pt x="3365515" y="6502893"/>
                  </a:cubicBezTo>
                  <a:close/>
                  <a:moveTo>
                    <a:pt x="3379348" y="6867599"/>
                  </a:moveTo>
                  <a:cubicBezTo>
                    <a:pt x="3733510" y="6867599"/>
                    <a:pt x="3671968" y="6841457"/>
                    <a:pt x="3674037" y="6973479"/>
                  </a:cubicBezTo>
                  <a:cubicBezTo>
                    <a:pt x="3676067" y="7103509"/>
                    <a:pt x="3676466" y="7094535"/>
                    <a:pt x="3678382" y="7213145"/>
                  </a:cubicBezTo>
                  <a:cubicBezTo>
                    <a:pt x="3533420" y="7213998"/>
                    <a:pt x="3504272" y="7212139"/>
                    <a:pt x="3377204" y="7212139"/>
                  </a:cubicBezTo>
                  <a:cubicBezTo>
                    <a:pt x="3371151" y="6827001"/>
                    <a:pt x="3367792" y="6867599"/>
                    <a:pt x="3379348" y="6867599"/>
                  </a:cubicBezTo>
                  <a:close/>
                  <a:moveTo>
                    <a:pt x="3379348" y="7229763"/>
                  </a:moveTo>
                  <a:cubicBezTo>
                    <a:pt x="3380696" y="7229763"/>
                    <a:pt x="3678667" y="7230485"/>
                    <a:pt x="3678705" y="7232515"/>
                  </a:cubicBezTo>
                  <a:cubicBezTo>
                    <a:pt x="3678743" y="7234791"/>
                    <a:pt x="3682861" y="7573336"/>
                    <a:pt x="3682880" y="7575612"/>
                  </a:cubicBezTo>
                  <a:cubicBezTo>
                    <a:pt x="3474080" y="7576694"/>
                    <a:pt x="3524956" y="7573373"/>
                    <a:pt x="3381132" y="7573355"/>
                  </a:cubicBezTo>
                  <a:cubicBezTo>
                    <a:pt x="3375155" y="7191536"/>
                    <a:pt x="3378001" y="7229763"/>
                    <a:pt x="3379348" y="7229763"/>
                  </a:cubicBezTo>
                  <a:close/>
                  <a:moveTo>
                    <a:pt x="3720700" y="6505113"/>
                  </a:moveTo>
                  <a:cubicBezTo>
                    <a:pt x="3833042" y="6505569"/>
                    <a:pt x="3836723" y="6505132"/>
                    <a:pt x="3948211" y="6505569"/>
                  </a:cubicBezTo>
                  <a:cubicBezTo>
                    <a:pt x="3994059" y="6505758"/>
                    <a:pt x="3982312" y="6451405"/>
                    <a:pt x="3987000" y="6849160"/>
                  </a:cubicBezTo>
                  <a:cubicBezTo>
                    <a:pt x="3656426" y="6850677"/>
                    <a:pt x="3687396" y="6852442"/>
                    <a:pt x="3687225" y="6843677"/>
                  </a:cubicBezTo>
                  <a:cubicBezTo>
                    <a:pt x="3679445" y="6451215"/>
                    <a:pt x="3667300" y="6504885"/>
                    <a:pt x="3720700" y="6505113"/>
                  </a:cubicBezTo>
                  <a:close/>
                  <a:moveTo>
                    <a:pt x="3987227" y="6866765"/>
                  </a:moveTo>
                  <a:cubicBezTo>
                    <a:pt x="3988271" y="6954318"/>
                    <a:pt x="3989372" y="7027775"/>
                    <a:pt x="3991649" y="7103130"/>
                  </a:cubicBezTo>
                  <a:cubicBezTo>
                    <a:pt x="3995881" y="7242436"/>
                    <a:pt x="4049281" y="7210166"/>
                    <a:pt x="3720662" y="7212841"/>
                  </a:cubicBezTo>
                  <a:cubicBezTo>
                    <a:pt x="3682178" y="7213145"/>
                    <a:pt x="3695689" y="7265866"/>
                    <a:pt x="3687719" y="6867353"/>
                  </a:cubicBezTo>
                  <a:cubicBezTo>
                    <a:pt x="3964057" y="6867391"/>
                    <a:pt x="3856307" y="6867391"/>
                    <a:pt x="3987227" y="6866765"/>
                  </a:cubicBezTo>
                  <a:close/>
                  <a:moveTo>
                    <a:pt x="3720814" y="7230485"/>
                  </a:moveTo>
                  <a:cubicBezTo>
                    <a:pt x="3722161" y="7230466"/>
                    <a:pt x="3994552" y="7227791"/>
                    <a:pt x="3994628" y="7232515"/>
                  </a:cubicBezTo>
                  <a:cubicBezTo>
                    <a:pt x="4000833" y="7630174"/>
                    <a:pt x="4022011" y="7573886"/>
                    <a:pt x="3948192" y="7574493"/>
                  </a:cubicBezTo>
                  <a:cubicBezTo>
                    <a:pt x="3834655" y="7575422"/>
                    <a:pt x="3827748" y="7574512"/>
                    <a:pt x="3720700" y="7575366"/>
                  </a:cubicBezTo>
                  <a:cubicBezTo>
                    <a:pt x="3691400" y="7575555"/>
                    <a:pt x="3698858" y="7591074"/>
                    <a:pt x="3697302" y="7491247"/>
                  </a:cubicBezTo>
                  <a:cubicBezTo>
                    <a:pt x="3692729" y="7190853"/>
                    <a:pt x="3683639" y="7230788"/>
                    <a:pt x="3720814" y="7230485"/>
                  </a:cubicBezTo>
                  <a:close/>
                  <a:moveTo>
                    <a:pt x="3997456" y="6505701"/>
                  </a:moveTo>
                  <a:cubicBezTo>
                    <a:pt x="4186273" y="6506043"/>
                    <a:pt x="4159137" y="6504866"/>
                    <a:pt x="4289772" y="6504866"/>
                  </a:cubicBezTo>
                  <a:cubicBezTo>
                    <a:pt x="4305257" y="6504866"/>
                    <a:pt x="4298141" y="6463945"/>
                    <a:pt x="4304308" y="6850867"/>
                  </a:cubicBezTo>
                  <a:cubicBezTo>
                    <a:pt x="4187013" y="6851189"/>
                    <a:pt x="4168245" y="6848495"/>
                    <a:pt x="4002579" y="6849065"/>
                  </a:cubicBezTo>
                  <a:cubicBezTo>
                    <a:pt x="4001289" y="6748971"/>
                    <a:pt x="4002712" y="6839370"/>
                    <a:pt x="3997456" y="6505701"/>
                  </a:cubicBezTo>
                  <a:close/>
                  <a:moveTo>
                    <a:pt x="4062071" y="6866613"/>
                  </a:moveTo>
                  <a:cubicBezTo>
                    <a:pt x="4174659" y="6866613"/>
                    <a:pt x="4175836" y="6868529"/>
                    <a:pt x="4289753" y="6868529"/>
                  </a:cubicBezTo>
                  <a:cubicBezTo>
                    <a:pt x="4311975" y="6868529"/>
                    <a:pt x="4304251" y="6825824"/>
                    <a:pt x="4310551" y="7212747"/>
                  </a:cubicBezTo>
                  <a:cubicBezTo>
                    <a:pt x="4197299" y="7213050"/>
                    <a:pt x="4154829" y="7211039"/>
                    <a:pt x="4009828" y="7211551"/>
                  </a:cubicBezTo>
                  <a:cubicBezTo>
                    <a:pt x="4002921" y="6811293"/>
                    <a:pt x="3978744" y="6866613"/>
                    <a:pt x="4062071" y="6866613"/>
                  </a:cubicBezTo>
                  <a:close/>
                  <a:moveTo>
                    <a:pt x="4308255" y="6196486"/>
                  </a:moveTo>
                  <a:cubicBezTo>
                    <a:pt x="4307078" y="6120866"/>
                    <a:pt x="4255880" y="6143177"/>
                    <a:pt x="4610971" y="6141887"/>
                  </a:cubicBezTo>
                  <a:cubicBezTo>
                    <a:pt x="4614159" y="6331240"/>
                    <a:pt x="4612185" y="6334579"/>
                    <a:pt x="4614880" y="6486692"/>
                  </a:cubicBezTo>
                  <a:cubicBezTo>
                    <a:pt x="4551839" y="6487432"/>
                    <a:pt x="4525879" y="6487223"/>
                    <a:pt x="4315182" y="6487261"/>
                  </a:cubicBezTo>
                  <a:cubicBezTo>
                    <a:pt x="4312961" y="6328338"/>
                    <a:pt x="4310286" y="6325871"/>
                    <a:pt x="4308255" y="6196486"/>
                  </a:cubicBezTo>
                  <a:close/>
                  <a:moveTo>
                    <a:pt x="4615202" y="6504316"/>
                  </a:moveTo>
                  <a:cubicBezTo>
                    <a:pt x="4617005" y="6599173"/>
                    <a:pt x="4619833" y="6651857"/>
                    <a:pt x="4621427" y="6843942"/>
                  </a:cubicBezTo>
                  <a:cubicBezTo>
                    <a:pt x="4621465" y="6849140"/>
                    <a:pt x="4656382" y="6848799"/>
                    <a:pt x="4319831" y="6850810"/>
                  </a:cubicBezTo>
                  <a:cubicBezTo>
                    <a:pt x="4314631" y="6524540"/>
                    <a:pt x="4317174" y="6641574"/>
                    <a:pt x="4315428" y="6504866"/>
                  </a:cubicBezTo>
                  <a:cubicBezTo>
                    <a:pt x="4526145" y="6504829"/>
                    <a:pt x="4559999" y="6505000"/>
                    <a:pt x="4615202" y="6504316"/>
                  </a:cubicBezTo>
                  <a:close/>
                  <a:moveTo>
                    <a:pt x="4621636" y="6866518"/>
                  </a:moveTo>
                  <a:cubicBezTo>
                    <a:pt x="4621654" y="6868017"/>
                    <a:pt x="4625450" y="7210052"/>
                    <a:pt x="4625469" y="7211418"/>
                  </a:cubicBezTo>
                  <a:cubicBezTo>
                    <a:pt x="4467108" y="7209313"/>
                    <a:pt x="4402208" y="7212291"/>
                    <a:pt x="4326093" y="7212670"/>
                  </a:cubicBezTo>
                  <a:cubicBezTo>
                    <a:pt x="4324537" y="7116410"/>
                    <a:pt x="4324404" y="7137847"/>
                    <a:pt x="4320116" y="6868434"/>
                  </a:cubicBezTo>
                  <a:cubicBezTo>
                    <a:pt x="4407389" y="6867922"/>
                    <a:pt x="4472859" y="6863350"/>
                    <a:pt x="4621636" y="6866518"/>
                  </a:cubicBezTo>
                  <a:close/>
                  <a:moveTo>
                    <a:pt x="4625203" y="6066874"/>
                  </a:moveTo>
                  <a:cubicBezTo>
                    <a:pt x="4619187" y="5746049"/>
                    <a:pt x="4616379" y="5780500"/>
                    <a:pt x="4631352" y="5780387"/>
                  </a:cubicBezTo>
                  <a:cubicBezTo>
                    <a:pt x="4967238" y="5777655"/>
                    <a:pt x="4920954" y="5772760"/>
                    <a:pt x="4921106" y="5808142"/>
                  </a:cubicBezTo>
                  <a:cubicBezTo>
                    <a:pt x="4922681" y="6179754"/>
                    <a:pt x="4946022" y="6122953"/>
                    <a:pt x="4858957" y="6123541"/>
                  </a:cubicBezTo>
                  <a:cubicBezTo>
                    <a:pt x="4750051" y="6124281"/>
                    <a:pt x="4753409" y="6123712"/>
                    <a:pt x="4631237" y="6124186"/>
                  </a:cubicBezTo>
                  <a:cubicBezTo>
                    <a:pt x="4624463" y="6124224"/>
                    <a:pt x="4626456" y="6132818"/>
                    <a:pt x="4625203" y="6066874"/>
                  </a:cubicBezTo>
                  <a:close/>
                  <a:moveTo>
                    <a:pt x="4631332" y="6141811"/>
                  </a:moveTo>
                  <a:cubicBezTo>
                    <a:pt x="4979193" y="6140388"/>
                    <a:pt x="4924389" y="6125021"/>
                    <a:pt x="4925527" y="6196752"/>
                  </a:cubicBezTo>
                  <a:cubicBezTo>
                    <a:pt x="4930974" y="6545712"/>
                    <a:pt x="4952322" y="6487565"/>
                    <a:pt x="4859090" y="6486426"/>
                  </a:cubicBezTo>
                  <a:cubicBezTo>
                    <a:pt x="4591937" y="6483182"/>
                    <a:pt x="4630649" y="6502211"/>
                    <a:pt x="4629909" y="6455484"/>
                  </a:cubicBezTo>
                  <a:cubicBezTo>
                    <a:pt x="4624406" y="6104494"/>
                    <a:pt x="4626171" y="6141811"/>
                    <a:pt x="4631332" y="6141811"/>
                  </a:cubicBezTo>
                  <a:close/>
                  <a:moveTo>
                    <a:pt x="4631389" y="6504107"/>
                  </a:moveTo>
                  <a:cubicBezTo>
                    <a:pt x="4994925" y="6499687"/>
                    <a:pt x="4930841" y="6487071"/>
                    <a:pt x="4933517" y="6585286"/>
                  </a:cubicBezTo>
                  <a:cubicBezTo>
                    <a:pt x="4935965" y="6675381"/>
                    <a:pt x="4937407" y="6755497"/>
                    <a:pt x="4937122" y="6843828"/>
                  </a:cubicBezTo>
                  <a:cubicBezTo>
                    <a:pt x="4937084" y="6855705"/>
                    <a:pt x="4638410" y="6849216"/>
                    <a:pt x="4637044" y="6849197"/>
                  </a:cubicBezTo>
                  <a:cubicBezTo>
                    <a:pt x="4634805" y="6591281"/>
                    <a:pt x="4629207" y="6504146"/>
                    <a:pt x="4631389" y="6504107"/>
                  </a:cubicBezTo>
                  <a:close/>
                  <a:moveTo>
                    <a:pt x="4937065" y="6868472"/>
                  </a:moveTo>
                  <a:cubicBezTo>
                    <a:pt x="4936989" y="6993741"/>
                    <a:pt x="4941202" y="7104135"/>
                    <a:pt x="4942986" y="7209692"/>
                  </a:cubicBezTo>
                  <a:cubicBezTo>
                    <a:pt x="4853834" y="7210128"/>
                    <a:pt x="4804760" y="7213771"/>
                    <a:pt x="4640992" y="7211627"/>
                  </a:cubicBezTo>
                  <a:cubicBezTo>
                    <a:pt x="4640972" y="7209939"/>
                    <a:pt x="4637196" y="6868207"/>
                    <a:pt x="4637178" y="6866860"/>
                  </a:cubicBezTo>
                  <a:cubicBezTo>
                    <a:pt x="4700389" y="6868207"/>
                    <a:pt x="4934864" y="6868472"/>
                    <a:pt x="4937065" y="6868472"/>
                  </a:cubicBezTo>
                  <a:close/>
                  <a:moveTo>
                    <a:pt x="4943289" y="7227316"/>
                  </a:moveTo>
                  <a:cubicBezTo>
                    <a:pt x="4945358" y="7354671"/>
                    <a:pt x="4945263" y="7432018"/>
                    <a:pt x="4948185" y="7573563"/>
                  </a:cubicBezTo>
                  <a:lnTo>
                    <a:pt x="4647064" y="7573696"/>
                  </a:lnTo>
                  <a:cubicBezTo>
                    <a:pt x="4646097" y="7527842"/>
                    <a:pt x="4641409" y="7237637"/>
                    <a:pt x="4641314" y="7232268"/>
                  </a:cubicBezTo>
                  <a:cubicBezTo>
                    <a:pt x="4641276" y="7229100"/>
                    <a:pt x="4614899" y="7228986"/>
                    <a:pt x="4943289" y="7227316"/>
                  </a:cubicBezTo>
                  <a:close/>
                  <a:moveTo>
                    <a:pt x="4947142" y="6504696"/>
                  </a:moveTo>
                  <a:cubicBezTo>
                    <a:pt x="5077872" y="6504942"/>
                    <a:pt x="5054550" y="6503557"/>
                    <a:pt x="5247941" y="6503481"/>
                  </a:cubicBezTo>
                  <a:cubicBezTo>
                    <a:pt x="5249022" y="6596499"/>
                    <a:pt x="5247941" y="6708354"/>
                    <a:pt x="5253482" y="6847300"/>
                  </a:cubicBezTo>
                  <a:cubicBezTo>
                    <a:pt x="5057643" y="6847206"/>
                    <a:pt x="5103528" y="6850981"/>
                    <a:pt x="4952664" y="6850867"/>
                  </a:cubicBezTo>
                  <a:cubicBezTo>
                    <a:pt x="4953138" y="6693234"/>
                    <a:pt x="4948925" y="6593994"/>
                    <a:pt x="4947142" y="6504696"/>
                  </a:cubicBezTo>
                  <a:close/>
                  <a:moveTo>
                    <a:pt x="4972855" y="6868491"/>
                  </a:moveTo>
                  <a:cubicBezTo>
                    <a:pt x="5309140" y="6868491"/>
                    <a:pt x="5254658" y="6827114"/>
                    <a:pt x="5256936" y="6973441"/>
                  </a:cubicBezTo>
                  <a:cubicBezTo>
                    <a:pt x="5258871" y="7097457"/>
                    <a:pt x="5257467" y="7096774"/>
                    <a:pt x="5259079" y="7211020"/>
                  </a:cubicBezTo>
                  <a:cubicBezTo>
                    <a:pt x="5257732" y="7211001"/>
                    <a:pt x="4995513" y="7209559"/>
                    <a:pt x="4958528" y="7209654"/>
                  </a:cubicBezTo>
                  <a:cubicBezTo>
                    <a:pt x="4952076" y="6829239"/>
                    <a:pt x="4942436" y="6868491"/>
                    <a:pt x="4972855" y="6868491"/>
                  </a:cubicBezTo>
                  <a:close/>
                  <a:moveTo>
                    <a:pt x="4972855" y="7227240"/>
                  </a:moveTo>
                  <a:cubicBezTo>
                    <a:pt x="5291454" y="7227240"/>
                    <a:pt x="5259345" y="7227923"/>
                    <a:pt x="5259402" y="7232534"/>
                  </a:cubicBezTo>
                  <a:cubicBezTo>
                    <a:pt x="5265665" y="7632716"/>
                    <a:pt x="5285002" y="7572254"/>
                    <a:pt x="5200499" y="7572254"/>
                  </a:cubicBezTo>
                  <a:cubicBezTo>
                    <a:pt x="5087019" y="7572254"/>
                    <a:pt x="5084476" y="7573563"/>
                    <a:pt x="4972836" y="7573563"/>
                  </a:cubicBezTo>
                  <a:cubicBezTo>
                    <a:pt x="4960501" y="7573563"/>
                    <a:pt x="4963727" y="7586255"/>
                    <a:pt x="4962228" y="7491284"/>
                  </a:cubicBezTo>
                  <a:cubicBezTo>
                    <a:pt x="4957617" y="7194780"/>
                    <a:pt x="4951525" y="7227240"/>
                    <a:pt x="4972855" y="7227240"/>
                  </a:cubicBezTo>
                  <a:close/>
                  <a:moveTo>
                    <a:pt x="5560846" y="6196714"/>
                  </a:moveTo>
                  <a:cubicBezTo>
                    <a:pt x="5566103" y="6530686"/>
                    <a:pt x="5574604" y="6487014"/>
                    <a:pt x="5542401" y="6486502"/>
                  </a:cubicBezTo>
                  <a:cubicBezTo>
                    <a:pt x="5476761" y="6485440"/>
                    <a:pt x="5419603" y="6485458"/>
                    <a:pt x="5314340" y="6485743"/>
                  </a:cubicBezTo>
                  <a:cubicBezTo>
                    <a:pt x="5246081" y="6485914"/>
                    <a:pt x="5263596" y="6534917"/>
                    <a:pt x="5258321" y="6196449"/>
                  </a:cubicBezTo>
                  <a:cubicBezTo>
                    <a:pt x="5257239" y="6126273"/>
                    <a:pt x="5242684" y="6141261"/>
                    <a:pt x="5314453" y="6140388"/>
                  </a:cubicBezTo>
                  <a:cubicBezTo>
                    <a:pt x="5603544" y="6136897"/>
                    <a:pt x="5559822" y="6130181"/>
                    <a:pt x="5560846" y="6196714"/>
                  </a:cubicBezTo>
                  <a:close/>
                  <a:moveTo>
                    <a:pt x="5553331" y="5808521"/>
                  </a:moveTo>
                  <a:cubicBezTo>
                    <a:pt x="5556482" y="5884559"/>
                    <a:pt x="5556595" y="5906300"/>
                    <a:pt x="5558930" y="6067215"/>
                  </a:cubicBezTo>
                  <a:cubicBezTo>
                    <a:pt x="5559859" y="6135361"/>
                    <a:pt x="5564793" y="6124623"/>
                    <a:pt x="5542553" y="6123921"/>
                  </a:cubicBezTo>
                  <a:cubicBezTo>
                    <a:pt x="5179416" y="6112045"/>
                    <a:pt x="5256044" y="6221927"/>
                    <a:pt x="5252742" y="5778053"/>
                  </a:cubicBezTo>
                  <a:cubicBezTo>
                    <a:pt x="5598382" y="5779400"/>
                    <a:pt x="5551548" y="5765589"/>
                    <a:pt x="5553331" y="5808521"/>
                  </a:cubicBezTo>
                  <a:close/>
                  <a:moveTo>
                    <a:pt x="5546367" y="5419740"/>
                  </a:moveTo>
                  <a:cubicBezTo>
                    <a:pt x="5552345" y="5802925"/>
                    <a:pt x="5554128" y="5760865"/>
                    <a:pt x="5542287" y="5760960"/>
                  </a:cubicBezTo>
                  <a:cubicBezTo>
                    <a:pt x="5192263" y="5763293"/>
                    <a:pt x="5253140" y="5780500"/>
                    <a:pt x="5251546" y="5678396"/>
                  </a:cubicBezTo>
                  <a:cubicBezTo>
                    <a:pt x="5249478" y="5547665"/>
                    <a:pt x="5248927" y="5557017"/>
                    <a:pt x="5246707" y="5419399"/>
                  </a:cubicBezTo>
                  <a:cubicBezTo>
                    <a:pt x="5246650" y="5414713"/>
                    <a:pt x="5546310" y="5416496"/>
                    <a:pt x="5546367" y="5419740"/>
                  </a:cubicBezTo>
                  <a:close/>
                  <a:moveTo>
                    <a:pt x="5546025" y="5398644"/>
                  </a:moveTo>
                  <a:cubicBezTo>
                    <a:pt x="5391669" y="5401699"/>
                    <a:pt x="5331457" y="5398758"/>
                    <a:pt x="5246365" y="5398302"/>
                  </a:cubicBezTo>
                  <a:cubicBezTo>
                    <a:pt x="5244600" y="5292177"/>
                    <a:pt x="5240881" y="5171765"/>
                    <a:pt x="5240672" y="5053649"/>
                  </a:cubicBezTo>
                  <a:cubicBezTo>
                    <a:pt x="5347986" y="5054086"/>
                    <a:pt x="5307109" y="5055527"/>
                    <a:pt x="5540048" y="5054958"/>
                  </a:cubicBezTo>
                  <a:cubicBezTo>
                    <a:pt x="5544185" y="5309934"/>
                    <a:pt x="5544602" y="5310711"/>
                    <a:pt x="5546025" y="5398644"/>
                  </a:cubicBezTo>
                  <a:close/>
                  <a:moveTo>
                    <a:pt x="5539782" y="5037296"/>
                  </a:moveTo>
                  <a:cubicBezTo>
                    <a:pt x="5201770" y="5038187"/>
                    <a:pt x="5240672" y="5036632"/>
                    <a:pt x="5240672" y="5031510"/>
                  </a:cubicBezTo>
                  <a:cubicBezTo>
                    <a:pt x="5240502" y="4864296"/>
                    <a:pt x="5236270" y="4775472"/>
                    <a:pt x="5234486" y="4689759"/>
                  </a:cubicBezTo>
                  <a:cubicBezTo>
                    <a:pt x="5333487" y="4690442"/>
                    <a:pt x="5342520" y="4694236"/>
                    <a:pt x="5534829" y="4692244"/>
                  </a:cubicBezTo>
                  <a:cubicBezTo>
                    <a:pt x="5536765" y="4829692"/>
                    <a:pt x="5534621" y="4718880"/>
                    <a:pt x="5539782" y="5037296"/>
                  </a:cubicBezTo>
                  <a:close/>
                  <a:moveTo>
                    <a:pt x="5532514" y="4383902"/>
                  </a:moveTo>
                  <a:cubicBezTo>
                    <a:pt x="5534526" y="4512073"/>
                    <a:pt x="5532040" y="4513230"/>
                    <a:pt x="5534071" y="4642861"/>
                  </a:cubicBezTo>
                  <a:cubicBezTo>
                    <a:pt x="5534829" y="4690005"/>
                    <a:pt x="5578608" y="4674392"/>
                    <a:pt x="5234126" y="4672153"/>
                  </a:cubicBezTo>
                  <a:cubicBezTo>
                    <a:pt x="5231336" y="4525694"/>
                    <a:pt x="5234107" y="4510005"/>
                    <a:pt x="5230634" y="4329056"/>
                  </a:cubicBezTo>
                  <a:cubicBezTo>
                    <a:pt x="5587850" y="4329587"/>
                    <a:pt x="5531394" y="4312702"/>
                    <a:pt x="5532514" y="4383902"/>
                  </a:cubicBezTo>
                  <a:close/>
                  <a:moveTo>
                    <a:pt x="5523254" y="3965810"/>
                  </a:moveTo>
                  <a:cubicBezTo>
                    <a:pt x="5529516" y="4332205"/>
                    <a:pt x="5527239" y="4169373"/>
                    <a:pt x="5531053" y="4312133"/>
                  </a:cubicBezTo>
                  <a:cubicBezTo>
                    <a:pt x="5174785" y="4312247"/>
                    <a:pt x="5230824" y="4328695"/>
                    <a:pt x="5228964" y="4254005"/>
                  </a:cubicBezTo>
                  <a:cubicBezTo>
                    <a:pt x="5226744" y="4165218"/>
                    <a:pt x="5225396" y="4085975"/>
                    <a:pt x="5225017" y="3995311"/>
                  </a:cubicBezTo>
                  <a:cubicBezTo>
                    <a:pt x="5224808" y="3953763"/>
                    <a:pt x="5178088" y="3962851"/>
                    <a:pt x="5523254" y="3965810"/>
                  </a:cubicBezTo>
                  <a:close/>
                  <a:moveTo>
                    <a:pt x="5520122" y="3607137"/>
                  </a:moveTo>
                  <a:cubicBezTo>
                    <a:pt x="5522457" y="3755550"/>
                    <a:pt x="5518737" y="3693077"/>
                    <a:pt x="5522950" y="3948205"/>
                  </a:cubicBezTo>
                  <a:cubicBezTo>
                    <a:pt x="5521033" y="3948186"/>
                    <a:pt x="5227009" y="3947066"/>
                    <a:pt x="5224713" y="3947047"/>
                  </a:cubicBezTo>
                  <a:cubicBezTo>
                    <a:pt x="5223081" y="3749650"/>
                    <a:pt x="5219418" y="3750219"/>
                    <a:pt x="5217255" y="3602944"/>
                  </a:cubicBezTo>
                  <a:cubicBezTo>
                    <a:pt x="5218641" y="3602944"/>
                    <a:pt x="5520103" y="3605790"/>
                    <a:pt x="5520122" y="3607137"/>
                  </a:cubicBezTo>
                  <a:close/>
                  <a:moveTo>
                    <a:pt x="5512342" y="3241425"/>
                  </a:moveTo>
                  <a:cubicBezTo>
                    <a:pt x="5522286" y="3706775"/>
                    <a:pt x="5518813" y="3530151"/>
                    <a:pt x="5519800" y="3586856"/>
                  </a:cubicBezTo>
                  <a:cubicBezTo>
                    <a:pt x="5395256" y="3589911"/>
                    <a:pt x="5310127" y="3585547"/>
                    <a:pt x="5217009" y="3585339"/>
                  </a:cubicBezTo>
                  <a:cubicBezTo>
                    <a:pt x="5215377" y="3475854"/>
                    <a:pt x="5215301" y="3398281"/>
                    <a:pt x="5212094" y="3241311"/>
                  </a:cubicBezTo>
                  <a:cubicBezTo>
                    <a:pt x="5303409" y="3241349"/>
                    <a:pt x="5426074" y="3242658"/>
                    <a:pt x="5512342" y="3241425"/>
                  </a:cubicBezTo>
                  <a:close/>
                  <a:moveTo>
                    <a:pt x="5511848" y="3218963"/>
                  </a:moveTo>
                  <a:cubicBezTo>
                    <a:pt x="5512038" y="3227196"/>
                    <a:pt x="5536101" y="3223801"/>
                    <a:pt x="5211733" y="3223687"/>
                  </a:cubicBezTo>
                  <a:cubicBezTo>
                    <a:pt x="5211695" y="3221942"/>
                    <a:pt x="5205167" y="2878711"/>
                    <a:pt x="5205148" y="2877307"/>
                  </a:cubicBezTo>
                  <a:cubicBezTo>
                    <a:pt x="5206514" y="2877307"/>
                    <a:pt x="5505169" y="2878995"/>
                    <a:pt x="5506611" y="2879014"/>
                  </a:cubicBezTo>
                  <a:cubicBezTo>
                    <a:pt x="5507712" y="2955905"/>
                    <a:pt x="5508660" y="3073338"/>
                    <a:pt x="5511848" y="3218963"/>
                  </a:cubicBezTo>
                  <a:close/>
                  <a:moveTo>
                    <a:pt x="5502493" y="2571810"/>
                  </a:moveTo>
                  <a:cubicBezTo>
                    <a:pt x="5504524" y="2701158"/>
                    <a:pt x="5503840" y="2700911"/>
                    <a:pt x="5505871" y="2830580"/>
                  </a:cubicBezTo>
                  <a:cubicBezTo>
                    <a:pt x="5506573" y="2875163"/>
                    <a:pt x="5552686" y="2859815"/>
                    <a:pt x="5204844" y="2859683"/>
                  </a:cubicBezTo>
                  <a:cubicBezTo>
                    <a:pt x="5201733" y="2673763"/>
                    <a:pt x="5204484" y="2716581"/>
                    <a:pt x="5200897" y="2517249"/>
                  </a:cubicBezTo>
                  <a:cubicBezTo>
                    <a:pt x="5553351" y="2517249"/>
                    <a:pt x="5501317" y="2496020"/>
                    <a:pt x="5502493" y="2571810"/>
                  </a:cubicBezTo>
                  <a:close/>
                  <a:moveTo>
                    <a:pt x="5497502" y="2183504"/>
                  </a:moveTo>
                  <a:cubicBezTo>
                    <a:pt x="5505359" y="2559839"/>
                    <a:pt x="5518737" y="2498865"/>
                    <a:pt x="5428295" y="2498865"/>
                  </a:cubicBezTo>
                  <a:cubicBezTo>
                    <a:pt x="5314207" y="2498865"/>
                    <a:pt x="5314700" y="2499624"/>
                    <a:pt x="5200556" y="2499624"/>
                  </a:cubicBezTo>
                  <a:cubicBezTo>
                    <a:pt x="5197539" y="2342067"/>
                    <a:pt x="5197026" y="2368380"/>
                    <a:pt x="5195128" y="2153093"/>
                  </a:cubicBezTo>
                  <a:cubicBezTo>
                    <a:pt x="5538188" y="2153112"/>
                    <a:pt x="5496610" y="2140458"/>
                    <a:pt x="5497502" y="2183504"/>
                  </a:cubicBezTo>
                  <a:close/>
                  <a:moveTo>
                    <a:pt x="5490234" y="1795349"/>
                  </a:moveTo>
                  <a:cubicBezTo>
                    <a:pt x="5496572" y="2199516"/>
                    <a:pt x="5519136" y="2135184"/>
                    <a:pt x="5428295" y="2135184"/>
                  </a:cubicBezTo>
                  <a:cubicBezTo>
                    <a:pt x="5315630" y="2135184"/>
                    <a:pt x="5314340" y="2135487"/>
                    <a:pt x="5200499" y="2135487"/>
                  </a:cubicBezTo>
                  <a:cubicBezTo>
                    <a:pt x="5192946" y="2135487"/>
                    <a:pt x="5195280" y="2145922"/>
                    <a:pt x="5193838" y="2053777"/>
                  </a:cubicBezTo>
                  <a:cubicBezTo>
                    <a:pt x="5189132" y="1751734"/>
                    <a:pt x="5187424" y="1791137"/>
                    <a:pt x="5200499" y="1791137"/>
                  </a:cubicBezTo>
                  <a:cubicBezTo>
                    <a:pt x="5511108" y="1791137"/>
                    <a:pt x="5490082" y="1785218"/>
                    <a:pt x="5490234" y="1795349"/>
                  </a:cubicBezTo>
                  <a:close/>
                  <a:moveTo>
                    <a:pt x="5489893" y="1772299"/>
                  </a:moveTo>
                  <a:cubicBezTo>
                    <a:pt x="5382713" y="1771066"/>
                    <a:pt x="5312271" y="1773494"/>
                    <a:pt x="5191011" y="1773513"/>
                  </a:cubicBezTo>
                  <a:cubicBezTo>
                    <a:pt x="5184312" y="1384390"/>
                    <a:pt x="5174596" y="1426905"/>
                    <a:pt x="5200518" y="1426905"/>
                  </a:cubicBezTo>
                  <a:cubicBezTo>
                    <a:pt x="5296274" y="1426905"/>
                    <a:pt x="5321893" y="1427133"/>
                    <a:pt x="5428313" y="1427133"/>
                  </a:cubicBezTo>
                  <a:cubicBezTo>
                    <a:pt x="5504353" y="1427152"/>
                    <a:pt x="5483725" y="1364660"/>
                    <a:pt x="5489893" y="1772299"/>
                  </a:cubicBezTo>
                  <a:close/>
                  <a:moveTo>
                    <a:pt x="5479626" y="1148424"/>
                  </a:moveTo>
                  <a:cubicBezTo>
                    <a:pt x="5482017" y="1227212"/>
                    <a:pt x="5482055" y="1244628"/>
                    <a:pt x="5484750" y="1409869"/>
                  </a:cubicBezTo>
                  <a:cubicBezTo>
                    <a:pt x="5451142" y="1409433"/>
                    <a:pt x="5207065" y="1409262"/>
                    <a:pt x="5183629" y="1409338"/>
                  </a:cubicBezTo>
                  <a:cubicBezTo>
                    <a:pt x="5177348" y="1014201"/>
                    <a:pt x="5167308" y="1067170"/>
                    <a:pt x="5200518" y="1067170"/>
                  </a:cubicBezTo>
                  <a:cubicBezTo>
                    <a:pt x="5534298" y="1067170"/>
                    <a:pt x="5476248" y="1036379"/>
                    <a:pt x="5479626" y="1148424"/>
                  </a:cubicBezTo>
                  <a:close/>
                  <a:moveTo>
                    <a:pt x="5474199" y="759966"/>
                  </a:moveTo>
                  <a:cubicBezTo>
                    <a:pt x="5479360" y="1098966"/>
                    <a:pt x="5490766" y="1047041"/>
                    <a:pt x="5428295" y="1047041"/>
                  </a:cubicBezTo>
                  <a:cubicBezTo>
                    <a:pt x="5139906" y="1047041"/>
                    <a:pt x="5177272" y="1064400"/>
                    <a:pt x="5176569" y="1018622"/>
                  </a:cubicBezTo>
                  <a:cubicBezTo>
                    <a:pt x="5170876" y="655414"/>
                    <a:pt x="5164500" y="703716"/>
                    <a:pt x="5200518" y="703716"/>
                  </a:cubicBezTo>
                  <a:cubicBezTo>
                    <a:pt x="5523330" y="703716"/>
                    <a:pt x="5473042" y="686091"/>
                    <a:pt x="5474199" y="759966"/>
                  </a:cubicBezTo>
                  <a:close/>
                  <a:moveTo>
                    <a:pt x="5200518" y="339939"/>
                  </a:moveTo>
                  <a:cubicBezTo>
                    <a:pt x="5510160" y="339939"/>
                    <a:pt x="5468012" y="332559"/>
                    <a:pt x="5468051" y="371488"/>
                  </a:cubicBezTo>
                  <a:cubicBezTo>
                    <a:pt x="5468051" y="738908"/>
                    <a:pt x="5492227" y="685446"/>
                    <a:pt x="5428295" y="685446"/>
                  </a:cubicBezTo>
                  <a:cubicBezTo>
                    <a:pt x="5125541" y="685446"/>
                    <a:pt x="5173210" y="701837"/>
                    <a:pt x="5171559" y="630164"/>
                  </a:cubicBezTo>
                  <a:cubicBezTo>
                    <a:pt x="5164178" y="293421"/>
                    <a:pt x="5154082" y="339939"/>
                    <a:pt x="5200518" y="339939"/>
                  </a:cubicBezTo>
                  <a:close/>
                  <a:moveTo>
                    <a:pt x="5168087" y="1409414"/>
                  </a:moveTo>
                  <a:cubicBezTo>
                    <a:pt x="5087967" y="1409926"/>
                    <a:pt x="4867819" y="1418463"/>
                    <a:pt x="4867345" y="1406549"/>
                  </a:cubicBezTo>
                  <a:cubicBezTo>
                    <a:pt x="4862449" y="1285398"/>
                    <a:pt x="4862695" y="1169027"/>
                    <a:pt x="4861329" y="1066752"/>
                  </a:cubicBezTo>
                  <a:cubicBezTo>
                    <a:pt x="5186038" y="1066866"/>
                    <a:pt x="5027925" y="1067056"/>
                    <a:pt x="5161824" y="1067170"/>
                  </a:cubicBezTo>
                  <a:cubicBezTo>
                    <a:pt x="5164709" y="1228597"/>
                    <a:pt x="5162337" y="1047458"/>
                    <a:pt x="5168087" y="1409414"/>
                  </a:cubicBezTo>
                  <a:close/>
                  <a:moveTo>
                    <a:pt x="5161027" y="1018925"/>
                  </a:moveTo>
                  <a:cubicBezTo>
                    <a:pt x="5161692" y="1061725"/>
                    <a:pt x="5208849" y="1049261"/>
                    <a:pt x="4861083" y="1049147"/>
                  </a:cubicBezTo>
                  <a:cubicBezTo>
                    <a:pt x="4857363" y="788859"/>
                    <a:pt x="4861045" y="982690"/>
                    <a:pt x="4856870" y="702596"/>
                  </a:cubicBezTo>
                  <a:cubicBezTo>
                    <a:pt x="5276728" y="704133"/>
                    <a:pt x="5122087" y="703583"/>
                    <a:pt x="5157536" y="703678"/>
                  </a:cubicBezTo>
                  <a:cubicBezTo>
                    <a:pt x="5160951" y="888763"/>
                    <a:pt x="5158674" y="868748"/>
                    <a:pt x="5161027" y="1018925"/>
                  </a:cubicBezTo>
                  <a:close/>
                  <a:moveTo>
                    <a:pt x="4859052" y="341665"/>
                  </a:moveTo>
                  <a:cubicBezTo>
                    <a:pt x="5196002" y="341001"/>
                    <a:pt x="5149699" y="327057"/>
                    <a:pt x="5150875" y="371754"/>
                  </a:cubicBezTo>
                  <a:cubicBezTo>
                    <a:pt x="5160667" y="746534"/>
                    <a:pt x="5174197" y="686338"/>
                    <a:pt x="5086753" y="685617"/>
                  </a:cubicBezTo>
                  <a:cubicBezTo>
                    <a:pt x="4810130" y="683378"/>
                    <a:pt x="4856927" y="704171"/>
                    <a:pt x="4855883" y="634299"/>
                  </a:cubicBezTo>
                  <a:cubicBezTo>
                    <a:pt x="4851272" y="306777"/>
                    <a:pt x="4847211" y="341703"/>
                    <a:pt x="4859052" y="341665"/>
                  </a:cubicBezTo>
                  <a:close/>
                  <a:moveTo>
                    <a:pt x="4851822" y="1407346"/>
                  </a:moveTo>
                  <a:cubicBezTo>
                    <a:pt x="4851974" y="1411121"/>
                    <a:pt x="4887631" y="1409547"/>
                    <a:pt x="4552086" y="1411387"/>
                  </a:cubicBezTo>
                  <a:cubicBezTo>
                    <a:pt x="4547456" y="1211637"/>
                    <a:pt x="4548613" y="1162956"/>
                    <a:pt x="4547361" y="1064893"/>
                  </a:cubicBezTo>
                  <a:cubicBezTo>
                    <a:pt x="4696309" y="1065424"/>
                    <a:pt x="4549353" y="1066657"/>
                    <a:pt x="4845806" y="1066752"/>
                  </a:cubicBezTo>
                  <a:cubicBezTo>
                    <a:pt x="4847173" y="1170279"/>
                    <a:pt x="4846945" y="1286289"/>
                    <a:pt x="4851822" y="1407346"/>
                  </a:cubicBezTo>
                  <a:close/>
                  <a:moveTo>
                    <a:pt x="4842201" y="759966"/>
                  </a:moveTo>
                  <a:cubicBezTo>
                    <a:pt x="4844194" y="887055"/>
                    <a:pt x="4843093" y="889920"/>
                    <a:pt x="4845105" y="1018925"/>
                  </a:cubicBezTo>
                  <a:cubicBezTo>
                    <a:pt x="4845806" y="1063489"/>
                    <a:pt x="4891123" y="1048445"/>
                    <a:pt x="4547114" y="1047269"/>
                  </a:cubicBezTo>
                  <a:cubicBezTo>
                    <a:pt x="4545463" y="928242"/>
                    <a:pt x="4544647" y="926478"/>
                    <a:pt x="4541042" y="702862"/>
                  </a:cubicBezTo>
                  <a:cubicBezTo>
                    <a:pt x="4894462" y="702634"/>
                    <a:pt x="4841043" y="683075"/>
                    <a:pt x="4842201" y="759966"/>
                  </a:cubicBezTo>
                  <a:close/>
                  <a:moveTo>
                    <a:pt x="4745136" y="341817"/>
                  </a:moveTo>
                  <a:cubicBezTo>
                    <a:pt x="4851765" y="341817"/>
                    <a:pt x="4835123" y="333451"/>
                    <a:pt x="4835920" y="371659"/>
                  </a:cubicBezTo>
                  <a:cubicBezTo>
                    <a:pt x="4837798" y="461584"/>
                    <a:pt x="4838975" y="539708"/>
                    <a:pt x="4840303" y="634584"/>
                  </a:cubicBezTo>
                  <a:cubicBezTo>
                    <a:pt x="4841290" y="700604"/>
                    <a:pt x="4896094" y="684953"/>
                    <a:pt x="4540776" y="685237"/>
                  </a:cubicBezTo>
                  <a:cubicBezTo>
                    <a:pt x="4537038" y="452326"/>
                    <a:pt x="4537056" y="446388"/>
                    <a:pt x="4535178" y="371204"/>
                  </a:cubicBezTo>
                  <a:cubicBezTo>
                    <a:pt x="4534191" y="331800"/>
                    <a:pt x="4497244" y="341627"/>
                    <a:pt x="4745136" y="341817"/>
                  </a:cubicBezTo>
                  <a:close/>
                  <a:moveTo>
                    <a:pt x="4517453" y="1411482"/>
                  </a:moveTo>
                  <a:cubicBezTo>
                    <a:pt x="4404789" y="1411482"/>
                    <a:pt x="4405416" y="1409224"/>
                    <a:pt x="4289772" y="1409224"/>
                  </a:cubicBezTo>
                  <a:cubicBezTo>
                    <a:pt x="4214169" y="1409224"/>
                    <a:pt x="4235480" y="1474220"/>
                    <a:pt x="4228572" y="1066373"/>
                  </a:cubicBezTo>
                  <a:cubicBezTo>
                    <a:pt x="4357215" y="1067739"/>
                    <a:pt x="4403271" y="1064628"/>
                    <a:pt x="4531819" y="1064836"/>
                  </a:cubicBezTo>
                  <a:cubicBezTo>
                    <a:pt x="4536772" y="1462761"/>
                    <a:pt x="4544932" y="1411482"/>
                    <a:pt x="4517453" y="1411482"/>
                  </a:cubicBezTo>
                  <a:close/>
                  <a:moveTo>
                    <a:pt x="4526430" y="759928"/>
                  </a:moveTo>
                  <a:cubicBezTo>
                    <a:pt x="4531667" y="1091282"/>
                    <a:pt x="4537398" y="1047231"/>
                    <a:pt x="4517453" y="1047231"/>
                  </a:cubicBezTo>
                  <a:cubicBezTo>
                    <a:pt x="4185305" y="1047231"/>
                    <a:pt x="4228496" y="1063091"/>
                    <a:pt x="4227794" y="1018622"/>
                  </a:cubicBezTo>
                  <a:cubicBezTo>
                    <a:pt x="4225726" y="886069"/>
                    <a:pt x="4227282" y="888554"/>
                    <a:pt x="4225251" y="759662"/>
                  </a:cubicBezTo>
                  <a:cubicBezTo>
                    <a:pt x="4224151" y="691365"/>
                    <a:pt x="4207375" y="703184"/>
                    <a:pt x="4289753" y="703184"/>
                  </a:cubicBezTo>
                  <a:cubicBezTo>
                    <a:pt x="4573245" y="703184"/>
                    <a:pt x="4525158" y="681348"/>
                    <a:pt x="4526430" y="759928"/>
                  </a:cubicBezTo>
                  <a:close/>
                  <a:moveTo>
                    <a:pt x="4519636" y="371716"/>
                  </a:moveTo>
                  <a:cubicBezTo>
                    <a:pt x="4521590" y="449423"/>
                    <a:pt x="4521647" y="461849"/>
                    <a:pt x="4525234" y="685256"/>
                  </a:cubicBezTo>
                  <a:cubicBezTo>
                    <a:pt x="4491987" y="685256"/>
                    <a:pt x="4257587" y="685522"/>
                    <a:pt x="4224056" y="685883"/>
                  </a:cubicBezTo>
                  <a:lnTo>
                    <a:pt x="4218458" y="340451"/>
                  </a:lnTo>
                  <a:cubicBezTo>
                    <a:pt x="4576338" y="334760"/>
                    <a:pt x="4518706" y="334855"/>
                    <a:pt x="4519636" y="371716"/>
                  </a:cubicBezTo>
                  <a:close/>
                  <a:moveTo>
                    <a:pt x="4214511" y="1148272"/>
                  </a:moveTo>
                  <a:cubicBezTo>
                    <a:pt x="4216048" y="1229963"/>
                    <a:pt x="4215516" y="1199343"/>
                    <a:pt x="4218894" y="1409831"/>
                  </a:cubicBezTo>
                  <a:cubicBezTo>
                    <a:pt x="4120955" y="1411747"/>
                    <a:pt x="4160522" y="1414024"/>
                    <a:pt x="3917640" y="1411709"/>
                  </a:cubicBezTo>
                  <a:cubicBezTo>
                    <a:pt x="3913237" y="1057627"/>
                    <a:pt x="3915799" y="1174453"/>
                    <a:pt x="3914679" y="1064438"/>
                  </a:cubicBezTo>
                  <a:cubicBezTo>
                    <a:pt x="4274761" y="1064267"/>
                    <a:pt x="4212556" y="1049621"/>
                    <a:pt x="4214511" y="1148272"/>
                  </a:cubicBezTo>
                  <a:close/>
                  <a:moveTo>
                    <a:pt x="4209709" y="759966"/>
                  </a:moveTo>
                  <a:cubicBezTo>
                    <a:pt x="4214814" y="1095172"/>
                    <a:pt x="4223600" y="1048881"/>
                    <a:pt x="4176045" y="1047914"/>
                  </a:cubicBezTo>
                  <a:cubicBezTo>
                    <a:pt x="4104882" y="1046472"/>
                    <a:pt x="4091750" y="1046756"/>
                    <a:pt x="3914471" y="1046832"/>
                  </a:cubicBezTo>
                  <a:cubicBezTo>
                    <a:pt x="3912345" y="880017"/>
                    <a:pt x="3908948" y="880946"/>
                    <a:pt x="3907089" y="703943"/>
                  </a:cubicBezTo>
                  <a:cubicBezTo>
                    <a:pt x="4262426" y="707415"/>
                    <a:pt x="4208457" y="681823"/>
                    <a:pt x="4209709" y="759966"/>
                  </a:cubicBezTo>
                  <a:close/>
                  <a:moveTo>
                    <a:pt x="3948154" y="342007"/>
                  </a:moveTo>
                  <a:cubicBezTo>
                    <a:pt x="4025351" y="343031"/>
                    <a:pt x="4099797" y="343202"/>
                    <a:pt x="4176083" y="341362"/>
                  </a:cubicBezTo>
                  <a:cubicBezTo>
                    <a:pt x="4213770" y="340413"/>
                    <a:pt x="4202100" y="289096"/>
                    <a:pt x="4208514" y="686091"/>
                  </a:cubicBezTo>
                  <a:cubicBezTo>
                    <a:pt x="4073267" y="688026"/>
                    <a:pt x="4126345" y="688501"/>
                    <a:pt x="3906918" y="686357"/>
                  </a:cubicBezTo>
                  <a:cubicBezTo>
                    <a:pt x="3903654" y="283784"/>
                    <a:pt x="3885361" y="341191"/>
                    <a:pt x="3948154" y="342007"/>
                  </a:cubicBezTo>
                  <a:close/>
                  <a:moveTo>
                    <a:pt x="3907848" y="1775201"/>
                  </a:moveTo>
                  <a:cubicBezTo>
                    <a:pt x="3833478" y="1775733"/>
                    <a:pt x="3737020" y="1775201"/>
                    <a:pt x="3609554" y="1775201"/>
                  </a:cubicBezTo>
                  <a:cubicBezTo>
                    <a:pt x="3609345" y="1762604"/>
                    <a:pt x="3604241" y="1467561"/>
                    <a:pt x="3603292" y="1427835"/>
                  </a:cubicBezTo>
                  <a:cubicBezTo>
                    <a:pt x="3604677" y="1427835"/>
                    <a:pt x="3900200" y="1429182"/>
                    <a:pt x="3902288" y="1429201"/>
                  </a:cubicBezTo>
                  <a:cubicBezTo>
                    <a:pt x="3903844" y="1555532"/>
                    <a:pt x="3906519" y="1691974"/>
                    <a:pt x="3907848" y="1775201"/>
                  </a:cubicBezTo>
                  <a:close/>
                  <a:moveTo>
                    <a:pt x="3899384" y="1148083"/>
                  </a:moveTo>
                  <a:cubicBezTo>
                    <a:pt x="3898720" y="1464602"/>
                    <a:pt x="3933125" y="1411368"/>
                    <a:pt x="3834484" y="1411368"/>
                  </a:cubicBezTo>
                  <a:cubicBezTo>
                    <a:pt x="3576592" y="1411368"/>
                    <a:pt x="3602893" y="1411349"/>
                    <a:pt x="3602779" y="1406739"/>
                  </a:cubicBezTo>
                  <a:cubicBezTo>
                    <a:pt x="3601261" y="1343811"/>
                    <a:pt x="3591526" y="1065254"/>
                    <a:pt x="3606992" y="1065254"/>
                  </a:cubicBezTo>
                  <a:cubicBezTo>
                    <a:pt x="3958686" y="1065254"/>
                    <a:pt x="3899612" y="1039358"/>
                    <a:pt x="3899384" y="1148083"/>
                  </a:cubicBezTo>
                  <a:close/>
                  <a:moveTo>
                    <a:pt x="3892306" y="759966"/>
                  </a:moveTo>
                  <a:cubicBezTo>
                    <a:pt x="3897601" y="1097657"/>
                    <a:pt x="3920202" y="1046832"/>
                    <a:pt x="3834484" y="1046870"/>
                  </a:cubicBezTo>
                  <a:cubicBezTo>
                    <a:pt x="3563156" y="1046870"/>
                    <a:pt x="3597561" y="1060473"/>
                    <a:pt x="3596897" y="1018584"/>
                  </a:cubicBezTo>
                  <a:cubicBezTo>
                    <a:pt x="3596745" y="1008453"/>
                    <a:pt x="3592266" y="717773"/>
                    <a:pt x="3592020" y="701667"/>
                  </a:cubicBezTo>
                  <a:cubicBezTo>
                    <a:pt x="3952443" y="700908"/>
                    <a:pt x="3891186" y="689316"/>
                    <a:pt x="3892306" y="759966"/>
                  </a:cubicBezTo>
                  <a:close/>
                  <a:moveTo>
                    <a:pt x="3606992" y="342216"/>
                  </a:moveTo>
                  <a:cubicBezTo>
                    <a:pt x="3929823" y="342216"/>
                    <a:pt x="3886499" y="328784"/>
                    <a:pt x="3887429" y="370805"/>
                  </a:cubicBezTo>
                  <a:cubicBezTo>
                    <a:pt x="3896007" y="748014"/>
                    <a:pt x="3903142" y="686034"/>
                    <a:pt x="3834484" y="686034"/>
                  </a:cubicBezTo>
                  <a:cubicBezTo>
                    <a:pt x="3721042" y="686034"/>
                    <a:pt x="3720928" y="684042"/>
                    <a:pt x="3606992" y="684042"/>
                  </a:cubicBezTo>
                  <a:cubicBezTo>
                    <a:pt x="3586706" y="684042"/>
                    <a:pt x="3591887" y="693945"/>
                    <a:pt x="3591014" y="630201"/>
                  </a:cubicBezTo>
                  <a:cubicBezTo>
                    <a:pt x="3586516" y="297879"/>
                    <a:pt x="3577863" y="342216"/>
                    <a:pt x="3606992" y="342216"/>
                  </a:cubicBezTo>
                  <a:close/>
                  <a:moveTo>
                    <a:pt x="3582038" y="1065292"/>
                  </a:moveTo>
                  <a:cubicBezTo>
                    <a:pt x="3583347" y="1160452"/>
                    <a:pt x="3583366" y="1248992"/>
                    <a:pt x="3587313" y="1410248"/>
                  </a:cubicBezTo>
                  <a:cubicBezTo>
                    <a:pt x="3270233" y="1410818"/>
                    <a:pt x="3287122" y="1414555"/>
                    <a:pt x="3286932" y="1407479"/>
                  </a:cubicBezTo>
                  <a:cubicBezTo>
                    <a:pt x="3286211" y="1376878"/>
                    <a:pt x="3280442" y="1067758"/>
                    <a:pt x="3280423" y="1066373"/>
                  </a:cubicBezTo>
                  <a:cubicBezTo>
                    <a:pt x="3439410" y="1067720"/>
                    <a:pt x="3485637" y="1065500"/>
                    <a:pt x="3582038" y="1065292"/>
                  </a:cubicBezTo>
                  <a:close/>
                  <a:moveTo>
                    <a:pt x="3581791" y="1047667"/>
                  </a:moveTo>
                  <a:cubicBezTo>
                    <a:pt x="3234139" y="1048407"/>
                    <a:pt x="3280328" y="1061611"/>
                    <a:pt x="3279645" y="1018584"/>
                  </a:cubicBezTo>
                  <a:cubicBezTo>
                    <a:pt x="3277615" y="888990"/>
                    <a:pt x="3278165" y="888914"/>
                    <a:pt x="3276134" y="759662"/>
                  </a:cubicBezTo>
                  <a:cubicBezTo>
                    <a:pt x="3274996" y="687533"/>
                    <a:pt x="3216036" y="703754"/>
                    <a:pt x="3576459" y="701743"/>
                  </a:cubicBezTo>
                  <a:cubicBezTo>
                    <a:pt x="3576478" y="703184"/>
                    <a:pt x="3581317" y="1014733"/>
                    <a:pt x="3581791" y="1047667"/>
                  </a:cubicBezTo>
                  <a:close/>
                  <a:moveTo>
                    <a:pt x="3570595" y="342121"/>
                  </a:moveTo>
                  <a:cubicBezTo>
                    <a:pt x="3574428" y="535477"/>
                    <a:pt x="3574125" y="541662"/>
                    <a:pt x="3576212" y="684118"/>
                  </a:cubicBezTo>
                  <a:cubicBezTo>
                    <a:pt x="3227497" y="685958"/>
                    <a:pt x="3275451" y="708895"/>
                    <a:pt x="3273649" y="630126"/>
                  </a:cubicBezTo>
                  <a:cubicBezTo>
                    <a:pt x="3270821" y="506792"/>
                    <a:pt x="3270100" y="436067"/>
                    <a:pt x="3269834" y="371432"/>
                  </a:cubicBezTo>
                  <a:cubicBezTo>
                    <a:pt x="3269644" y="327399"/>
                    <a:pt x="3225353" y="340413"/>
                    <a:pt x="3570595" y="342121"/>
                  </a:cubicBezTo>
                  <a:close/>
                  <a:moveTo>
                    <a:pt x="3265640" y="1410609"/>
                  </a:moveTo>
                  <a:cubicBezTo>
                    <a:pt x="3080125" y="1406606"/>
                    <a:pt x="2968523" y="1413550"/>
                    <a:pt x="2968447" y="1406891"/>
                  </a:cubicBezTo>
                  <a:cubicBezTo>
                    <a:pt x="2964234" y="1003236"/>
                    <a:pt x="2939090" y="1063622"/>
                    <a:pt x="3037788" y="1064950"/>
                  </a:cubicBezTo>
                  <a:cubicBezTo>
                    <a:pt x="3131419" y="1066202"/>
                    <a:pt x="3156164" y="1065197"/>
                    <a:pt x="3264900" y="1066202"/>
                  </a:cubicBezTo>
                  <a:cubicBezTo>
                    <a:pt x="3271485" y="1455306"/>
                    <a:pt x="3274939" y="1410780"/>
                    <a:pt x="3265640" y="1410609"/>
                  </a:cubicBezTo>
                  <a:close/>
                  <a:moveTo>
                    <a:pt x="3260593" y="759966"/>
                  </a:moveTo>
                  <a:cubicBezTo>
                    <a:pt x="3262623" y="889275"/>
                    <a:pt x="3262073" y="889142"/>
                    <a:pt x="3264103" y="1018887"/>
                  </a:cubicBezTo>
                  <a:cubicBezTo>
                    <a:pt x="3264787" y="1061820"/>
                    <a:pt x="3311621" y="1047895"/>
                    <a:pt x="2963475" y="1046643"/>
                  </a:cubicBezTo>
                  <a:cubicBezTo>
                    <a:pt x="2960686" y="863075"/>
                    <a:pt x="2963324" y="864973"/>
                    <a:pt x="2959983" y="704531"/>
                  </a:cubicBezTo>
                  <a:cubicBezTo>
                    <a:pt x="3306383" y="702464"/>
                    <a:pt x="3259359" y="680305"/>
                    <a:pt x="3260593" y="759966"/>
                  </a:cubicBezTo>
                  <a:close/>
                  <a:moveTo>
                    <a:pt x="3254103" y="341571"/>
                  </a:moveTo>
                  <a:cubicBezTo>
                    <a:pt x="3255298" y="536862"/>
                    <a:pt x="3256816" y="564541"/>
                    <a:pt x="3259283" y="685503"/>
                  </a:cubicBezTo>
                  <a:cubicBezTo>
                    <a:pt x="3188804" y="684004"/>
                    <a:pt x="3113372" y="683985"/>
                    <a:pt x="3037712" y="685712"/>
                  </a:cubicBezTo>
                  <a:cubicBezTo>
                    <a:pt x="2935637" y="688045"/>
                    <a:pt x="2962280" y="744011"/>
                    <a:pt x="2952545" y="371242"/>
                  </a:cubicBezTo>
                  <a:cubicBezTo>
                    <a:pt x="2951179" y="319393"/>
                    <a:pt x="2913453" y="348628"/>
                    <a:pt x="3254103" y="341571"/>
                  </a:cubicBezTo>
                  <a:close/>
                  <a:moveTo>
                    <a:pt x="2924023" y="1409907"/>
                  </a:moveTo>
                  <a:cubicBezTo>
                    <a:pt x="2701142" y="1409945"/>
                    <a:pt x="2680989" y="1409907"/>
                    <a:pt x="2652657" y="1410040"/>
                  </a:cubicBezTo>
                  <a:cubicBezTo>
                    <a:pt x="2647381" y="1223513"/>
                    <a:pt x="2649772" y="1152598"/>
                    <a:pt x="2648918" y="1065937"/>
                  </a:cubicBezTo>
                  <a:cubicBezTo>
                    <a:pt x="2812972" y="1065443"/>
                    <a:pt x="2854739" y="1064001"/>
                    <a:pt x="2948180" y="1064210"/>
                  </a:cubicBezTo>
                  <a:cubicBezTo>
                    <a:pt x="2954139" y="1471754"/>
                    <a:pt x="2965658" y="1409907"/>
                    <a:pt x="2924023" y="1409907"/>
                  </a:cubicBezTo>
                  <a:close/>
                  <a:moveTo>
                    <a:pt x="2945448" y="759928"/>
                  </a:moveTo>
                  <a:cubicBezTo>
                    <a:pt x="2950628" y="1091586"/>
                    <a:pt x="2953607" y="1046567"/>
                    <a:pt x="2924042" y="1046567"/>
                  </a:cubicBezTo>
                  <a:cubicBezTo>
                    <a:pt x="2606525" y="1046567"/>
                    <a:pt x="2648994" y="1061934"/>
                    <a:pt x="2648330" y="1018584"/>
                  </a:cubicBezTo>
                  <a:cubicBezTo>
                    <a:pt x="2642504" y="646593"/>
                    <a:pt x="2624610" y="703109"/>
                    <a:pt x="2696360" y="703109"/>
                  </a:cubicBezTo>
                  <a:cubicBezTo>
                    <a:pt x="2810068" y="703109"/>
                    <a:pt x="2810106" y="704645"/>
                    <a:pt x="2924042" y="704645"/>
                  </a:cubicBezTo>
                  <a:cubicBezTo>
                    <a:pt x="2949603" y="704626"/>
                    <a:pt x="2944366" y="693509"/>
                    <a:pt x="2945448" y="759928"/>
                  </a:cubicBezTo>
                  <a:close/>
                  <a:moveTo>
                    <a:pt x="2696341" y="340470"/>
                  </a:moveTo>
                  <a:cubicBezTo>
                    <a:pt x="2705412" y="340470"/>
                    <a:pt x="2922201" y="340603"/>
                    <a:pt x="2936206" y="340622"/>
                  </a:cubicBezTo>
                  <a:cubicBezTo>
                    <a:pt x="2937382" y="389511"/>
                    <a:pt x="2932733" y="197559"/>
                    <a:pt x="2944024" y="687002"/>
                  </a:cubicBezTo>
                  <a:cubicBezTo>
                    <a:pt x="2817393" y="687362"/>
                    <a:pt x="2764942" y="684592"/>
                    <a:pt x="2642144" y="685712"/>
                  </a:cubicBezTo>
                  <a:cubicBezTo>
                    <a:pt x="2637400" y="277903"/>
                    <a:pt x="2615349" y="340470"/>
                    <a:pt x="2696341" y="340470"/>
                  </a:cubicBezTo>
                  <a:close/>
                  <a:moveTo>
                    <a:pt x="2633377" y="1065994"/>
                  </a:moveTo>
                  <a:cubicBezTo>
                    <a:pt x="2634515" y="1186595"/>
                    <a:pt x="2631251" y="1160054"/>
                    <a:pt x="2637096" y="1410116"/>
                  </a:cubicBezTo>
                  <a:cubicBezTo>
                    <a:pt x="2286616" y="1412316"/>
                    <a:pt x="2374611" y="1411747"/>
                    <a:pt x="2338119" y="1412089"/>
                  </a:cubicBezTo>
                  <a:cubicBezTo>
                    <a:pt x="2336999" y="1269386"/>
                    <a:pt x="2334589" y="1172916"/>
                    <a:pt x="2332787" y="1065064"/>
                  </a:cubicBezTo>
                  <a:cubicBezTo>
                    <a:pt x="2479875" y="1067853"/>
                    <a:pt x="2517126" y="1066506"/>
                    <a:pt x="2633377" y="1065994"/>
                  </a:cubicBezTo>
                  <a:close/>
                  <a:moveTo>
                    <a:pt x="2627646" y="759966"/>
                  </a:moveTo>
                  <a:cubicBezTo>
                    <a:pt x="2632940" y="1098150"/>
                    <a:pt x="2650114" y="1048122"/>
                    <a:pt x="2582462" y="1048673"/>
                  </a:cubicBezTo>
                  <a:cubicBezTo>
                    <a:pt x="2292499" y="1051025"/>
                    <a:pt x="2332616" y="1054193"/>
                    <a:pt x="2332047" y="1018584"/>
                  </a:cubicBezTo>
                  <a:cubicBezTo>
                    <a:pt x="2327113" y="711399"/>
                    <a:pt x="2327454" y="730769"/>
                    <a:pt x="2326904" y="704057"/>
                  </a:cubicBezTo>
                  <a:cubicBezTo>
                    <a:pt x="2679945" y="709160"/>
                    <a:pt x="2626374" y="678446"/>
                    <a:pt x="2627646" y="759966"/>
                  </a:cubicBezTo>
                  <a:close/>
                  <a:moveTo>
                    <a:pt x="2354989" y="342197"/>
                  </a:moveTo>
                  <a:cubicBezTo>
                    <a:pt x="2663075" y="339503"/>
                    <a:pt x="2620435" y="332218"/>
                    <a:pt x="2621573" y="371773"/>
                  </a:cubicBezTo>
                  <a:cubicBezTo>
                    <a:pt x="2632238" y="736119"/>
                    <a:pt x="2633718" y="685579"/>
                    <a:pt x="2582405" y="686679"/>
                  </a:cubicBezTo>
                  <a:cubicBezTo>
                    <a:pt x="2504962" y="688349"/>
                    <a:pt x="2431750" y="688254"/>
                    <a:pt x="2355027" y="686907"/>
                  </a:cubicBezTo>
                  <a:cubicBezTo>
                    <a:pt x="2319028" y="686281"/>
                    <a:pt x="2326980" y="697778"/>
                    <a:pt x="2325139" y="630088"/>
                  </a:cubicBezTo>
                  <a:cubicBezTo>
                    <a:pt x="2316106" y="297728"/>
                    <a:pt x="2311893" y="342595"/>
                    <a:pt x="2354989" y="342197"/>
                  </a:cubicBezTo>
                  <a:close/>
                  <a:moveTo>
                    <a:pt x="2322520" y="1406246"/>
                  </a:moveTo>
                  <a:cubicBezTo>
                    <a:pt x="2322615" y="1416926"/>
                    <a:pt x="2346241" y="1411235"/>
                    <a:pt x="2021304" y="1411045"/>
                  </a:cubicBezTo>
                  <a:cubicBezTo>
                    <a:pt x="2021000" y="1348345"/>
                    <a:pt x="2017281" y="1066752"/>
                    <a:pt x="2017243" y="1064590"/>
                  </a:cubicBezTo>
                  <a:cubicBezTo>
                    <a:pt x="2176381" y="1064590"/>
                    <a:pt x="2250409" y="1063812"/>
                    <a:pt x="2317245" y="1064836"/>
                  </a:cubicBezTo>
                  <a:cubicBezTo>
                    <a:pt x="2319143" y="1178778"/>
                    <a:pt x="2321571" y="1275874"/>
                    <a:pt x="2322520" y="1406246"/>
                  </a:cubicBezTo>
                  <a:close/>
                  <a:moveTo>
                    <a:pt x="2316960" y="1047193"/>
                  </a:moveTo>
                  <a:cubicBezTo>
                    <a:pt x="1974375" y="1041995"/>
                    <a:pt x="2017281" y="1064115"/>
                    <a:pt x="2016560" y="1018546"/>
                  </a:cubicBezTo>
                  <a:cubicBezTo>
                    <a:pt x="2012233" y="744314"/>
                    <a:pt x="2012157" y="736403"/>
                    <a:pt x="2011398" y="701610"/>
                  </a:cubicBezTo>
                  <a:cubicBezTo>
                    <a:pt x="2013524" y="701610"/>
                    <a:pt x="2309882" y="703848"/>
                    <a:pt x="2311362" y="703867"/>
                  </a:cubicBezTo>
                  <a:cubicBezTo>
                    <a:pt x="2312140" y="741829"/>
                    <a:pt x="2312235" y="752984"/>
                    <a:pt x="2316960" y="1047193"/>
                  </a:cubicBezTo>
                  <a:close/>
                  <a:moveTo>
                    <a:pt x="2013486" y="342974"/>
                  </a:moveTo>
                  <a:cubicBezTo>
                    <a:pt x="2350663" y="342974"/>
                    <a:pt x="2304929" y="331402"/>
                    <a:pt x="2305271" y="371564"/>
                  </a:cubicBezTo>
                  <a:cubicBezTo>
                    <a:pt x="2307965" y="742417"/>
                    <a:pt x="2335045" y="685920"/>
                    <a:pt x="2241129" y="685920"/>
                  </a:cubicBezTo>
                  <a:cubicBezTo>
                    <a:pt x="2129490" y="685920"/>
                    <a:pt x="2126624" y="684004"/>
                    <a:pt x="2013467" y="684004"/>
                  </a:cubicBezTo>
                  <a:cubicBezTo>
                    <a:pt x="2010032" y="683985"/>
                    <a:pt x="1995458" y="342974"/>
                    <a:pt x="2013486" y="342974"/>
                  </a:cubicBezTo>
                  <a:close/>
                  <a:moveTo>
                    <a:pt x="2005705" y="1407004"/>
                  </a:moveTo>
                  <a:cubicBezTo>
                    <a:pt x="2005743" y="1413037"/>
                    <a:pt x="1763905" y="1412601"/>
                    <a:pt x="1705912" y="1411804"/>
                  </a:cubicBezTo>
                  <a:cubicBezTo>
                    <a:pt x="1700010" y="1073070"/>
                    <a:pt x="1700978" y="1164588"/>
                    <a:pt x="1699119" y="1066126"/>
                  </a:cubicBezTo>
                  <a:cubicBezTo>
                    <a:pt x="1839356" y="1068308"/>
                    <a:pt x="1889530" y="1064741"/>
                    <a:pt x="2001720" y="1064590"/>
                  </a:cubicBezTo>
                  <a:cubicBezTo>
                    <a:pt x="2001720" y="1065956"/>
                    <a:pt x="2005515" y="1359083"/>
                    <a:pt x="2005705" y="1407004"/>
                  </a:cubicBezTo>
                  <a:close/>
                  <a:moveTo>
                    <a:pt x="2001454" y="1046965"/>
                  </a:moveTo>
                  <a:cubicBezTo>
                    <a:pt x="1655207" y="1047477"/>
                    <a:pt x="1698986" y="1062844"/>
                    <a:pt x="1698303" y="1018584"/>
                  </a:cubicBezTo>
                  <a:cubicBezTo>
                    <a:pt x="1696614" y="909954"/>
                    <a:pt x="1696557" y="887055"/>
                    <a:pt x="1694545" y="759662"/>
                  </a:cubicBezTo>
                  <a:cubicBezTo>
                    <a:pt x="1693407" y="684687"/>
                    <a:pt x="1640860" y="701743"/>
                    <a:pt x="1995856" y="701610"/>
                  </a:cubicBezTo>
                  <a:cubicBezTo>
                    <a:pt x="1996805" y="744656"/>
                    <a:pt x="2001435" y="1045542"/>
                    <a:pt x="2001454" y="1046965"/>
                  </a:cubicBezTo>
                  <a:close/>
                  <a:moveTo>
                    <a:pt x="1989594" y="342918"/>
                  </a:moveTo>
                  <a:cubicBezTo>
                    <a:pt x="1990695" y="575298"/>
                    <a:pt x="1993181" y="594308"/>
                    <a:pt x="1995420" y="684004"/>
                  </a:cubicBezTo>
                  <a:cubicBezTo>
                    <a:pt x="1777435" y="684099"/>
                    <a:pt x="1734320" y="684308"/>
                    <a:pt x="1693388" y="685313"/>
                  </a:cubicBezTo>
                  <a:cubicBezTo>
                    <a:pt x="1689232" y="413377"/>
                    <a:pt x="1690219" y="468982"/>
                    <a:pt x="1687277" y="340660"/>
                  </a:cubicBezTo>
                  <a:cubicBezTo>
                    <a:pt x="1835067" y="336676"/>
                    <a:pt x="1892927" y="342424"/>
                    <a:pt x="1989594" y="342918"/>
                  </a:cubicBezTo>
                  <a:close/>
                  <a:moveTo>
                    <a:pt x="1685455" y="1148348"/>
                  </a:moveTo>
                  <a:cubicBezTo>
                    <a:pt x="1693407" y="1452839"/>
                    <a:pt x="1696405" y="1411671"/>
                    <a:pt x="1672248" y="1411254"/>
                  </a:cubicBezTo>
                  <a:cubicBezTo>
                    <a:pt x="1390084" y="1405961"/>
                    <a:pt x="1389287" y="1415883"/>
                    <a:pt x="1389135" y="1406853"/>
                  </a:cubicBezTo>
                  <a:cubicBezTo>
                    <a:pt x="1382417" y="1004678"/>
                    <a:pt x="1359304" y="1065140"/>
                    <a:pt x="1444585" y="1064798"/>
                  </a:cubicBezTo>
                  <a:cubicBezTo>
                    <a:pt x="1549089" y="1064381"/>
                    <a:pt x="1598030" y="1064248"/>
                    <a:pt x="1671963" y="1065633"/>
                  </a:cubicBezTo>
                  <a:cubicBezTo>
                    <a:pt x="1687638" y="1065937"/>
                    <a:pt x="1682970" y="1052960"/>
                    <a:pt x="1685455" y="1148348"/>
                  </a:cubicBezTo>
                  <a:close/>
                  <a:moveTo>
                    <a:pt x="1679003" y="759966"/>
                  </a:moveTo>
                  <a:cubicBezTo>
                    <a:pt x="1684051" y="1082707"/>
                    <a:pt x="1687220" y="1048274"/>
                    <a:pt x="1672248" y="1047990"/>
                  </a:cubicBezTo>
                  <a:cubicBezTo>
                    <a:pt x="1340156" y="1041748"/>
                    <a:pt x="1381431" y="1063812"/>
                    <a:pt x="1380728" y="1018622"/>
                  </a:cubicBezTo>
                  <a:cubicBezTo>
                    <a:pt x="1378717" y="890223"/>
                    <a:pt x="1381791" y="890603"/>
                    <a:pt x="1379742" y="759624"/>
                  </a:cubicBezTo>
                  <a:cubicBezTo>
                    <a:pt x="1378451" y="677952"/>
                    <a:pt x="1332926" y="712803"/>
                    <a:pt x="1672305" y="703526"/>
                  </a:cubicBezTo>
                  <a:cubicBezTo>
                    <a:pt x="1680521" y="703298"/>
                    <a:pt x="1678017" y="694875"/>
                    <a:pt x="1679003" y="759966"/>
                  </a:cubicBezTo>
                  <a:close/>
                  <a:moveTo>
                    <a:pt x="1671735" y="341096"/>
                  </a:moveTo>
                  <a:cubicBezTo>
                    <a:pt x="1680408" y="724091"/>
                    <a:pt x="1679649" y="685674"/>
                    <a:pt x="1671906" y="685864"/>
                  </a:cubicBezTo>
                  <a:cubicBezTo>
                    <a:pt x="1597024" y="688026"/>
                    <a:pt x="1583892" y="687248"/>
                    <a:pt x="1444528" y="687628"/>
                  </a:cubicBezTo>
                  <a:cubicBezTo>
                    <a:pt x="1357140" y="687856"/>
                    <a:pt x="1381791" y="745206"/>
                    <a:pt x="1372056" y="371204"/>
                  </a:cubicBezTo>
                  <a:cubicBezTo>
                    <a:pt x="1370747" y="319355"/>
                    <a:pt x="1335090" y="350753"/>
                    <a:pt x="1671735" y="341096"/>
                  </a:cubicBezTo>
                  <a:close/>
                  <a:moveTo>
                    <a:pt x="1373612" y="1407194"/>
                  </a:moveTo>
                  <a:cubicBezTo>
                    <a:pt x="1373726" y="1414289"/>
                    <a:pt x="1072320" y="1409205"/>
                    <a:pt x="1072225" y="1406625"/>
                  </a:cubicBezTo>
                  <a:cubicBezTo>
                    <a:pt x="1057822" y="1007922"/>
                    <a:pt x="1062661" y="1064153"/>
                    <a:pt x="1103195" y="1064153"/>
                  </a:cubicBezTo>
                  <a:cubicBezTo>
                    <a:pt x="1211798" y="1064153"/>
                    <a:pt x="1214740" y="1065026"/>
                    <a:pt x="1330782" y="1065026"/>
                  </a:cubicBezTo>
                  <a:cubicBezTo>
                    <a:pt x="1376724" y="1065026"/>
                    <a:pt x="1366553" y="1009610"/>
                    <a:pt x="1373612" y="1407194"/>
                  </a:cubicBezTo>
                  <a:close/>
                  <a:moveTo>
                    <a:pt x="1364219" y="759928"/>
                  </a:moveTo>
                  <a:cubicBezTo>
                    <a:pt x="1369475" y="1094545"/>
                    <a:pt x="1373612" y="1047420"/>
                    <a:pt x="1330782" y="1047420"/>
                  </a:cubicBezTo>
                  <a:cubicBezTo>
                    <a:pt x="1024973" y="1047420"/>
                    <a:pt x="1066741" y="1054307"/>
                    <a:pt x="1066191" y="1018584"/>
                  </a:cubicBezTo>
                  <a:cubicBezTo>
                    <a:pt x="1060441" y="651563"/>
                    <a:pt x="1045051" y="704133"/>
                    <a:pt x="1103195" y="704133"/>
                  </a:cubicBezTo>
                  <a:cubicBezTo>
                    <a:pt x="1413539" y="704133"/>
                    <a:pt x="1363175" y="692921"/>
                    <a:pt x="1364219" y="759928"/>
                  </a:cubicBezTo>
                  <a:close/>
                  <a:moveTo>
                    <a:pt x="1103195" y="341324"/>
                  </a:moveTo>
                  <a:cubicBezTo>
                    <a:pt x="1335944" y="341381"/>
                    <a:pt x="1336570" y="341381"/>
                    <a:pt x="1355755" y="341419"/>
                  </a:cubicBezTo>
                  <a:cubicBezTo>
                    <a:pt x="1357577" y="417096"/>
                    <a:pt x="1362909" y="686319"/>
                    <a:pt x="1362947" y="687818"/>
                  </a:cubicBezTo>
                  <a:cubicBezTo>
                    <a:pt x="1264952" y="687912"/>
                    <a:pt x="1353990" y="687912"/>
                    <a:pt x="1059663" y="686433"/>
                  </a:cubicBezTo>
                  <a:cubicBezTo>
                    <a:pt x="1053230" y="278737"/>
                    <a:pt x="1040401" y="341324"/>
                    <a:pt x="1103195" y="341324"/>
                  </a:cubicBezTo>
                  <a:close/>
                  <a:moveTo>
                    <a:pt x="1051958" y="1148197"/>
                  </a:moveTo>
                  <a:cubicBezTo>
                    <a:pt x="1052414" y="1236205"/>
                    <a:pt x="1053514" y="1320419"/>
                    <a:pt x="1056645" y="1407308"/>
                  </a:cubicBezTo>
                  <a:cubicBezTo>
                    <a:pt x="1056721" y="1409338"/>
                    <a:pt x="756074" y="1421195"/>
                    <a:pt x="756074" y="1407384"/>
                  </a:cubicBezTo>
                  <a:cubicBezTo>
                    <a:pt x="756074" y="1036076"/>
                    <a:pt x="738483" y="1065709"/>
                    <a:pt x="761843" y="1065861"/>
                  </a:cubicBezTo>
                  <a:cubicBezTo>
                    <a:pt x="1109514" y="1068232"/>
                    <a:pt x="1051370" y="1034975"/>
                    <a:pt x="1051958" y="1148197"/>
                  </a:cubicBezTo>
                  <a:close/>
                  <a:moveTo>
                    <a:pt x="1045278" y="760004"/>
                  </a:moveTo>
                  <a:cubicBezTo>
                    <a:pt x="1050573" y="1099516"/>
                    <a:pt x="1070347" y="1046036"/>
                    <a:pt x="989316" y="1047572"/>
                  </a:cubicBezTo>
                  <a:cubicBezTo>
                    <a:pt x="706223" y="1052524"/>
                    <a:pt x="749622" y="1054402"/>
                    <a:pt x="749072" y="1018622"/>
                  </a:cubicBezTo>
                  <a:cubicBezTo>
                    <a:pt x="743531" y="664616"/>
                    <a:pt x="740362" y="703754"/>
                    <a:pt x="762014" y="703412"/>
                  </a:cubicBezTo>
                  <a:cubicBezTo>
                    <a:pt x="1102379" y="697910"/>
                    <a:pt x="1044254" y="695103"/>
                    <a:pt x="1045278" y="760004"/>
                  </a:cubicBezTo>
                  <a:close/>
                  <a:moveTo>
                    <a:pt x="761938" y="340527"/>
                  </a:moveTo>
                  <a:cubicBezTo>
                    <a:pt x="1082074" y="338592"/>
                    <a:pt x="1038257" y="331535"/>
                    <a:pt x="1039035" y="374391"/>
                  </a:cubicBezTo>
                  <a:cubicBezTo>
                    <a:pt x="1040648" y="462418"/>
                    <a:pt x="1041597" y="526618"/>
                    <a:pt x="1044121" y="686319"/>
                  </a:cubicBezTo>
                  <a:cubicBezTo>
                    <a:pt x="971516" y="685769"/>
                    <a:pt x="913448" y="683492"/>
                    <a:pt x="745163" y="686053"/>
                  </a:cubicBezTo>
                  <a:cubicBezTo>
                    <a:pt x="740457" y="293212"/>
                    <a:pt x="727609" y="340717"/>
                    <a:pt x="761938" y="340527"/>
                  </a:cubicBezTo>
                  <a:close/>
                  <a:moveTo>
                    <a:pt x="740532" y="1407384"/>
                  </a:moveTo>
                  <a:cubicBezTo>
                    <a:pt x="740532" y="1415978"/>
                    <a:pt x="766758" y="1412297"/>
                    <a:pt x="439923" y="1411994"/>
                  </a:cubicBezTo>
                  <a:cubicBezTo>
                    <a:pt x="440379" y="1255935"/>
                    <a:pt x="436166" y="1154533"/>
                    <a:pt x="434458" y="1066031"/>
                  </a:cubicBezTo>
                  <a:cubicBezTo>
                    <a:pt x="529171" y="1065994"/>
                    <a:pt x="619348" y="1065064"/>
                    <a:pt x="734384" y="1065709"/>
                  </a:cubicBezTo>
                  <a:cubicBezTo>
                    <a:pt x="736206" y="1157151"/>
                    <a:pt x="740532" y="1241991"/>
                    <a:pt x="740532" y="1407384"/>
                  </a:cubicBezTo>
                  <a:close/>
                  <a:moveTo>
                    <a:pt x="733530" y="1018925"/>
                  </a:moveTo>
                  <a:cubicBezTo>
                    <a:pt x="734137" y="1057210"/>
                    <a:pt x="783249" y="1048236"/>
                    <a:pt x="434098" y="1048407"/>
                  </a:cubicBezTo>
                  <a:cubicBezTo>
                    <a:pt x="430321" y="835149"/>
                    <a:pt x="428898" y="809993"/>
                    <a:pt x="427797" y="704190"/>
                  </a:cubicBezTo>
                  <a:cubicBezTo>
                    <a:pt x="642366" y="704342"/>
                    <a:pt x="677720" y="704550"/>
                    <a:pt x="729830" y="703886"/>
                  </a:cubicBezTo>
                  <a:cubicBezTo>
                    <a:pt x="732486" y="901606"/>
                    <a:pt x="732164" y="931353"/>
                    <a:pt x="733530" y="1018925"/>
                  </a:cubicBezTo>
                  <a:close/>
                  <a:moveTo>
                    <a:pt x="722979" y="340717"/>
                  </a:moveTo>
                  <a:cubicBezTo>
                    <a:pt x="728520" y="514723"/>
                    <a:pt x="726812" y="461944"/>
                    <a:pt x="729602" y="686281"/>
                  </a:cubicBezTo>
                  <a:cubicBezTo>
                    <a:pt x="683356" y="686850"/>
                    <a:pt x="665916" y="686736"/>
                    <a:pt x="427646" y="686584"/>
                  </a:cubicBezTo>
                  <a:cubicBezTo>
                    <a:pt x="426773" y="578353"/>
                    <a:pt x="428651" y="607151"/>
                    <a:pt x="423224" y="342595"/>
                  </a:cubicBezTo>
                  <a:cubicBezTo>
                    <a:pt x="520233" y="342538"/>
                    <a:pt x="442523" y="341855"/>
                    <a:pt x="722979" y="340717"/>
                  </a:cubicBezTo>
                  <a:close/>
                  <a:moveTo>
                    <a:pt x="193151" y="340888"/>
                  </a:moveTo>
                  <a:cubicBezTo>
                    <a:pt x="304734" y="340888"/>
                    <a:pt x="304089" y="342443"/>
                    <a:pt x="407663" y="342557"/>
                  </a:cubicBezTo>
                  <a:cubicBezTo>
                    <a:pt x="413242" y="615878"/>
                    <a:pt x="411212" y="581293"/>
                    <a:pt x="412104" y="686547"/>
                  </a:cubicBezTo>
                  <a:cubicBezTo>
                    <a:pt x="198332" y="686395"/>
                    <a:pt x="164648" y="686262"/>
                    <a:pt x="112254" y="686660"/>
                  </a:cubicBezTo>
                  <a:cubicBezTo>
                    <a:pt x="108098" y="269479"/>
                    <a:pt x="78703" y="340888"/>
                    <a:pt x="193151" y="340888"/>
                  </a:cubicBezTo>
                  <a:close/>
                  <a:moveTo>
                    <a:pt x="193151" y="704019"/>
                  </a:moveTo>
                  <a:cubicBezTo>
                    <a:pt x="454137" y="704190"/>
                    <a:pt x="411838" y="685541"/>
                    <a:pt x="412996" y="760004"/>
                  </a:cubicBezTo>
                  <a:cubicBezTo>
                    <a:pt x="415045" y="891722"/>
                    <a:pt x="416032" y="889503"/>
                    <a:pt x="418062" y="1018887"/>
                  </a:cubicBezTo>
                  <a:cubicBezTo>
                    <a:pt x="418727" y="1061327"/>
                    <a:pt x="465770" y="1048047"/>
                    <a:pt x="117036" y="1047876"/>
                  </a:cubicBezTo>
                  <a:cubicBezTo>
                    <a:pt x="110090" y="640693"/>
                    <a:pt x="90279" y="704019"/>
                    <a:pt x="193151" y="704019"/>
                  </a:cubicBezTo>
                  <a:close/>
                  <a:moveTo>
                    <a:pt x="122805" y="1406473"/>
                  </a:moveTo>
                  <a:cubicBezTo>
                    <a:pt x="121533" y="1001832"/>
                    <a:pt x="87451" y="1065481"/>
                    <a:pt x="193151" y="1065538"/>
                  </a:cubicBezTo>
                  <a:cubicBezTo>
                    <a:pt x="292038" y="1065538"/>
                    <a:pt x="307960" y="1066031"/>
                    <a:pt x="418878" y="1066031"/>
                  </a:cubicBezTo>
                  <a:cubicBezTo>
                    <a:pt x="420871" y="1170659"/>
                    <a:pt x="424799" y="1251268"/>
                    <a:pt x="424325" y="1411994"/>
                  </a:cubicBezTo>
                  <a:cubicBezTo>
                    <a:pt x="422427" y="1411994"/>
                    <a:pt x="122824" y="1411994"/>
                    <a:pt x="122805" y="1406473"/>
                  </a:cubicBezTo>
                  <a:close/>
                  <a:moveTo>
                    <a:pt x="126259" y="1665661"/>
                  </a:moveTo>
                  <a:cubicBezTo>
                    <a:pt x="124930" y="1595068"/>
                    <a:pt x="123203" y="1499300"/>
                    <a:pt x="122900" y="1428537"/>
                  </a:cubicBezTo>
                  <a:cubicBezTo>
                    <a:pt x="295986" y="1427835"/>
                    <a:pt x="281146" y="1429599"/>
                    <a:pt x="424306" y="1429599"/>
                  </a:cubicBezTo>
                  <a:cubicBezTo>
                    <a:pt x="423850" y="1792408"/>
                    <a:pt x="438291" y="1772450"/>
                    <a:pt x="420605" y="1772450"/>
                  </a:cubicBezTo>
                  <a:cubicBezTo>
                    <a:pt x="66539" y="1772450"/>
                    <a:pt x="128763" y="1800263"/>
                    <a:pt x="126259" y="1665661"/>
                  </a:cubicBezTo>
                  <a:close/>
                  <a:moveTo>
                    <a:pt x="128479" y="1795083"/>
                  </a:moveTo>
                  <a:cubicBezTo>
                    <a:pt x="128365" y="1788235"/>
                    <a:pt x="429429" y="1787874"/>
                    <a:pt x="429543" y="1795387"/>
                  </a:cubicBezTo>
                  <a:cubicBezTo>
                    <a:pt x="435502" y="2175403"/>
                    <a:pt x="447078" y="2134254"/>
                    <a:pt x="420586" y="2134254"/>
                  </a:cubicBezTo>
                  <a:cubicBezTo>
                    <a:pt x="212450" y="2134216"/>
                    <a:pt x="175484" y="2134083"/>
                    <a:pt x="134703" y="2134463"/>
                  </a:cubicBezTo>
                  <a:cubicBezTo>
                    <a:pt x="133659" y="2092896"/>
                    <a:pt x="128650" y="1805821"/>
                    <a:pt x="128479" y="1795083"/>
                  </a:cubicBezTo>
                  <a:close/>
                  <a:moveTo>
                    <a:pt x="141003" y="2442046"/>
                  </a:moveTo>
                  <a:cubicBezTo>
                    <a:pt x="136715" y="2099157"/>
                    <a:pt x="117814" y="2151841"/>
                    <a:pt x="193151" y="2151841"/>
                  </a:cubicBezTo>
                  <a:cubicBezTo>
                    <a:pt x="208921" y="2151841"/>
                    <a:pt x="423585" y="2151879"/>
                    <a:pt x="436982" y="2151898"/>
                  </a:cubicBezTo>
                  <a:cubicBezTo>
                    <a:pt x="438064" y="2242922"/>
                    <a:pt x="437343" y="2198055"/>
                    <a:pt x="441840" y="2499548"/>
                  </a:cubicBezTo>
                  <a:cubicBezTo>
                    <a:pt x="86332" y="2499814"/>
                    <a:pt x="141876" y="2510912"/>
                    <a:pt x="141003" y="2442046"/>
                  </a:cubicBezTo>
                  <a:close/>
                  <a:moveTo>
                    <a:pt x="146924" y="2830239"/>
                  </a:moveTo>
                  <a:cubicBezTo>
                    <a:pt x="143338" y="2604972"/>
                    <a:pt x="142616" y="2561775"/>
                    <a:pt x="141971" y="2515086"/>
                  </a:cubicBezTo>
                  <a:cubicBezTo>
                    <a:pt x="260727" y="2513834"/>
                    <a:pt x="306404" y="2517268"/>
                    <a:pt x="442125" y="2517173"/>
                  </a:cubicBezTo>
                  <a:cubicBezTo>
                    <a:pt x="445484" y="2737336"/>
                    <a:pt x="442466" y="2712161"/>
                    <a:pt x="445465" y="2862794"/>
                  </a:cubicBezTo>
                  <a:cubicBezTo>
                    <a:pt x="95649" y="2863932"/>
                    <a:pt x="147474" y="2865810"/>
                    <a:pt x="146924" y="2830239"/>
                  </a:cubicBezTo>
                  <a:close/>
                  <a:moveTo>
                    <a:pt x="152332" y="3218508"/>
                  </a:moveTo>
                  <a:cubicBezTo>
                    <a:pt x="143679" y="2822233"/>
                    <a:pt x="134665" y="2878066"/>
                    <a:pt x="193170" y="2878066"/>
                  </a:cubicBezTo>
                  <a:cubicBezTo>
                    <a:pt x="305094" y="2878066"/>
                    <a:pt x="307182" y="2880437"/>
                    <a:pt x="420624" y="2880437"/>
                  </a:cubicBezTo>
                  <a:cubicBezTo>
                    <a:pt x="450171" y="2880437"/>
                    <a:pt x="449583" y="2825439"/>
                    <a:pt x="453321" y="3217862"/>
                  </a:cubicBezTo>
                  <a:cubicBezTo>
                    <a:pt x="453397" y="3226494"/>
                    <a:pt x="459280" y="3224256"/>
                    <a:pt x="420624" y="3224256"/>
                  </a:cubicBezTo>
                  <a:cubicBezTo>
                    <a:pt x="120774" y="3224256"/>
                    <a:pt x="152484" y="3225242"/>
                    <a:pt x="152332" y="3218508"/>
                  </a:cubicBezTo>
                  <a:close/>
                  <a:moveTo>
                    <a:pt x="152845" y="3241349"/>
                  </a:moveTo>
                  <a:cubicBezTo>
                    <a:pt x="199414" y="3241311"/>
                    <a:pt x="452106" y="3241918"/>
                    <a:pt x="453530" y="3241918"/>
                  </a:cubicBezTo>
                  <a:cubicBezTo>
                    <a:pt x="457553" y="3641494"/>
                    <a:pt x="476681" y="3587103"/>
                    <a:pt x="420605" y="3587103"/>
                  </a:cubicBezTo>
                  <a:cubicBezTo>
                    <a:pt x="194385" y="3587065"/>
                    <a:pt x="181822" y="3587084"/>
                    <a:pt x="156393" y="3587027"/>
                  </a:cubicBezTo>
                  <a:cubicBezTo>
                    <a:pt x="154610" y="3457984"/>
                    <a:pt x="157475" y="3452937"/>
                    <a:pt x="152845" y="3241349"/>
                  </a:cubicBezTo>
                  <a:close/>
                  <a:moveTo>
                    <a:pt x="164288" y="3950102"/>
                  </a:moveTo>
                  <a:cubicBezTo>
                    <a:pt x="157418" y="3612923"/>
                    <a:pt x="158044" y="3703948"/>
                    <a:pt x="156640" y="3604633"/>
                  </a:cubicBezTo>
                  <a:cubicBezTo>
                    <a:pt x="482678" y="3605467"/>
                    <a:pt x="459375" y="3602773"/>
                    <a:pt x="459431" y="3607156"/>
                  </a:cubicBezTo>
                  <a:cubicBezTo>
                    <a:pt x="465561" y="3999332"/>
                    <a:pt x="482355" y="3947901"/>
                    <a:pt x="420586" y="3947901"/>
                  </a:cubicBezTo>
                  <a:cubicBezTo>
                    <a:pt x="297029" y="3947920"/>
                    <a:pt x="295739" y="3950709"/>
                    <a:pt x="164288" y="3950102"/>
                  </a:cubicBezTo>
                  <a:close/>
                  <a:moveTo>
                    <a:pt x="164667" y="3967726"/>
                  </a:moveTo>
                  <a:cubicBezTo>
                    <a:pt x="268299" y="3968181"/>
                    <a:pt x="283556" y="3966019"/>
                    <a:pt x="465049" y="3965469"/>
                  </a:cubicBezTo>
                  <a:cubicBezTo>
                    <a:pt x="471501" y="4377034"/>
                    <a:pt x="486549" y="4310729"/>
                    <a:pt x="420605" y="4310729"/>
                  </a:cubicBezTo>
                  <a:cubicBezTo>
                    <a:pt x="306840" y="4310729"/>
                    <a:pt x="306726" y="4312873"/>
                    <a:pt x="193151" y="4312873"/>
                  </a:cubicBezTo>
                  <a:cubicBezTo>
                    <a:pt x="158860" y="4312873"/>
                    <a:pt x="172941" y="4357190"/>
                    <a:pt x="164667" y="3967726"/>
                  </a:cubicBezTo>
                  <a:close/>
                  <a:moveTo>
                    <a:pt x="172524" y="4642558"/>
                  </a:moveTo>
                  <a:cubicBezTo>
                    <a:pt x="166869" y="4280185"/>
                    <a:pt x="166812" y="4330478"/>
                    <a:pt x="193151" y="4330478"/>
                  </a:cubicBezTo>
                  <a:cubicBezTo>
                    <a:pt x="518335" y="4330478"/>
                    <a:pt x="471216" y="4307314"/>
                    <a:pt x="472449" y="4383902"/>
                  </a:cubicBezTo>
                  <a:cubicBezTo>
                    <a:pt x="474423" y="4510232"/>
                    <a:pt x="472013" y="4513609"/>
                    <a:pt x="474043" y="4642824"/>
                  </a:cubicBezTo>
                  <a:cubicBezTo>
                    <a:pt x="474632" y="4679951"/>
                    <a:pt x="485259" y="4672077"/>
                    <a:pt x="420624" y="4672077"/>
                  </a:cubicBezTo>
                  <a:cubicBezTo>
                    <a:pt x="133166" y="4672077"/>
                    <a:pt x="173150" y="4683233"/>
                    <a:pt x="172524" y="4642558"/>
                  </a:cubicBezTo>
                  <a:close/>
                  <a:moveTo>
                    <a:pt x="179412" y="5030902"/>
                  </a:moveTo>
                  <a:cubicBezTo>
                    <a:pt x="169924" y="4635519"/>
                    <a:pt x="167077" y="4690157"/>
                    <a:pt x="193151" y="4690157"/>
                  </a:cubicBezTo>
                  <a:cubicBezTo>
                    <a:pt x="533080" y="4690157"/>
                    <a:pt x="474499" y="4667733"/>
                    <a:pt x="475827" y="4772284"/>
                  </a:cubicBezTo>
                  <a:cubicBezTo>
                    <a:pt x="476871" y="4855209"/>
                    <a:pt x="478161" y="4948870"/>
                    <a:pt x="480325" y="5031396"/>
                  </a:cubicBezTo>
                  <a:cubicBezTo>
                    <a:pt x="480458" y="5036708"/>
                    <a:pt x="489396" y="5035152"/>
                    <a:pt x="420624" y="5035152"/>
                  </a:cubicBezTo>
                  <a:cubicBezTo>
                    <a:pt x="159582" y="5035152"/>
                    <a:pt x="179754" y="5045681"/>
                    <a:pt x="179412" y="5030902"/>
                  </a:cubicBezTo>
                  <a:close/>
                  <a:moveTo>
                    <a:pt x="186756" y="5399536"/>
                  </a:moveTo>
                  <a:cubicBezTo>
                    <a:pt x="180437" y="5015934"/>
                    <a:pt x="172732" y="5055907"/>
                    <a:pt x="193151" y="5055907"/>
                  </a:cubicBezTo>
                  <a:cubicBezTo>
                    <a:pt x="538090" y="5055907"/>
                    <a:pt x="480704" y="5015687"/>
                    <a:pt x="482981" y="5160705"/>
                  </a:cubicBezTo>
                  <a:cubicBezTo>
                    <a:pt x="484993" y="5289407"/>
                    <a:pt x="486416" y="5287301"/>
                    <a:pt x="488352" y="5399801"/>
                  </a:cubicBezTo>
                  <a:cubicBezTo>
                    <a:pt x="451499" y="5399650"/>
                    <a:pt x="204499" y="5399536"/>
                    <a:pt x="186756" y="5399536"/>
                  </a:cubicBezTo>
                  <a:close/>
                  <a:moveTo>
                    <a:pt x="193151" y="5417141"/>
                  </a:moveTo>
                  <a:cubicBezTo>
                    <a:pt x="460494" y="5417312"/>
                    <a:pt x="456813" y="5417293"/>
                    <a:pt x="488655" y="5417445"/>
                  </a:cubicBezTo>
                  <a:cubicBezTo>
                    <a:pt x="491274" y="5600367"/>
                    <a:pt x="490439" y="5592095"/>
                    <a:pt x="493419" y="5760618"/>
                  </a:cubicBezTo>
                  <a:cubicBezTo>
                    <a:pt x="417398" y="5759727"/>
                    <a:pt x="307087" y="5760713"/>
                    <a:pt x="192923" y="5760713"/>
                  </a:cubicBezTo>
                  <a:cubicBezTo>
                    <a:pt x="191178" y="5390448"/>
                    <a:pt x="179279" y="5417141"/>
                    <a:pt x="193151" y="5417141"/>
                  </a:cubicBezTo>
                  <a:close/>
                  <a:moveTo>
                    <a:pt x="193151" y="5778300"/>
                  </a:moveTo>
                  <a:cubicBezTo>
                    <a:pt x="540595" y="5778300"/>
                    <a:pt x="493513" y="5766518"/>
                    <a:pt x="494292" y="5808237"/>
                  </a:cubicBezTo>
                  <a:cubicBezTo>
                    <a:pt x="501408" y="6185995"/>
                    <a:pt x="514995" y="6124414"/>
                    <a:pt x="420605" y="6124414"/>
                  </a:cubicBezTo>
                  <a:cubicBezTo>
                    <a:pt x="311110" y="6124414"/>
                    <a:pt x="307656" y="6122156"/>
                    <a:pt x="198351" y="6122080"/>
                  </a:cubicBezTo>
                  <a:cubicBezTo>
                    <a:pt x="189678" y="5752195"/>
                    <a:pt x="194499" y="5778300"/>
                    <a:pt x="193151" y="5778300"/>
                  </a:cubicBezTo>
                  <a:close/>
                  <a:moveTo>
                    <a:pt x="201634" y="6455484"/>
                  </a:moveTo>
                  <a:cubicBezTo>
                    <a:pt x="199660" y="6329495"/>
                    <a:pt x="201805" y="6325587"/>
                    <a:pt x="199774" y="6196410"/>
                  </a:cubicBezTo>
                  <a:cubicBezTo>
                    <a:pt x="198579" y="6118685"/>
                    <a:pt x="148158" y="6140653"/>
                    <a:pt x="497423" y="6142190"/>
                  </a:cubicBezTo>
                  <a:cubicBezTo>
                    <a:pt x="498998" y="6320199"/>
                    <a:pt x="503533" y="6320977"/>
                    <a:pt x="505450" y="6485743"/>
                  </a:cubicBezTo>
                  <a:cubicBezTo>
                    <a:pt x="163016" y="6479596"/>
                    <a:pt x="202450" y="6507655"/>
                    <a:pt x="201634" y="6455484"/>
                  </a:cubicBezTo>
                  <a:close/>
                  <a:moveTo>
                    <a:pt x="207479" y="6843677"/>
                  </a:moveTo>
                  <a:cubicBezTo>
                    <a:pt x="205543" y="6751115"/>
                    <a:pt x="204366" y="6682116"/>
                    <a:pt x="203361" y="6584945"/>
                  </a:cubicBezTo>
                  <a:cubicBezTo>
                    <a:pt x="202298" y="6482746"/>
                    <a:pt x="181234" y="6506100"/>
                    <a:pt x="307011" y="6503728"/>
                  </a:cubicBezTo>
                  <a:cubicBezTo>
                    <a:pt x="388800" y="6502286"/>
                    <a:pt x="457610" y="6502495"/>
                    <a:pt x="505640" y="6503387"/>
                  </a:cubicBezTo>
                  <a:cubicBezTo>
                    <a:pt x="506494" y="6601886"/>
                    <a:pt x="503305" y="6650055"/>
                    <a:pt x="509549" y="6849766"/>
                  </a:cubicBezTo>
                  <a:cubicBezTo>
                    <a:pt x="180532" y="6849766"/>
                    <a:pt x="207554" y="6846997"/>
                    <a:pt x="207479" y="6843677"/>
                  </a:cubicBezTo>
                  <a:close/>
                  <a:moveTo>
                    <a:pt x="207934" y="6864981"/>
                  </a:moveTo>
                  <a:cubicBezTo>
                    <a:pt x="309155" y="6865190"/>
                    <a:pt x="277958" y="6867372"/>
                    <a:pt x="510099" y="6867372"/>
                  </a:cubicBezTo>
                  <a:cubicBezTo>
                    <a:pt x="515185" y="7033087"/>
                    <a:pt x="512281" y="7097476"/>
                    <a:pt x="513762" y="7210318"/>
                  </a:cubicBezTo>
                  <a:cubicBezTo>
                    <a:pt x="210648" y="7211551"/>
                    <a:pt x="312723" y="7212177"/>
                    <a:pt x="214709" y="7212423"/>
                  </a:cubicBezTo>
                  <a:cubicBezTo>
                    <a:pt x="214690" y="7210489"/>
                    <a:pt x="207972" y="6866442"/>
                    <a:pt x="207934" y="6864981"/>
                  </a:cubicBezTo>
                  <a:close/>
                  <a:moveTo>
                    <a:pt x="215031" y="7232211"/>
                  </a:moveTo>
                  <a:cubicBezTo>
                    <a:pt x="214993" y="7229763"/>
                    <a:pt x="189147" y="7229384"/>
                    <a:pt x="514008" y="7227943"/>
                  </a:cubicBezTo>
                  <a:cubicBezTo>
                    <a:pt x="516058" y="7360837"/>
                    <a:pt x="519360" y="7366566"/>
                    <a:pt x="521865" y="7575100"/>
                  </a:cubicBezTo>
                  <a:cubicBezTo>
                    <a:pt x="388706" y="7574626"/>
                    <a:pt x="316082" y="7575252"/>
                    <a:pt x="220231" y="7575328"/>
                  </a:cubicBezTo>
                  <a:cubicBezTo>
                    <a:pt x="217840" y="7462941"/>
                    <a:pt x="216834" y="7344806"/>
                    <a:pt x="215031" y="7232211"/>
                  </a:cubicBezTo>
                  <a:close/>
                  <a:moveTo>
                    <a:pt x="225203" y="7879951"/>
                  </a:moveTo>
                  <a:cubicBezTo>
                    <a:pt x="223780" y="7534368"/>
                    <a:pt x="193929" y="7593218"/>
                    <a:pt x="306897" y="7592762"/>
                  </a:cubicBezTo>
                  <a:cubicBezTo>
                    <a:pt x="384094" y="7592554"/>
                    <a:pt x="435407" y="7592478"/>
                    <a:pt x="522073" y="7592725"/>
                  </a:cubicBezTo>
                  <a:cubicBezTo>
                    <a:pt x="526210" y="7966006"/>
                    <a:pt x="522130" y="7511375"/>
                    <a:pt x="525261" y="7937852"/>
                  </a:cubicBezTo>
                  <a:cubicBezTo>
                    <a:pt x="165692" y="7939730"/>
                    <a:pt x="225487" y="7946769"/>
                    <a:pt x="225203" y="7879951"/>
                  </a:cubicBezTo>
                  <a:close/>
                  <a:moveTo>
                    <a:pt x="230839" y="8268372"/>
                  </a:moveTo>
                  <a:cubicBezTo>
                    <a:pt x="224899" y="7889418"/>
                    <a:pt x="201975" y="7951492"/>
                    <a:pt x="306688" y="7954224"/>
                  </a:cubicBezTo>
                  <a:cubicBezTo>
                    <a:pt x="371266" y="7955989"/>
                    <a:pt x="425767" y="7955989"/>
                    <a:pt x="525413" y="7955495"/>
                  </a:cubicBezTo>
                  <a:cubicBezTo>
                    <a:pt x="527254" y="8142041"/>
                    <a:pt x="531695" y="8131076"/>
                    <a:pt x="533668" y="8298024"/>
                  </a:cubicBezTo>
                  <a:cubicBezTo>
                    <a:pt x="186547" y="8293812"/>
                    <a:pt x="231636" y="8317128"/>
                    <a:pt x="230839" y="8268372"/>
                  </a:cubicBezTo>
                  <a:close/>
                  <a:moveTo>
                    <a:pt x="236304" y="8663299"/>
                  </a:moveTo>
                  <a:cubicBezTo>
                    <a:pt x="235982" y="8568291"/>
                    <a:pt x="236114" y="8589368"/>
                    <a:pt x="231655" y="8317375"/>
                  </a:cubicBezTo>
                  <a:cubicBezTo>
                    <a:pt x="323654" y="8316806"/>
                    <a:pt x="348836" y="8313429"/>
                    <a:pt x="533858" y="8315687"/>
                  </a:cubicBezTo>
                  <a:cubicBezTo>
                    <a:pt x="534693" y="8410505"/>
                    <a:pt x="536021" y="8624142"/>
                    <a:pt x="536534" y="8663318"/>
                  </a:cubicBezTo>
                  <a:lnTo>
                    <a:pt x="236304" y="8663299"/>
                  </a:lnTo>
                  <a:close/>
                  <a:moveTo>
                    <a:pt x="534389" y="7227848"/>
                  </a:moveTo>
                  <a:cubicBezTo>
                    <a:pt x="854848" y="7226539"/>
                    <a:pt x="830159" y="7230427"/>
                    <a:pt x="830197" y="7232552"/>
                  </a:cubicBezTo>
                  <a:cubicBezTo>
                    <a:pt x="836383" y="7627935"/>
                    <a:pt x="871092" y="7573355"/>
                    <a:pt x="761843" y="7574682"/>
                  </a:cubicBezTo>
                  <a:cubicBezTo>
                    <a:pt x="687948" y="7575480"/>
                    <a:pt x="643410" y="7575461"/>
                    <a:pt x="537444" y="7575157"/>
                  </a:cubicBezTo>
                  <a:cubicBezTo>
                    <a:pt x="532833" y="7200585"/>
                    <a:pt x="523326" y="7227904"/>
                    <a:pt x="534389" y="7227848"/>
                  </a:cubicBezTo>
                  <a:close/>
                  <a:moveTo>
                    <a:pt x="540670" y="7879989"/>
                  </a:moveTo>
                  <a:cubicBezTo>
                    <a:pt x="540670" y="7533135"/>
                    <a:pt x="504273" y="7592952"/>
                    <a:pt x="648097" y="7592952"/>
                  </a:cubicBezTo>
                  <a:cubicBezTo>
                    <a:pt x="755315" y="7592952"/>
                    <a:pt x="751064" y="7592004"/>
                    <a:pt x="838205" y="7591700"/>
                  </a:cubicBezTo>
                  <a:cubicBezTo>
                    <a:pt x="837826" y="7807746"/>
                    <a:pt x="841109" y="7839619"/>
                    <a:pt x="843595" y="7936999"/>
                  </a:cubicBezTo>
                  <a:cubicBezTo>
                    <a:pt x="487080" y="7937378"/>
                    <a:pt x="540670" y="7957127"/>
                    <a:pt x="540670" y="7879989"/>
                  </a:cubicBezTo>
                  <a:close/>
                  <a:moveTo>
                    <a:pt x="548811" y="8268334"/>
                  </a:moveTo>
                  <a:cubicBezTo>
                    <a:pt x="542948" y="7892700"/>
                    <a:pt x="505943" y="7955154"/>
                    <a:pt x="648097" y="7955154"/>
                  </a:cubicBezTo>
                  <a:cubicBezTo>
                    <a:pt x="761464" y="7955154"/>
                    <a:pt x="745846" y="7954756"/>
                    <a:pt x="844012" y="7954642"/>
                  </a:cubicBezTo>
                  <a:cubicBezTo>
                    <a:pt x="847504" y="8109524"/>
                    <a:pt x="844392" y="8128970"/>
                    <a:pt x="847143" y="8298157"/>
                  </a:cubicBezTo>
                  <a:cubicBezTo>
                    <a:pt x="501654" y="8298518"/>
                    <a:pt x="549438" y="8309122"/>
                    <a:pt x="548811" y="8268334"/>
                  </a:cubicBezTo>
                  <a:close/>
                  <a:moveTo>
                    <a:pt x="552094" y="8663337"/>
                  </a:moveTo>
                  <a:cubicBezTo>
                    <a:pt x="551525" y="8620177"/>
                    <a:pt x="550197" y="8405914"/>
                    <a:pt x="549400" y="8315876"/>
                  </a:cubicBezTo>
                  <a:cubicBezTo>
                    <a:pt x="653582" y="8317072"/>
                    <a:pt x="768656" y="8315857"/>
                    <a:pt x="847447" y="8315763"/>
                  </a:cubicBezTo>
                  <a:cubicBezTo>
                    <a:pt x="852153" y="8604810"/>
                    <a:pt x="851584" y="8576638"/>
                    <a:pt x="853557" y="8660662"/>
                  </a:cubicBezTo>
                  <a:cubicBezTo>
                    <a:pt x="746928" y="8661023"/>
                    <a:pt x="793743" y="8663356"/>
                    <a:pt x="552094" y="8663337"/>
                  </a:cubicBezTo>
                  <a:close/>
                  <a:moveTo>
                    <a:pt x="857486" y="7879667"/>
                  </a:moveTo>
                  <a:cubicBezTo>
                    <a:pt x="846688" y="7546510"/>
                    <a:pt x="851755" y="7591643"/>
                    <a:pt x="875722" y="7591643"/>
                  </a:cubicBezTo>
                  <a:cubicBezTo>
                    <a:pt x="1198135" y="7591643"/>
                    <a:pt x="1154223" y="7584282"/>
                    <a:pt x="1154375" y="7620935"/>
                  </a:cubicBezTo>
                  <a:cubicBezTo>
                    <a:pt x="1155950" y="7993211"/>
                    <a:pt x="1177830" y="7935614"/>
                    <a:pt x="1103214" y="7935614"/>
                  </a:cubicBezTo>
                  <a:cubicBezTo>
                    <a:pt x="818185" y="7935614"/>
                    <a:pt x="859990" y="7957450"/>
                    <a:pt x="857486" y="7879667"/>
                  </a:cubicBezTo>
                  <a:close/>
                  <a:moveTo>
                    <a:pt x="862211" y="8268410"/>
                  </a:moveTo>
                  <a:cubicBezTo>
                    <a:pt x="856651" y="7912829"/>
                    <a:pt x="856802" y="7954623"/>
                    <a:pt x="875722" y="7954623"/>
                  </a:cubicBezTo>
                  <a:cubicBezTo>
                    <a:pt x="1209388" y="7954623"/>
                    <a:pt x="1158151" y="7934665"/>
                    <a:pt x="1159328" y="8009716"/>
                  </a:cubicBezTo>
                  <a:cubicBezTo>
                    <a:pt x="1164622" y="8349532"/>
                    <a:pt x="1188172" y="8299769"/>
                    <a:pt x="1103195" y="8299769"/>
                  </a:cubicBezTo>
                  <a:cubicBezTo>
                    <a:pt x="822929" y="8299769"/>
                    <a:pt x="862818" y="8306580"/>
                    <a:pt x="862211" y="8268410"/>
                  </a:cubicBezTo>
                  <a:close/>
                  <a:moveTo>
                    <a:pt x="1170031" y="8657361"/>
                  </a:moveTo>
                  <a:cubicBezTo>
                    <a:pt x="1170012" y="8667587"/>
                    <a:pt x="1195915" y="8660605"/>
                    <a:pt x="875703" y="8660605"/>
                  </a:cubicBezTo>
                  <a:cubicBezTo>
                    <a:pt x="865683" y="8660605"/>
                    <a:pt x="869213" y="8699345"/>
                    <a:pt x="862970" y="8315724"/>
                  </a:cubicBezTo>
                  <a:cubicBezTo>
                    <a:pt x="998159" y="8315648"/>
                    <a:pt x="967076" y="8317622"/>
                    <a:pt x="1166577" y="8317318"/>
                  </a:cubicBezTo>
                  <a:cubicBezTo>
                    <a:pt x="1166615" y="8319538"/>
                    <a:pt x="1170107" y="8594148"/>
                    <a:pt x="1170031" y="8657361"/>
                  </a:cubicBezTo>
                  <a:close/>
                  <a:moveTo>
                    <a:pt x="1173048" y="7879875"/>
                  </a:moveTo>
                  <a:cubicBezTo>
                    <a:pt x="1168835" y="7544935"/>
                    <a:pt x="1153711" y="7593237"/>
                    <a:pt x="1217093" y="7592383"/>
                  </a:cubicBezTo>
                  <a:cubicBezTo>
                    <a:pt x="1510358" y="7588418"/>
                    <a:pt x="1470678" y="7586862"/>
                    <a:pt x="1471532" y="7621143"/>
                  </a:cubicBezTo>
                  <a:cubicBezTo>
                    <a:pt x="1480356" y="7988126"/>
                    <a:pt x="1480147" y="7937131"/>
                    <a:pt x="1444642" y="7936733"/>
                  </a:cubicBezTo>
                  <a:cubicBezTo>
                    <a:pt x="1125037" y="7933280"/>
                    <a:pt x="1173959" y="7953845"/>
                    <a:pt x="1173048" y="7879875"/>
                  </a:cubicBezTo>
                  <a:close/>
                  <a:moveTo>
                    <a:pt x="1181417" y="8268334"/>
                  </a:moveTo>
                  <a:cubicBezTo>
                    <a:pt x="1175743" y="7905809"/>
                    <a:pt x="1154356" y="7953257"/>
                    <a:pt x="1216941" y="7953504"/>
                  </a:cubicBezTo>
                  <a:cubicBezTo>
                    <a:pt x="1524078" y="7954737"/>
                    <a:pt x="1475422" y="7939920"/>
                    <a:pt x="1476504" y="8009716"/>
                  </a:cubicBezTo>
                  <a:cubicBezTo>
                    <a:pt x="1478515" y="8137773"/>
                    <a:pt x="1479616" y="8146215"/>
                    <a:pt x="1481532" y="8268637"/>
                  </a:cubicBezTo>
                  <a:cubicBezTo>
                    <a:pt x="1482159" y="8309540"/>
                    <a:pt x="1509997" y="8299295"/>
                    <a:pt x="1330782" y="8299428"/>
                  </a:cubicBezTo>
                  <a:cubicBezTo>
                    <a:pt x="1153711" y="8299428"/>
                    <a:pt x="1182081" y="8310033"/>
                    <a:pt x="1181417" y="8268334"/>
                  </a:cubicBezTo>
                  <a:close/>
                  <a:moveTo>
                    <a:pt x="1444490" y="8662123"/>
                  </a:moveTo>
                  <a:cubicBezTo>
                    <a:pt x="1373347" y="8662692"/>
                    <a:pt x="1361866" y="8662597"/>
                    <a:pt x="1185554" y="8662540"/>
                  </a:cubicBezTo>
                  <a:cubicBezTo>
                    <a:pt x="1185649" y="8596748"/>
                    <a:pt x="1182176" y="8319614"/>
                    <a:pt x="1182138" y="8317318"/>
                  </a:cubicBezTo>
                  <a:cubicBezTo>
                    <a:pt x="1324501" y="8317033"/>
                    <a:pt x="1156880" y="8317167"/>
                    <a:pt x="1482159" y="8316938"/>
                  </a:cubicBezTo>
                  <a:cubicBezTo>
                    <a:pt x="1486087" y="8726664"/>
                    <a:pt x="1501875" y="8661649"/>
                    <a:pt x="1444490" y="8662123"/>
                  </a:cubicBezTo>
                  <a:close/>
                  <a:moveTo>
                    <a:pt x="1484455" y="7491247"/>
                  </a:moveTo>
                  <a:cubicBezTo>
                    <a:pt x="1482481" y="7365163"/>
                    <a:pt x="1483164" y="7367363"/>
                    <a:pt x="1481039" y="7232173"/>
                  </a:cubicBezTo>
                  <a:cubicBezTo>
                    <a:pt x="1481001" y="7229081"/>
                    <a:pt x="1455762" y="7229138"/>
                    <a:pt x="1781914" y="7229081"/>
                  </a:cubicBezTo>
                  <a:cubicBezTo>
                    <a:pt x="1781933" y="7230485"/>
                    <a:pt x="1782995" y="7284686"/>
                    <a:pt x="1785614" y="7573734"/>
                  </a:cubicBezTo>
                  <a:cubicBezTo>
                    <a:pt x="1426405" y="7573734"/>
                    <a:pt x="1486220" y="7603974"/>
                    <a:pt x="1484455" y="7491247"/>
                  </a:cubicBezTo>
                  <a:close/>
                  <a:moveTo>
                    <a:pt x="1558331" y="7593331"/>
                  </a:moveTo>
                  <a:cubicBezTo>
                    <a:pt x="1672172" y="7593331"/>
                    <a:pt x="1672532" y="7591340"/>
                    <a:pt x="1785747" y="7591340"/>
                  </a:cubicBezTo>
                  <a:cubicBezTo>
                    <a:pt x="1787436" y="7816454"/>
                    <a:pt x="1789277" y="7839599"/>
                    <a:pt x="1791307" y="7936126"/>
                  </a:cubicBezTo>
                  <a:cubicBezTo>
                    <a:pt x="1667162" y="7936126"/>
                    <a:pt x="1624635" y="7938023"/>
                    <a:pt x="1491135" y="7937150"/>
                  </a:cubicBezTo>
                  <a:cubicBezTo>
                    <a:pt x="1487795" y="7533837"/>
                    <a:pt x="1462821" y="7593331"/>
                    <a:pt x="1558331" y="7593331"/>
                  </a:cubicBezTo>
                  <a:close/>
                  <a:moveTo>
                    <a:pt x="1497074" y="8268334"/>
                  </a:moveTo>
                  <a:cubicBezTo>
                    <a:pt x="1491286" y="7897348"/>
                    <a:pt x="1470697" y="7954964"/>
                    <a:pt x="1558331" y="7954964"/>
                  </a:cubicBezTo>
                  <a:cubicBezTo>
                    <a:pt x="1838009" y="7954964"/>
                    <a:pt x="1791402" y="7930339"/>
                    <a:pt x="1792636" y="8009716"/>
                  </a:cubicBezTo>
                  <a:cubicBezTo>
                    <a:pt x="1797171" y="8296582"/>
                    <a:pt x="1796829" y="8275657"/>
                    <a:pt x="1797228" y="8299864"/>
                  </a:cubicBezTo>
                  <a:cubicBezTo>
                    <a:pt x="1448911" y="8300338"/>
                    <a:pt x="1497720" y="8309312"/>
                    <a:pt x="1497074" y="8268334"/>
                  </a:cubicBezTo>
                  <a:close/>
                  <a:moveTo>
                    <a:pt x="1785937" y="8661971"/>
                  </a:moveTo>
                  <a:cubicBezTo>
                    <a:pt x="1467585" y="8661971"/>
                    <a:pt x="1500775" y="8663356"/>
                    <a:pt x="1500699" y="8657342"/>
                  </a:cubicBezTo>
                  <a:cubicBezTo>
                    <a:pt x="1495158" y="8247181"/>
                    <a:pt x="1481039" y="8316958"/>
                    <a:pt x="1558350" y="8316901"/>
                  </a:cubicBezTo>
                  <a:cubicBezTo>
                    <a:pt x="1672494" y="8316901"/>
                    <a:pt x="1672058" y="8317508"/>
                    <a:pt x="1785937" y="8317508"/>
                  </a:cubicBezTo>
                  <a:cubicBezTo>
                    <a:pt x="1801611" y="8317508"/>
                    <a:pt x="1797076" y="8305120"/>
                    <a:pt x="1799201" y="8398345"/>
                  </a:cubicBezTo>
                  <a:cubicBezTo>
                    <a:pt x="1806185" y="8702380"/>
                    <a:pt x="1808272" y="8661971"/>
                    <a:pt x="1785937" y="8661971"/>
                  </a:cubicBezTo>
                  <a:close/>
                  <a:moveTo>
                    <a:pt x="1801535" y="7620859"/>
                  </a:moveTo>
                  <a:cubicBezTo>
                    <a:pt x="1801251" y="7575119"/>
                    <a:pt x="1758326" y="7595646"/>
                    <a:pt x="2100816" y="7591055"/>
                  </a:cubicBezTo>
                  <a:cubicBezTo>
                    <a:pt x="2104270" y="7802643"/>
                    <a:pt x="2104194" y="7807481"/>
                    <a:pt x="2106395" y="7880293"/>
                  </a:cubicBezTo>
                  <a:cubicBezTo>
                    <a:pt x="2108862" y="7961775"/>
                    <a:pt x="2156475" y="7936980"/>
                    <a:pt x="1806868" y="7936145"/>
                  </a:cubicBezTo>
                  <a:cubicBezTo>
                    <a:pt x="1805388" y="7865856"/>
                    <a:pt x="1802541" y="7782969"/>
                    <a:pt x="1801535" y="7620859"/>
                  </a:cubicBezTo>
                  <a:close/>
                  <a:moveTo>
                    <a:pt x="1807210" y="7953750"/>
                  </a:moveTo>
                  <a:cubicBezTo>
                    <a:pt x="2164919" y="7954642"/>
                    <a:pt x="2108312" y="7940812"/>
                    <a:pt x="2109375" y="8009659"/>
                  </a:cubicBezTo>
                  <a:cubicBezTo>
                    <a:pt x="2111386" y="8139442"/>
                    <a:pt x="2112525" y="8134168"/>
                    <a:pt x="2114707" y="8268618"/>
                  </a:cubicBezTo>
                  <a:cubicBezTo>
                    <a:pt x="2115333" y="8308591"/>
                    <a:pt x="2163724" y="8298404"/>
                    <a:pt x="1812770" y="8299808"/>
                  </a:cubicBezTo>
                  <a:cubicBezTo>
                    <a:pt x="1811897" y="8248110"/>
                    <a:pt x="1808139" y="8001691"/>
                    <a:pt x="1807210" y="7953750"/>
                  </a:cubicBezTo>
                  <a:close/>
                  <a:moveTo>
                    <a:pt x="1818463" y="8661915"/>
                  </a:moveTo>
                  <a:cubicBezTo>
                    <a:pt x="1818026" y="8512249"/>
                    <a:pt x="1814610" y="8401722"/>
                    <a:pt x="1813092" y="8317432"/>
                  </a:cubicBezTo>
                  <a:cubicBezTo>
                    <a:pt x="1917407" y="8316996"/>
                    <a:pt x="1951982" y="8313391"/>
                    <a:pt x="2115295" y="8315705"/>
                  </a:cubicBezTo>
                  <a:cubicBezTo>
                    <a:pt x="2116244" y="8437502"/>
                    <a:pt x="2112563" y="8373701"/>
                    <a:pt x="2117876" y="8657551"/>
                  </a:cubicBezTo>
                  <a:cubicBezTo>
                    <a:pt x="2117952" y="8661800"/>
                    <a:pt x="2144273" y="8661194"/>
                    <a:pt x="1818463" y="8661915"/>
                  </a:cubicBezTo>
                  <a:close/>
                  <a:moveTo>
                    <a:pt x="2121956" y="7879724"/>
                  </a:moveTo>
                  <a:cubicBezTo>
                    <a:pt x="2119508" y="7798887"/>
                    <a:pt x="2119660" y="7793404"/>
                    <a:pt x="2116358" y="7590846"/>
                  </a:cubicBezTo>
                  <a:cubicBezTo>
                    <a:pt x="2324779" y="7587583"/>
                    <a:pt x="2326733" y="7591946"/>
                    <a:pt x="2417366" y="7593180"/>
                  </a:cubicBezTo>
                  <a:cubicBezTo>
                    <a:pt x="2419017" y="7685665"/>
                    <a:pt x="2423286" y="7935424"/>
                    <a:pt x="2423305" y="7936828"/>
                  </a:cubicBezTo>
                  <a:cubicBezTo>
                    <a:pt x="2072427" y="7938364"/>
                    <a:pt x="2124366" y="7959347"/>
                    <a:pt x="2121956" y="7879724"/>
                  </a:cubicBezTo>
                  <a:close/>
                  <a:moveTo>
                    <a:pt x="2123949" y="7955780"/>
                  </a:moveTo>
                  <a:cubicBezTo>
                    <a:pt x="2250561" y="7955837"/>
                    <a:pt x="2285819" y="7956046"/>
                    <a:pt x="2355008" y="7955116"/>
                  </a:cubicBezTo>
                  <a:cubicBezTo>
                    <a:pt x="2441656" y="7953940"/>
                    <a:pt x="2423343" y="7895129"/>
                    <a:pt x="2429207" y="8268676"/>
                  </a:cubicBezTo>
                  <a:cubicBezTo>
                    <a:pt x="2429833" y="8308212"/>
                    <a:pt x="2477825" y="8303431"/>
                    <a:pt x="2130666" y="8298328"/>
                  </a:cubicBezTo>
                  <a:cubicBezTo>
                    <a:pt x="2130325" y="8268562"/>
                    <a:pt x="2123987" y="7957279"/>
                    <a:pt x="2123949" y="7955780"/>
                  </a:cubicBezTo>
                  <a:close/>
                  <a:moveTo>
                    <a:pt x="2133494" y="8660472"/>
                  </a:moveTo>
                  <a:cubicBezTo>
                    <a:pt x="2127972" y="8391250"/>
                    <a:pt x="2131786" y="8435738"/>
                    <a:pt x="2130837" y="8315952"/>
                  </a:cubicBezTo>
                  <a:cubicBezTo>
                    <a:pt x="2218111" y="8317242"/>
                    <a:pt x="2229117" y="8316313"/>
                    <a:pt x="2354875" y="8317167"/>
                  </a:cubicBezTo>
                  <a:cubicBezTo>
                    <a:pt x="2461012" y="8317887"/>
                    <a:pt x="2421389" y="8258393"/>
                    <a:pt x="2435488" y="8658063"/>
                  </a:cubicBezTo>
                  <a:cubicBezTo>
                    <a:pt x="2435830" y="8667891"/>
                    <a:pt x="2445280" y="8658405"/>
                    <a:pt x="2133494" y="8660472"/>
                  </a:cubicBezTo>
                  <a:close/>
                  <a:moveTo>
                    <a:pt x="2437822" y="7879875"/>
                  </a:moveTo>
                  <a:cubicBezTo>
                    <a:pt x="2431940" y="7547117"/>
                    <a:pt x="2420819" y="7593502"/>
                    <a:pt x="2468716" y="7593502"/>
                  </a:cubicBezTo>
                  <a:cubicBezTo>
                    <a:pt x="2775588" y="7593502"/>
                    <a:pt x="2734408" y="7578439"/>
                    <a:pt x="2735756" y="7621258"/>
                  </a:cubicBezTo>
                  <a:cubicBezTo>
                    <a:pt x="2746838" y="7987310"/>
                    <a:pt x="2748052" y="7935632"/>
                    <a:pt x="2696341" y="7935632"/>
                  </a:cubicBezTo>
                  <a:cubicBezTo>
                    <a:pt x="2392411" y="7935614"/>
                    <a:pt x="2439226" y="7954339"/>
                    <a:pt x="2437822" y="7879875"/>
                  </a:cubicBezTo>
                  <a:close/>
                  <a:moveTo>
                    <a:pt x="2444749" y="8268372"/>
                  </a:moveTo>
                  <a:cubicBezTo>
                    <a:pt x="2439075" y="7905961"/>
                    <a:pt x="2426873" y="7954339"/>
                    <a:pt x="2468735" y="7954339"/>
                  </a:cubicBezTo>
                  <a:cubicBezTo>
                    <a:pt x="2790598" y="7954339"/>
                    <a:pt x="2740784" y="7935614"/>
                    <a:pt x="2741942" y="8009659"/>
                  </a:cubicBezTo>
                  <a:cubicBezTo>
                    <a:pt x="2747274" y="8350518"/>
                    <a:pt x="2760027" y="8297948"/>
                    <a:pt x="2696341" y="8297948"/>
                  </a:cubicBezTo>
                  <a:cubicBezTo>
                    <a:pt x="2405353" y="8297967"/>
                    <a:pt x="2445451" y="8313334"/>
                    <a:pt x="2444749" y="8268372"/>
                  </a:cubicBezTo>
                  <a:close/>
                  <a:moveTo>
                    <a:pt x="2451201" y="8662389"/>
                  </a:moveTo>
                  <a:cubicBezTo>
                    <a:pt x="2446115" y="8510143"/>
                    <a:pt x="2446950" y="8431071"/>
                    <a:pt x="2445451" y="8317508"/>
                  </a:cubicBezTo>
                  <a:cubicBezTo>
                    <a:pt x="2597814" y="8317660"/>
                    <a:pt x="2538323" y="8315800"/>
                    <a:pt x="2746458" y="8315535"/>
                  </a:cubicBezTo>
                  <a:lnTo>
                    <a:pt x="2752000" y="8662465"/>
                  </a:lnTo>
                  <a:cubicBezTo>
                    <a:pt x="2703590" y="8662730"/>
                    <a:pt x="2452700" y="8662408"/>
                    <a:pt x="2451201" y="8662389"/>
                  </a:cubicBezTo>
                  <a:close/>
                  <a:moveTo>
                    <a:pt x="2755909" y="7880786"/>
                  </a:moveTo>
                  <a:cubicBezTo>
                    <a:pt x="2753100" y="7541464"/>
                    <a:pt x="2730860" y="7591871"/>
                    <a:pt x="2810182" y="7591643"/>
                  </a:cubicBezTo>
                  <a:cubicBezTo>
                    <a:pt x="3091966" y="7590884"/>
                    <a:pt x="3050844" y="7583315"/>
                    <a:pt x="3051982" y="7621238"/>
                  </a:cubicBezTo>
                  <a:cubicBezTo>
                    <a:pt x="3062932" y="7983042"/>
                    <a:pt x="3056157" y="7937700"/>
                    <a:pt x="3037959" y="7937416"/>
                  </a:cubicBezTo>
                  <a:cubicBezTo>
                    <a:pt x="2707765" y="7931648"/>
                    <a:pt x="2756554" y="7956539"/>
                    <a:pt x="2755909" y="7880786"/>
                  </a:cubicBezTo>
                  <a:close/>
                  <a:moveTo>
                    <a:pt x="2761260" y="8268372"/>
                  </a:moveTo>
                  <a:cubicBezTo>
                    <a:pt x="2755415" y="7894958"/>
                    <a:pt x="2741657" y="7953200"/>
                    <a:pt x="2810125" y="7953655"/>
                  </a:cubicBezTo>
                  <a:cubicBezTo>
                    <a:pt x="3097925" y="7955989"/>
                    <a:pt x="3055284" y="7937624"/>
                    <a:pt x="3056423" y="8009716"/>
                  </a:cubicBezTo>
                  <a:cubicBezTo>
                    <a:pt x="3061566" y="8338357"/>
                    <a:pt x="3077278" y="8298328"/>
                    <a:pt x="3037959" y="8298005"/>
                  </a:cubicBezTo>
                  <a:cubicBezTo>
                    <a:pt x="2719341" y="8295425"/>
                    <a:pt x="2761943" y="8311266"/>
                    <a:pt x="2761260" y="8268372"/>
                  </a:cubicBezTo>
                  <a:close/>
                  <a:moveTo>
                    <a:pt x="3068074" y="8657361"/>
                  </a:moveTo>
                  <a:cubicBezTo>
                    <a:pt x="3068056" y="8667815"/>
                    <a:pt x="3096426" y="8659334"/>
                    <a:pt x="2810125" y="8662028"/>
                  </a:cubicBezTo>
                  <a:cubicBezTo>
                    <a:pt x="2750349" y="8662597"/>
                    <a:pt x="2768376" y="8714826"/>
                    <a:pt x="2762019" y="8315516"/>
                  </a:cubicBezTo>
                  <a:cubicBezTo>
                    <a:pt x="2889258" y="8315269"/>
                    <a:pt x="2886354" y="8314643"/>
                    <a:pt x="3063672" y="8315838"/>
                  </a:cubicBezTo>
                  <a:cubicBezTo>
                    <a:pt x="3067107" y="8527711"/>
                    <a:pt x="3068283" y="8554821"/>
                    <a:pt x="3068074" y="8657361"/>
                  </a:cubicBezTo>
                  <a:close/>
                  <a:moveTo>
                    <a:pt x="3151686" y="7592686"/>
                  </a:moveTo>
                  <a:cubicBezTo>
                    <a:pt x="3266817" y="7592686"/>
                    <a:pt x="3262794" y="7591131"/>
                    <a:pt x="3365875" y="7590979"/>
                  </a:cubicBezTo>
                  <a:cubicBezTo>
                    <a:pt x="3368949" y="7787712"/>
                    <a:pt x="3368930" y="7801296"/>
                    <a:pt x="3371473" y="7880710"/>
                  </a:cubicBezTo>
                  <a:cubicBezTo>
                    <a:pt x="3373598" y="7948495"/>
                    <a:pt x="3433109" y="7942576"/>
                    <a:pt x="3071206" y="7937928"/>
                  </a:cubicBezTo>
                  <a:cubicBezTo>
                    <a:pt x="3069422" y="7528316"/>
                    <a:pt x="3039856" y="7592686"/>
                    <a:pt x="3151686" y="7592686"/>
                  </a:cubicBezTo>
                  <a:close/>
                  <a:moveTo>
                    <a:pt x="3078436" y="8268334"/>
                  </a:moveTo>
                  <a:cubicBezTo>
                    <a:pt x="3072667" y="7898581"/>
                    <a:pt x="3044278" y="7955989"/>
                    <a:pt x="3151686" y="7955989"/>
                  </a:cubicBezTo>
                  <a:cubicBezTo>
                    <a:pt x="3263894" y="7955989"/>
                    <a:pt x="3263951" y="7954813"/>
                    <a:pt x="3373523" y="7954774"/>
                  </a:cubicBezTo>
                  <a:cubicBezTo>
                    <a:pt x="3375060" y="8023147"/>
                    <a:pt x="3375819" y="8104421"/>
                    <a:pt x="3378817" y="8298745"/>
                  </a:cubicBezTo>
                  <a:cubicBezTo>
                    <a:pt x="3031184" y="8298726"/>
                    <a:pt x="3079062" y="8308800"/>
                    <a:pt x="3078436" y="8268334"/>
                  </a:cubicBezTo>
                  <a:close/>
                  <a:moveTo>
                    <a:pt x="3379348" y="8660169"/>
                  </a:moveTo>
                  <a:cubicBezTo>
                    <a:pt x="3233892" y="8660169"/>
                    <a:pt x="3083616" y="8669465"/>
                    <a:pt x="3083635" y="8657418"/>
                  </a:cubicBezTo>
                  <a:cubicBezTo>
                    <a:pt x="3084470" y="8255889"/>
                    <a:pt x="3049307" y="8316123"/>
                    <a:pt x="3151686" y="8316123"/>
                  </a:cubicBezTo>
                  <a:cubicBezTo>
                    <a:pt x="3250250" y="8316123"/>
                    <a:pt x="3271751" y="8316351"/>
                    <a:pt x="3379102" y="8316351"/>
                  </a:cubicBezTo>
                  <a:cubicBezTo>
                    <a:pt x="3384681" y="8689252"/>
                    <a:pt x="3385364" y="8660169"/>
                    <a:pt x="3379348" y="8660169"/>
                  </a:cubicBezTo>
                  <a:close/>
                  <a:moveTo>
                    <a:pt x="3381417" y="7590960"/>
                  </a:moveTo>
                  <a:cubicBezTo>
                    <a:pt x="3493208" y="7590998"/>
                    <a:pt x="3493588" y="7593407"/>
                    <a:pt x="3607011" y="7593407"/>
                  </a:cubicBezTo>
                  <a:cubicBezTo>
                    <a:pt x="3711497" y="7593407"/>
                    <a:pt x="3675118" y="7543892"/>
                    <a:pt x="3688307" y="7880350"/>
                  </a:cubicBezTo>
                  <a:cubicBezTo>
                    <a:pt x="3691059" y="7950468"/>
                    <a:pt x="3747552" y="7936790"/>
                    <a:pt x="3388704" y="7937131"/>
                  </a:cubicBezTo>
                  <a:cubicBezTo>
                    <a:pt x="3385326" y="7802169"/>
                    <a:pt x="3386806" y="7936069"/>
                    <a:pt x="3381417" y="7590960"/>
                  </a:cubicBezTo>
                  <a:close/>
                  <a:moveTo>
                    <a:pt x="3393904" y="8268372"/>
                  </a:moveTo>
                  <a:cubicBezTo>
                    <a:pt x="3391911" y="8140675"/>
                    <a:pt x="3392139" y="8138532"/>
                    <a:pt x="3390127" y="8009375"/>
                  </a:cubicBezTo>
                  <a:cubicBezTo>
                    <a:pt x="3389064" y="7942121"/>
                    <a:pt x="3329516" y="7951284"/>
                    <a:pt x="3690717" y="7953200"/>
                  </a:cubicBezTo>
                  <a:cubicBezTo>
                    <a:pt x="3692577" y="8027700"/>
                    <a:pt x="3692805" y="8099356"/>
                    <a:pt x="3695708" y="8299029"/>
                  </a:cubicBezTo>
                  <a:cubicBezTo>
                    <a:pt x="3343691" y="8305234"/>
                    <a:pt x="3394473" y="8303735"/>
                    <a:pt x="3393904" y="8268372"/>
                  </a:cubicBezTo>
                  <a:close/>
                  <a:moveTo>
                    <a:pt x="3398894" y="8660169"/>
                  </a:moveTo>
                  <a:cubicBezTo>
                    <a:pt x="3398894" y="8598019"/>
                    <a:pt x="3395592" y="8378766"/>
                    <a:pt x="3394643" y="8316351"/>
                  </a:cubicBezTo>
                  <a:cubicBezTo>
                    <a:pt x="3486604" y="8316427"/>
                    <a:pt x="3598263" y="8318342"/>
                    <a:pt x="3695936" y="8316654"/>
                  </a:cubicBezTo>
                  <a:cubicBezTo>
                    <a:pt x="3697530" y="8432380"/>
                    <a:pt x="3697169" y="8480851"/>
                    <a:pt x="3700832" y="8657589"/>
                  </a:cubicBezTo>
                  <a:cubicBezTo>
                    <a:pt x="3701003" y="8664760"/>
                    <a:pt x="3725046" y="8660643"/>
                    <a:pt x="3398894" y="8660169"/>
                  </a:cubicBezTo>
                  <a:close/>
                  <a:moveTo>
                    <a:pt x="3703811" y="7879591"/>
                  </a:moveTo>
                  <a:cubicBezTo>
                    <a:pt x="3690793" y="7548237"/>
                    <a:pt x="3697264" y="7593180"/>
                    <a:pt x="3720795" y="7592990"/>
                  </a:cubicBezTo>
                  <a:cubicBezTo>
                    <a:pt x="4045049" y="7590808"/>
                    <a:pt x="4001251" y="7581228"/>
                    <a:pt x="4001535" y="7620973"/>
                  </a:cubicBezTo>
                  <a:cubicBezTo>
                    <a:pt x="4002181" y="7710044"/>
                    <a:pt x="4002731" y="7731975"/>
                    <a:pt x="4006014" y="7938308"/>
                  </a:cubicBezTo>
                  <a:cubicBezTo>
                    <a:pt x="3653789" y="7934779"/>
                    <a:pt x="3706752" y="7954490"/>
                    <a:pt x="3703811" y="7879591"/>
                  </a:cubicBezTo>
                  <a:close/>
                  <a:moveTo>
                    <a:pt x="3710776" y="8268334"/>
                  </a:moveTo>
                  <a:cubicBezTo>
                    <a:pt x="3705234" y="7914423"/>
                    <a:pt x="3701496" y="7953257"/>
                    <a:pt x="3720700" y="7953390"/>
                  </a:cubicBezTo>
                  <a:cubicBezTo>
                    <a:pt x="4060363" y="7955666"/>
                    <a:pt x="4006052" y="7941020"/>
                    <a:pt x="4007153" y="8009678"/>
                  </a:cubicBezTo>
                  <a:cubicBezTo>
                    <a:pt x="4009164" y="8138038"/>
                    <a:pt x="4007665" y="8135591"/>
                    <a:pt x="4009752" y="8268676"/>
                  </a:cubicBezTo>
                  <a:cubicBezTo>
                    <a:pt x="4010360" y="8307036"/>
                    <a:pt x="4042563" y="8297436"/>
                    <a:pt x="3834484" y="8297398"/>
                  </a:cubicBezTo>
                  <a:cubicBezTo>
                    <a:pt x="3687719" y="8297398"/>
                    <a:pt x="3711421" y="8309255"/>
                    <a:pt x="3710776" y="8268334"/>
                  </a:cubicBezTo>
                  <a:close/>
                  <a:moveTo>
                    <a:pt x="3716412" y="8657172"/>
                  </a:moveTo>
                  <a:cubicBezTo>
                    <a:pt x="3708460" y="8275012"/>
                    <a:pt x="3709865" y="8316408"/>
                    <a:pt x="3720871" y="8316199"/>
                  </a:cubicBezTo>
                  <a:cubicBezTo>
                    <a:pt x="3799700" y="8314605"/>
                    <a:pt x="3813496" y="8315004"/>
                    <a:pt x="4010492" y="8315042"/>
                  </a:cubicBezTo>
                  <a:cubicBezTo>
                    <a:pt x="4010530" y="8317185"/>
                    <a:pt x="4014686" y="8569429"/>
                    <a:pt x="4016660" y="8660719"/>
                  </a:cubicBezTo>
                  <a:cubicBezTo>
                    <a:pt x="3728500" y="8661857"/>
                    <a:pt x="3716620" y="8666353"/>
                    <a:pt x="3716412" y="8657172"/>
                  </a:cubicBezTo>
                  <a:close/>
                  <a:moveTo>
                    <a:pt x="4015597" y="7491208"/>
                  </a:moveTo>
                  <a:cubicBezTo>
                    <a:pt x="4010682" y="7176758"/>
                    <a:pt x="3989599" y="7229062"/>
                    <a:pt x="4062071" y="7229062"/>
                  </a:cubicBezTo>
                  <a:cubicBezTo>
                    <a:pt x="4063494" y="7229062"/>
                    <a:pt x="4310817" y="7229176"/>
                    <a:pt x="4310874" y="7232515"/>
                  </a:cubicBezTo>
                  <a:cubicBezTo>
                    <a:pt x="4317003" y="7623629"/>
                    <a:pt x="4330059" y="7572197"/>
                    <a:pt x="4289772" y="7572197"/>
                  </a:cubicBezTo>
                  <a:cubicBezTo>
                    <a:pt x="3960717" y="7572197"/>
                    <a:pt x="4017305" y="7600142"/>
                    <a:pt x="4015597" y="7491208"/>
                  </a:cubicBezTo>
                  <a:close/>
                  <a:moveTo>
                    <a:pt x="4016850" y="7591719"/>
                  </a:moveTo>
                  <a:cubicBezTo>
                    <a:pt x="4228819" y="7591093"/>
                    <a:pt x="4191074" y="7589480"/>
                    <a:pt x="4317497" y="7589860"/>
                  </a:cubicBezTo>
                  <a:cubicBezTo>
                    <a:pt x="4317990" y="7645484"/>
                    <a:pt x="4318237" y="7642410"/>
                    <a:pt x="4320419" y="7937359"/>
                  </a:cubicBezTo>
                  <a:cubicBezTo>
                    <a:pt x="4174546" y="7937321"/>
                    <a:pt x="4122170" y="7939142"/>
                    <a:pt x="4021556" y="7938440"/>
                  </a:cubicBezTo>
                  <a:cubicBezTo>
                    <a:pt x="4016736" y="7635030"/>
                    <a:pt x="4017874" y="7711258"/>
                    <a:pt x="4016850" y="7591719"/>
                  </a:cubicBezTo>
                  <a:close/>
                  <a:moveTo>
                    <a:pt x="4025294" y="8268372"/>
                  </a:moveTo>
                  <a:cubicBezTo>
                    <a:pt x="4019601" y="7904937"/>
                    <a:pt x="4012580" y="7956178"/>
                    <a:pt x="4062071" y="7956178"/>
                  </a:cubicBezTo>
                  <a:cubicBezTo>
                    <a:pt x="4367690" y="7956178"/>
                    <a:pt x="4320191" y="7938326"/>
                    <a:pt x="4321292" y="8009716"/>
                  </a:cubicBezTo>
                  <a:cubicBezTo>
                    <a:pt x="4326530" y="8344675"/>
                    <a:pt x="4344520" y="8299124"/>
                    <a:pt x="4289753" y="8299124"/>
                  </a:cubicBezTo>
                  <a:cubicBezTo>
                    <a:pt x="3983223" y="8299124"/>
                    <a:pt x="4025883" y="8304171"/>
                    <a:pt x="4025294" y="8268372"/>
                  </a:cubicBezTo>
                  <a:close/>
                  <a:moveTo>
                    <a:pt x="4289753" y="8662540"/>
                  </a:moveTo>
                  <a:cubicBezTo>
                    <a:pt x="4002295" y="8662540"/>
                    <a:pt x="4032240" y="8660966"/>
                    <a:pt x="4032145" y="8656223"/>
                  </a:cubicBezTo>
                  <a:cubicBezTo>
                    <a:pt x="4022979" y="8260499"/>
                    <a:pt x="4015104" y="8315042"/>
                    <a:pt x="4062071" y="8315042"/>
                  </a:cubicBezTo>
                  <a:cubicBezTo>
                    <a:pt x="4175760" y="8315042"/>
                    <a:pt x="4175817" y="8316730"/>
                    <a:pt x="4289753" y="8316730"/>
                  </a:cubicBezTo>
                  <a:cubicBezTo>
                    <a:pt x="4338010" y="8316730"/>
                    <a:pt x="4328427" y="8300680"/>
                    <a:pt x="4328921" y="8398174"/>
                  </a:cubicBezTo>
                  <a:cubicBezTo>
                    <a:pt x="4330230" y="8713535"/>
                    <a:pt x="4352755" y="8662540"/>
                    <a:pt x="4289753" y="8662540"/>
                  </a:cubicBezTo>
                  <a:close/>
                  <a:moveTo>
                    <a:pt x="4331805" y="7491208"/>
                  </a:moveTo>
                  <a:cubicBezTo>
                    <a:pt x="4329775" y="7361577"/>
                    <a:pt x="4328427" y="7361368"/>
                    <a:pt x="4326397" y="7232211"/>
                  </a:cubicBezTo>
                  <a:cubicBezTo>
                    <a:pt x="4326359" y="7230409"/>
                    <a:pt x="4467374" y="7226918"/>
                    <a:pt x="4625734" y="7229043"/>
                  </a:cubicBezTo>
                  <a:cubicBezTo>
                    <a:pt x="4625753" y="7230598"/>
                    <a:pt x="4630555" y="7528279"/>
                    <a:pt x="4631503" y="7573696"/>
                  </a:cubicBezTo>
                  <a:cubicBezTo>
                    <a:pt x="4271004" y="7573829"/>
                    <a:pt x="4333456" y="7593844"/>
                    <a:pt x="4331805" y="7491208"/>
                  </a:cubicBezTo>
                  <a:close/>
                  <a:moveTo>
                    <a:pt x="4403499" y="7590581"/>
                  </a:moveTo>
                  <a:cubicBezTo>
                    <a:pt x="4470467" y="7591472"/>
                    <a:pt x="4486541" y="7591358"/>
                    <a:pt x="4631883" y="7591301"/>
                  </a:cubicBezTo>
                  <a:cubicBezTo>
                    <a:pt x="4640460" y="7974353"/>
                    <a:pt x="4640062" y="7936847"/>
                    <a:pt x="4631218" y="7936923"/>
                  </a:cubicBezTo>
                  <a:cubicBezTo>
                    <a:pt x="4545900" y="7937605"/>
                    <a:pt x="4540852" y="7937435"/>
                    <a:pt x="4335980" y="7937359"/>
                  </a:cubicBezTo>
                  <a:cubicBezTo>
                    <a:pt x="4333133" y="7529739"/>
                    <a:pt x="4311557" y="7589328"/>
                    <a:pt x="4403499" y="7590581"/>
                  </a:cubicBezTo>
                  <a:close/>
                  <a:moveTo>
                    <a:pt x="4343153" y="8268334"/>
                  </a:moveTo>
                  <a:cubicBezTo>
                    <a:pt x="4341104" y="8137052"/>
                    <a:pt x="4338846" y="8137830"/>
                    <a:pt x="4336834" y="8009412"/>
                  </a:cubicBezTo>
                  <a:cubicBezTo>
                    <a:pt x="4335620" y="7931762"/>
                    <a:pt x="4286109" y="7957260"/>
                    <a:pt x="4638183" y="7954528"/>
                  </a:cubicBezTo>
                  <a:cubicBezTo>
                    <a:pt x="4641143" y="8150806"/>
                    <a:pt x="4640366" y="8182602"/>
                    <a:pt x="4642585" y="8300870"/>
                  </a:cubicBezTo>
                  <a:cubicBezTo>
                    <a:pt x="4295199" y="8301022"/>
                    <a:pt x="4343779" y="8309047"/>
                    <a:pt x="4343153" y="8268334"/>
                  </a:cubicBezTo>
                  <a:close/>
                  <a:moveTo>
                    <a:pt x="4631332" y="8662047"/>
                  </a:moveTo>
                  <a:cubicBezTo>
                    <a:pt x="4322734" y="8660378"/>
                    <a:pt x="4348504" y="8666506"/>
                    <a:pt x="4348296" y="8657228"/>
                  </a:cubicBezTo>
                  <a:cubicBezTo>
                    <a:pt x="4338978" y="8250292"/>
                    <a:pt x="4329851" y="8316483"/>
                    <a:pt x="4403518" y="8317660"/>
                  </a:cubicBezTo>
                  <a:cubicBezTo>
                    <a:pt x="4469158" y="8318722"/>
                    <a:pt x="4486996" y="8318551"/>
                    <a:pt x="4642965" y="8318476"/>
                  </a:cubicBezTo>
                  <a:cubicBezTo>
                    <a:pt x="4651125" y="8702171"/>
                    <a:pt x="4658791" y="8662180"/>
                    <a:pt x="4631332" y="8662047"/>
                  </a:cubicBezTo>
                  <a:close/>
                  <a:moveTo>
                    <a:pt x="4647444" y="7591282"/>
                  </a:moveTo>
                  <a:cubicBezTo>
                    <a:pt x="4994071" y="7591131"/>
                    <a:pt x="4948243" y="7579160"/>
                    <a:pt x="4949248" y="7621163"/>
                  </a:cubicBezTo>
                  <a:cubicBezTo>
                    <a:pt x="4951810" y="7732563"/>
                    <a:pt x="4951506" y="7747360"/>
                    <a:pt x="4954011" y="7878282"/>
                  </a:cubicBezTo>
                  <a:cubicBezTo>
                    <a:pt x="4955530" y="7956501"/>
                    <a:pt x="5008361" y="7934191"/>
                    <a:pt x="4653459" y="7936733"/>
                  </a:cubicBezTo>
                  <a:cubicBezTo>
                    <a:pt x="4649265" y="7658973"/>
                    <a:pt x="4650271" y="7719055"/>
                    <a:pt x="4647444" y="7591282"/>
                  </a:cubicBezTo>
                  <a:close/>
                  <a:moveTo>
                    <a:pt x="4654560" y="8009412"/>
                  </a:moveTo>
                  <a:cubicBezTo>
                    <a:pt x="4653459" y="7937017"/>
                    <a:pt x="4599584" y="7953807"/>
                    <a:pt x="4955396" y="7953599"/>
                  </a:cubicBezTo>
                  <a:cubicBezTo>
                    <a:pt x="4955681" y="7969857"/>
                    <a:pt x="4960368" y="8257691"/>
                    <a:pt x="4960539" y="8268657"/>
                  </a:cubicBezTo>
                  <a:cubicBezTo>
                    <a:pt x="4961108" y="8304664"/>
                    <a:pt x="5010391" y="8300680"/>
                    <a:pt x="4658146" y="8300870"/>
                  </a:cubicBezTo>
                  <a:cubicBezTo>
                    <a:pt x="4656021" y="8191728"/>
                    <a:pt x="4656419" y="8128628"/>
                    <a:pt x="4654560" y="8009412"/>
                  </a:cubicBezTo>
                  <a:close/>
                  <a:moveTo>
                    <a:pt x="4665528" y="8662218"/>
                  </a:moveTo>
                  <a:cubicBezTo>
                    <a:pt x="4662853" y="8399616"/>
                    <a:pt x="4661126" y="8439589"/>
                    <a:pt x="4658488" y="8318456"/>
                  </a:cubicBezTo>
                  <a:cubicBezTo>
                    <a:pt x="4847571" y="8318362"/>
                    <a:pt x="4883456" y="8315174"/>
                    <a:pt x="4961203" y="8314984"/>
                  </a:cubicBezTo>
                  <a:cubicBezTo>
                    <a:pt x="4962759" y="8434770"/>
                    <a:pt x="4959704" y="8226938"/>
                    <a:pt x="4965435" y="8659732"/>
                  </a:cubicBezTo>
                  <a:cubicBezTo>
                    <a:pt x="4965435" y="8661099"/>
                    <a:pt x="4746046" y="8662597"/>
                    <a:pt x="4665528" y="8662218"/>
                  </a:cubicBezTo>
                  <a:close/>
                  <a:moveTo>
                    <a:pt x="4972855" y="7591150"/>
                  </a:moveTo>
                  <a:cubicBezTo>
                    <a:pt x="5308609" y="7591150"/>
                    <a:pt x="5264089" y="7576257"/>
                    <a:pt x="5264640" y="7621011"/>
                  </a:cubicBezTo>
                  <a:cubicBezTo>
                    <a:pt x="5269308" y="7994577"/>
                    <a:pt x="5293617" y="7937530"/>
                    <a:pt x="5200518" y="7937530"/>
                  </a:cubicBezTo>
                  <a:cubicBezTo>
                    <a:pt x="5090814" y="7937530"/>
                    <a:pt x="5087057" y="7935955"/>
                    <a:pt x="4972855" y="7935955"/>
                  </a:cubicBezTo>
                  <a:cubicBezTo>
                    <a:pt x="4970179" y="7935955"/>
                    <a:pt x="4958528" y="7591169"/>
                    <a:pt x="4972855" y="7591150"/>
                  </a:cubicBezTo>
                  <a:close/>
                  <a:moveTo>
                    <a:pt x="4976062" y="8268334"/>
                  </a:moveTo>
                  <a:cubicBezTo>
                    <a:pt x="4969610" y="7872704"/>
                    <a:pt x="4971356" y="7977350"/>
                    <a:pt x="4970938" y="7953579"/>
                  </a:cubicBezTo>
                  <a:cubicBezTo>
                    <a:pt x="5097114" y="7953579"/>
                    <a:pt x="5081914" y="7955609"/>
                    <a:pt x="5271301" y="7955059"/>
                  </a:cubicBezTo>
                  <a:cubicBezTo>
                    <a:pt x="5271339" y="7956539"/>
                    <a:pt x="5277051" y="8265868"/>
                    <a:pt x="5277525" y="8300528"/>
                  </a:cubicBezTo>
                  <a:cubicBezTo>
                    <a:pt x="5185811" y="8301762"/>
                    <a:pt x="5128387" y="8300509"/>
                    <a:pt x="5086867" y="8299143"/>
                  </a:cubicBezTo>
                  <a:cubicBezTo>
                    <a:pt x="4956440" y="8295065"/>
                    <a:pt x="4976688" y="8308591"/>
                    <a:pt x="4976062" y="8268334"/>
                  </a:cubicBezTo>
                  <a:close/>
                  <a:moveTo>
                    <a:pt x="4981015" y="8660396"/>
                  </a:moveTo>
                  <a:cubicBezTo>
                    <a:pt x="4976802" y="8371102"/>
                    <a:pt x="4977922" y="8403713"/>
                    <a:pt x="4976745" y="8314984"/>
                  </a:cubicBezTo>
                  <a:cubicBezTo>
                    <a:pt x="5086430" y="8315079"/>
                    <a:pt x="5087133" y="8318608"/>
                    <a:pt x="5200518" y="8318608"/>
                  </a:cubicBezTo>
                  <a:cubicBezTo>
                    <a:pt x="5303295" y="8318608"/>
                    <a:pt x="5275722" y="8253043"/>
                    <a:pt x="5281890" y="8661175"/>
                  </a:cubicBezTo>
                  <a:cubicBezTo>
                    <a:pt x="5072463" y="8661231"/>
                    <a:pt x="5093148" y="8660435"/>
                    <a:pt x="4981015" y="8660396"/>
                  </a:cubicBezTo>
                  <a:close/>
                  <a:moveTo>
                    <a:pt x="5284945" y="7879724"/>
                  </a:moveTo>
                  <a:cubicBezTo>
                    <a:pt x="5275096" y="7543380"/>
                    <a:pt x="5271357" y="7590087"/>
                    <a:pt x="5314302" y="7590657"/>
                  </a:cubicBezTo>
                  <a:cubicBezTo>
                    <a:pt x="5400968" y="7591946"/>
                    <a:pt x="5427611" y="7591074"/>
                    <a:pt x="5542287" y="7591851"/>
                  </a:cubicBezTo>
                  <a:cubicBezTo>
                    <a:pt x="5597547" y="7592231"/>
                    <a:pt x="5582309" y="7538656"/>
                    <a:pt x="5586275" y="7937568"/>
                  </a:cubicBezTo>
                  <a:cubicBezTo>
                    <a:pt x="5235283" y="7936220"/>
                    <a:pt x="5287203" y="7957526"/>
                    <a:pt x="5284945" y="7879724"/>
                  </a:cubicBezTo>
                  <a:close/>
                  <a:moveTo>
                    <a:pt x="5292611" y="8268334"/>
                  </a:moveTo>
                  <a:cubicBezTo>
                    <a:pt x="5286957" y="7907289"/>
                    <a:pt x="5275419" y="7955097"/>
                    <a:pt x="5314435" y="7954889"/>
                  </a:cubicBezTo>
                  <a:cubicBezTo>
                    <a:pt x="5638062" y="7953599"/>
                    <a:pt x="5586161" y="7941874"/>
                    <a:pt x="5587243" y="8009716"/>
                  </a:cubicBezTo>
                  <a:cubicBezTo>
                    <a:pt x="5592557" y="8348678"/>
                    <a:pt x="5609255" y="8298384"/>
                    <a:pt x="5542287" y="8298650"/>
                  </a:cubicBezTo>
                  <a:cubicBezTo>
                    <a:pt x="5249155" y="8299447"/>
                    <a:pt x="5293257" y="8310166"/>
                    <a:pt x="5292611" y="8268334"/>
                  </a:cubicBezTo>
                  <a:close/>
                  <a:moveTo>
                    <a:pt x="5597604" y="8657361"/>
                  </a:moveTo>
                  <a:cubicBezTo>
                    <a:pt x="5597604" y="8661705"/>
                    <a:pt x="5623109" y="8661041"/>
                    <a:pt x="5297432" y="8661155"/>
                  </a:cubicBezTo>
                  <a:cubicBezTo>
                    <a:pt x="5291587" y="8274499"/>
                    <a:pt x="5285799" y="8318058"/>
                    <a:pt x="5314530" y="8317527"/>
                  </a:cubicBezTo>
                  <a:cubicBezTo>
                    <a:pt x="5400494" y="8315914"/>
                    <a:pt x="5420723" y="8316749"/>
                    <a:pt x="5542344" y="8316256"/>
                  </a:cubicBezTo>
                  <a:cubicBezTo>
                    <a:pt x="5603942" y="8316104"/>
                    <a:pt x="5598856" y="8260499"/>
                    <a:pt x="5597604" y="86573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5" name="Google Shape;4275;p38"/>
          <p:cNvSpPr/>
          <p:nvPr/>
        </p:nvSpPr>
        <p:spPr>
          <a:xfrm>
            <a:off x="12973" y="0"/>
            <a:ext cx="3339600" cy="51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AC864-4F15-89B8-8976-24856F206632}"/>
              </a:ext>
            </a:extLst>
          </p:cNvPr>
          <p:cNvSpPr txBox="1"/>
          <p:nvPr/>
        </p:nvSpPr>
        <p:spPr>
          <a:xfrm>
            <a:off x="3635389" y="56277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(life-threatening rash involving skin and mucous membranes) in 0.1%. This is most likely in the first 2–8 weeks, but is minimized by starting with low doses and</a:t>
            </a:r>
          </a:p>
          <a:p>
            <a:r>
              <a:rPr lang="en-US" dirty="0"/>
              <a:t>increasing slowly.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42676-734F-7C13-00D3-7F4B4B021DD2}"/>
              </a:ext>
            </a:extLst>
          </p:cNvPr>
          <p:cNvSpPr txBox="1"/>
          <p:nvPr/>
        </p:nvSpPr>
        <p:spPr>
          <a:xfrm>
            <a:off x="514350" y="1039827"/>
            <a:ext cx="242023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Stevens-Johnson syndrome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1FD5A-0E11-CE03-45E2-D1B208720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90" y="1721528"/>
            <a:ext cx="4529253" cy="3339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9" name="Google Shape;2569;p28"/>
          <p:cNvGrpSpPr/>
          <p:nvPr/>
        </p:nvGrpSpPr>
        <p:grpSpPr>
          <a:xfrm>
            <a:off x="154172" y="127592"/>
            <a:ext cx="8835656" cy="5015908"/>
            <a:chOff x="3490390" y="1173264"/>
            <a:chExt cx="11300724" cy="7940470"/>
          </a:xfrm>
        </p:grpSpPr>
        <p:sp>
          <p:nvSpPr>
            <p:cNvPr id="2570" name="Google Shape;2570;p28"/>
            <p:cNvSpPr/>
            <p:nvPr/>
          </p:nvSpPr>
          <p:spPr>
            <a:xfrm>
              <a:off x="3490390" y="1173264"/>
              <a:ext cx="11300724" cy="7940470"/>
            </a:xfrm>
            <a:custGeom>
              <a:avLst/>
              <a:gdLst/>
              <a:ahLst/>
              <a:cxnLst/>
              <a:rect l="l" t="t" r="r" b="b"/>
              <a:pathLst>
                <a:path w="11300724" h="7940470" extrusionOk="0">
                  <a:moveTo>
                    <a:pt x="11091367" y="2989"/>
                  </a:moveTo>
                  <a:cubicBezTo>
                    <a:pt x="11395582" y="2172054"/>
                    <a:pt x="10833143" y="2510206"/>
                    <a:pt x="11300725" y="7566487"/>
                  </a:cubicBezTo>
                  <a:cubicBezTo>
                    <a:pt x="10885057" y="7640095"/>
                    <a:pt x="10450269" y="7577731"/>
                    <a:pt x="10024025" y="7577731"/>
                  </a:cubicBezTo>
                  <a:cubicBezTo>
                    <a:pt x="9197932" y="7577731"/>
                    <a:pt x="6789700" y="7891442"/>
                    <a:pt x="4693481" y="7891442"/>
                  </a:cubicBezTo>
                  <a:cubicBezTo>
                    <a:pt x="3203501" y="7891442"/>
                    <a:pt x="1711869" y="7805606"/>
                    <a:pt x="220713" y="7915582"/>
                  </a:cubicBezTo>
                  <a:cubicBezTo>
                    <a:pt x="161382" y="8144902"/>
                    <a:pt x="0" y="6781239"/>
                    <a:pt x="0" y="4168747"/>
                  </a:cubicBezTo>
                  <a:cubicBezTo>
                    <a:pt x="0" y="3330695"/>
                    <a:pt x="23551" y="2055853"/>
                    <a:pt x="23551" y="1626798"/>
                  </a:cubicBezTo>
                  <a:cubicBezTo>
                    <a:pt x="23551" y="1431828"/>
                    <a:pt x="-18660" y="215127"/>
                    <a:pt x="40306" y="141423"/>
                  </a:cubicBezTo>
                  <a:cubicBezTo>
                    <a:pt x="893286" y="162561"/>
                    <a:pt x="1663051" y="31273"/>
                    <a:pt x="2611063" y="31273"/>
                  </a:cubicBezTo>
                  <a:cubicBezTo>
                    <a:pt x="4219165" y="31273"/>
                    <a:pt x="5827935" y="120429"/>
                    <a:pt x="7437832" y="120429"/>
                  </a:cubicBezTo>
                  <a:cubicBezTo>
                    <a:pt x="9093689" y="120413"/>
                    <a:pt x="9873792" y="-22230"/>
                    <a:pt x="11091367" y="2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4017323" y="1644869"/>
              <a:ext cx="10246087" cy="6760382"/>
            </a:xfrm>
            <a:custGeom>
              <a:avLst/>
              <a:gdLst/>
              <a:ahLst/>
              <a:cxnLst/>
              <a:rect l="l" t="t" r="r" b="b"/>
              <a:pathLst>
                <a:path w="10246087" h="6760382" extrusionOk="0">
                  <a:moveTo>
                    <a:pt x="4160148" y="6760382"/>
                  </a:moveTo>
                  <a:cubicBezTo>
                    <a:pt x="3225650" y="6760382"/>
                    <a:pt x="2268539" y="6727128"/>
                    <a:pt x="1316588" y="6727128"/>
                  </a:cubicBezTo>
                  <a:cubicBezTo>
                    <a:pt x="128060" y="6727128"/>
                    <a:pt x="96520" y="6787602"/>
                    <a:pt x="89040" y="6684852"/>
                  </a:cubicBezTo>
                  <a:cubicBezTo>
                    <a:pt x="-59431" y="4648759"/>
                    <a:pt x="22610" y="1870677"/>
                    <a:pt x="22610" y="959572"/>
                  </a:cubicBezTo>
                  <a:cubicBezTo>
                    <a:pt x="22610" y="244740"/>
                    <a:pt x="-35577" y="135765"/>
                    <a:pt x="73461" y="130286"/>
                  </a:cubicBezTo>
                  <a:cubicBezTo>
                    <a:pt x="1577083" y="54836"/>
                    <a:pt x="984042" y="-22187"/>
                    <a:pt x="4483626" y="74782"/>
                  </a:cubicBezTo>
                  <a:cubicBezTo>
                    <a:pt x="9577418" y="215900"/>
                    <a:pt x="10162232" y="-141214"/>
                    <a:pt x="10173620" y="66858"/>
                  </a:cubicBezTo>
                  <a:cubicBezTo>
                    <a:pt x="10278687" y="1987862"/>
                    <a:pt x="9928545" y="2606376"/>
                    <a:pt x="10245846" y="6373571"/>
                  </a:cubicBezTo>
                  <a:cubicBezTo>
                    <a:pt x="10249181" y="6413130"/>
                    <a:pt x="10217657" y="6448783"/>
                    <a:pt x="10174525" y="6446813"/>
                  </a:cubicBezTo>
                  <a:cubicBezTo>
                    <a:pt x="8846641" y="6386101"/>
                    <a:pt x="6607494" y="6760382"/>
                    <a:pt x="4160148" y="6760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3687948" y="1376432"/>
              <a:ext cx="10830699" cy="7526209"/>
            </a:xfrm>
            <a:custGeom>
              <a:avLst/>
              <a:gdLst/>
              <a:ahLst/>
              <a:cxnLst/>
              <a:rect l="l" t="t" r="r" b="b"/>
              <a:pathLst>
                <a:path w="10830699" h="7526209" extrusionOk="0">
                  <a:moveTo>
                    <a:pt x="598409" y="7526209"/>
                  </a:moveTo>
                  <a:cubicBezTo>
                    <a:pt x="524389" y="7526209"/>
                    <a:pt x="460658" y="7525225"/>
                    <a:pt x="405663" y="7523160"/>
                  </a:cubicBezTo>
                  <a:cubicBezTo>
                    <a:pt x="150424" y="7513552"/>
                    <a:pt x="71115" y="7481886"/>
                    <a:pt x="66160" y="7387616"/>
                  </a:cubicBezTo>
                  <a:cubicBezTo>
                    <a:pt x="23028" y="6565064"/>
                    <a:pt x="334" y="5873831"/>
                    <a:pt x="29745" y="5173942"/>
                  </a:cubicBezTo>
                  <a:cubicBezTo>
                    <a:pt x="122903" y="2956346"/>
                    <a:pt x="55838" y="1657445"/>
                    <a:pt x="19804" y="959621"/>
                  </a:cubicBezTo>
                  <a:cubicBezTo>
                    <a:pt x="-5479" y="470091"/>
                    <a:pt x="-15928" y="267482"/>
                    <a:pt x="46801" y="204483"/>
                  </a:cubicBezTo>
                  <a:cubicBezTo>
                    <a:pt x="62015" y="189221"/>
                    <a:pt x="82009" y="182043"/>
                    <a:pt x="106133" y="183202"/>
                  </a:cubicBezTo>
                  <a:cubicBezTo>
                    <a:pt x="810992" y="216838"/>
                    <a:pt x="1766452" y="169243"/>
                    <a:pt x="2872797" y="114136"/>
                  </a:cubicBezTo>
                  <a:cubicBezTo>
                    <a:pt x="3947094" y="60633"/>
                    <a:pt x="5164716" y="0"/>
                    <a:pt x="6431586" y="0"/>
                  </a:cubicBezTo>
                  <a:cubicBezTo>
                    <a:pt x="6921750" y="0"/>
                    <a:pt x="7427161" y="18136"/>
                    <a:pt x="7915928" y="35669"/>
                  </a:cubicBezTo>
                  <a:cubicBezTo>
                    <a:pt x="8411285" y="53439"/>
                    <a:pt x="8923525" y="71814"/>
                    <a:pt x="9426998" y="71814"/>
                  </a:cubicBezTo>
                  <a:cubicBezTo>
                    <a:pt x="9955769" y="71814"/>
                    <a:pt x="10269831" y="56679"/>
                    <a:pt x="10457479" y="47627"/>
                  </a:cubicBezTo>
                  <a:cubicBezTo>
                    <a:pt x="10718196" y="35049"/>
                    <a:pt x="10745448" y="33731"/>
                    <a:pt x="10750895" y="111706"/>
                  </a:cubicBezTo>
                  <a:cubicBezTo>
                    <a:pt x="10869209" y="1804280"/>
                    <a:pt x="10828394" y="3771863"/>
                    <a:pt x="10801397" y="5073861"/>
                  </a:cubicBezTo>
                  <a:cubicBezTo>
                    <a:pt x="10792964" y="5481016"/>
                    <a:pt x="10785659" y="5832636"/>
                    <a:pt x="10785659" y="6075455"/>
                  </a:cubicBezTo>
                  <a:cubicBezTo>
                    <a:pt x="10785659" y="6369427"/>
                    <a:pt x="10796633" y="6576466"/>
                    <a:pt x="10803890" y="6713471"/>
                  </a:cubicBezTo>
                  <a:cubicBezTo>
                    <a:pt x="10810210" y="6832594"/>
                    <a:pt x="10814022" y="6904487"/>
                    <a:pt x="10807130" y="6949827"/>
                  </a:cubicBezTo>
                  <a:cubicBezTo>
                    <a:pt x="10799682" y="6998931"/>
                    <a:pt x="10778751" y="7019893"/>
                    <a:pt x="10734903" y="7022180"/>
                  </a:cubicBezTo>
                  <a:cubicBezTo>
                    <a:pt x="10141608" y="7053227"/>
                    <a:pt x="9799819" y="7100140"/>
                    <a:pt x="9437956" y="7149800"/>
                  </a:cubicBezTo>
                  <a:cubicBezTo>
                    <a:pt x="8833194" y="7232793"/>
                    <a:pt x="8147742" y="7326856"/>
                    <a:pt x="6090717" y="7372863"/>
                  </a:cubicBezTo>
                  <a:cubicBezTo>
                    <a:pt x="4211130" y="7414900"/>
                    <a:pt x="2895697" y="7458937"/>
                    <a:pt x="2025263" y="7488079"/>
                  </a:cubicBezTo>
                  <a:cubicBezTo>
                    <a:pt x="1332362" y="7511297"/>
                    <a:pt x="887157" y="7526209"/>
                    <a:pt x="598409" y="7526209"/>
                  </a:cubicBezTo>
                  <a:close/>
                  <a:moveTo>
                    <a:pt x="101019" y="209533"/>
                  </a:moveTo>
                  <a:cubicBezTo>
                    <a:pt x="86107" y="209533"/>
                    <a:pt x="74768" y="213900"/>
                    <a:pt x="65557" y="223159"/>
                  </a:cubicBezTo>
                  <a:cubicBezTo>
                    <a:pt x="11101" y="277837"/>
                    <a:pt x="22853" y="505220"/>
                    <a:pt x="46246" y="958255"/>
                  </a:cubicBezTo>
                  <a:cubicBezTo>
                    <a:pt x="82311" y="1656508"/>
                    <a:pt x="149424" y="2956203"/>
                    <a:pt x="56203" y="5175038"/>
                  </a:cubicBezTo>
                  <a:cubicBezTo>
                    <a:pt x="26839" y="5873878"/>
                    <a:pt x="49517" y="6564413"/>
                    <a:pt x="92618" y="7386219"/>
                  </a:cubicBezTo>
                  <a:cubicBezTo>
                    <a:pt x="96128" y="7453205"/>
                    <a:pt x="144024" y="7486825"/>
                    <a:pt x="406679" y="7496703"/>
                  </a:cubicBezTo>
                  <a:cubicBezTo>
                    <a:pt x="675257" y="7506835"/>
                    <a:pt x="1154464" y="7490763"/>
                    <a:pt x="2024421" y="7461637"/>
                  </a:cubicBezTo>
                  <a:cubicBezTo>
                    <a:pt x="2894919" y="7432480"/>
                    <a:pt x="4210431" y="7388442"/>
                    <a:pt x="6090177" y="7346405"/>
                  </a:cubicBezTo>
                  <a:cubicBezTo>
                    <a:pt x="8145693" y="7300430"/>
                    <a:pt x="8830351" y="7206479"/>
                    <a:pt x="9434415" y="7123580"/>
                  </a:cubicBezTo>
                  <a:cubicBezTo>
                    <a:pt x="9796849" y="7073841"/>
                    <a:pt x="10139178" y="7026866"/>
                    <a:pt x="10733569" y="6995755"/>
                  </a:cubicBezTo>
                  <a:cubicBezTo>
                    <a:pt x="10760806" y="6994341"/>
                    <a:pt x="10774860" y="6986496"/>
                    <a:pt x="10781022" y="6945841"/>
                  </a:cubicBezTo>
                  <a:cubicBezTo>
                    <a:pt x="10787501" y="6903169"/>
                    <a:pt x="10783737" y="6832292"/>
                    <a:pt x="10777512" y="6714853"/>
                  </a:cubicBezTo>
                  <a:cubicBezTo>
                    <a:pt x="10770239" y="6577578"/>
                    <a:pt x="10759233" y="6370094"/>
                    <a:pt x="10759233" y="6075423"/>
                  </a:cubicBezTo>
                  <a:cubicBezTo>
                    <a:pt x="10759233" y="5832334"/>
                    <a:pt x="10766522" y="5480587"/>
                    <a:pt x="10774971" y="5073289"/>
                  </a:cubicBezTo>
                  <a:cubicBezTo>
                    <a:pt x="10801969" y="3771768"/>
                    <a:pt x="10842751" y="1804899"/>
                    <a:pt x="10724517" y="113517"/>
                  </a:cubicBezTo>
                  <a:cubicBezTo>
                    <a:pt x="10721071" y="64318"/>
                    <a:pt x="10720880" y="61396"/>
                    <a:pt x="10458766" y="74021"/>
                  </a:cubicBezTo>
                  <a:cubicBezTo>
                    <a:pt x="10270878" y="83073"/>
                    <a:pt x="9956421" y="98239"/>
                    <a:pt x="9427014" y="98239"/>
                  </a:cubicBezTo>
                  <a:cubicBezTo>
                    <a:pt x="8923064" y="98239"/>
                    <a:pt x="8410587" y="79849"/>
                    <a:pt x="7914991" y="62063"/>
                  </a:cubicBezTo>
                  <a:cubicBezTo>
                    <a:pt x="7426462" y="44530"/>
                    <a:pt x="6921290" y="26410"/>
                    <a:pt x="6431601" y="26410"/>
                  </a:cubicBezTo>
                  <a:cubicBezTo>
                    <a:pt x="5165399" y="26410"/>
                    <a:pt x="3948126" y="87043"/>
                    <a:pt x="2874131" y="140514"/>
                  </a:cubicBezTo>
                  <a:cubicBezTo>
                    <a:pt x="1767087" y="195653"/>
                    <a:pt x="811007" y="243264"/>
                    <a:pt x="104894" y="209581"/>
                  </a:cubicBezTo>
                  <a:cubicBezTo>
                    <a:pt x="103576" y="209565"/>
                    <a:pt x="102273" y="209533"/>
                    <a:pt x="101019" y="2095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6" name="Google Shape;2576;p28"/>
          <p:cNvGrpSpPr/>
          <p:nvPr/>
        </p:nvGrpSpPr>
        <p:grpSpPr>
          <a:xfrm rot="-1533328">
            <a:off x="7560503" y="4425966"/>
            <a:ext cx="1607723" cy="524769"/>
            <a:chOff x="12784044" y="7536755"/>
            <a:chExt cx="3215333" cy="1049411"/>
          </a:xfrm>
        </p:grpSpPr>
        <p:sp>
          <p:nvSpPr>
            <p:cNvPr id="2577" name="Google Shape;2577;p28"/>
            <p:cNvSpPr/>
            <p:nvPr/>
          </p:nvSpPr>
          <p:spPr>
            <a:xfrm>
              <a:off x="12784044" y="7536755"/>
              <a:ext cx="3215333" cy="1049411"/>
            </a:xfrm>
            <a:custGeom>
              <a:avLst/>
              <a:gdLst/>
              <a:ahLst/>
              <a:cxnLst/>
              <a:rect l="l" t="t" r="r" b="b"/>
              <a:pathLst>
                <a:path w="3215333" h="1049411" extrusionOk="0">
                  <a:moveTo>
                    <a:pt x="3213878" y="1009675"/>
                  </a:moveTo>
                  <a:cubicBezTo>
                    <a:pt x="3184082" y="949627"/>
                    <a:pt x="3133748" y="894452"/>
                    <a:pt x="3080615" y="724704"/>
                  </a:cubicBezTo>
                  <a:cubicBezTo>
                    <a:pt x="3004256" y="472098"/>
                    <a:pt x="2999257" y="558405"/>
                    <a:pt x="3085179" y="386402"/>
                  </a:cubicBezTo>
                  <a:cubicBezTo>
                    <a:pt x="3220547" y="112936"/>
                    <a:pt x="3204717" y="114385"/>
                    <a:pt x="3143110" y="103912"/>
                  </a:cubicBezTo>
                  <a:cubicBezTo>
                    <a:pt x="2960065" y="73144"/>
                    <a:pt x="2727938" y="71663"/>
                    <a:pt x="2548690" y="57111"/>
                  </a:cubicBezTo>
                  <a:cubicBezTo>
                    <a:pt x="1147591" y="-65966"/>
                    <a:pt x="795387" y="48893"/>
                    <a:pt x="21778" y="44352"/>
                  </a:cubicBezTo>
                  <a:cubicBezTo>
                    <a:pt x="-23589" y="45170"/>
                    <a:pt x="5253" y="99767"/>
                    <a:pt x="77482" y="357908"/>
                  </a:cubicBezTo>
                  <a:cubicBezTo>
                    <a:pt x="154911" y="637916"/>
                    <a:pt x="123258" y="461327"/>
                    <a:pt x="26654" y="953058"/>
                  </a:cubicBezTo>
                  <a:cubicBezTo>
                    <a:pt x="21817" y="983085"/>
                    <a:pt x="-3422" y="1037448"/>
                    <a:pt x="43867" y="1042937"/>
                  </a:cubicBezTo>
                  <a:cubicBezTo>
                    <a:pt x="742819" y="988535"/>
                    <a:pt x="1445512" y="1061576"/>
                    <a:pt x="2145847" y="1047595"/>
                  </a:cubicBezTo>
                  <a:cubicBezTo>
                    <a:pt x="2492064" y="1041618"/>
                    <a:pt x="2838670" y="1030159"/>
                    <a:pt x="3184854" y="1042496"/>
                  </a:cubicBezTo>
                  <a:cubicBezTo>
                    <a:pt x="3203230" y="1046082"/>
                    <a:pt x="3220534" y="1027573"/>
                    <a:pt x="3213878" y="10096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12784044" y="7536755"/>
              <a:ext cx="3215333" cy="1049411"/>
            </a:xfrm>
            <a:custGeom>
              <a:avLst/>
              <a:gdLst/>
              <a:ahLst/>
              <a:cxnLst/>
              <a:rect l="l" t="t" r="r" b="b"/>
              <a:pathLst>
                <a:path w="3215333" h="1049411" extrusionOk="0">
                  <a:moveTo>
                    <a:pt x="3213878" y="1009675"/>
                  </a:moveTo>
                  <a:cubicBezTo>
                    <a:pt x="3184082" y="949627"/>
                    <a:pt x="3133748" y="894452"/>
                    <a:pt x="3080615" y="724704"/>
                  </a:cubicBezTo>
                  <a:cubicBezTo>
                    <a:pt x="3004256" y="472098"/>
                    <a:pt x="2999257" y="558405"/>
                    <a:pt x="3085179" y="386402"/>
                  </a:cubicBezTo>
                  <a:cubicBezTo>
                    <a:pt x="3220547" y="112936"/>
                    <a:pt x="3204717" y="114385"/>
                    <a:pt x="3143110" y="103912"/>
                  </a:cubicBezTo>
                  <a:cubicBezTo>
                    <a:pt x="2960065" y="73144"/>
                    <a:pt x="2727938" y="71663"/>
                    <a:pt x="2548690" y="57111"/>
                  </a:cubicBezTo>
                  <a:cubicBezTo>
                    <a:pt x="1147591" y="-65966"/>
                    <a:pt x="795387" y="48893"/>
                    <a:pt x="21778" y="44352"/>
                  </a:cubicBezTo>
                  <a:cubicBezTo>
                    <a:pt x="-23589" y="45170"/>
                    <a:pt x="5253" y="99767"/>
                    <a:pt x="77482" y="357908"/>
                  </a:cubicBezTo>
                  <a:cubicBezTo>
                    <a:pt x="154911" y="637916"/>
                    <a:pt x="123258" y="461327"/>
                    <a:pt x="26654" y="953058"/>
                  </a:cubicBezTo>
                  <a:cubicBezTo>
                    <a:pt x="21817" y="983085"/>
                    <a:pt x="-3422" y="1037448"/>
                    <a:pt x="43867" y="1042937"/>
                  </a:cubicBezTo>
                  <a:cubicBezTo>
                    <a:pt x="742819" y="988535"/>
                    <a:pt x="1445512" y="1061576"/>
                    <a:pt x="2145847" y="1047595"/>
                  </a:cubicBezTo>
                  <a:cubicBezTo>
                    <a:pt x="2492064" y="1041618"/>
                    <a:pt x="2838670" y="1030159"/>
                    <a:pt x="3184854" y="1042496"/>
                  </a:cubicBezTo>
                  <a:cubicBezTo>
                    <a:pt x="3203230" y="1046082"/>
                    <a:pt x="3220534" y="1027573"/>
                    <a:pt x="3213878" y="10096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970803-B1F0-EEDC-0E41-92790E1048EC}"/>
              </a:ext>
            </a:extLst>
          </p:cNvPr>
          <p:cNvSpPr txBox="1"/>
          <p:nvPr/>
        </p:nvSpPr>
        <p:spPr>
          <a:xfrm>
            <a:off x="566163" y="544792"/>
            <a:ext cx="72620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chemeClr val="accent3"/>
                </a:solidFill>
                <a:latin typeface="ElectraLTStd-Bold"/>
              </a:rPr>
              <a:t>1-Oxcarbazepine (Trileptal)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As effective in mood disorders as carbamazepine, but better tolerated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Less risk of rash and hepatic toxicity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Monitor sodium levels for hyponatremia</a:t>
            </a:r>
          </a:p>
          <a:p>
            <a:pPr algn="l"/>
            <a:r>
              <a:rPr lang="en-US" sz="1600" b="1" i="0" u="none" strike="noStrike" baseline="0" dirty="0">
                <a:solidFill>
                  <a:schemeClr val="accent3"/>
                </a:solidFill>
                <a:latin typeface="ElectraLTStd-Bold"/>
              </a:rPr>
              <a:t>2-Gabapentin (Neurontin)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Often used adjunctively to help with anxiety, sleep, neuropathic pain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Little efficacy in bipolar disorder</a:t>
            </a:r>
          </a:p>
          <a:p>
            <a:pPr algn="l"/>
            <a:r>
              <a:rPr lang="en-US" sz="1600" b="1" i="0" u="none" strike="noStrike" baseline="0" dirty="0">
                <a:solidFill>
                  <a:schemeClr val="accent3"/>
                </a:solidFill>
                <a:latin typeface="ElectraLTStd-Bold"/>
              </a:rPr>
              <a:t>3-Pregabalin (Lyrica)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Used in GAD (second-line) and fibromyalgia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Little efficacy in bipolar disorder</a:t>
            </a:r>
          </a:p>
          <a:p>
            <a:pPr algn="l"/>
            <a:r>
              <a:rPr lang="en-US" sz="1600" b="1" i="0" u="none" strike="noStrike" baseline="0" dirty="0">
                <a:solidFill>
                  <a:schemeClr val="accent3"/>
                </a:solidFill>
                <a:latin typeface="ElectraLTStd-Bold"/>
              </a:rPr>
              <a:t>4-Tiagabine (</a:t>
            </a:r>
            <a:r>
              <a:rPr lang="en-US" sz="1600" b="1" i="0" u="none" strike="noStrike" baseline="0" dirty="0" err="1">
                <a:solidFill>
                  <a:schemeClr val="accent3"/>
                </a:solidFill>
                <a:latin typeface="ElectraLTStd-Bold"/>
              </a:rPr>
              <a:t>Gabitril</a:t>
            </a:r>
            <a:r>
              <a:rPr lang="en-US" sz="1600" b="1" i="0" u="none" strike="noStrike" baseline="0" dirty="0">
                <a:solidFill>
                  <a:schemeClr val="accent3"/>
                </a:solidFill>
                <a:latin typeface="ElectraLTStd-Bold"/>
              </a:rPr>
              <a:t>):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ElectraLTStd-Bold"/>
              </a:rPr>
              <a:t>Questionable benefit in treating anxiety</a:t>
            </a:r>
          </a:p>
          <a:p>
            <a:pPr algn="l"/>
            <a:r>
              <a:rPr lang="en-US" sz="1600" b="1" i="0" u="none" strike="noStrike" baseline="0" dirty="0">
                <a:solidFill>
                  <a:schemeClr val="accent3"/>
                </a:solidFill>
                <a:latin typeface="ElectraLTStd-Bold"/>
              </a:rPr>
              <a:t>5-Topiramate (Topamax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ElectraLTStd-Bold"/>
              </a:rPr>
              <a:t>)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May be helpful with impulse control disorders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Beneficial side effect is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ElectraLTStd-Bold"/>
              </a:rPr>
              <a:t>weight loss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Can cause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ElectraLTStd-Regular"/>
              </a:rPr>
              <a:t>hypochloremic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, metabolic acidosis, as well as kidney stones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ElectraLTStd-Regular"/>
              </a:rPr>
              <a:t>The most limiting side effect is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ElectraLTStd-Bold"/>
              </a:rPr>
              <a:t>cognitive slowing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9" name="Google Shape;2569;p28"/>
          <p:cNvGrpSpPr/>
          <p:nvPr/>
        </p:nvGrpSpPr>
        <p:grpSpPr>
          <a:xfrm>
            <a:off x="154172" y="127592"/>
            <a:ext cx="8835656" cy="5015908"/>
            <a:chOff x="3490390" y="1173264"/>
            <a:chExt cx="11300724" cy="7940470"/>
          </a:xfrm>
        </p:grpSpPr>
        <p:sp>
          <p:nvSpPr>
            <p:cNvPr id="2570" name="Google Shape;2570;p28"/>
            <p:cNvSpPr/>
            <p:nvPr/>
          </p:nvSpPr>
          <p:spPr>
            <a:xfrm>
              <a:off x="3490390" y="1173264"/>
              <a:ext cx="11300724" cy="7940470"/>
            </a:xfrm>
            <a:custGeom>
              <a:avLst/>
              <a:gdLst/>
              <a:ahLst/>
              <a:cxnLst/>
              <a:rect l="l" t="t" r="r" b="b"/>
              <a:pathLst>
                <a:path w="11300724" h="7940470" extrusionOk="0">
                  <a:moveTo>
                    <a:pt x="11091367" y="2989"/>
                  </a:moveTo>
                  <a:cubicBezTo>
                    <a:pt x="11395582" y="2172054"/>
                    <a:pt x="10833143" y="2510206"/>
                    <a:pt x="11300725" y="7566487"/>
                  </a:cubicBezTo>
                  <a:cubicBezTo>
                    <a:pt x="10885057" y="7640095"/>
                    <a:pt x="10450269" y="7577731"/>
                    <a:pt x="10024025" y="7577731"/>
                  </a:cubicBezTo>
                  <a:cubicBezTo>
                    <a:pt x="9197932" y="7577731"/>
                    <a:pt x="6789700" y="7891442"/>
                    <a:pt x="4693481" y="7891442"/>
                  </a:cubicBezTo>
                  <a:cubicBezTo>
                    <a:pt x="3203501" y="7891442"/>
                    <a:pt x="1711869" y="7805606"/>
                    <a:pt x="220713" y="7915582"/>
                  </a:cubicBezTo>
                  <a:cubicBezTo>
                    <a:pt x="161382" y="8144902"/>
                    <a:pt x="0" y="6781239"/>
                    <a:pt x="0" y="4168747"/>
                  </a:cubicBezTo>
                  <a:cubicBezTo>
                    <a:pt x="0" y="3330695"/>
                    <a:pt x="23551" y="2055853"/>
                    <a:pt x="23551" y="1626798"/>
                  </a:cubicBezTo>
                  <a:cubicBezTo>
                    <a:pt x="23551" y="1431828"/>
                    <a:pt x="-18660" y="215127"/>
                    <a:pt x="40306" y="141423"/>
                  </a:cubicBezTo>
                  <a:cubicBezTo>
                    <a:pt x="893286" y="162561"/>
                    <a:pt x="1663051" y="31273"/>
                    <a:pt x="2611063" y="31273"/>
                  </a:cubicBezTo>
                  <a:cubicBezTo>
                    <a:pt x="4219165" y="31273"/>
                    <a:pt x="5827935" y="120429"/>
                    <a:pt x="7437832" y="120429"/>
                  </a:cubicBezTo>
                  <a:cubicBezTo>
                    <a:pt x="9093689" y="120413"/>
                    <a:pt x="9873792" y="-22230"/>
                    <a:pt x="11091367" y="2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4017323" y="1644869"/>
              <a:ext cx="10246087" cy="6760382"/>
            </a:xfrm>
            <a:custGeom>
              <a:avLst/>
              <a:gdLst/>
              <a:ahLst/>
              <a:cxnLst/>
              <a:rect l="l" t="t" r="r" b="b"/>
              <a:pathLst>
                <a:path w="10246087" h="6760382" extrusionOk="0">
                  <a:moveTo>
                    <a:pt x="4160148" y="6760382"/>
                  </a:moveTo>
                  <a:cubicBezTo>
                    <a:pt x="3225650" y="6760382"/>
                    <a:pt x="2268539" y="6727128"/>
                    <a:pt x="1316588" y="6727128"/>
                  </a:cubicBezTo>
                  <a:cubicBezTo>
                    <a:pt x="128060" y="6727128"/>
                    <a:pt x="96520" y="6787602"/>
                    <a:pt x="89040" y="6684852"/>
                  </a:cubicBezTo>
                  <a:cubicBezTo>
                    <a:pt x="-59431" y="4648759"/>
                    <a:pt x="22610" y="1870677"/>
                    <a:pt x="22610" y="959572"/>
                  </a:cubicBezTo>
                  <a:cubicBezTo>
                    <a:pt x="22610" y="244740"/>
                    <a:pt x="-35577" y="135765"/>
                    <a:pt x="73461" y="130286"/>
                  </a:cubicBezTo>
                  <a:cubicBezTo>
                    <a:pt x="1577083" y="54836"/>
                    <a:pt x="984042" y="-22187"/>
                    <a:pt x="4483626" y="74782"/>
                  </a:cubicBezTo>
                  <a:cubicBezTo>
                    <a:pt x="9577418" y="215900"/>
                    <a:pt x="10162232" y="-141214"/>
                    <a:pt x="10173620" y="66858"/>
                  </a:cubicBezTo>
                  <a:cubicBezTo>
                    <a:pt x="10278687" y="1987862"/>
                    <a:pt x="9928545" y="2606376"/>
                    <a:pt x="10245846" y="6373571"/>
                  </a:cubicBezTo>
                  <a:cubicBezTo>
                    <a:pt x="10249181" y="6413130"/>
                    <a:pt x="10217657" y="6448783"/>
                    <a:pt x="10174525" y="6446813"/>
                  </a:cubicBezTo>
                  <a:cubicBezTo>
                    <a:pt x="8846641" y="6386101"/>
                    <a:pt x="6607494" y="6760382"/>
                    <a:pt x="4160148" y="6760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3687948" y="1376432"/>
              <a:ext cx="10830699" cy="7526209"/>
            </a:xfrm>
            <a:custGeom>
              <a:avLst/>
              <a:gdLst/>
              <a:ahLst/>
              <a:cxnLst/>
              <a:rect l="l" t="t" r="r" b="b"/>
              <a:pathLst>
                <a:path w="10830699" h="7526209" extrusionOk="0">
                  <a:moveTo>
                    <a:pt x="598409" y="7526209"/>
                  </a:moveTo>
                  <a:cubicBezTo>
                    <a:pt x="524389" y="7526209"/>
                    <a:pt x="460658" y="7525225"/>
                    <a:pt x="405663" y="7523160"/>
                  </a:cubicBezTo>
                  <a:cubicBezTo>
                    <a:pt x="150424" y="7513552"/>
                    <a:pt x="71115" y="7481886"/>
                    <a:pt x="66160" y="7387616"/>
                  </a:cubicBezTo>
                  <a:cubicBezTo>
                    <a:pt x="23028" y="6565064"/>
                    <a:pt x="334" y="5873831"/>
                    <a:pt x="29745" y="5173942"/>
                  </a:cubicBezTo>
                  <a:cubicBezTo>
                    <a:pt x="122903" y="2956346"/>
                    <a:pt x="55838" y="1657445"/>
                    <a:pt x="19804" y="959621"/>
                  </a:cubicBezTo>
                  <a:cubicBezTo>
                    <a:pt x="-5479" y="470091"/>
                    <a:pt x="-15928" y="267482"/>
                    <a:pt x="46801" y="204483"/>
                  </a:cubicBezTo>
                  <a:cubicBezTo>
                    <a:pt x="62015" y="189221"/>
                    <a:pt x="82009" y="182043"/>
                    <a:pt x="106133" y="183202"/>
                  </a:cubicBezTo>
                  <a:cubicBezTo>
                    <a:pt x="810992" y="216838"/>
                    <a:pt x="1766452" y="169243"/>
                    <a:pt x="2872797" y="114136"/>
                  </a:cubicBezTo>
                  <a:cubicBezTo>
                    <a:pt x="3947094" y="60633"/>
                    <a:pt x="5164716" y="0"/>
                    <a:pt x="6431586" y="0"/>
                  </a:cubicBezTo>
                  <a:cubicBezTo>
                    <a:pt x="6921750" y="0"/>
                    <a:pt x="7427161" y="18136"/>
                    <a:pt x="7915928" y="35669"/>
                  </a:cubicBezTo>
                  <a:cubicBezTo>
                    <a:pt x="8411285" y="53439"/>
                    <a:pt x="8923525" y="71814"/>
                    <a:pt x="9426998" y="71814"/>
                  </a:cubicBezTo>
                  <a:cubicBezTo>
                    <a:pt x="9955769" y="71814"/>
                    <a:pt x="10269831" y="56679"/>
                    <a:pt x="10457479" y="47627"/>
                  </a:cubicBezTo>
                  <a:cubicBezTo>
                    <a:pt x="10718196" y="35049"/>
                    <a:pt x="10745448" y="33731"/>
                    <a:pt x="10750895" y="111706"/>
                  </a:cubicBezTo>
                  <a:cubicBezTo>
                    <a:pt x="10869209" y="1804280"/>
                    <a:pt x="10828394" y="3771863"/>
                    <a:pt x="10801397" y="5073861"/>
                  </a:cubicBezTo>
                  <a:cubicBezTo>
                    <a:pt x="10792964" y="5481016"/>
                    <a:pt x="10785659" y="5832636"/>
                    <a:pt x="10785659" y="6075455"/>
                  </a:cubicBezTo>
                  <a:cubicBezTo>
                    <a:pt x="10785659" y="6369427"/>
                    <a:pt x="10796633" y="6576466"/>
                    <a:pt x="10803890" y="6713471"/>
                  </a:cubicBezTo>
                  <a:cubicBezTo>
                    <a:pt x="10810210" y="6832594"/>
                    <a:pt x="10814022" y="6904487"/>
                    <a:pt x="10807130" y="6949827"/>
                  </a:cubicBezTo>
                  <a:cubicBezTo>
                    <a:pt x="10799682" y="6998931"/>
                    <a:pt x="10778751" y="7019893"/>
                    <a:pt x="10734903" y="7022180"/>
                  </a:cubicBezTo>
                  <a:cubicBezTo>
                    <a:pt x="10141608" y="7053227"/>
                    <a:pt x="9799819" y="7100140"/>
                    <a:pt x="9437956" y="7149800"/>
                  </a:cubicBezTo>
                  <a:cubicBezTo>
                    <a:pt x="8833194" y="7232793"/>
                    <a:pt x="8147742" y="7326856"/>
                    <a:pt x="6090717" y="7372863"/>
                  </a:cubicBezTo>
                  <a:cubicBezTo>
                    <a:pt x="4211130" y="7414900"/>
                    <a:pt x="2895697" y="7458937"/>
                    <a:pt x="2025263" y="7488079"/>
                  </a:cubicBezTo>
                  <a:cubicBezTo>
                    <a:pt x="1332362" y="7511297"/>
                    <a:pt x="887157" y="7526209"/>
                    <a:pt x="598409" y="7526209"/>
                  </a:cubicBezTo>
                  <a:close/>
                  <a:moveTo>
                    <a:pt x="101019" y="209533"/>
                  </a:moveTo>
                  <a:cubicBezTo>
                    <a:pt x="86107" y="209533"/>
                    <a:pt x="74768" y="213900"/>
                    <a:pt x="65557" y="223159"/>
                  </a:cubicBezTo>
                  <a:cubicBezTo>
                    <a:pt x="11101" y="277837"/>
                    <a:pt x="22853" y="505220"/>
                    <a:pt x="46246" y="958255"/>
                  </a:cubicBezTo>
                  <a:cubicBezTo>
                    <a:pt x="82311" y="1656508"/>
                    <a:pt x="149424" y="2956203"/>
                    <a:pt x="56203" y="5175038"/>
                  </a:cubicBezTo>
                  <a:cubicBezTo>
                    <a:pt x="26839" y="5873878"/>
                    <a:pt x="49517" y="6564413"/>
                    <a:pt x="92618" y="7386219"/>
                  </a:cubicBezTo>
                  <a:cubicBezTo>
                    <a:pt x="96128" y="7453205"/>
                    <a:pt x="144024" y="7486825"/>
                    <a:pt x="406679" y="7496703"/>
                  </a:cubicBezTo>
                  <a:cubicBezTo>
                    <a:pt x="675257" y="7506835"/>
                    <a:pt x="1154464" y="7490763"/>
                    <a:pt x="2024421" y="7461637"/>
                  </a:cubicBezTo>
                  <a:cubicBezTo>
                    <a:pt x="2894919" y="7432480"/>
                    <a:pt x="4210431" y="7388442"/>
                    <a:pt x="6090177" y="7346405"/>
                  </a:cubicBezTo>
                  <a:cubicBezTo>
                    <a:pt x="8145693" y="7300430"/>
                    <a:pt x="8830351" y="7206479"/>
                    <a:pt x="9434415" y="7123580"/>
                  </a:cubicBezTo>
                  <a:cubicBezTo>
                    <a:pt x="9796849" y="7073841"/>
                    <a:pt x="10139178" y="7026866"/>
                    <a:pt x="10733569" y="6995755"/>
                  </a:cubicBezTo>
                  <a:cubicBezTo>
                    <a:pt x="10760806" y="6994341"/>
                    <a:pt x="10774860" y="6986496"/>
                    <a:pt x="10781022" y="6945841"/>
                  </a:cubicBezTo>
                  <a:cubicBezTo>
                    <a:pt x="10787501" y="6903169"/>
                    <a:pt x="10783737" y="6832292"/>
                    <a:pt x="10777512" y="6714853"/>
                  </a:cubicBezTo>
                  <a:cubicBezTo>
                    <a:pt x="10770239" y="6577578"/>
                    <a:pt x="10759233" y="6370094"/>
                    <a:pt x="10759233" y="6075423"/>
                  </a:cubicBezTo>
                  <a:cubicBezTo>
                    <a:pt x="10759233" y="5832334"/>
                    <a:pt x="10766522" y="5480587"/>
                    <a:pt x="10774971" y="5073289"/>
                  </a:cubicBezTo>
                  <a:cubicBezTo>
                    <a:pt x="10801969" y="3771768"/>
                    <a:pt x="10842751" y="1804899"/>
                    <a:pt x="10724517" y="113517"/>
                  </a:cubicBezTo>
                  <a:cubicBezTo>
                    <a:pt x="10721071" y="64318"/>
                    <a:pt x="10720880" y="61396"/>
                    <a:pt x="10458766" y="74021"/>
                  </a:cubicBezTo>
                  <a:cubicBezTo>
                    <a:pt x="10270878" y="83073"/>
                    <a:pt x="9956421" y="98239"/>
                    <a:pt x="9427014" y="98239"/>
                  </a:cubicBezTo>
                  <a:cubicBezTo>
                    <a:pt x="8923064" y="98239"/>
                    <a:pt x="8410587" y="79849"/>
                    <a:pt x="7914991" y="62063"/>
                  </a:cubicBezTo>
                  <a:cubicBezTo>
                    <a:pt x="7426462" y="44530"/>
                    <a:pt x="6921290" y="26410"/>
                    <a:pt x="6431601" y="26410"/>
                  </a:cubicBezTo>
                  <a:cubicBezTo>
                    <a:pt x="5165399" y="26410"/>
                    <a:pt x="3948126" y="87043"/>
                    <a:pt x="2874131" y="140514"/>
                  </a:cubicBezTo>
                  <a:cubicBezTo>
                    <a:pt x="1767087" y="195653"/>
                    <a:pt x="811007" y="243264"/>
                    <a:pt x="104894" y="209581"/>
                  </a:cubicBezTo>
                  <a:cubicBezTo>
                    <a:pt x="103576" y="209565"/>
                    <a:pt x="102273" y="209533"/>
                    <a:pt x="101019" y="2095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6" name="Google Shape;2576;p28"/>
          <p:cNvGrpSpPr/>
          <p:nvPr/>
        </p:nvGrpSpPr>
        <p:grpSpPr>
          <a:xfrm rot="-1533328">
            <a:off x="7560503" y="4425966"/>
            <a:ext cx="1607723" cy="524769"/>
            <a:chOff x="12784044" y="7536755"/>
            <a:chExt cx="3215333" cy="1049411"/>
          </a:xfrm>
        </p:grpSpPr>
        <p:sp>
          <p:nvSpPr>
            <p:cNvPr id="2577" name="Google Shape;2577;p28"/>
            <p:cNvSpPr/>
            <p:nvPr/>
          </p:nvSpPr>
          <p:spPr>
            <a:xfrm>
              <a:off x="12784044" y="7536755"/>
              <a:ext cx="3215333" cy="1049411"/>
            </a:xfrm>
            <a:custGeom>
              <a:avLst/>
              <a:gdLst/>
              <a:ahLst/>
              <a:cxnLst/>
              <a:rect l="l" t="t" r="r" b="b"/>
              <a:pathLst>
                <a:path w="3215333" h="1049411" extrusionOk="0">
                  <a:moveTo>
                    <a:pt x="3213878" y="1009675"/>
                  </a:moveTo>
                  <a:cubicBezTo>
                    <a:pt x="3184082" y="949627"/>
                    <a:pt x="3133748" y="894452"/>
                    <a:pt x="3080615" y="724704"/>
                  </a:cubicBezTo>
                  <a:cubicBezTo>
                    <a:pt x="3004256" y="472098"/>
                    <a:pt x="2999257" y="558405"/>
                    <a:pt x="3085179" y="386402"/>
                  </a:cubicBezTo>
                  <a:cubicBezTo>
                    <a:pt x="3220547" y="112936"/>
                    <a:pt x="3204717" y="114385"/>
                    <a:pt x="3143110" y="103912"/>
                  </a:cubicBezTo>
                  <a:cubicBezTo>
                    <a:pt x="2960065" y="73144"/>
                    <a:pt x="2727938" y="71663"/>
                    <a:pt x="2548690" y="57111"/>
                  </a:cubicBezTo>
                  <a:cubicBezTo>
                    <a:pt x="1147591" y="-65966"/>
                    <a:pt x="795387" y="48893"/>
                    <a:pt x="21778" y="44352"/>
                  </a:cubicBezTo>
                  <a:cubicBezTo>
                    <a:pt x="-23589" y="45170"/>
                    <a:pt x="5253" y="99767"/>
                    <a:pt x="77482" y="357908"/>
                  </a:cubicBezTo>
                  <a:cubicBezTo>
                    <a:pt x="154911" y="637916"/>
                    <a:pt x="123258" y="461327"/>
                    <a:pt x="26654" y="953058"/>
                  </a:cubicBezTo>
                  <a:cubicBezTo>
                    <a:pt x="21817" y="983085"/>
                    <a:pt x="-3422" y="1037448"/>
                    <a:pt x="43867" y="1042937"/>
                  </a:cubicBezTo>
                  <a:cubicBezTo>
                    <a:pt x="742819" y="988535"/>
                    <a:pt x="1445512" y="1061576"/>
                    <a:pt x="2145847" y="1047595"/>
                  </a:cubicBezTo>
                  <a:cubicBezTo>
                    <a:pt x="2492064" y="1041618"/>
                    <a:pt x="2838670" y="1030159"/>
                    <a:pt x="3184854" y="1042496"/>
                  </a:cubicBezTo>
                  <a:cubicBezTo>
                    <a:pt x="3203230" y="1046082"/>
                    <a:pt x="3220534" y="1027573"/>
                    <a:pt x="3213878" y="10096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12784044" y="7536755"/>
              <a:ext cx="3215333" cy="1049411"/>
            </a:xfrm>
            <a:custGeom>
              <a:avLst/>
              <a:gdLst/>
              <a:ahLst/>
              <a:cxnLst/>
              <a:rect l="l" t="t" r="r" b="b"/>
              <a:pathLst>
                <a:path w="3215333" h="1049411" extrusionOk="0">
                  <a:moveTo>
                    <a:pt x="3213878" y="1009675"/>
                  </a:moveTo>
                  <a:cubicBezTo>
                    <a:pt x="3184082" y="949627"/>
                    <a:pt x="3133748" y="894452"/>
                    <a:pt x="3080615" y="724704"/>
                  </a:cubicBezTo>
                  <a:cubicBezTo>
                    <a:pt x="3004256" y="472098"/>
                    <a:pt x="2999257" y="558405"/>
                    <a:pt x="3085179" y="386402"/>
                  </a:cubicBezTo>
                  <a:cubicBezTo>
                    <a:pt x="3220547" y="112936"/>
                    <a:pt x="3204717" y="114385"/>
                    <a:pt x="3143110" y="103912"/>
                  </a:cubicBezTo>
                  <a:cubicBezTo>
                    <a:pt x="2960065" y="73144"/>
                    <a:pt x="2727938" y="71663"/>
                    <a:pt x="2548690" y="57111"/>
                  </a:cubicBezTo>
                  <a:cubicBezTo>
                    <a:pt x="1147591" y="-65966"/>
                    <a:pt x="795387" y="48893"/>
                    <a:pt x="21778" y="44352"/>
                  </a:cubicBezTo>
                  <a:cubicBezTo>
                    <a:pt x="-23589" y="45170"/>
                    <a:pt x="5253" y="99767"/>
                    <a:pt x="77482" y="357908"/>
                  </a:cubicBezTo>
                  <a:cubicBezTo>
                    <a:pt x="154911" y="637916"/>
                    <a:pt x="123258" y="461327"/>
                    <a:pt x="26654" y="953058"/>
                  </a:cubicBezTo>
                  <a:cubicBezTo>
                    <a:pt x="21817" y="983085"/>
                    <a:pt x="-3422" y="1037448"/>
                    <a:pt x="43867" y="1042937"/>
                  </a:cubicBezTo>
                  <a:cubicBezTo>
                    <a:pt x="742819" y="988535"/>
                    <a:pt x="1445512" y="1061576"/>
                    <a:pt x="2145847" y="1047595"/>
                  </a:cubicBezTo>
                  <a:cubicBezTo>
                    <a:pt x="2492064" y="1041618"/>
                    <a:pt x="2838670" y="1030159"/>
                    <a:pt x="3184854" y="1042496"/>
                  </a:cubicBezTo>
                  <a:cubicBezTo>
                    <a:pt x="3203230" y="1046082"/>
                    <a:pt x="3220534" y="1027573"/>
                    <a:pt x="3213878" y="10096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0E91B6-F3AE-A7F1-BBDA-E825C5B44B94}"/>
              </a:ext>
            </a:extLst>
          </p:cNvPr>
          <p:cNvSpPr txBox="1"/>
          <p:nvPr/>
        </p:nvSpPr>
        <p:spPr>
          <a:xfrm>
            <a:off x="579575" y="559574"/>
            <a:ext cx="4375197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3"/>
                </a:solidFill>
                <a:latin typeface="Abadi" panose="020B0604020104020204" pitchFamily="34" charset="0"/>
              </a:rPr>
              <a:t>Side Effects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GI symptoms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Weight gain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Sedation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Alopecia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Pancreatitis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ElectraLTStd-Bold"/>
              </a:rPr>
              <a:t>Hepatotoxicity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or benign aminotransferase elevations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ymbolStd"/>
              </a:rPr>
              <a:t>↑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ammonia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Thrombocytopenia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ElectraLTStd-Bold"/>
              </a:rPr>
              <a:t>Teratogenic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effects during pregnancy (neural tube defects)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70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2F4940-98D2-4A21-CFAE-FC23AAFA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" y="120079"/>
            <a:ext cx="1898706" cy="1815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B399FB-857E-B11B-14FF-B2A541DE2618}"/>
              </a:ext>
            </a:extLst>
          </p:cNvPr>
          <p:cNvSpPr txBox="1"/>
          <p:nvPr/>
        </p:nvSpPr>
        <p:spPr>
          <a:xfrm>
            <a:off x="161749" y="669850"/>
            <a:ext cx="17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Guidelines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9E222-6674-17E8-734E-B0826AD5C5E7}"/>
              </a:ext>
            </a:extLst>
          </p:cNvPr>
          <p:cNvSpPr txBox="1"/>
          <p:nvPr/>
        </p:nvSpPr>
        <p:spPr>
          <a:xfrm>
            <a:off x="2488019" y="786809"/>
            <a:ext cx="60499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■ Start antiepileptic drugs ( AEDS ) following a second epileptic seizure .</a:t>
            </a:r>
          </a:p>
          <a:p>
            <a:r>
              <a:rPr lang="en-US" sz="2000" dirty="0"/>
              <a:t> ■ Therapy should be started with ONE drug ( monotherapy ) : → if failed , SUBSTITUTE with another drug . if failed , use combination of 2 drugs . </a:t>
            </a:r>
          </a:p>
          <a:p>
            <a:r>
              <a:rPr lang="en-US" sz="2000" dirty="0"/>
              <a:t>■ Combination of valproic acid + lamotrigine → Stevens - Johnson's syndrome </a:t>
            </a:r>
          </a:p>
          <a:p>
            <a:r>
              <a:rPr lang="en-US" sz="2000" dirty="0"/>
              <a:t>■ Stopping of AEDS can be considered if seizure free for &gt; 2 years , with AEDs being stopped over 2-3 month</a:t>
            </a:r>
          </a:p>
        </p:txBody>
      </p:sp>
    </p:spTree>
    <p:extLst>
      <p:ext uri="{BB962C8B-B14F-4D97-AF65-F5344CB8AC3E}">
        <p14:creationId xmlns:p14="http://schemas.microsoft.com/office/powerpoint/2010/main" val="40422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32"/>
          <p:cNvSpPr/>
          <p:nvPr/>
        </p:nvSpPr>
        <p:spPr>
          <a:xfrm rot="-148044">
            <a:off x="-383145" y="-611062"/>
            <a:ext cx="9672267" cy="2099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32"/>
          <p:cNvSpPr txBox="1"/>
          <p:nvPr/>
        </p:nvSpPr>
        <p:spPr>
          <a:xfrm>
            <a:off x="584206" y="515377"/>
            <a:ext cx="57849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AEDS and pregnancy </a:t>
            </a:r>
            <a:endParaRPr sz="7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3069" name="Google Shape;3069;p32"/>
          <p:cNvGrpSpPr/>
          <p:nvPr/>
        </p:nvGrpSpPr>
        <p:grpSpPr>
          <a:xfrm rot="-383752">
            <a:off x="8771789" y="-383547"/>
            <a:ext cx="4400197" cy="5917246"/>
            <a:chOff x="17542330" y="-768705"/>
            <a:chExt cx="8800182" cy="11833942"/>
          </a:xfrm>
        </p:grpSpPr>
        <p:sp>
          <p:nvSpPr>
            <p:cNvPr id="3070" name="Google Shape;3070;p32"/>
            <p:cNvSpPr/>
            <p:nvPr/>
          </p:nvSpPr>
          <p:spPr>
            <a:xfrm>
              <a:off x="17551738" y="-768705"/>
              <a:ext cx="8790774" cy="11833942"/>
            </a:xfrm>
            <a:custGeom>
              <a:avLst/>
              <a:gdLst/>
              <a:ahLst/>
              <a:cxnLst/>
              <a:rect l="l" t="t" r="r" b="b"/>
              <a:pathLst>
                <a:path w="8790774" h="11833942" extrusionOk="0">
                  <a:moveTo>
                    <a:pt x="8741477" y="11405519"/>
                  </a:moveTo>
                  <a:cubicBezTo>
                    <a:pt x="8724609" y="11118641"/>
                    <a:pt x="8770124" y="10781398"/>
                    <a:pt x="8751365" y="10431942"/>
                  </a:cubicBezTo>
                  <a:cubicBezTo>
                    <a:pt x="8705306" y="9622715"/>
                    <a:pt x="8731588" y="10210600"/>
                    <a:pt x="8731588" y="9412994"/>
                  </a:cubicBezTo>
                  <a:cubicBezTo>
                    <a:pt x="8733363" y="8514515"/>
                    <a:pt x="8612976" y="7945564"/>
                    <a:pt x="8655675" y="6493305"/>
                  </a:cubicBezTo>
                  <a:cubicBezTo>
                    <a:pt x="8671620" y="6152984"/>
                    <a:pt x="8677912" y="6332837"/>
                    <a:pt x="8631877" y="5521266"/>
                  </a:cubicBezTo>
                  <a:cubicBezTo>
                    <a:pt x="8552061" y="4371364"/>
                    <a:pt x="8544326" y="14799"/>
                    <a:pt x="8458926" y="12693"/>
                  </a:cubicBezTo>
                  <a:cubicBezTo>
                    <a:pt x="7736582" y="-7188"/>
                    <a:pt x="6905087" y="27982"/>
                    <a:pt x="6909582" y="27982"/>
                  </a:cubicBezTo>
                  <a:cubicBezTo>
                    <a:pt x="6094741" y="27982"/>
                    <a:pt x="6849708" y="-52039"/>
                    <a:pt x="5856168" y="58561"/>
                  </a:cubicBezTo>
                  <a:cubicBezTo>
                    <a:pt x="5414576" y="107483"/>
                    <a:pt x="4325678" y="46845"/>
                    <a:pt x="4274462" y="43769"/>
                  </a:cubicBezTo>
                  <a:cubicBezTo>
                    <a:pt x="4233584" y="46822"/>
                    <a:pt x="3315838" y="118701"/>
                    <a:pt x="3220598" y="110536"/>
                  </a:cubicBezTo>
                  <a:cubicBezTo>
                    <a:pt x="2281183" y="30444"/>
                    <a:pt x="475074" y="153800"/>
                    <a:pt x="587252" y="145233"/>
                  </a:cubicBezTo>
                  <a:cubicBezTo>
                    <a:pt x="558060" y="145233"/>
                    <a:pt x="80984" y="136050"/>
                    <a:pt x="85478" y="136570"/>
                  </a:cubicBezTo>
                  <a:cubicBezTo>
                    <a:pt x="82450" y="136570"/>
                    <a:pt x="80085" y="1552334"/>
                    <a:pt x="80085" y="2592938"/>
                  </a:cubicBezTo>
                  <a:cubicBezTo>
                    <a:pt x="79990" y="2594689"/>
                    <a:pt x="24232" y="3438756"/>
                    <a:pt x="19430" y="3819832"/>
                  </a:cubicBezTo>
                  <a:cubicBezTo>
                    <a:pt x="19430" y="3867759"/>
                    <a:pt x="78736" y="4429847"/>
                    <a:pt x="71095" y="4504401"/>
                  </a:cubicBezTo>
                  <a:cubicBezTo>
                    <a:pt x="-29018" y="5497386"/>
                    <a:pt x="125765" y="6476785"/>
                    <a:pt x="33813" y="8456789"/>
                  </a:cubicBezTo>
                  <a:cubicBezTo>
                    <a:pt x="-2547" y="9165854"/>
                    <a:pt x="46304" y="9060343"/>
                    <a:pt x="34262" y="9428828"/>
                  </a:cubicBezTo>
                  <a:cubicBezTo>
                    <a:pt x="-26274" y="11101648"/>
                    <a:pt x="7318" y="10235357"/>
                    <a:pt x="29768" y="11314800"/>
                  </a:cubicBezTo>
                  <a:cubicBezTo>
                    <a:pt x="39609" y="11774950"/>
                    <a:pt x="20826" y="11794950"/>
                    <a:pt x="50420" y="11795471"/>
                  </a:cubicBezTo>
                  <a:cubicBezTo>
                    <a:pt x="1946068" y="11824416"/>
                    <a:pt x="3572721" y="11842215"/>
                    <a:pt x="6037162" y="11798524"/>
                  </a:cubicBezTo>
                  <a:cubicBezTo>
                    <a:pt x="7015113" y="11779660"/>
                    <a:pt x="7029046" y="11841339"/>
                    <a:pt x="7133702" y="11833197"/>
                  </a:cubicBezTo>
                  <a:cubicBezTo>
                    <a:pt x="9124211" y="11681273"/>
                    <a:pt x="8786849" y="12079887"/>
                    <a:pt x="8741477" y="11405519"/>
                  </a:cubicBezTo>
                  <a:close/>
                  <a:moveTo>
                    <a:pt x="476304" y="1332365"/>
                  </a:moveTo>
                  <a:cubicBezTo>
                    <a:pt x="393199" y="1298733"/>
                    <a:pt x="349175" y="1186594"/>
                    <a:pt x="385109" y="1095331"/>
                  </a:cubicBezTo>
                  <a:cubicBezTo>
                    <a:pt x="445314" y="940875"/>
                    <a:pt x="652401" y="957206"/>
                    <a:pt x="706290" y="1106550"/>
                  </a:cubicBezTo>
                  <a:cubicBezTo>
                    <a:pt x="759304" y="1234001"/>
                    <a:pt x="629478" y="1395061"/>
                    <a:pt x="476304" y="1332365"/>
                  </a:cubicBezTo>
                  <a:close/>
                  <a:moveTo>
                    <a:pt x="460572" y="2300853"/>
                  </a:moveTo>
                  <a:cubicBezTo>
                    <a:pt x="394098" y="2265162"/>
                    <a:pt x="359489" y="2176479"/>
                    <a:pt x="378816" y="2096458"/>
                  </a:cubicBezTo>
                  <a:cubicBezTo>
                    <a:pt x="421492" y="1921623"/>
                    <a:pt x="649704" y="1921102"/>
                    <a:pt x="708088" y="2083203"/>
                  </a:cubicBezTo>
                  <a:cubicBezTo>
                    <a:pt x="764697" y="2218773"/>
                    <a:pt x="615568" y="2384448"/>
                    <a:pt x="460572" y="2300853"/>
                  </a:cubicBezTo>
                  <a:close/>
                  <a:moveTo>
                    <a:pt x="479899" y="3286145"/>
                  </a:moveTo>
                  <a:cubicBezTo>
                    <a:pt x="396795" y="3252514"/>
                    <a:pt x="352771" y="3141393"/>
                    <a:pt x="388255" y="3049633"/>
                  </a:cubicBezTo>
                  <a:cubicBezTo>
                    <a:pt x="448011" y="2894159"/>
                    <a:pt x="656446" y="2910986"/>
                    <a:pt x="709886" y="3060331"/>
                  </a:cubicBezTo>
                  <a:cubicBezTo>
                    <a:pt x="763349" y="3188279"/>
                    <a:pt x="632624" y="3348321"/>
                    <a:pt x="479899" y="3286145"/>
                  </a:cubicBezTo>
                  <a:close/>
                  <a:moveTo>
                    <a:pt x="482147" y="4263273"/>
                  </a:moveTo>
                  <a:cubicBezTo>
                    <a:pt x="399042" y="4229641"/>
                    <a:pt x="355018" y="4118520"/>
                    <a:pt x="390502" y="4027281"/>
                  </a:cubicBezTo>
                  <a:cubicBezTo>
                    <a:pt x="450258" y="3871309"/>
                    <a:pt x="658694" y="3888137"/>
                    <a:pt x="712133" y="4037482"/>
                  </a:cubicBezTo>
                  <a:cubicBezTo>
                    <a:pt x="766046" y="4166424"/>
                    <a:pt x="633523" y="4324951"/>
                    <a:pt x="482147" y="4263273"/>
                  </a:cubicBezTo>
                  <a:close/>
                  <a:moveTo>
                    <a:pt x="384659" y="5027863"/>
                  </a:moveTo>
                  <a:cubicBezTo>
                    <a:pt x="427335" y="4853028"/>
                    <a:pt x="655547" y="4852011"/>
                    <a:pt x="713931" y="5014609"/>
                  </a:cubicBezTo>
                  <a:cubicBezTo>
                    <a:pt x="831621" y="5296493"/>
                    <a:pt x="306499" y="5349509"/>
                    <a:pt x="384659" y="5027863"/>
                  </a:cubicBezTo>
                  <a:close/>
                  <a:moveTo>
                    <a:pt x="386907" y="6004493"/>
                  </a:moveTo>
                  <a:cubicBezTo>
                    <a:pt x="429583" y="5830179"/>
                    <a:pt x="657345" y="5828120"/>
                    <a:pt x="716178" y="5991239"/>
                  </a:cubicBezTo>
                  <a:cubicBezTo>
                    <a:pt x="834318" y="6274638"/>
                    <a:pt x="309196" y="6326139"/>
                    <a:pt x="386907" y="6004493"/>
                  </a:cubicBezTo>
                  <a:close/>
                  <a:moveTo>
                    <a:pt x="487990" y="7194181"/>
                  </a:moveTo>
                  <a:cubicBezTo>
                    <a:pt x="404885" y="7160549"/>
                    <a:pt x="360861" y="7049428"/>
                    <a:pt x="396346" y="6958189"/>
                  </a:cubicBezTo>
                  <a:cubicBezTo>
                    <a:pt x="456101" y="6802218"/>
                    <a:pt x="664537" y="6819046"/>
                    <a:pt x="717976" y="6968390"/>
                  </a:cubicBezTo>
                  <a:cubicBezTo>
                    <a:pt x="771439" y="7096835"/>
                    <a:pt x="639816" y="7255859"/>
                    <a:pt x="487990" y="7194181"/>
                  </a:cubicBezTo>
                  <a:close/>
                  <a:moveTo>
                    <a:pt x="390502" y="7958771"/>
                  </a:moveTo>
                  <a:cubicBezTo>
                    <a:pt x="433178" y="7783415"/>
                    <a:pt x="661390" y="7783415"/>
                    <a:pt x="719774" y="7945517"/>
                  </a:cubicBezTo>
                  <a:cubicBezTo>
                    <a:pt x="837464" y="8227400"/>
                    <a:pt x="312342" y="8280417"/>
                    <a:pt x="390502" y="7958771"/>
                  </a:cubicBezTo>
                  <a:close/>
                  <a:moveTo>
                    <a:pt x="474506" y="9139796"/>
                  </a:moveTo>
                  <a:cubicBezTo>
                    <a:pt x="408032" y="9104105"/>
                    <a:pt x="373423" y="9015421"/>
                    <a:pt x="392750" y="8935400"/>
                  </a:cubicBezTo>
                  <a:cubicBezTo>
                    <a:pt x="435426" y="8760566"/>
                    <a:pt x="663638" y="8760045"/>
                    <a:pt x="722022" y="8922146"/>
                  </a:cubicBezTo>
                  <a:cubicBezTo>
                    <a:pt x="778631" y="9057739"/>
                    <a:pt x="629928" y="9223391"/>
                    <a:pt x="474506" y="9139796"/>
                  </a:cubicBezTo>
                  <a:close/>
                  <a:moveTo>
                    <a:pt x="493809" y="10125089"/>
                  </a:moveTo>
                  <a:cubicBezTo>
                    <a:pt x="410705" y="10091456"/>
                    <a:pt x="366681" y="9980336"/>
                    <a:pt x="402165" y="9889096"/>
                  </a:cubicBezTo>
                  <a:cubicBezTo>
                    <a:pt x="461921" y="9733125"/>
                    <a:pt x="670356" y="9749953"/>
                    <a:pt x="723796" y="9899297"/>
                  </a:cubicBezTo>
                  <a:cubicBezTo>
                    <a:pt x="777283" y="10027743"/>
                    <a:pt x="645659" y="10186767"/>
                    <a:pt x="493809" y="10125089"/>
                  </a:cubicBezTo>
                  <a:close/>
                  <a:moveTo>
                    <a:pt x="495607" y="11102239"/>
                  </a:moveTo>
                  <a:cubicBezTo>
                    <a:pt x="319959" y="11030881"/>
                    <a:pt x="378816" y="10722489"/>
                    <a:pt x="589050" y="10758180"/>
                  </a:cubicBezTo>
                  <a:cubicBezTo>
                    <a:pt x="843757" y="10802509"/>
                    <a:pt x="735955" y="11200106"/>
                    <a:pt x="495607" y="11102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1" name="Google Shape;3071;p32"/>
            <p:cNvGrpSpPr/>
            <p:nvPr/>
          </p:nvGrpSpPr>
          <p:grpSpPr>
            <a:xfrm>
              <a:off x="17542330" y="-151913"/>
              <a:ext cx="8765083" cy="10788725"/>
              <a:chOff x="17542330" y="-151913"/>
              <a:chExt cx="8765083" cy="10788725"/>
            </a:xfrm>
          </p:grpSpPr>
          <p:sp>
            <p:nvSpPr>
              <p:cNvPr id="3072" name="Google Shape;3072;p32"/>
              <p:cNvSpPr/>
              <p:nvPr/>
            </p:nvSpPr>
            <p:spPr>
              <a:xfrm>
                <a:off x="17622083" y="-151913"/>
                <a:ext cx="8444278" cy="85558"/>
              </a:xfrm>
              <a:custGeom>
                <a:avLst/>
                <a:gdLst/>
                <a:ahLst/>
                <a:cxnLst/>
                <a:rect l="l" t="t" r="r" b="b"/>
                <a:pathLst>
                  <a:path w="8444278" h="85558" extrusionOk="0">
                    <a:moveTo>
                      <a:pt x="8440223" y="85558"/>
                    </a:moveTo>
                    <a:cubicBezTo>
                      <a:pt x="8437952" y="85582"/>
                      <a:pt x="14968" y="57038"/>
                      <a:pt x="11987" y="57015"/>
                    </a:cubicBezTo>
                    <a:cubicBezTo>
                      <a:pt x="11987" y="-29775"/>
                      <a:pt x="-595814" y="307"/>
                      <a:pt x="6844607" y="31524"/>
                    </a:cubicBezTo>
                    <a:cubicBezTo>
                      <a:pt x="8615279" y="38341"/>
                      <a:pt x="8438141" y="12117"/>
                      <a:pt x="8440223" y="855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32"/>
              <p:cNvSpPr/>
              <p:nvPr/>
            </p:nvSpPr>
            <p:spPr>
              <a:xfrm>
                <a:off x="17622641" y="817284"/>
                <a:ext cx="8468542" cy="89415"/>
              </a:xfrm>
              <a:custGeom>
                <a:avLst/>
                <a:gdLst/>
                <a:ahLst/>
                <a:cxnLst/>
                <a:rect l="l" t="t" r="r" b="b"/>
                <a:pathLst>
                  <a:path w="8468542" h="89415" extrusionOk="0">
                    <a:moveTo>
                      <a:pt x="8463937" y="89416"/>
                    </a:moveTo>
                    <a:cubicBezTo>
                      <a:pt x="8461240" y="89463"/>
                      <a:pt x="11359" y="60896"/>
                      <a:pt x="9632" y="60872"/>
                    </a:cubicBezTo>
                    <a:cubicBezTo>
                      <a:pt x="11643" y="-30036"/>
                      <a:pt x="-563465" y="-2037"/>
                      <a:pt x="6866949" y="35382"/>
                    </a:cubicBezTo>
                    <a:cubicBezTo>
                      <a:pt x="8636628" y="42175"/>
                      <a:pt x="8463937" y="15075"/>
                      <a:pt x="8463937" y="894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32"/>
              <p:cNvSpPr/>
              <p:nvPr/>
            </p:nvSpPr>
            <p:spPr>
              <a:xfrm>
                <a:off x="17625081" y="1790055"/>
                <a:ext cx="8524815" cy="70789"/>
              </a:xfrm>
              <a:custGeom>
                <a:avLst/>
                <a:gdLst/>
                <a:ahLst/>
                <a:cxnLst/>
                <a:rect l="l" t="t" r="r" b="b"/>
                <a:pathLst>
                  <a:path w="8524815" h="70789" extrusionOk="0">
                    <a:moveTo>
                      <a:pt x="1131597" y="65252"/>
                    </a:moveTo>
                    <a:cubicBezTo>
                      <a:pt x="-157387" y="65252"/>
                      <a:pt x="6764" y="82317"/>
                      <a:pt x="6764" y="0"/>
                    </a:cubicBezTo>
                    <a:cubicBezTo>
                      <a:pt x="10384797" y="59075"/>
                      <a:pt x="11887208" y="82506"/>
                      <a:pt x="1131597" y="652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5" name="Google Shape;3075;p32"/>
              <p:cNvSpPr/>
              <p:nvPr/>
            </p:nvSpPr>
            <p:spPr>
              <a:xfrm>
                <a:off x="17568973" y="2766093"/>
                <a:ext cx="8558565" cy="86743"/>
              </a:xfrm>
              <a:custGeom>
                <a:avLst/>
                <a:gdLst/>
                <a:ahLst/>
                <a:cxnLst/>
                <a:rect l="l" t="t" r="r" b="b"/>
                <a:pathLst>
                  <a:path w="8558565" h="86743" extrusionOk="0">
                    <a:moveTo>
                      <a:pt x="8553987" y="86743"/>
                    </a:moveTo>
                    <a:cubicBezTo>
                      <a:pt x="8552142" y="86767"/>
                      <a:pt x="11515" y="57703"/>
                      <a:pt x="8937" y="57679"/>
                    </a:cubicBezTo>
                    <a:cubicBezTo>
                      <a:pt x="13124" y="-30484"/>
                      <a:pt x="-568229" y="592"/>
                      <a:pt x="6966888" y="32189"/>
                    </a:cubicBezTo>
                    <a:cubicBezTo>
                      <a:pt x="8725637" y="38981"/>
                      <a:pt x="8553987" y="12734"/>
                      <a:pt x="8553987" y="867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32"/>
              <p:cNvSpPr/>
              <p:nvPr/>
            </p:nvSpPr>
            <p:spPr>
              <a:xfrm>
                <a:off x="17608369" y="3739284"/>
                <a:ext cx="8541106" cy="86110"/>
              </a:xfrm>
              <a:custGeom>
                <a:avLst/>
                <a:gdLst/>
                <a:ahLst/>
                <a:cxnLst/>
                <a:rect l="l" t="t" r="r" b="b"/>
                <a:pathLst>
                  <a:path w="8541106" h="86110" extrusionOk="0">
                    <a:moveTo>
                      <a:pt x="8537041" y="86111"/>
                    </a:moveTo>
                    <a:cubicBezTo>
                      <a:pt x="8534959" y="86135"/>
                      <a:pt x="8857" y="57071"/>
                      <a:pt x="6373" y="57047"/>
                    </a:cubicBezTo>
                    <a:cubicBezTo>
                      <a:pt x="19455" y="-30145"/>
                      <a:pt x="-571171" y="505"/>
                      <a:pt x="6950840" y="32077"/>
                    </a:cubicBezTo>
                    <a:cubicBezTo>
                      <a:pt x="8711884" y="38870"/>
                      <a:pt x="8534911" y="13238"/>
                      <a:pt x="8537041" y="86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32"/>
              <p:cNvSpPr/>
              <p:nvPr/>
            </p:nvSpPr>
            <p:spPr>
              <a:xfrm>
                <a:off x="17577642" y="4711778"/>
                <a:ext cx="8612036" cy="86673"/>
              </a:xfrm>
              <a:custGeom>
                <a:avLst/>
                <a:gdLst/>
                <a:ahLst/>
                <a:cxnLst/>
                <a:rect l="l" t="t" r="r" b="b"/>
                <a:pathLst>
                  <a:path w="8612036" h="86673" extrusionOk="0">
                    <a:moveTo>
                      <a:pt x="8609545" y="86674"/>
                    </a:moveTo>
                    <a:cubicBezTo>
                      <a:pt x="8607818" y="86697"/>
                      <a:pt x="211234" y="58486"/>
                      <a:pt x="11504" y="57112"/>
                    </a:cubicBezTo>
                    <a:cubicBezTo>
                      <a:pt x="9564" y="-30624"/>
                      <a:pt x="-583049" y="807"/>
                      <a:pt x="7004490" y="32640"/>
                    </a:cubicBezTo>
                    <a:cubicBezTo>
                      <a:pt x="8784956" y="39457"/>
                      <a:pt x="8602873" y="13233"/>
                      <a:pt x="8609545" y="866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32"/>
              <p:cNvSpPr/>
              <p:nvPr/>
            </p:nvSpPr>
            <p:spPr>
              <a:xfrm>
                <a:off x="17603789" y="5681783"/>
                <a:ext cx="8629848" cy="78906"/>
              </a:xfrm>
              <a:custGeom>
                <a:avLst/>
                <a:gdLst/>
                <a:ahLst/>
                <a:cxnLst/>
                <a:rect l="l" t="t" r="r" b="b"/>
                <a:pathLst>
                  <a:path w="8629848" h="78906" extrusionOk="0">
                    <a:moveTo>
                      <a:pt x="3152815" y="68827"/>
                    </a:moveTo>
                    <a:cubicBezTo>
                      <a:pt x="-288133" y="55596"/>
                      <a:pt x="7666" y="94695"/>
                      <a:pt x="5584" y="0"/>
                    </a:cubicBezTo>
                    <a:cubicBezTo>
                      <a:pt x="9204754" y="25585"/>
                      <a:pt x="12241794" y="107168"/>
                      <a:pt x="3152815" y="688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32"/>
              <p:cNvSpPr/>
              <p:nvPr/>
            </p:nvSpPr>
            <p:spPr>
              <a:xfrm>
                <a:off x="17602255" y="6655969"/>
                <a:ext cx="8611066" cy="88595"/>
              </a:xfrm>
              <a:custGeom>
                <a:avLst/>
                <a:gdLst/>
                <a:ahLst/>
                <a:cxnLst/>
                <a:rect l="l" t="t" r="r" b="b"/>
                <a:pathLst>
                  <a:path w="8611066" h="88595" extrusionOk="0">
                    <a:moveTo>
                      <a:pt x="8606507" y="88596"/>
                    </a:moveTo>
                    <a:cubicBezTo>
                      <a:pt x="8604780" y="88619"/>
                      <a:pt x="194594" y="60289"/>
                      <a:pt x="10241" y="59034"/>
                    </a:cubicBezTo>
                    <a:cubicBezTo>
                      <a:pt x="10241" y="-33010"/>
                      <a:pt x="-571089" y="2185"/>
                      <a:pt x="7026149" y="34065"/>
                    </a:cubicBezTo>
                    <a:cubicBezTo>
                      <a:pt x="8777447" y="42538"/>
                      <a:pt x="8606507" y="11485"/>
                      <a:pt x="8606507" y="885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32"/>
              <p:cNvSpPr/>
              <p:nvPr/>
            </p:nvSpPr>
            <p:spPr>
              <a:xfrm>
                <a:off x="17576708" y="7627689"/>
                <a:ext cx="8675779" cy="89931"/>
              </a:xfrm>
              <a:custGeom>
                <a:avLst/>
                <a:gdLst/>
                <a:ahLst/>
                <a:cxnLst/>
                <a:rect l="l" t="t" r="r" b="b"/>
                <a:pathLst>
                  <a:path w="8675779" h="89931" extrusionOk="0">
                    <a:moveTo>
                      <a:pt x="8673831" y="89931"/>
                    </a:moveTo>
                    <a:cubicBezTo>
                      <a:pt x="8672103" y="89955"/>
                      <a:pt x="162301" y="61364"/>
                      <a:pt x="8843" y="60370"/>
                    </a:cubicBezTo>
                    <a:cubicBezTo>
                      <a:pt x="13267" y="-34893"/>
                      <a:pt x="-573196" y="3307"/>
                      <a:pt x="7075045" y="35401"/>
                    </a:cubicBezTo>
                    <a:cubicBezTo>
                      <a:pt x="8848035" y="42217"/>
                      <a:pt x="8665669" y="15922"/>
                      <a:pt x="8673831" y="89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32"/>
              <p:cNvSpPr/>
              <p:nvPr/>
            </p:nvSpPr>
            <p:spPr>
              <a:xfrm>
                <a:off x="17578422" y="8599958"/>
                <a:ext cx="8728991" cy="80438"/>
              </a:xfrm>
              <a:custGeom>
                <a:avLst/>
                <a:gdLst/>
                <a:ahLst/>
                <a:cxnLst/>
                <a:rect l="l" t="t" r="r" b="b"/>
                <a:pathLst>
                  <a:path w="8728991" h="80438" extrusionOk="0">
                    <a:moveTo>
                      <a:pt x="3247802" y="69324"/>
                    </a:moveTo>
                    <a:cubicBezTo>
                      <a:pt x="-341376" y="55549"/>
                      <a:pt x="9376" y="97891"/>
                      <a:pt x="9376" y="0"/>
                    </a:cubicBezTo>
                    <a:cubicBezTo>
                      <a:pt x="9152954" y="35242"/>
                      <a:pt x="12466300" y="108233"/>
                      <a:pt x="3247802" y="693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32"/>
              <p:cNvSpPr/>
              <p:nvPr/>
            </p:nvSpPr>
            <p:spPr>
              <a:xfrm>
                <a:off x="17542330" y="9575247"/>
                <a:ext cx="8764064" cy="87989"/>
              </a:xfrm>
              <a:custGeom>
                <a:avLst/>
                <a:gdLst/>
                <a:ahLst/>
                <a:cxnLst/>
                <a:rect l="l" t="t" r="r" b="b"/>
                <a:pathLst>
                  <a:path w="8764064" h="87989" extrusionOk="0">
                    <a:moveTo>
                      <a:pt x="8760774" y="87989"/>
                    </a:moveTo>
                    <a:cubicBezTo>
                      <a:pt x="8758976" y="88013"/>
                      <a:pt x="371642" y="60464"/>
                      <a:pt x="10884" y="57410"/>
                    </a:cubicBezTo>
                    <a:cubicBezTo>
                      <a:pt x="10884" y="-31723"/>
                      <a:pt x="-590932" y="1460"/>
                      <a:pt x="7155719" y="33955"/>
                    </a:cubicBezTo>
                    <a:cubicBezTo>
                      <a:pt x="8935665" y="40772"/>
                      <a:pt x="8756587" y="14524"/>
                      <a:pt x="8760774" y="87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32"/>
              <p:cNvSpPr/>
              <p:nvPr/>
            </p:nvSpPr>
            <p:spPr>
              <a:xfrm>
                <a:off x="17571655" y="10545863"/>
                <a:ext cx="8724707" cy="90949"/>
              </a:xfrm>
              <a:custGeom>
                <a:avLst/>
                <a:gdLst/>
                <a:ahLst/>
                <a:cxnLst/>
                <a:rect l="l" t="t" r="r" b="b"/>
                <a:pathLst>
                  <a:path w="8724707" h="90949" extrusionOk="0">
                    <a:moveTo>
                      <a:pt x="8721559" y="90950"/>
                    </a:moveTo>
                    <a:cubicBezTo>
                      <a:pt x="8719856" y="90973"/>
                      <a:pt x="239907" y="61767"/>
                      <a:pt x="11198" y="59850"/>
                    </a:cubicBezTo>
                    <a:cubicBezTo>
                      <a:pt x="9069" y="-29520"/>
                      <a:pt x="-583260" y="-2538"/>
                      <a:pt x="7149291" y="36395"/>
                    </a:cubicBezTo>
                    <a:cubicBezTo>
                      <a:pt x="8893658" y="43212"/>
                      <a:pt x="8717088" y="14976"/>
                      <a:pt x="8721559" y="909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4" name="Google Shape;3084;p32"/>
            <p:cNvSpPr/>
            <p:nvPr/>
          </p:nvSpPr>
          <p:spPr>
            <a:xfrm>
              <a:off x="18696916" y="-664776"/>
              <a:ext cx="235386" cy="11720084"/>
            </a:xfrm>
            <a:custGeom>
              <a:avLst/>
              <a:gdLst/>
              <a:ahLst/>
              <a:cxnLst/>
              <a:rect l="l" t="t" r="r" b="b"/>
              <a:pathLst>
                <a:path w="235386" h="11720084" extrusionOk="0">
                  <a:moveTo>
                    <a:pt x="235387" y="11720084"/>
                  </a:moveTo>
                  <a:cubicBezTo>
                    <a:pt x="105466" y="11720084"/>
                    <a:pt x="-99090" y="4949778"/>
                    <a:pt x="55244" y="3"/>
                  </a:cubicBezTo>
                  <a:cubicBezTo>
                    <a:pt x="186773" y="-3997"/>
                    <a:pt x="-130103" y="4566620"/>
                    <a:pt x="235387" y="117200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5" name="Google Shape;3085;p32"/>
          <p:cNvGrpSpPr/>
          <p:nvPr/>
        </p:nvGrpSpPr>
        <p:grpSpPr>
          <a:xfrm>
            <a:off x="7613837" y="1123950"/>
            <a:ext cx="1353434" cy="457200"/>
            <a:chOff x="7613837" y="1123950"/>
            <a:chExt cx="1353434" cy="457200"/>
          </a:xfrm>
        </p:grpSpPr>
        <p:sp>
          <p:nvSpPr>
            <p:cNvPr id="3086" name="Google Shape;3086;p32"/>
            <p:cNvSpPr/>
            <p:nvPr/>
          </p:nvSpPr>
          <p:spPr>
            <a:xfrm>
              <a:off x="7613842" y="1125943"/>
              <a:ext cx="1353429" cy="455207"/>
            </a:xfrm>
            <a:custGeom>
              <a:avLst/>
              <a:gdLst/>
              <a:ahLst/>
              <a:cxnLst/>
              <a:rect l="l" t="t" r="r" b="b"/>
              <a:pathLst>
                <a:path w="2706858" h="910413" extrusionOk="0">
                  <a:moveTo>
                    <a:pt x="2596908" y="746802"/>
                  </a:moveTo>
                  <a:cubicBezTo>
                    <a:pt x="2713774" y="679626"/>
                    <a:pt x="2702535" y="688861"/>
                    <a:pt x="2668840" y="639402"/>
                  </a:cubicBezTo>
                  <a:cubicBezTo>
                    <a:pt x="2640624" y="600386"/>
                    <a:pt x="2606918" y="566281"/>
                    <a:pt x="2572947" y="532392"/>
                  </a:cubicBezTo>
                  <a:cubicBezTo>
                    <a:pt x="2709730" y="433051"/>
                    <a:pt x="2693960" y="469856"/>
                    <a:pt x="2580359" y="309003"/>
                  </a:cubicBezTo>
                  <a:cubicBezTo>
                    <a:pt x="2645123" y="270865"/>
                    <a:pt x="2694144" y="253636"/>
                    <a:pt x="2667227" y="223932"/>
                  </a:cubicBezTo>
                  <a:cubicBezTo>
                    <a:pt x="2594082" y="118635"/>
                    <a:pt x="2619835" y="150269"/>
                    <a:pt x="2632049" y="108722"/>
                  </a:cubicBezTo>
                  <a:cubicBezTo>
                    <a:pt x="2638026" y="95910"/>
                    <a:pt x="2644917" y="84535"/>
                    <a:pt x="2652025" y="72135"/>
                  </a:cubicBezTo>
                  <a:cubicBezTo>
                    <a:pt x="2666188" y="51253"/>
                    <a:pt x="2681357" y="780"/>
                    <a:pt x="2642454" y="0"/>
                  </a:cubicBezTo>
                  <a:cubicBezTo>
                    <a:pt x="2255438" y="21321"/>
                    <a:pt x="314095" y="68823"/>
                    <a:pt x="313732" y="68812"/>
                  </a:cubicBezTo>
                  <a:cubicBezTo>
                    <a:pt x="246553" y="72579"/>
                    <a:pt x="108547" y="42517"/>
                    <a:pt x="58356" y="86762"/>
                  </a:cubicBezTo>
                  <a:cubicBezTo>
                    <a:pt x="42267" y="101108"/>
                    <a:pt x="53825" y="118087"/>
                    <a:pt x="72963" y="164029"/>
                  </a:cubicBezTo>
                  <a:cubicBezTo>
                    <a:pt x="85972" y="203586"/>
                    <a:pt x="68475" y="194389"/>
                    <a:pt x="26935" y="211705"/>
                  </a:cubicBezTo>
                  <a:cubicBezTo>
                    <a:pt x="-33796" y="232251"/>
                    <a:pt x="55660" y="276626"/>
                    <a:pt x="94682" y="339195"/>
                  </a:cubicBezTo>
                  <a:cubicBezTo>
                    <a:pt x="-8530" y="471238"/>
                    <a:pt x="-39302" y="415432"/>
                    <a:pt x="115536" y="575348"/>
                  </a:cubicBezTo>
                  <a:cubicBezTo>
                    <a:pt x="-21599" y="736369"/>
                    <a:pt x="-52132" y="664213"/>
                    <a:pt x="109077" y="775141"/>
                  </a:cubicBezTo>
                  <a:cubicBezTo>
                    <a:pt x="55460" y="848408"/>
                    <a:pt x="19318" y="892550"/>
                    <a:pt x="34715" y="910413"/>
                  </a:cubicBezTo>
                  <a:cubicBezTo>
                    <a:pt x="318464" y="817018"/>
                    <a:pt x="1989311" y="879121"/>
                    <a:pt x="2651370" y="880454"/>
                  </a:cubicBezTo>
                  <a:cubicBezTo>
                    <a:pt x="2760982" y="853795"/>
                    <a:pt x="2689710" y="811284"/>
                    <a:pt x="2596908" y="746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7" name="Google Shape;3087;p32"/>
            <p:cNvGrpSpPr/>
            <p:nvPr/>
          </p:nvGrpSpPr>
          <p:grpSpPr>
            <a:xfrm>
              <a:off x="7613837" y="1123950"/>
              <a:ext cx="1353434" cy="455217"/>
              <a:chOff x="15227673" y="2245772"/>
              <a:chExt cx="2706869" cy="910434"/>
            </a:xfrm>
          </p:grpSpPr>
          <p:sp>
            <p:nvSpPr>
              <p:cNvPr id="3088" name="Google Shape;3088;p32"/>
              <p:cNvSpPr/>
              <p:nvPr/>
            </p:nvSpPr>
            <p:spPr>
              <a:xfrm>
                <a:off x="15552194" y="2309083"/>
                <a:ext cx="261500" cy="806200"/>
              </a:xfrm>
              <a:custGeom>
                <a:avLst/>
                <a:gdLst/>
                <a:ahLst/>
                <a:cxnLst/>
                <a:rect l="l" t="t" r="r" b="b"/>
                <a:pathLst>
                  <a:path w="261500" h="806200" extrusionOk="0">
                    <a:moveTo>
                      <a:pt x="260386" y="730570"/>
                    </a:moveTo>
                    <a:cubicBezTo>
                      <a:pt x="253570" y="724348"/>
                      <a:pt x="241903" y="708561"/>
                      <a:pt x="190868" y="664061"/>
                    </a:cubicBezTo>
                    <a:cubicBezTo>
                      <a:pt x="183256" y="657427"/>
                      <a:pt x="162933" y="646621"/>
                      <a:pt x="169917" y="629419"/>
                    </a:cubicBezTo>
                    <a:cubicBezTo>
                      <a:pt x="183625" y="595650"/>
                      <a:pt x="192698" y="597362"/>
                      <a:pt x="241286" y="526810"/>
                    </a:cubicBezTo>
                    <a:cubicBezTo>
                      <a:pt x="243370" y="523797"/>
                      <a:pt x="242553" y="527011"/>
                      <a:pt x="253212" y="517190"/>
                    </a:cubicBezTo>
                    <a:cubicBezTo>
                      <a:pt x="186212" y="460789"/>
                      <a:pt x="204300" y="459065"/>
                      <a:pt x="176208" y="445484"/>
                    </a:cubicBezTo>
                    <a:cubicBezTo>
                      <a:pt x="171666" y="443289"/>
                      <a:pt x="160519" y="427279"/>
                      <a:pt x="159588" y="415822"/>
                    </a:cubicBezTo>
                    <a:cubicBezTo>
                      <a:pt x="158402" y="401266"/>
                      <a:pt x="163832" y="401032"/>
                      <a:pt x="167724" y="395439"/>
                    </a:cubicBezTo>
                    <a:cubicBezTo>
                      <a:pt x="171162" y="379690"/>
                      <a:pt x="191572" y="360944"/>
                      <a:pt x="196071" y="348224"/>
                    </a:cubicBezTo>
                    <a:cubicBezTo>
                      <a:pt x="198599" y="341070"/>
                      <a:pt x="206124" y="341851"/>
                      <a:pt x="227470" y="316319"/>
                    </a:cubicBezTo>
                    <a:cubicBezTo>
                      <a:pt x="233582" y="309008"/>
                      <a:pt x="239315" y="301274"/>
                      <a:pt x="245817" y="294229"/>
                    </a:cubicBezTo>
                    <a:cubicBezTo>
                      <a:pt x="218440" y="268816"/>
                      <a:pt x="240636" y="297540"/>
                      <a:pt x="217493" y="266258"/>
                    </a:cubicBezTo>
                    <a:cubicBezTo>
                      <a:pt x="213443" y="260790"/>
                      <a:pt x="207012" y="257148"/>
                      <a:pt x="202475" y="251967"/>
                    </a:cubicBezTo>
                    <a:cubicBezTo>
                      <a:pt x="198171" y="247057"/>
                      <a:pt x="185590" y="219596"/>
                      <a:pt x="180522" y="216203"/>
                    </a:cubicBezTo>
                    <a:cubicBezTo>
                      <a:pt x="167822" y="207705"/>
                      <a:pt x="165732" y="197522"/>
                      <a:pt x="155619" y="186840"/>
                    </a:cubicBezTo>
                    <a:cubicBezTo>
                      <a:pt x="151305" y="182287"/>
                      <a:pt x="148186" y="176022"/>
                      <a:pt x="151240" y="168804"/>
                    </a:cubicBezTo>
                    <a:cubicBezTo>
                      <a:pt x="151743" y="167611"/>
                      <a:pt x="150195" y="153358"/>
                      <a:pt x="161076" y="148648"/>
                    </a:cubicBezTo>
                    <a:cubicBezTo>
                      <a:pt x="165786" y="146610"/>
                      <a:pt x="169533" y="141359"/>
                      <a:pt x="175038" y="133836"/>
                    </a:cubicBezTo>
                    <a:cubicBezTo>
                      <a:pt x="180441" y="126466"/>
                      <a:pt x="200212" y="118640"/>
                      <a:pt x="205648" y="111296"/>
                    </a:cubicBezTo>
                    <a:cubicBezTo>
                      <a:pt x="261961" y="35184"/>
                      <a:pt x="287714" y="77131"/>
                      <a:pt x="224926" y="18399"/>
                    </a:cubicBezTo>
                    <a:cubicBezTo>
                      <a:pt x="216827" y="10828"/>
                      <a:pt x="216789" y="7235"/>
                      <a:pt x="210136" y="0"/>
                    </a:cubicBezTo>
                    <a:cubicBezTo>
                      <a:pt x="131263" y="1989"/>
                      <a:pt x="69899" y="3517"/>
                      <a:pt x="32084" y="4449"/>
                    </a:cubicBezTo>
                    <a:cubicBezTo>
                      <a:pt x="55330" y="24610"/>
                      <a:pt x="88273" y="44663"/>
                      <a:pt x="89399" y="54093"/>
                    </a:cubicBezTo>
                    <a:cubicBezTo>
                      <a:pt x="80677" y="75403"/>
                      <a:pt x="46484" y="94550"/>
                      <a:pt x="20536" y="131246"/>
                    </a:cubicBezTo>
                    <a:cubicBezTo>
                      <a:pt x="41482" y="174592"/>
                      <a:pt x="58346" y="162560"/>
                      <a:pt x="69904" y="178147"/>
                    </a:cubicBezTo>
                    <a:cubicBezTo>
                      <a:pt x="101103" y="220230"/>
                      <a:pt x="119580" y="218160"/>
                      <a:pt x="75935" y="267597"/>
                    </a:cubicBezTo>
                    <a:cubicBezTo>
                      <a:pt x="-9071" y="363881"/>
                      <a:pt x="-2239" y="337417"/>
                      <a:pt x="24791" y="368613"/>
                    </a:cubicBezTo>
                    <a:cubicBezTo>
                      <a:pt x="26010" y="370016"/>
                      <a:pt x="27038" y="371761"/>
                      <a:pt x="28559" y="372683"/>
                    </a:cubicBezTo>
                    <a:cubicBezTo>
                      <a:pt x="47248" y="384037"/>
                      <a:pt x="68643" y="414294"/>
                      <a:pt x="74663" y="416749"/>
                    </a:cubicBezTo>
                    <a:cubicBezTo>
                      <a:pt x="76969" y="417692"/>
                      <a:pt x="79724" y="419730"/>
                      <a:pt x="80488" y="421903"/>
                    </a:cubicBezTo>
                    <a:cubicBezTo>
                      <a:pt x="84072" y="432065"/>
                      <a:pt x="103420" y="440314"/>
                      <a:pt x="106923" y="447532"/>
                    </a:cubicBezTo>
                    <a:cubicBezTo>
                      <a:pt x="121437" y="477465"/>
                      <a:pt x="110734" y="479367"/>
                      <a:pt x="102879" y="485600"/>
                    </a:cubicBezTo>
                    <a:cubicBezTo>
                      <a:pt x="102652" y="486353"/>
                      <a:pt x="84835" y="513857"/>
                      <a:pt x="73677" y="522025"/>
                    </a:cubicBezTo>
                    <a:cubicBezTo>
                      <a:pt x="49743" y="539546"/>
                      <a:pt x="3055" y="600359"/>
                      <a:pt x="2752" y="600717"/>
                    </a:cubicBezTo>
                    <a:cubicBezTo>
                      <a:pt x="-3652" y="608364"/>
                      <a:pt x="-2223" y="606716"/>
                      <a:pt x="44373" y="654799"/>
                    </a:cubicBezTo>
                    <a:cubicBezTo>
                      <a:pt x="46755" y="657248"/>
                      <a:pt x="45586" y="664299"/>
                      <a:pt x="89128" y="702795"/>
                    </a:cubicBezTo>
                    <a:cubicBezTo>
                      <a:pt x="90519" y="704025"/>
                      <a:pt x="91981" y="705466"/>
                      <a:pt x="93665" y="706025"/>
                    </a:cubicBezTo>
                    <a:cubicBezTo>
                      <a:pt x="136330" y="720186"/>
                      <a:pt x="117842" y="774246"/>
                      <a:pt x="71631" y="795968"/>
                    </a:cubicBezTo>
                    <a:cubicBezTo>
                      <a:pt x="66937" y="798174"/>
                      <a:pt x="68751" y="801545"/>
                      <a:pt x="63370" y="806200"/>
                    </a:cubicBezTo>
                    <a:cubicBezTo>
                      <a:pt x="104200" y="804271"/>
                      <a:pt x="147466" y="802650"/>
                      <a:pt x="192822" y="801301"/>
                    </a:cubicBezTo>
                    <a:cubicBezTo>
                      <a:pt x="203455" y="783720"/>
                      <a:pt x="260716" y="730873"/>
                      <a:pt x="260386" y="73057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9" name="Google Shape;3089;p32"/>
              <p:cNvSpPr/>
              <p:nvPr/>
            </p:nvSpPr>
            <p:spPr>
              <a:xfrm>
                <a:off x="16766461" y="2278484"/>
                <a:ext cx="227575" cy="833406"/>
              </a:xfrm>
              <a:custGeom>
                <a:avLst/>
                <a:gdLst/>
                <a:ahLst/>
                <a:cxnLst/>
                <a:rect l="l" t="t" r="r" b="b"/>
                <a:pathLst>
                  <a:path w="227575" h="833406" extrusionOk="0">
                    <a:moveTo>
                      <a:pt x="168859" y="818297"/>
                    </a:moveTo>
                    <a:cubicBezTo>
                      <a:pt x="206338" y="778007"/>
                      <a:pt x="191336" y="790760"/>
                      <a:pt x="226309" y="762031"/>
                    </a:cubicBezTo>
                    <a:cubicBezTo>
                      <a:pt x="216775" y="753668"/>
                      <a:pt x="212249" y="745262"/>
                      <a:pt x="178083" y="714273"/>
                    </a:cubicBezTo>
                    <a:cubicBezTo>
                      <a:pt x="140253" y="679967"/>
                      <a:pt x="128304" y="676054"/>
                      <a:pt x="134806" y="660023"/>
                    </a:cubicBezTo>
                    <a:cubicBezTo>
                      <a:pt x="147106" y="629701"/>
                      <a:pt x="160381" y="621956"/>
                      <a:pt x="189230" y="581824"/>
                    </a:cubicBezTo>
                    <a:cubicBezTo>
                      <a:pt x="220365" y="538457"/>
                      <a:pt x="196658" y="567544"/>
                      <a:pt x="218102" y="547789"/>
                    </a:cubicBezTo>
                    <a:cubicBezTo>
                      <a:pt x="210766" y="541616"/>
                      <a:pt x="173861" y="508785"/>
                      <a:pt x="168994" y="500926"/>
                    </a:cubicBezTo>
                    <a:cubicBezTo>
                      <a:pt x="156515" y="480798"/>
                      <a:pt x="139505" y="476175"/>
                      <a:pt x="138347" y="474489"/>
                    </a:cubicBezTo>
                    <a:cubicBezTo>
                      <a:pt x="128737" y="460501"/>
                      <a:pt x="116660" y="439978"/>
                      <a:pt x="129788" y="429312"/>
                    </a:cubicBezTo>
                    <a:cubicBezTo>
                      <a:pt x="135039" y="425047"/>
                      <a:pt x="132094" y="418679"/>
                      <a:pt x="139625" y="412820"/>
                    </a:cubicBezTo>
                    <a:cubicBezTo>
                      <a:pt x="144037" y="399851"/>
                      <a:pt x="156331" y="391884"/>
                      <a:pt x="160954" y="378823"/>
                    </a:cubicBezTo>
                    <a:cubicBezTo>
                      <a:pt x="162384" y="374775"/>
                      <a:pt x="167132" y="371615"/>
                      <a:pt x="170878" y="368732"/>
                    </a:cubicBezTo>
                    <a:cubicBezTo>
                      <a:pt x="186534" y="356689"/>
                      <a:pt x="198807" y="337721"/>
                      <a:pt x="210696" y="324828"/>
                    </a:cubicBezTo>
                    <a:cubicBezTo>
                      <a:pt x="183329" y="299426"/>
                      <a:pt x="205520" y="328139"/>
                      <a:pt x="182371" y="296857"/>
                    </a:cubicBezTo>
                    <a:cubicBezTo>
                      <a:pt x="178322" y="291389"/>
                      <a:pt x="171890" y="287747"/>
                      <a:pt x="167353" y="282566"/>
                    </a:cubicBezTo>
                    <a:cubicBezTo>
                      <a:pt x="163050" y="277656"/>
                      <a:pt x="150474" y="250195"/>
                      <a:pt x="145401" y="246802"/>
                    </a:cubicBezTo>
                    <a:cubicBezTo>
                      <a:pt x="132700" y="238304"/>
                      <a:pt x="130611" y="228121"/>
                      <a:pt x="120498" y="217439"/>
                    </a:cubicBezTo>
                    <a:cubicBezTo>
                      <a:pt x="116183" y="212886"/>
                      <a:pt x="113065" y="206621"/>
                      <a:pt x="116118" y="199403"/>
                    </a:cubicBezTo>
                    <a:cubicBezTo>
                      <a:pt x="116908" y="197533"/>
                      <a:pt x="116058" y="195024"/>
                      <a:pt x="116578" y="192969"/>
                    </a:cubicBezTo>
                    <a:cubicBezTo>
                      <a:pt x="120021" y="179491"/>
                      <a:pt x="123464" y="181919"/>
                      <a:pt x="131071" y="175817"/>
                    </a:cubicBezTo>
                    <a:cubicBezTo>
                      <a:pt x="151551" y="148995"/>
                      <a:pt x="163131" y="151878"/>
                      <a:pt x="170515" y="141901"/>
                    </a:cubicBezTo>
                    <a:cubicBezTo>
                      <a:pt x="197275" y="105731"/>
                      <a:pt x="200188" y="114667"/>
                      <a:pt x="227576" y="83722"/>
                    </a:cubicBezTo>
                    <a:cubicBezTo>
                      <a:pt x="225107" y="81548"/>
                      <a:pt x="186892" y="47736"/>
                      <a:pt x="182025" y="39883"/>
                    </a:cubicBezTo>
                    <a:cubicBezTo>
                      <a:pt x="165145" y="12649"/>
                      <a:pt x="156158" y="25223"/>
                      <a:pt x="142429" y="0"/>
                    </a:cubicBezTo>
                    <a:cubicBezTo>
                      <a:pt x="95968" y="1328"/>
                      <a:pt x="49167" y="2650"/>
                      <a:pt x="2300" y="3962"/>
                    </a:cubicBezTo>
                    <a:cubicBezTo>
                      <a:pt x="10810" y="12703"/>
                      <a:pt x="26624" y="27905"/>
                      <a:pt x="55560" y="54575"/>
                    </a:cubicBezTo>
                    <a:cubicBezTo>
                      <a:pt x="92877" y="89011"/>
                      <a:pt x="115355" y="68059"/>
                      <a:pt x="29650" y="147418"/>
                    </a:cubicBezTo>
                    <a:cubicBezTo>
                      <a:pt x="27636" y="163037"/>
                      <a:pt x="8488" y="152919"/>
                      <a:pt x="37213" y="187339"/>
                    </a:cubicBezTo>
                    <a:cubicBezTo>
                      <a:pt x="43038" y="194314"/>
                      <a:pt x="64666" y="201451"/>
                      <a:pt x="70080" y="208757"/>
                    </a:cubicBezTo>
                    <a:cubicBezTo>
                      <a:pt x="107889" y="259750"/>
                      <a:pt x="123881" y="247051"/>
                      <a:pt x="51159" y="325662"/>
                    </a:cubicBezTo>
                    <a:cubicBezTo>
                      <a:pt x="11861" y="368152"/>
                      <a:pt x="12960" y="366385"/>
                      <a:pt x="5916" y="380514"/>
                    </a:cubicBezTo>
                    <a:cubicBezTo>
                      <a:pt x="28421" y="400881"/>
                      <a:pt x="26332" y="401829"/>
                      <a:pt x="28730" y="403292"/>
                    </a:cubicBezTo>
                    <a:cubicBezTo>
                      <a:pt x="47418" y="414646"/>
                      <a:pt x="68813" y="444904"/>
                      <a:pt x="74833" y="447359"/>
                    </a:cubicBezTo>
                    <a:cubicBezTo>
                      <a:pt x="77145" y="448302"/>
                      <a:pt x="79895" y="450340"/>
                      <a:pt x="80664" y="452513"/>
                    </a:cubicBezTo>
                    <a:cubicBezTo>
                      <a:pt x="86337" y="468560"/>
                      <a:pt x="118294" y="469330"/>
                      <a:pt x="113714" y="508194"/>
                    </a:cubicBezTo>
                    <a:cubicBezTo>
                      <a:pt x="92157" y="524339"/>
                      <a:pt x="90657" y="540326"/>
                      <a:pt x="73853" y="552629"/>
                    </a:cubicBezTo>
                    <a:cubicBezTo>
                      <a:pt x="58976" y="563517"/>
                      <a:pt x="13528" y="614011"/>
                      <a:pt x="7573" y="626449"/>
                    </a:cubicBezTo>
                    <a:cubicBezTo>
                      <a:pt x="595" y="641017"/>
                      <a:pt x="-16388" y="622509"/>
                      <a:pt x="44554" y="685403"/>
                    </a:cubicBezTo>
                    <a:cubicBezTo>
                      <a:pt x="46693" y="687620"/>
                      <a:pt x="47348" y="691256"/>
                      <a:pt x="49437" y="693543"/>
                    </a:cubicBezTo>
                    <a:cubicBezTo>
                      <a:pt x="54028" y="698562"/>
                      <a:pt x="87913" y="734667"/>
                      <a:pt x="93851" y="736640"/>
                    </a:cubicBezTo>
                    <a:cubicBezTo>
                      <a:pt x="100651" y="738900"/>
                      <a:pt x="117785" y="750340"/>
                      <a:pt x="115571" y="756611"/>
                    </a:cubicBezTo>
                    <a:cubicBezTo>
                      <a:pt x="126664" y="785210"/>
                      <a:pt x="106947" y="796808"/>
                      <a:pt x="99969" y="804910"/>
                    </a:cubicBezTo>
                    <a:cubicBezTo>
                      <a:pt x="83452" y="824101"/>
                      <a:pt x="69533" y="826003"/>
                      <a:pt x="68683" y="829071"/>
                    </a:cubicBezTo>
                    <a:cubicBezTo>
                      <a:pt x="68375" y="830176"/>
                      <a:pt x="67985" y="831130"/>
                      <a:pt x="67541" y="831997"/>
                    </a:cubicBezTo>
                    <a:cubicBezTo>
                      <a:pt x="97419" y="832453"/>
                      <a:pt x="127200" y="832924"/>
                      <a:pt x="156862" y="833406"/>
                    </a:cubicBezTo>
                    <a:cubicBezTo>
                      <a:pt x="156429" y="830989"/>
                      <a:pt x="161187" y="826545"/>
                      <a:pt x="168859" y="81829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0" name="Google Shape;3090;p32"/>
              <p:cNvSpPr/>
              <p:nvPr/>
            </p:nvSpPr>
            <p:spPr>
              <a:xfrm>
                <a:off x="17143042" y="2267087"/>
                <a:ext cx="263416" cy="851773"/>
              </a:xfrm>
              <a:custGeom>
                <a:avLst/>
                <a:gdLst/>
                <a:ahLst/>
                <a:cxnLst/>
                <a:rect l="l" t="t" r="r" b="b"/>
                <a:pathLst>
                  <a:path w="263416" h="851773" extrusionOk="0">
                    <a:moveTo>
                      <a:pt x="234730" y="797019"/>
                    </a:moveTo>
                    <a:cubicBezTo>
                      <a:pt x="235986" y="794824"/>
                      <a:pt x="241275" y="795144"/>
                      <a:pt x="242054" y="794125"/>
                    </a:cubicBezTo>
                    <a:cubicBezTo>
                      <a:pt x="248226" y="786045"/>
                      <a:pt x="256807" y="780343"/>
                      <a:pt x="263330" y="772637"/>
                    </a:cubicBezTo>
                    <a:cubicBezTo>
                      <a:pt x="250662" y="756373"/>
                      <a:pt x="250402" y="763900"/>
                      <a:pt x="249536" y="760947"/>
                    </a:cubicBezTo>
                    <a:cubicBezTo>
                      <a:pt x="245406" y="746964"/>
                      <a:pt x="223106" y="736754"/>
                      <a:pt x="221807" y="732163"/>
                    </a:cubicBezTo>
                    <a:cubicBezTo>
                      <a:pt x="217281" y="716175"/>
                      <a:pt x="192449" y="697158"/>
                      <a:pt x="186493" y="689148"/>
                    </a:cubicBezTo>
                    <a:cubicBezTo>
                      <a:pt x="181626" y="682596"/>
                      <a:pt x="178183" y="674699"/>
                      <a:pt x="170263" y="670835"/>
                    </a:cubicBezTo>
                    <a:cubicBezTo>
                      <a:pt x="148300" y="624129"/>
                      <a:pt x="149155" y="648344"/>
                      <a:pt x="203601" y="571939"/>
                    </a:cubicBezTo>
                    <a:cubicBezTo>
                      <a:pt x="208430" y="565159"/>
                      <a:pt x="215349" y="559897"/>
                      <a:pt x="221055" y="553691"/>
                    </a:cubicBezTo>
                    <a:cubicBezTo>
                      <a:pt x="232981" y="540728"/>
                      <a:pt x="235266" y="529764"/>
                      <a:pt x="249358" y="520724"/>
                    </a:cubicBezTo>
                    <a:cubicBezTo>
                      <a:pt x="254408" y="517478"/>
                      <a:pt x="252286" y="513326"/>
                      <a:pt x="263417" y="504953"/>
                    </a:cubicBezTo>
                    <a:cubicBezTo>
                      <a:pt x="219918" y="461239"/>
                      <a:pt x="134917" y="396475"/>
                      <a:pt x="170112" y="369263"/>
                    </a:cubicBezTo>
                    <a:cubicBezTo>
                      <a:pt x="170458" y="368992"/>
                      <a:pt x="220481" y="304792"/>
                      <a:pt x="222738" y="304326"/>
                    </a:cubicBezTo>
                    <a:cubicBezTo>
                      <a:pt x="232921" y="302217"/>
                      <a:pt x="234075" y="289985"/>
                      <a:pt x="242872" y="286333"/>
                    </a:cubicBezTo>
                    <a:cubicBezTo>
                      <a:pt x="249661" y="283509"/>
                      <a:pt x="247035" y="276220"/>
                      <a:pt x="250002" y="276323"/>
                    </a:cubicBezTo>
                    <a:cubicBezTo>
                      <a:pt x="254631" y="276480"/>
                      <a:pt x="254695" y="272919"/>
                      <a:pt x="255248" y="270220"/>
                    </a:cubicBezTo>
                    <a:cubicBezTo>
                      <a:pt x="242195" y="258389"/>
                      <a:pt x="242926" y="258628"/>
                      <a:pt x="233669" y="248287"/>
                    </a:cubicBezTo>
                    <a:cubicBezTo>
                      <a:pt x="232694" y="247198"/>
                      <a:pt x="191133" y="224230"/>
                      <a:pt x="184945" y="216024"/>
                    </a:cubicBezTo>
                    <a:cubicBezTo>
                      <a:pt x="175157" y="203039"/>
                      <a:pt x="175487" y="186829"/>
                      <a:pt x="186450" y="172110"/>
                    </a:cubicBezTo>
                    <a:cubicBezTo>
                      <a:pt x="192470" y="164024"/>
                      <a:pt x="189747" y="156647"/>
                      <a:pt x="197261" y="155060"/>
                    </a:cubicBezTo>
                    <a:cubicBezTo>
                      <a:pt x="197889" y="154929"/>
                      <a:pt x="195264" y="157916"/>
                      <a:pt x="212003" y="130249"/>
                    </a:cubicBezTo>
                    <a:cubicBezTo>
                      <a:pt x="214834" y="125572"/>
                      <a:pt x="213708" y="133836"/>
                      <a:pt x="234849" y="106912"/>
                    </a:cubicBezTo>
                    <a:cubicBezTo>
                      <a:pt x="242666" y="96956"/>
                      <a:pt x="137386" y="43281"/>
                      <a:pt x="150281" y="0"/>
                    </a:cubicBezTo>
                    <a:cubicBezTo>
                      <a:pt x="111237" y="1214"/>
                      <a:pt x="71176" y="2433"/>
                      <a:pt x="30346" y="3664"/>
                    </a:cubicBezTo>
                    <a:cubicBezTo>
                      <a:pt x="51307" y="21359"/>
                      <a:pt x="44134" y="24502"/>
                      <a:pt x="85701" y="56000"/>
                    </a:cubicBezTo>
                    <a:cubicBezTo>
                      <a:pt x="172965" y="122130"/>
                      <a:pt x="82978" y="144746"/>
                      <a:pt x="72757" y="160544"/>
                    </a:cubicBezTo>
                    <a:cubicBezTo>
                      <a:pt x="63358" y="175063"/>
                      <a:pt x="48492" y="185593"/>
                      <a:pt x="42267" y="202454"/>
                    </a:cubicBezTo>
                    <a:cubicBezTo>
                      <a:pt x="42148" y="202773"/>
                      <a:pt x="41806" y="203050"/>
                      <a:pt x="41590" y="203353"/>
                    </a:cubicBezTo>
                    <a:cubicBezTo>
                      <a:pt x="45217" y="206513"/>
                      <a:pt x="41049" y="222902"/>
                      <a:pt x="47789" y="232213"/>
                    </a:cubicBezTo>
                    <a:cubicBezTo>
                      <a:pt x="48671" y="233437"/>
                      <a:pt x="50138" y="234408"/>
                      <a:pt x="50571" y="235741"/>
                    </a:cubicBezTo>
                    <a:cubicBezTo>
                      <a:pt x="57972" y="258368"/>
                      <a:pt x="82339" y="266367"/>
                      <a:pt x="89236" y="307236"/>
                    </a:cubicBezTo>
                    <a:cubicBezTo>
                      <a:pt x="89658" y="309729"/>
                      <a:pt x="90395" y="314222"/>
                      <a:pt x="89642" y="314531"/>
                    </a:cubicBezTo>
                    <a:cubicBezTo>
                      <a:pt x="80931" y="318097"/>
                      <a:pt x="95456" y="316476"/>
                      <a:pt x="64836" y="342176"/>
                    </a:cubicBezTo>
                    <a:cubicBezTo>
                      <a:pt x="67473" y="355194"/>
                      <a:pt x="51259" y="355833"/>
                      <a:pt x="17607" y="402236"/>
                    </a:cubicBezTo>
                    <a:cubicBezTo>
                      <a:pt x="23860" y="407379"/>
                      <a:pt x="25836" y="406268"/>
                      <a:pt x="26702" y="408213"/>
                    </a:cubicBezTo>
                    <a:cubicBezTo>
                      <a:pt x="30584" y="416955"/>
                      <a:pt x="102803" y="492510"/>
                      <a:pt x="112910" y="503912"/>
                    </a:cubicBezTo>
                    <a:cubicBezTo>
                      <a:pt x="126910" y="519705"/>
                      <a:pt x="120571" y="531617"/>
                      <a:pt x="108303" y="535427"/>
                    </a:cubicBezTo>
                    <a:cubicBezTo>
                      <a:pt x="105504" y="544245"/>
                      <a:pt x="103295" y="542608"/>
                      <a:pt x="94872" y="554829"/>
                    </a:cubicBezTo>
                    <a:cubicBezTo>
                      <a:pt x="80563" y="575597"/>
                      <a:pt x="66877" y="579066"/>
                      <a:pt x="66352" y="582214"/>
                    </a:cubicBezTo>
                    <a:cubicBezTo>
                      <a:pt x="65264" y="588777"/>
                      <a:pt x="17250" y="635695"/>
                      <a:pt x="9649" y="649477"/>
                    </a:cubicBezTo>
                    <a:cubicBezTo>
                      <a:pt x="-1281" y="669285"/>
                      <a:pt x="-8465" y="646073"/>
                      <a:pt x="19756" y="678656"/>
                    </a:cubicBezTo>
                    <a:cubicBezTo>
                      <a:pt x="20974" y="680059"/>
                      <a:pt x="22003" y="681805"/>
                      <a:pt x="23524" y="682731"/>
                    </a:cubicBezTo>
                    <a:cubicBezTo>
                      <a:pt x="42212" y="694085"/>
                      <a:pt x="63607" y="724343"/>
                      <a:pt x="69628" y="726798"/>
                    </a:cubicBezTo>
                    <a:cubicBezTo>
                      <a:pt x="71934" y="727741"/>
                      <a:pt x="74689" y="729779"/>
                      <a:pt x="75458" y="731952"/>
                    </a:cubicBezTo>
                    <a:cubicBezTo>
                      <a:pt x="80195" y="745349"/>
                      <a:pt x="97422" y="744683"/>
                      <a:pt x="105266" y="765402"/>
                    </a:cubicBezTo>
                    <a:cubicBezTo>
                      <a:pt x="123245" y="769607"/>
                      <a:pt x="130375" y="791686"/>
                      <a:pt x="113533" y="803436"/>
                    </a:cubicBezTo>
                    <a:cubicBezTo>
                      <a:pt x="111134" y="805105"/>
                      <a:pt x="89019" y="832160"/>
                      <a:pt x="77564" y="842918"/>
                    </a:cubicBezTo>
                    <a:cubicBezTo>
                      <a:pt x="74803" y="845508"/>
                      <a:pt x="72746" y="847795"/>
                      <a:pt x="71143" y="849839"/>
                    </a:cubicBezTo>
                    <a:cubicBezTo>
                      <a:pt x="107740" y="850494"/>
                      <a:pt x="143833" y="851139"/>
                      <a:pt x="179304" y="851773"/>
                    </a:cubicBezTo>
                    <a:cubicBezTo>
                      <a:pt x="189498" y="841091"/>
                      <a:pt x="234676" y="797111"/>
                      <a:pt x="234730" y="7970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1" name="Google Shape;3091;p32"/>
              <p:cNvSpPr/>
              <p:nvPr/>
            </p:nvSpPr>
            <p:spPr>
              <a:xfrm>
                <a:off x="17738033" y="2245772"/>
                <a:ext cx="164416" cy="515705"/>
              </a:xfrm>
              <a:custGeom>
                <a:avLst/>
                <a:gdLst/>
                <a:ahLst/>
                <a:cxnLst/>
                <a:rect l="l" t="t" r="r" b="b"/>
                <a:pathLst>
                  <a:path w="164416" h="515705" extrusionOk="0">
                    <a:moveTo>
                      <a:pt x="19587" y="13413"/>
                    </a:moveTo>
                    <a:cubicBezTo>
                      <a:pt x="17508" y="15738"/>
                      <a:pt x="14639" y="17126"/>
                      <a:pt x="13410" y="20513"/>
                    </a:cubicBezTo>
                    <a:cubicBezTo>
                      <a:pt x="9880" y="30263"/>
                      <a:pt x="-1440" y="26214"/>
                      <a:pt x="6902" y="32740"/>
                    </a:cubicBezTo>
                    <a:cubicBezTo>
                      <a:pt x="34171" y="54060"/>
                      <a:pt x="22505" y="54944"/>
                      <a:pt x="66112" y="87992"/>
                    </a:cubicBezTo>
                    <a:cubicBezTo>
                      <a:pt x="151308" y="152556"/>
                      <a:pt x="62566" y="175556"/>
                      <a:pt x="53542" y="189496"/>
                    </a:cubicBezTo>
                    <a:cubicBezTo>
                      <a:pt x="44420" y="203592"/>
                      <a:pt x="29981" y="213813"/>
                      <a:pt x="23939" y="230186"/>
                    </a:cubicBezTo>
                    <a:cubicBezTo>
                      <a:pt x="23826" y="230495"/>
                      <a:pt x="23496" y="230766"/>
                      <a:pt x="23279" y="231058"/>
                    </a:cubicBezTo>
                    <a:cubicBezTo>
                      <a:pt x="26798" y="234126"/>
                      <a:pt x="22754" y="250038"/>
                      <a:pt x="29299" y="259077"/>
                    </a:cubicBezTo>
                    <a:cubicBezTo>
                      <a:pt x="30154" y="260264"/>
                      <a:pt x="31578" y="261207"/>
                      <a:pt x="32006" y="262503"/>
                    </a:cubicBezTo>
                    <a:cubicBezTo>
                      <a:pt x="35498" y="273185"/>
                      <a:pt x="43954" y="280658"/>
                      <a:pt x="49579" y="289947"/>
                    </a:cubicBezTo>
                    <a:cubicBezTo>
                      <a:pt x="57510" y="303057"/>
                      <a:pt x="64412" y="300570"/>
                      <a:pt x="64661" y="318644"/>
                    </a:cubicBezTo>
                    <a:cubicBezTo>
                      <a:pt x="67130" y="319912"/>
                      <a:pt x="67368" y="321950"/>
                      <a:pt x="67774" y="328177"/>
                    </a:cubicBezTo>
                    <a:cubicBezTo>
                      <a:pt x="67861" y="329456"/>
                      <a:pt x="69323" y="330605"/>
                      <a:pt x="69550" y="331917"/>
                    </a:cubicBezTo>
                    <a:cubicBezTo>
                      <a:pt x="69956" y="334334"/>
                      <a:pt x="70676" y="338697"/>
                      <a:pt x="69940" y="338995"/>
                    </a:cubicBezTo>
                    <a:cubicBezTo>
                      <a:pt x="61522" y="342441"/>
                      <a:pt x="75592" y="340886"/>
                      <a:pt x="45854" y="365838"/>
                    </a:cubicBezTo>
                    <a:cubicBezTo>
                      <a:pt x="48420" y="378541"/>
                      <a:pt x="32878" y="378812"/>
                      <a:pt x="0" y="424147"/>
                    </a:cubicBezTo>
                    <a:cubicBezTo>
                      <a:pt x="6074" y="429144"/>
                      <a:pt x="7991" y="428065"/>
                      <a:pt x="8830" y="429951"/>
                    </a:cubicBezTo>
                    <a:cubicBezTo>
                      <a:pt x="11970" y="437008"/>
                      <a:pt x="71905" y="500845"/>
                      <a:pt x="85878" y="515705"/>
                    </a:cubicBezTo>
                    <a:cubicBezTo>
                      <a:pt x="197081" y="436818"/>
                      <a:pt x="176698" y="460063"/>
                      <a:pt x="70016" y="309003"/>
                    </a:cubicBezTo>
                    <a:cubicBezTo>
                      <a:pt x="134780" y="270865"/>
                      <a:pt x="183801" y="253636"/>
                      <a:pt x="156884" y="223932"/>
                    </a:cubicBezTo>
                    <a:cubicBezTo>
                      <a:pt x="83739" y="118635"/>
                      <a:pt x="109492" y="150269"/>
                      <a:pt x="121706" y="108722"/>
                    </a:cubicBezTo>
                    <a:cubicBezTo>
                      <a:pt x="127682" y="95910"/>
                      <a:pt x="134574" y="84535"/>
                      <a:pt x="141682" y="72135"/>
                    </a:cubicBezTo>
                    <a:cubicBezTo>
                      <a:pt x="155845" y="51253"/>
                      <a:pt x="171014" y="780"/>
                      <a:pt x="132111" y="0"/>
                    </a:cubicBezTo>
                    <a:cubicBezTo>
                      <a:pt x="104772" y="1507"/>
                      <a:pt x="69669" y="3143"/>
                      <a:pt x="28054" y="4883"/>
                    </a:cubicBezTo>
                    <a:cubicBezTo>
                      <a:pt x="26300" y="6541"/>
                      <a:pt x="23349" y="9192"/>
                      <a:pt x="19587" y="134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2" name="Google Shape;3092;p32"/>
              <p:cNvSpPr/>
              <p:nvPr/>
            </p:nvSpPr>
            <p:spPr>
              <a:xfrm>
                <a:off x="17348522" y="2259825"/>
                <a:ext cx="259013" cy="862726"/>
              </a:xfrm>
              <a:custGeom>
                <a:avLst/>
                <a:gdLst/>
                <a:ahLst/>
                <a:cxnLst/>
                <a:rect l="l" t="t" r="r" b="b"/>
                <a:pathLst>
                  <a:path w="259013" h="862726" extrusionOk="0">
                    <a:moveTo>
                      <a:pt x="243357" y="804168"/>
                    </a:moveTo>
                    <a:cubicBezTo>
                      <a:pt x="260974" y="789009"/>
                      <a:pt x="259636" y="791855"/>
                      <a:pt x="257931" y="790299"/>
                    </a:cubicBezTo>
                    <a:cubicBezTo>
                      <a:pt x="250909" y="783893"/>
                      <a:pt x="238896" y="767629"/>
                      <a:pt x="186335" y="721796"/>
                    </a:cubicBezTo>
                    <a:cubicBezTo>
                      <a:pt x="178496" y="714967"/>
                      <a:pt x="157572" y="703830"/>
                      <a:pt x="164756" y="686118"/>
                    </a:cubicBezTo>
                    <a:cubicBezTo>
                      <a:pt x="178864" y="651341"/>
                      <a:pt x="188224" y="653092"/>
                      <a:pt x="238263" y="580437"/>
                    </a:cubicBezTo>
                    <a:cubicBezTo>
                      <a:pt x="240407" y="577337"/>
                      <a:pt x="239568" y="580643"/>
                      <a:pt x="250547" y="570530"/>
                    </a:cubicBezTo>
                    <a:cubicBezTo>
                      <a:pt x="181538" y="512437"/>
                      <a:pt x="200161" y="510660"/>
                      <a:pt x="171230" y="496672"/>
                    </a:cubicBezTo>
                    <a:cubicBezTo>
                      <a:pt x="166553" y="494412"/>
                      <a:pt x="155070" y="477925"/>
                      <a:pt x="154112" y="466122"/>
                    </a:cubicBezTo>
                    <a:cubicBezTo>
                      <a:pt x="152889" y="451126"/>
                      <a:pt x="158476" y="450893"/>
                      <a:pt x="162487" y="445132"/>
                    </a:cubicBezTo>
                    <a:cubicBezTo>
                      <a:pt x="166028" y="428905"/>
                      <a:pt x="187049" y="409606"/>
                      <a:pt x="191683" y="396502"/>
                    </a:cubicBezTo>
                    <a:cubicBezTo>
                      <a:pt x="194287" y="389136"/>
                      <a:pt x="202040" y="389939"/>
                      <a:pt x="224025" y="363637"/>
                    </a:cubicBezTo>
                    <a:cubicBezTo>
                      <a:pt x="230316" y="356110"/>
                      <a:pt x="236222" y="348143"/>
                      <a:pt x="242919" y="340886"/>
                    </a:cubicBezTo>
                    <a:cubicBezTo>
                      <a:pt x="214724" y="314720"/>
                      <a:pt x="237586" y="344295"/>
                      <a:pt x="213739" y="312081"/>
                    </a:cubicBezTo>
                    <a:cubicBezTo>
                      <a:pt x="209570" y="306450"/>
                      <a:pt x="202944" y="302694"/>
                      <a:pt x="198272" y="297361"/>
                    </a:cubicBezTo>
                    <a:cubicBezTo>
                      <a:pt x="193838" y="292300"/>
                      <a:pt x="180883" y="264020"/>
                      <a:pt x="175659" y="260525"/>
                    </a:cubicBezTo>
                    <a:cubicBezTo>
                      <a:pt x="162579" y="251772"/>
                      <a:pt x="160430" y="241285"/>
                      <a:pt x="150009" y="230283"/>
                    </a:cubicBezTo>
                    <a:cubicBezTo>
                      <a:pt x="145564" y="225595"/>
                      <a:pt x="142354" y="219141"/>
                      <a:pt x="145499" y="211710"/>
                    </a:cubicBezTo>
                    <a:cubicBezTo>
                      <a:pt x="146019" y="210480"/>
                      <a:pt x="144427" y="195799"/>
                      <a:pt x="155628" y="190953"/>
                    </a:cubicBezTo>
                    <a:cubicBezTo>
                      <a:pt x="160544" y="188834"/>
                      <a:pt x="164533" y="183171"/>
                      <a:pt x="170007" y="175703"/>
                    </a:cubicBezTo>
                    <a:cubicBezTo>
                      <a:pt x="175572" y="168110"/>
                      <a:pt x="195933" y="160051"/>
                      <a:pt x="201531" y="152491"/>
                    </a:cubicBezTo>
                    <a:cubicBezTo>
                      <a:pt x="259295" y="74416"/>
                      <a:pt x="286120" y="117361"/>
                      <a:pt x="221383" y="56808"/>
                    </a:cubicBezTo>
                    <a:cubicBezTo>
                      <a:pt x="209879" y="46050"/>
                      <a:pt x="208314" y="33265"/>
                      <a:pt x="184651" y="21819"/>
                    </a:cubicBezTo>
                    <a:cubicBezTo>
                      <a:pt x="181284" y="20188"/>
                      <a:pt x="173807" y="10855"/>
                      <a:pt x="169893" y="0"/>
                    </a:cubicBezTo>
                    <a:cubicBezTo>
                      <a:pt x="121955" y="1620"/>
                      <a:pt x="71104" y="3284"/>
                      <a:pt x="17925" y="4970"/>
                    </a:cubicBezTo>
                    <a:cubicBezTo>
                      <a:pt x="8510" y="14860"/>
                      <a:pt x="20588" y="4791"/>
                      <a:pt x="4152" y="19164"/>
                    </a:cubicBezTo>
                    <a:cubicBezTo>
                      <a:pt x="-2247" y="24762"/>
                      <a:pt x="-10947" y="17559"/>
                      <a:pt x="60720" y="83640"/>
                    </a:cubicBezTo>
                    <a:cubicBezTo>
                      <a:pt x="97219" y="117328"/>
                      <a:pt x="118604" y="96886"/>
                      <a:pt x="35562" y="173784"/>
                    </a:cubicBezTo>
                    <a:cubicBezTo>
                      <a:pt x="33608" y="188948"/>
                      <a:pt x="15018" y="179128"/>
                      <a:pt x="42909" y="212545"/>
                    </a:cubicBezTo>
                    <a:cubicBezTo>
                      <a:pt x="48561" y="219314"/>
                      <a:pt x="69561" y="226251"/>
                      <a:pt x="74817" y="233340"/>
                    </a:cubicBezTo>
                    <a:cubicBezTo>
                      <a:pt x="99683" y="266882"/>
                      <a:pt x="104598" y="263424"/>
                      <a:pt x="103294" y="273510"/>
                    </a:cubicBezTo>
                    <a:cubicBezTo>
                      <a:pt x="123849" y="290663"/>
                      <a:pt x="30100" y="364841"/>
                      <a:pt x="12522" y="400100"/>
                    </a:cubicBezTo>
                    <a:cubicBezTo>
                      <a:pt x="34377" y="419876"/>
                      <a:pt x="32341" y="420798"/>
                      <a:pt x="34669" y="422212"/>
                    </a:cubicBezTo>
                    <a:cubicBezTo>
                      <a:pt x="52816" y="433236"/>
                      <a:pt x="73589" y="462615"/>
                      <a:pt x="79430" y="464994"/>
                    </a:cubicBezTo>
                    <a:cubicBezTo>
                      <a:pt x="81671" y="465910"/>
                      <a:pt x="84346" y="467888"/>
                      <a:pt x="85087" y="470002"/>
                    </a:cubicBezTo>
                    <a:cubicBezTo>
                      <a:pt x="90593" y="485583"/>
                      <a:pt x="121624" y="486331"/>
                      <a:pt x="117174" y="524068"/>
                    </a:cubicBezTo>
                    <a:cubicBezTo>
                      <a:pt x="96283" y="539709"/>
                      <a:pt x="94761" y="555285"/>
                      <a:pt x="78477" y="567213"/>
                    </a:cubicBezTo>
                    <a:cubicBezTo>
                      <a:pt x="64033" y="577787"/>
                      <a:pt x="19906" y="626812"/>
                      <a:pt x="14124" y="638887"/>
                    </a:cubicBezTo>
                    <a:cubicBezTo>
                      <a:pt x="7352" y="653032"/>
                      <a:pt x="-9139" y="635061"/>
                      <a:pt x="50028" y="696123"/>
                    </a:cubicBezTo>
                    <a:cubicBezTo>
                      <a:pt x="52107" y="698275"/>
                      <a:pt x="52735" y="701803"/>
                      <a:pt x="54765" y="704025"/>
                    </a:cubicBezTo>
                    <a:cubicBezTo>
                      <a:pt x="59220" y="708897"/>
                      <a:pt x="92120" y="743956"/>
                      <a:pt x="97891" y="745864"/>
                    </a:cubicBezTo>
                    <a:cubicBezTo>
                      <a:pt x="104490" y="748059"/>
                      <a:pt x="121126" y="759164"/>
                      <a:pt x="118977" y="765255"/>
                    </a:cubicBezTo>
                    <a:cubicBezTo>
                      <a:pt x="129772" y="793074"/>
                      <a:pt x="110759" y="804097"/>
                      <a:pt x="103830" y="812172"/>
                    </a:cubicBezTo>
                    <a:cubicBezTo>
                      <a:pt x="87783" y="830805"/>
                      <a:pt x="74281" y="832653"/>
                      <a:pt x="73453" y="835628"/>
                    </a:cubicBezTo>
                    <a:cubicBezTo>
                      <a:pt x="71937" y="841075"/>
                      <a:pt x="67476" y="844338"/>
                      <a:pt x="63335" y="846608"/>
                    </a:cubicBezTo>
                    <a:cubicBezTo>
                      <a:pt x="47170" y="855475"/>
                      <a:pt x="54527" y="859046"/>
                      <a:pt x="48117" y="860353"/>
                    </a:cubicBezTo>
                    <a:cubicBezTo>
                      <a:pt x="96911" y="861203"/>
                      <a:pt x="144286" y="862006"/>
                      <a:pt x="189983" y="862726"/>
                    </a:cubicBezTo>
                    <a:cubicBezTo>
                      <a:pt x="197216" y="851513"/>
                      <a:pt x="212921" y="830344"/>
                      <a:pt x="243357" y="80416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3" name="Google Shape;3093;p32"/>
              <p:cNvSpPr/>
              <p:nvPr/>
            </p:nvSpPr>
            <p:spPr>
              <a:xfrm>
                <a:off x="15227673" y="2310958"/>
                <a:ext cx="198046" cy="845248"/>
              </a:xfrm>
              <a:custGeom>
                <a:avLst/>
                <a:gdLst/>
                <a:ahLst/>
                <a:cxnLst/>
                <a:rect l="l" t="t" r="r" b="b"/>
                <a:pathLst>
                  <a:path w="198046" h="845248" extrusionOk="0">
                    <a:moveTo>
                      <a:pt x="112429" y="821201"/>
                    </a:moveTo>
                    <a:cubicBezTo>
                      <a:pt x="117734" y="818974"/>
                      <a:pt x="179467" y="745501"/>
                      <a:pt x="193223" y="734418"/>
                    </a:cubicBezTo>
                    <a:cubicBezTo>
                      <a:pt x="192216" y="732445"/>
                      <a:pt x="125411" y="666787"/>
                      <a:pt x="107497" y="651254"/>
                    </a:cubicBezTo>
                    <a:cubicBezTo>
                      <a:pt x="103880" y="648116"/>
                      <a:pt x="94044" y="629836"/>
                      <a:pt x="82117" y="621691"/>
                    </a:cubicBezTo>
                    <a:cubicBezTo>
                      <a:pt x="75913" y="617452"/>
                      <a:pt x="77337" y="614445"/>
                      <a:pt x="79843" y="609166"/>
                    </a:cubicBezTo>
                    <a:cubicBezTo>
                      <a:pt x="77483" y="599487"/>
                      <a:pt x="81570" y="587558"/>
                      <a:pt x="92798" y="582735"/>
                    </a:cubicBezTo>
                    <a:cubicBezTo>
                      <a:pt x="108769" y="555404"/>
                      <a:pt x="148928" y="514453"/>
                      <a:pt x="152062" y="507321"/>
                    </a:cubicBezTo>
                    <a:cubicBezTo>
                      <a:pt x="153069" y="505040"/>
                      <a:pt x="158380" y="504747"/>
                      <a:pt x="159035" y="503663"/>
                    </a:cubicBezTo>
                    <a:cubicBezTo>
                      <a:pt x="160741" y="500850"/>
                      <a:pt x="177539" y="479291"/>
                      <a:pt x="190922" y="466431"/>
                    </a:cubicBezTo>
                    <a:cubicBezTo>
                      <a:pt x="184604" y="460827"/>
                      <a:pt x="152236" y="432032"/>
                      <a:pt x="147661" y="424656"/>
                    </a:cubicBezTo>
                    <a:cubicBezTo>
                      <a:pt x="133385" y="401612"/>
                      <a:pt x="112726" y="398426"/>
                      <a:pt x="108948" y="392811"/>
                    </a:cubicBezTo>
                    <a:cubicBezTo>
                      <a:pt x="102056" y="382568"/>
                      <a:pt x="93064" y="364006"/>
                      <a:pt x="100302" y="353942"/>
                    </a:cubicBezTo>
                    <a:cubicBezTo>
                      <a:pt x="103961" y="348842"/>
                      <a:pt x="101639" y="340187"/>
                      <a:pt x="109825" y="337959"/>
                    </a:cubicBezTo>
                    <a:cubicBezTo>
                      <a:pt x="111920" y="330968"/>
                      <a:pt x="118227" y="327039"/>
                      <a:pt x="121957" y="321256"/>
                    </a:cubicBezTo>
                    <a:cubicBezTo>
                      <a:pt x="141820" y="290468"/>
                      <a:pt x="153508" y="288013"/>
                      <a:pt x="154082" y="283428"/>
                    </a:cubicBezTo>
                    <a:cubicBezTo>
                      <a:pt x="155484" y="272301"/>
                      <a:pt x="167838" y="263933"/>
                      <a:pt x="177870" y="259034"/>
                    </a:cubicBezTo>
                    <a:cubicBezTo>
                      <a:pt x="175959" y="256660"/>
                      <a:pt x="146059" y="204605"/>
                      <a:pt x="137651" y="196514"/>
                    </a:cubicBezTo>
                    <a:cubicBezTo>
                      <a:pt x="125882" y="185182"/>
                      <a:pt x="128242" y="175513"/>
                      <a:pt x="122606" y="160707"/>
                    </a:cubicBezTo>
                    <a:cubicBezTo>
                      <a:pt x="121053" y="156620"/>
                      <a:pt x="122904" y="152940"/>
                      <a:pt x="128805" y="134720"/>
                    </a:cubicBezTo>
                    <a:cubicBezTo>
                      <a:pt x="139140" y="134487"/>
                      <a:pt x="166176" y="105086"/>
                      <a:pt x="171454" y="99834"/>
                    </a:cubicBezTo>
                    <a:cubicBezTo>
                      <a:pt x="198555" y="72872"/>
                      <a:pt x="202101" y="74801"/>
                      <a:pt x="194636" y="72037"/>
                    </a:cubicBezTo>
                    <a:cubicBezTo>
                      <a:pt x="187690" y="69463"/>
                      <a:pt x="196958" y="69392"/>
                      <a:pt x="162148" y="46153"/>
                    </a:cubicBezTo>
                    <a:cubicBezTo>
                      <a:pt x="152582" y="39774"/>
                      <a:pt x="126401" y="7376"/>
                      <a:pt x="114507" y="0"/>
                    </a:cubicBezTo>
                    <a:cubicBezTo>
                      <a:pt x="91537" y="3268"/>
                      <a:pt x="71788" y="9755"/>
                      <a:pt x="58356" y="21597"/>
                    </a:cubicBezTo>
                    <a:cubicBezTo>
                      <a:pt x="42267" y="35943"/>
                      <a:pt x="53825" y="52922"/>
                      <a:pt x="72963" y="98864"/>
                    </a:cubicBezTo>
                    <a:cubicBezTo>
                      <a:pt x="85972" y="138421"/>
                      <a:pt x="68475" y="129224"/>
                      <a:pt x="26935" y="146540"/>
                    </a:cubicBezTo>
                    <a:cubicBezTo>
                      <a:pt x="-33796" y="167086"/>
                      <a:pt x="55660" y="211461"/>
                      <a:pt x="94682" y="274030"/>
                    </a:cubicBezTo>
                    <a:cubicBezTo>
                      <a:pt x="-8530" y="406073"/>
                      <a:pt x="-39302" y="350267"/>
                      <a:pt x="115536" y="510183"/>
                    </a:cubicBezTo>
                    <a:cubicBezTo>
                      <a:pt x="-21599" y="671204"/>
                      <a:pt x="-52132" y="599048"/>
                      <a:pt x="109077" y="709976"/>
                    </a:cubicBezTo>
                    <a:cubicBezTo>
                      <a:pt x="55460" y="783243"/>
                      <a:pt x="19318" y="827385"/>
                      <a:pt x="34715" y="845248"/>
                    </a:cubicBezTo>
                    <a:cubicBezTo>
                      <a:pt x="51210" y="839818"/>
                      <a:pt x="72454" y="834918"/>
                      <a:pt x="97855" y="830501"/>
                    </a:cubicBezTo>
                    <a:cubicBezTo>
                      <a:pt x="101666" y="823380"/>
                      <a:pt x="107248" y="823375"/>
                      <a:pt x="112429" y="8212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4" name="Google Shape;3094;p32"/>
              <p:cNvSpPr/>
              <p:nvPr/>
            </p:nvSpPr>
            <p:spPr>
              <a:xfrm>
                <a:off x="17548916" y="2253695"/>
                <a:ext cx="235117" cy="871251"/>
              </a:xfrm>
              <a:custGeom>
                <a:avLst/>
                <a:gdLst/>
                <a:ahLst/>
                <a:cxnLst/>
                <a:rect l="l" t="t" r="r" b="b"/>
                <a:pathLst>
                  <a:path w="235117" h="871251" extrusionOk="0">
                    <a:moveTo>
                      <a:pt x="221643" y="798347"/>
                    </a:moveTo>
                    <a:cubicBezTo>
                      <a:pt x="225746" y="793220"/>
                      <a:pt x="224187" y="796564"/>
                      <a:pt x="230267" y="791676"/>
                    </a:cubicBezTo>
                    <a:cubicBezTo>
                      <a:pt x="230094" y="791323"/>
                      <a:pt x="172032" y="732353"/>
                      <a:pt x="144541" y="708512"/>
                    </a:cubicBezTo>
                    <a:cubicBezTo>
                      <a:pt x="140924" y="705374"/>
                      <a:pt x="131082" y="687099"/>
                      <a:pt x="119161" y="678948"/>
                    </a:cubicBezTo>
                    <a:cubicBezTo>
                      <a:pt x="112930" y="674694"/>
                      <a:pt x="114381" y="671692"/>
                      <a:pt x="116887" y="666424"/>
                    </a:cubicBezTo>
                    <a:cubicBezTo>
                      <a:pt x="114527" y="656744"/>
                      <a:pt x="118614" y="644811"/>
                      <a:pt x="129842" y="639993"/>
                    </a:cubicBezTo>
                    <a:cubicBezTo>
                      <a:pt x="144227" y="615371"/>
                      <a:pt x="208433" y="542462"/>
                      <a:pt x="227972" y="523683"/>
                    </a:cubicBezTo>
                    <a:cubicBezTo>
                      <a:pt x="221448" y="517900"/>
                      <a:pt x="189274" y="489263"/>
                      <a:pt x="184711" y="481909"/>
                    </a:cubicBezTo>
                    <a:cubicBezTo>
                      <a:pt x="170435" y="458865"/>
                      <a:pt x="149776" y="455678"/>
                      <a:pt x="145997" y="450063"/>
                    </a:cubicBezTo>
                    <a:cubicBezTo>
                      <a:pt x="139105" y="439820"/>
                      <a:pt x="130113" y="421258"/>
                      <a:pt x="137351" y="411194"/>
                    </a:cubicBezTo>
                    <a:cubicBezTo>
                      <a:pt x="141011" y="406094"/>
                      <a:pt x="138689" y="397439"/>
                      <a:pt x="146874" y="395212"/>
                    </a:cubicBezTo>
                    <a:cubicBezTo>
                      <a:pt x="148969" y="388221"/>
                      <a:pt x="155276" y="384291"/>
                      <a:pt x="159006" y="378509"/>
                    </a:cubicBezTo>
                    <a:cubicBezTo>
                      <a:pt x="178869" y="347715"/>
                      <a:pt x="190557" y="345270"/>
                      <a:pt x="191137" y="340680"/>
                    </a:cubicBezTo>
                    <a:cubicBezTo>
                      <a:pt x="192533" y="329554"/>
                      <a:pt x="204898" y="321186"/>
                      <a:pt x="214925" y="316287"/>
                    </a:cubicBezTo>
                    <a:cubicBezTo>
                      <a:pt x="212992" y="313902"/>
                      <a:pt x="183124" y="261874"/>
                      <a:pt x="174701" y="253766"/>
                    </a:cubicBezTo>
                    <a:cubicBezTo>
                      <a:pt x="162931" y="242434"/>
                      <a:pt x="165292" y="232765"/>
                      <a:pt x="159656" y="217959"/>
                    </a:cubicBezTo>
                    <a:cubicBezTo>
                      <a:pt x="158102" y="213873"/>
                      <a:pt x="159954" y="210193"/>
                      <a:pt x="165855" y="191972"/>
                    </a:cubicBezTo>
                    <a:cubicBezTo>
                      <a:pt x="179086" y="191674"/>
                      <a:pt x="220544" y="142557"/>
                      <a:pt x="229850" y="136888"/>
                    </a:cubicBezTo>
                    <a:cubicBezTo>
                      <a:pt x="238588" y="131560"/>
                      <a:pt x="234436" y="130308"/>
                      <a:pt x="231685" y="129289"/>
                    </a:cubicBezTo>
                    <a:cubicBezTo>
                      <a:pt x="224745" y="126715"/>
                      <a:pt x="234008" y="126645"/>
                      <a:pt x="199198" y="103406"/>
                    </a:cubicBezTo>
                    <a:cubicBezTo>
                      <a:pt x="189025" y="96615"/>
                      <a:pt x="159006" y="59187"/>
                      <a:pt x="148975" y="55941"/>
                    </a:cubicBezTo>
                    <a:cubicBezTo>
                      <a:pt x="145992" y="54976"/>
                      <a:pt x="131564" y="38002"/>
                      <a:pt x="131889" y="30149"/>
                    </a:cubicBezTo>
                    <a:cubicBezTo>
                      <a:pt x="129442" y="23879"/>
                      <a:pt x="130351" y="6330"/>
                      <a:pt x="141222" y="0"/>
                    </a:cubicBezTo>
                    <a:cubicBezTo>
                      <a:pt x="108420" y="1252"/>
                      <a:pt x="72944" y="2542"/>
                      <a:pt x="35194" y="3870"/>
                    </a:cubicBezTo>
                    <a:cubicBezTo>
                      <a:pt x="58316" y="31293"/>
                      <a:pt x="117321" y="85689"/>
                      <a:pt x="120585" y="101086"/>
                    </a:cubicBezTo>
                    <a:cubicBezTo>
                      <a:pt x="122653" y="110668"/>
                      <a:pt x="115296" y="110825"/>
                      <a:pt x="119183" y="116217"/>
                    </a:cubicBezTo>
                    <a:cubicBezTo>
                      <a:pt x="101837" y="126699"/>
                      <a:pt x="94664" y="135072"/>
                      <a:pt x="67720" y="162414"/>
                    </a:cubicBezTo>
                    <a:cubicBezTo>
                      <a:pt x="48388" y="182027"/>
                      <a:pt x="23365" y="189886"/>
                      <a:pt x="5143" y="215016"/>
                    </a:cubicBezTo>
                    <a:cubicBezTo>
                      <a:pt x="3513" y="217265"/>
                      <a:pt x="1851" y="219287"/>
                      <a:pt x="0" y="220891"/>
                    </a:cubicBezTo>
                    <a:cubicBezTo>
                      <a:pt x="3189" y="227882"/>
                      <a:pt x="7335" y="234402"/>
                      <a:pt x="14779" y="238348"/>
                    </a:cubicBezTo>
                    <a:cubicBezTo>
                      <a:pt x="21233" y="241773"/>
                      <a:pt x="61630" y="319988"/>
                      <a:pt x="96413" y="329716"/>
                    </a:cubicBezTo>
                    <a:cubicBezTo>
                      <a:pt x="100197" y="338832"/>
                      <a:pt x="102828" y="340306"/>
                      <a:pt x="100295" y="343628"/>
                    </a:cubicBezTo>
                    <a:cubicBezTo>
                      <a:pt x="94729" y="371588"/>
                      <a:pt x="95969" y="369062"/>
                      <a:pt x="95612" y="369127"/>
                    </a:cubicBezTo>
                    <a:cubicBezTo>
                      <a:pt x="87924" y="370450"/>
                      <a:pt x="88936" y="380178"/>
                      <a:pt x="82472" y="382568"/>
                    </a:cubicBezTo>
                    <a:cubicBezTo>
                      <a:pt x="65268" y="388931"/>
                      <a:pt x="11250" y="451971"/>
                      <a:pt x="4417" y="461000"/>
                    </a:cubicBezTo>
                    <a:cubicBezTo>
                      <a:pt x="10476" y="465883"/>
                      <a:pt x="12359" y="464837"/>
                      <a:pt x="13204" y="466739"/>
                    </a:cubicBezTo>
                    <a:cubicBezTo>
                      <a:pt x="21292" y="484928"/>
                      <a:pt x="39775" y="493870"/>
                      <a:pt x="51035" y="509478"/>
                    </a:cubicBezTo>
                    <a:cubicBezTo>
                      <a:pt x="59015" y="520540"/>
                      <a:pt x="69301" y="530203"/>
                      <a:pt x="78829" y="540126"/>
                    </a:cubicBezTo>
                    <a:cubicBezTo>
                      <a:pt x="118301" y="581239"/>
                      <a:pt x="108448" y="577255"/>
                      <a:pt x="100170" y="593666"/>
                    </a:cubicBezTo>
                    <a:cubicBezTo>
                      <a:pt x="87301" y="619133"/>
                      <a:pt x="82245" y="610244"/>
                      <a:pt x="47955" y="657671"/>
                    </a:cubicBezTo>
                    <a:cubicBezTo>
                      <a:pt x="30847" y="681344"/>
                      <a:pt x="26430" y="675854"/>
                      <a:pt x="20431" y="685837"/>
                    </a:cubicBezTo>
                    <a:cubicBezTo>
                      <a:pt x="48805" y="723042"/>
                      <a:pt x="67612" y="729432"/>
                      <a:pt x="77053" y="750373"/>
                    </a:cubicBezTo>
                    <a:cubicBezTo>
                      <a:pt x="81108" y="759370"/>
                      <a:pt x="97322" y="761635"/>
                      <a:pt x="102222" y="774973"/>
                    </a:cubicBezTo>
                    <a:cubicBezTo>
                      <a:pt x="104176" y="780295"/>
                      <a:pt x="129166" y="781476"/>
                      <a:pt x="116330" y="798656"/>
                    </a:cubicBezTo>
                    <a:cubicBezTo>
                      <a:pt x="114576" y="808465"/>
                      <a:pt x="111382" y="815251"/>
                      <a:pt x="103797" y="823380"/>
                    </a:cubicBezTo>
                    <a:cubicBezTo>
                      <a:pt x="74953" y="846495"/>
                      <a:pt x="59843" y="860895"/>
                      <a:pt x="49963" y="869783"/>
                    </a:cubicBezTo>
                    <a:cubicBezTo>
                      <a:pt x="87854" y="870341"/>
                      <a:pt x="124407" y="870839"/>
                      <a:pt x="159380" y="871251"/>
                    </a:cubicBezTo>
                    <a:cubicBezTo>
                      <a:pt x="157431" y="865463"/>
                      <a:pt x="181820" y="848126"/>
                      <a:pt x="221643" y="7983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5" name="Google Shape;3095;p32"/>
              <p:cNvSpPr/>
              <p:nvPr/>
            </p:nvSpPr>
            <p:spPr>
              <a:xfrm>
                <a:off x="15756709" y="2305252"/>
                <a:ext cx="237294" cy="803560"/>
              </a:xfrm>
              <a:custGeom>
                <a:avLst/>
                <a:gdLst/>
                <a:ahLst/>
                <a:cxnLst/>
                <a:rect l="l" t="t" r="r" b="b"/>
                <a:pathLst>
                  <a:path w="237294" h="803560" extrusionOk="0">
                    <a:moveTo>
                      <a:pt x="124635" y="639787"/>
                    </a:moveTo>
                    <a:cubicBezTo>
                      <a:pt x="115751" y="633310"/>
                      <a:pt x="110402" y="631332"/>
                      <a:pt x="113883" y="624270"/>
                    </a:cubicBezTo>
                    <a:cubicBezTo>
                      <a:pt x="116038" y="619897"/>
                      <a:pt x="110878" y="607041"/>
                      <a:pt x="123211" y="597508"/>
                    </a:cubicBezTo>
                    <a:cubicBezTo>
                      <a:pt x="125501" y="595731"/>
                      <a:pt x="189296" y="517217"/>
                      <a:pt x="189453" y="516849"/>
                    </a:cubicBezTo>
                    <a:cubicBezTo>
                      <a:pt x="190487" y="514497"/>
                      <a:pt x="195966" y="514193"/>
                      <a:pt x="196637" y="513077"/>
                    </a:cubicBezTo>
                    <a:cubicBezTo>
                      <a:pt x="202608" y="503219"/>
                      <a:pt x="212028" y="496108"/>
                      <a:pt x="217848" y="486163"/>
                    </a:cubicBezTo>
                    <a:cubicBezTo>
                      <a:pt x="228324" y="468257"/>
                      <a:pt x="244592" y="489437"/>
                      <a:pt x="192923" y="441099"/>
                    </a:cubicBezTo>
                    <a:cubicBezTo>
                      <a:pt x="181430" y="430352"/>
                      <a:pt x="179833" y="417546"/>
                      <a:pt x="156191" y="406111"/>
                    </a:cubicBezTo>
                    <a:cubicBezTo>
                      <a:pt x="134996" y="395862"/>
                      <a:pt x="129918" y="367540"/>
                      <a:pt x="136150" y="358874"/>
                    </a:cubicBezTo>
                    <a:cubicBezTo>
                      <a:pt x="139923" y="353622"/>
                      <a:pt x="137530" y="344707"/>
                      <a:pt x="145954" y="342414"/>
                    </a:cubicBezTo>
                    <a:cubicBezTo>
                      <a:pt x="146641" y="340133"/>
                      <a:pt x="171685" y="303957"/>
                      <a:pt x="188159" y="290614"/>
                    </a:cubicBezTo>
                    <a:cubicBezTo>
                      <a:pt x="197216" y="283276"/>
                      <a:pt x="182350" y="285086"/>
                      <a:pt x="211823" y="263489"/>
                    </a:cubicBezTo>
                    <a:cubicBezTo>
                      <a:pt x="216722" y="259901"/>
                      <a:pt x="216549" y="262210"/>
                      <a:pt x="215309" y="260134"/>
                    </a:cubicBezTo>
                    <a:cubicBezTo>
                      <a:pt x="143664" y="140746"/>
                      <a:pt x="186746" y="232359"/>
                      <a:pt x="159125" y="159850"/>
                    </a:cubicBezTo>
                    <a:cubicBezTo>
                      <a:pt x="157523" y="155645"/>
                      <a:pt x="159434" y="151851"/>
                      <a:pt x="165508" y="133089"/>
                    </a:cubicBezTo>
                    <a:cubicBezTo>
                      <a:pt x="176774" y="132828"/>
                      <a:pt x="237078" y="70856"/>
                      <a:pt x="237294" y="70492"/>
                    </a:cubicBezTo>
                    <a:cubicBezTo>
                      <a:pt x="232947" y="67929"/>
                      <a:pt x="231929" y="68699"/>
                      <a:pt x="228919" y="65095"/>
                    </a:cubicBezTo>
                    <a:cubicBezTo>
                      <a:pt x="213853" y="47107"/>
                      <a:pt x="194731" y="42896"/>
                      <a:pt x="184483" y="27174"/>
                    </a:cubicBezTo>
                    <a:cubicBezTo>
                      <a:pt x="178766" y="18405"/>
                      <a:pt x="167289" y="8937"/>
                      <a:pt x="156738" y="0"/>
                    </a:cubicBezTo>
                    <a:cubicBezTo>
                      <a:pt x="125891" y="791"/>
                      <a:pt x="96472" y="1539"/>
                      <a:pt x="68668" y="2244"/>
                    </a:cubicBezTo>
                    <a:cubicBezTo>
                      <a:pt x="84357" y="20491"/>
                      <a:pt x="114397" y="46646"/>
                      <a:pt x="117082" y="59279"/>
                    </a:cubicBezTo>
                    <a:cubicBezTo>
                      <a:pt x="119091" y="68585"/>
                      <a:pt x="111945" y="68737"/>
                      <a:pt x="115724" y="73972"/>
                    </a:cubicBezTo>
                    <a:cubicBezTo>
                      <a:pt x="98887" y="84144"/>
                      <a:pt x="91920" y="92279"/>
                      <a:pt x="65755" y="118824"/>
                    </a:cubicBezTo>
                    <a:cubicBezTo>
                      <a:pt x="46986" y="137863"/>
                      <a:pt x="22689" y="145494"/>
                      <a:pt x="4997" y="169898"/>
                    </a:cubicBezTo>
                    <a:cubicBezTo>
                      <a:pt x="3416" y="172082"/>
                      <a:pt x="1803" y="174044"/>
                      <a:pt x="0" y="175600"/>
                    </a:cubicBezTo>
                    <a:cubicBezTo>
                      <a:pt x="3097" y="182385"/>
                      <a:pt x="7124" y="188715"/>
                      <a:pt x="14346" y="192552"/>
                    </a:cubicBezTo>
                    <a:cubicBezTo>
                      <a:pt x="20561" y="195858"/>
                      <a:pt x="59908" y="271841"/>
                      <a:pt x="93609" y="281260"/>
                    </a:cubicBezTo>
                    <a:cubicBezTo>
                      <a:pt x="97279" y="290110"/>
                      <a:pt x="99840" y="291541"/>
                      <a:pt x="97377" y="294765"/>
                    </a:cubicBezTo>
                    <a:cubicBezTo>
                      <a:pt x="91974" y="321912"/>
                      <a:pt x="93175" y="319462"/>
                      <a:pt x="92829" y="319522"/>
                    </a:cubicBezTo>
                    <a:cubicBezTo>
                      <a:pt x="85363" y="320806"/>
                      <a:pt x="86349" y="330253"/>
                      <a:pt x="80069" y="332572"/>
                    </a:cubicBezTo>
                    <a:cubicBezTo>
                      <a:pt x="63362" y="338756"/>
                      <a:pt x="10947" y="399927"/>
                      <a:pt x="4282" y="408723"/>
                    </a:cubicBezTo>
                    <a:cubicBezTo>
                      <a:pt x="10162" y="413460"/>
                      <a:pt x="11991" y="412446"/>
                      <a:pt x="12814" y="414294"/>
                    </a:cubicBezTo>
                    <a:cubicBezTo>
                      <a:pt x="20664" y="431951"/>
                      <a:pt x="38616" y="440633"/>
                      <a:pt x="49546" y="455792"/>
                    </a:cubicBezTo>
                    <a:cubicBezTo>
                      <a:pt x="57288" y="466533"/>
                      <a:pt x="67276" y="475909"/>
                      <a:pt x="76528" y="485545"/>
                    </a:cubicBezTo>
                    <a:cubicBezTo>
                      <a:pt x="114852" y="525466"/>
                      <a:pt x="105281" y="521596"/>
                      <a:pt x="97247" y="537530"/>
                    </a:cubicBezTo>
                    <a:cubicBezTo>
                      <a:pt x="84757" y="562260"/>
                      <a:pt x="79842" y="553626"/>
                      <a:pt x="46547" y="599676"/>
                    </a:cubicBezTo>
                    <a:cubicBezTo>
                      <a:pt x="29938" y="622661"/>
                      <a:pt x="25650" y="617328"/>
                      <a:pt x="19820" y="627023"/>
                    </a:cubicBezTo>
                    <a:cubicBezTo>
                      <a:pt x="47365" y="663145"/>
                      <a:pt x="65625" y="669350"/>
                      <a:pt x="74791" y="689679"/>
                    </a:cubicBezTo>
                    <a:cubicBezTo>
                      <a:pt x="78732" y="698416"/>
                      <a:pt x="94469" y="700616"/>
                      <a:pt x="99223" y="713563"/>
                    </a:cubicBezTo>
                    <a:cubicBezTo>
                      <a:pt x="101128" y="718734"/>
                      <a:pt x="125387" y="719877"/>
                      <a:pt x="112930" y="736559"/>
                    </a:cubicBezTo>
                    <a:cubicBezTo>
                      <a:pt x="111209" y="746162"/>
                      <a:pt x="108079" y="752725"/>
                      <a:pt x="100760" y="760562"/>
                    </a:cubicBezTo>
                    <a:cubicBezTo>
                      <a:pt x="65046" y="789188"/>
                      <a:pt x="58154" y="799518"/>
                      <a:pt x="47814" y="803561"/>
                    </a:cubicBezTo>
                    <a:cubicBezTo>
                      <a:pt x="91903" y="802515"/>
                      <a:pt x="137682" y="801691"/>
                      <a:pt x="184868" y="801073"/>
                    </a:cubicBezTo>
                    <a:cubicBezTo>
                      <a:pt x="197400" y="786744"/>
                      <a:pt x="225552" y="754654"/>
                      <a:pt x="225833" y="754530"/>
                    </a:cubicBezTo>
                    <a:cubicBezTo>
                      <a:pt x="242264" y="747311"/>
                      <a:pt x="152331" y="683035"/>
                      <a:pt x="124635" y="63978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6" name="Google Shape;3096;p32"/>
              <p:cNvSpPr/>
              <p:nvPr/>
            </p:nvSpPr>
            <p:spPr>
              <a:xfrm>
                <a:off x="16176155" y="2294223"/>
                <a:ext cx="217102" cy="810925"/>
              </a:xfrm>
              <a:custGeom>
                <a:avLst/>
                <a:gdLst/>
                <a:ahLst/>
                <a:cxnLst/>
                <a:rect l="l" t="t" r="r" b="b"/>
                <a:pathLst>
                  <a:path w="217102" h="810925" extrusionOk="0">
                    <a:moveTo>
                      <a:pt x="215829" y="755906"/>
                    </a:moveTo>
                    <a:cubicBezTo>
                      <a:pt x="208818" y="749511"/>
                      <a:pt x="196794" y="733242"/>
                      <a:pt x="144232" y="687403"/>
                    </a:cubicBezTo>
                    <a:cubicBezTo>
                      <a:pt x="98508" y="647672"/>
                      <a:pt x="122572" y="652875"/>
                      <a:pt x="196161" y="546044"/>
                    </a:cubicBezTo>
                    <a:cubicBezTo>
                      <a:pt x="207508" y="529585"/>
                      <a:pt x="226180" y="553680"/>
                      <a:pt x="165860" y="497263"/>
                    </a:cubicBezTo>
                    <a:cubicBezTo>
                      <a:pt x="154394" y="486532"/>
                      <a:pt x="152715" y="473676"/>
                      <a:pt x="129128" y="462274"/>
                    </a:cubicBezTo>
                    <a:cubicBezTo>
                      <a:pt x="124450" y="460014"/>
                      <a:pt x="112968" y="443527"/>
                      <a:pt x="112010" y="431724"/>
                    </a:cubicBezTo>
                    <a:cubicBezTo>
                      <a:pt x="110786" y="416728"/>
                      <a:pt x="116384" y="416484"/>
                      <a:pt x="120385" y="410734"/>
                    </a:cubicBezTo>
                    <a:cubicBezTo>
                      <a:pt x="123925" y="394496"/>
                      <a:pt x="144941" y="375224"/>
                      <a:pt x="149581" y="362104"/>
                    </a:cubicBezTo>
                    <a:cubicBezTo>
                      <a:pt x="152185" y="354744"/>
                      <a:pt x="159948" y="355530"/>
                      <a:pt x="181923" y="329239"/>
                    </a:cubicBezTo>
                    <a:cubicBezTo>
                      <a:pt x="188213" y="321712"/>
                      <a:pt x="194120" y="313745"/>
                      <a:pt x="200816" y="306488"/>
                    </a:cubicBezTo>
                    <a:cubicBezTo>
                      <a:pt x="175951" y="283406"/>
                      <a:pt x="194434" y="308477"/>
                      <a:pt x="171642" y="277683"/>
                    </a:cubicBezTo>
                    <a:cubicBezTo>
                      <a:pt x="167473" y="272052"/>
                      <a:pt x="160847" y="268296"/>
                      <a:pt x="156175" y="262963"/>
                    </a:cubicBezTo>
                    <a:cubicBezTo>
                      <a:pt x="151741" y="257901"/>
                      <a:pt x="138786" y="229622"/>
                      <a:pt x="133562" y="226126"/>
                    </a:cubicBezTo>
                    <a:cubicBezTo>
                      <a:pt x="120482" y="217374"/>
                      <a:pt x="118333" y="206887"/>
                      <a:pt x="107912" y="195885"/>
                    </a:cubicBezTo>
                    <a:cubicBezTo>
                      <a:pt x="103467" y="191197"/>
                      <a:pt x="100257" y="184743"/>
                      <a:pt x="103402" y="177312"/>
                    </a:cubicBezTo>
                    <a:cubicBezTo>
                      <a:pt x="103922" y="176082"/>
                      <a:pt x="102325" y="161400"/>
                      <a:pt x="113531" y="156555"/>
                    </a:cubicBezTo>
                    <a:cubicBezTo>
                      <a:pt x="118447" y="154431"/>
                      <a:pt x="122437" y="148773"/>
                      <a:pt x="127910" y="141305"/>
                    </a:cubicBezTo>
                    <a:cubicBezTo>
                      <a:pt x="133475" y="133712"/>
                      <a:pt x="153836" y="125653"/>
                      <a:pt x="159434" y="118093"/>
                    </a:cubicBezTo>
                    <a:cubicBezTo>
                      <a:pt x="217285" y="39894"/>
                      <a:pt x="244397" y="83315"/>
                      <a:pt x="179286" y="22410"/>
                    </a:cubicBezTo>
                    <a:cubicBezTo>
                      <a:pt x="171539" y="15169"/>
                      <a:pt x="168778" y="7766"/>
                      <a:pt x="160755" y="0"/>
                    </a:cubicBezTo>
                    <a:cubicBezTo>
                      <a:pt x="108058" y="1404"/>
                      <a:pt x="56552" y="2759"/>
                      <a:pt x="6686" y="4065"/>
                    </a:cubicBezTo>
                    <a:cubicBezTo>
                      <a:pt x="27382" y="25234"/>
                      <a:pt x="-5262" y="-5344"/>
                      <a:pt x="53953" y="49248"/>
                    </a:cubicBezTo>
                    <a:cubicBezTo>
                      <a:pt x="90182" y="82686"/>
                      <a:pt x="112004" y="62341"/>
                      <a:pt x="28795" y="139392"/>
                    </a:cubicBezTo>
                    <a:cubicBezTo>
                      <a:pt x="26841" y="154550"/>
                      <a:pt x="8250" y="144730"/>
                      <a:pt x="36142" y="178152"/>
                    </a:cubicBezTo>
                    <a:cubicBezTo>
                      <a:pt x="41794" y="184921"/>
                      <a:pt x="62794" y="191858"/>
                      <a:pt x="68050" y="198947"/>
                    </a:cubicBezTo>
                    <a:cubicBezTo>
                      <a:pt x="92916" y="232489"/>
                      <a:pt x="97837" y="229031"/>
                      <a:pt x="96527" y="239117"/>
                    </a:cubicBezTo>
                    <a:cubicBezTo>
                      <a:pt x="117093" y="256259"/>
                      <a:pt x="23338" y="330443"/>
                      <a:pt x="5755" y="365708"/>
                    </a:cubicBezTo>
                    <a:cubicBezTo>
                      <a:pt x="27604" y="385484"/>
                      <a:pt x="25574" y="386405"/>
                      <a:pt x="27902" y="387820"/>
                    </a:cubicBezTo>
                    <a:cubicBezTo>
                      <a:pt x="46049" y="398843"/>
                      <a:pt x="66821" y="428223"/>
                      <a:pt x="72663" y="430602"/>
                    </a:cubicBezTo>
                    <a:cubicBezTo>
                      <a:pt x="74904" y="431518"/>
                      <a:pt x="77573" y="433496"/>
                      <a:pt x="78320" y="435609"/>
                    </a:cubicBezTo>
                    <a:cubicBezTo>
                      <a:pt x="83826" y="451191"/>
                      <a:pt x="114852" y="451939"/>
                      <a:pt x="110407" y="489675"/>
                    </a:cubicBezTo>
                    <a:cubicBezTo>
                      <a:pt x="89516" y="505316"/>
                      <a:pt x="87994" y="520892"/>
                      <a:pt x="71710" y="532820"/>
                    </a:cubicBezTo>
                    <a:cubicBezTo>
                      <a:pt x="57266" y="543394"/>
                      <a:pt x="13139" y="592419"/>
                      <a:pt x="7357" y="604494"/>
                    </a:cubicBezTo>
                    <a:cubicBezTo>
                      <a:pt x="590" y="618634"/>
                      <a:pt x="-15933" y="600646"/>
                      <a:pt x="43261" y="661730"/>
                    </a:cubicBezTo>
                    <a:cubicBezTo>
                      <a:pt x="45340" y="663882"/>
                      <a:pt x="45968" y="667410"/>
                      <a:pt x="47998" y="669632"/>
                    </a:cubicBezTo>
                    <a:cubicBezTo>
                      <a:pt x="52453" y="674504"/>
                      <a:pt x="85353" y="709564"/>
                      <a:pt x="91124" y="711471"/>
                    </a:cubicBezTo>
                    <a:cubicBezTo>
                      <a:pt x="97723" y="713666"/>
                      <a:pt x="114365" y="724771"/>
                      <a:pt x="112210" y="730863"/>
                    </a:cubicBezTo>
                    <a:cubicBezTo>
                      <a:pt x="123005" y="758676"/>
                      <a:pt x="104003" y="769694"/>
                      <a:pt x="97062" y="777774"/>
                    </a:cubicBezTo>
                    <a:cubicBezTo>
                      <a:pt x="81092" y="796326"/>
                      <a:pt x="67514" y="798244"/>
                      <a:pt x="66686" y="801236"/>
                    </a:cubicBezTo>
                    <a:cubicBezTo>
                      <a:pt x="65306" y="806184"/>
                      <a:pt x="63795" y="809007"/>
                      <a:pt x="58430" y="810601"/>
                    </a:cubicBezTo>
                    <a:cubicBezTo>
                      <a:pt x="92233" y="810644"/>
                      <a:pt x="126389" y="810758"/>
                      <a:pt x="160820" y="810926"/>
                    </a:cubicBezTo>
                    <a:cubicBezTo>
                      <a:pt x="215331" y="751397"/>
                      <a:pt x="219375" y="759137"/>
                      <a:pt x="215829" y="75590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7" name="Google Shape;3097;p32"/>
              <p:cNvSpPr/>
              <p:nvPr/>
            </p:nvSpPr>
            <p:spPr>
              <a:xfrm>
                <a:off x="16334430" y="2284137"/>
                <a:ext cx="484625" cy="825195"/>
              </a:xfrm>
              <a:custGeom>
                <a:avLst/>
                <a:gdLst/>
                <a:ahLst/>
                <a:cxnLst/>
                <a:rect l="l" t="t" r="r" b="b"/>
                <a:pathLst>
                  <a:path w="484625" h="825195" extrusionOk="0">
                    <a:moveTo>
                      <a:pt x="455169" y="791155"/>
                    </a:moveTo>
                    <a:cubicBezTo>
                      <a:pt x="456463" y="788895"/>
                      <a:pt x="461909" y="789226"/>
                      <a:pt x="462710" y="788175"/>
                    </a:cubicBezTo>
                    <a:cubicBezTo>
                      <a:pt x="469066" y="779850"/>
                      <a:pt x="477901" y="773981"/>
                      <a:pt x="484625" y="766057"/>
                    </a:cubicBezTo>
                    <a:cubicBezTo>
                      <a:pt x="471578" y="749305"/>
                      <a:pt x="471318" y="757061"/>
                      <a:pt x="470420" y="754020"/>
                    </a:cubicBezTo>
                    <a:cubicBezTo>
                      <a:pt x="466208" y="739761"/>
                      <a:pt x="443189" y="729074"/>
                      <a:pt x="441857" y="724375"/>
                    </a:cubicBezTo>
                    <a:cubicBezTo>
                      <a:pt x="437196" y="707911"/>
                      <a:pt x="411621" y="688319"/>
                      <a:pt x="405482" y="680070"/>
                    </a:cubicBezTo>
                    <a:cubicBezTo>
                      <a:pt x="400469" y="673323"/>
                      <a:pt x="396923" y="665188"/>
                      <a:pt x="388764" y="661210"/>
                    </a:cubicBezTo>
                    <a:cubicBezTo>
                      <a:pt x="370185" y="621691"/>
                      <a:pt x="371787" y="630291"/>
                      <a:pt x="384082" y="608759"/>
                    </a:cubicBezTo>
                    <a:cubicBezTo>
                      <a:pt x="390259" y="608456"/>
                      <a:pt x="407009" y="579223"/>
                      <a:pt x="407366" y="578946"/>
                    </a:cubicBezTo>
                    <a:cubicBezTo>
                      <a:pt x="414241" y="573668"/>
                      <a:pt x="418204" y="566227"/>
                      <a:pt x="423104" y="559349"/>
                    </a:cubicBezTo>
                    <a:cubicBezTo>
                      <a:pt x="430271" y="549290"/>
                      <a:pt x="441451" y="542998"/>
                      <a:pt x="450714" y="528127"/>
                    </a:cubicBezTo>
                    <a:cubicBezTo>
                      <a:pt x="463820" y="507088"/>
                      <a:pt x="471183" y="507923"/>
                      <a:pt x="473365" y="503452"/>
                    </a:cubicBezTo>
                    <a:cubicBezTo>
                      <a:pt x="485773" y="478023"/>
                      <a:pt x="498398" y="508942"/>
                      <a:pt x="446312" y="453033"/>
                    </a:cubicBezTo>
                    <a:cubicBezTo>
                      <a:pt x="445977" y="452676"/>
                      <a:pt x="419520" y="427366"/>
                      <a:pt x="408958" y="418207"/>
                    </a:cubicBezTo>
                    <a:cubicBezTo>
                      <a:pt x="402932" y="412983"/>
                      <a:pt x="403793" y="405157"/>
                      <a:pt x="388267" y="396448"/>
                    </a:cubicBezTo>
                    <a:cubicBezTo>
                      <a:pt x="384027" y="384714"/>
                      <a:pt x="388900" y="391326"/>
                      <a:pt x="382582" y="380411"/>
                    </a:cubicBezTo>
                    <a:cubicBezTo>
                      <a:pt x="377038" y="370835"/>
                      <a:pt x="379491" y="356429"/>
                      <a:pt x="390508" y="349406"/>
                    </a:cubicBezTo>
                    <a:cubicBezTo>
                      <a:pt x="392960" y="345140"/>
                      <a:pt x="409331" y="320557"/>
                      <a:pt x="418367" y="312623"/>
                    </a:cubicBezTo>
                    <a:cubicBezTo>
                      <a:pt x="428166" y="304017"/>
                      <a:pt x="442452" y="283802"/>
                      <a:pt x="442810" y="283726"/>
                    </a:cubicBezTo>
                    <a:cubicBezTo>
                      <a:pt x="453301" y="281552"/>
                      <a:pt x="454487" y="268957"/>
                      <a:pt x="463550" y="265191"/>
                    </a:cubicBezTo>
                    <a:cubicBezTo>
                      <a:pt x="466538" y="263944"/>
                      <a:pt x="468406" y="261928"/>
                      <a:pt x="468638" y="258395"/>
                    </a:cubicBezTo>
                    <a:cubicBezTo>
                      <a:pt x="469088" y="251615"/>
                      <a:pt x="474128" y="259153"/>
                      <a:pt x="476288" y="248596"/>
                    </a:cubicBezTo>
                    <a:cubicBezTo>
                      <a:pt x="462878" y="236440"/>
                      <a:pt x="463615" y="236673"/>
                      <a:pt x="454065" y="226007"/>
                    </a:cubicBezTo>
                    <a:cubicBezTo>
                      <a:pt x="445175" y="216084"/>
                      <a:pt x="370055" y="195067"/>
                      <a:pt x="405439" y="147548"/>
                    </a:cubicBezTo>
                    <a:cubicBezTo>
                      <a:pt x="411643" y="139218"/>
                      <a:pt x="408833" y="131620"/>
                      <a:pt x="416575" y="129989"/>
                    </a:cubicBezTo>
                    <a:cubicBezTo>
                      <a:pt x="416938" y="129918"/>
                      <a:pt x="431278" y="103747"/>
                      <a:pt x="433249" y="102755"/>
                    </a:cubicBezTo>
                    <a:cubicBezTo>
                      <a:pt x="445998" y="96360"/>
                      <a:pt x="452083" y="82594"/>
                      <a:pt x="457692" y="78026"/>
                    </a:cubicBezTo>
                    <a:cubicBezTo>
                      <a:pt x="409044" y="38446"/>
                      <a:pt x="386816" y="20795"/>
                      <a:pt x="374207" y="0"/>
                    </a:cubicBezTo>
                    <a:cubicBezTo>
                      <a:pt x="270702" y="2872"/>
                      <a:pt x="167517" y="5674"/>
                      <a:pt x="67715" y="8346"/>
                    </a:cubicBezTo>
                    <a:cubicBezTo>
                      <a:pt x="70952" y="12210"/>
                      <a:pt x="77340" y="19272"/>
                      <a:pt x="92266" y="34821"/>
                    </a:cubicBezTo>
                    <a:cubicBezTo>
                      <a:pt x="99596" y="42457"/>
                      <a:pt x="122610" y="62515"/>
                      <a:pt x="120477" y="70303"/>
                    </a:cubicBezTo>
                    <a:cubicBezTo>
                      <a:pt x="122816" y="80334"/>
                      <a:pt x="115296" y="80389"/>
                      <a:pt x="119188" y="85786"/>
                    </a:cubicBezTo>
                    <a:cubicBezTo>
                      <a:pt x="106872" y="93233"/>
                      <a:pt x="96375" y="102213"/>
                      <a:pt x="87009" y="112706"/>
                    </a:cubicBezTo>
                    <a:cubicBezTo>
                      <a:pt x="54397" y="149266"/>
                      <a:pt x="30355" y="156512"/>
                      <a:pt x="11937" y="175583"/>
                    </a:cubicBezTo>
                    <a:cubicBezTo>
                      <a:pt x="7590" y="180087"/>
                      <a:pt x="4975" y="186157"/>
                      <a:pt x="0" y="190460"/>
                    </a:cubicBezTo>
                    <a:cubicBezTo>
                      <a:pt x="6875" y="205521"/>
                      <a:pt x="13399" y="206226"/>
                      <a:pt x="15521" y="208773"/>
                    </a:cubicBezTo>
                    <a:cubicBezTo>
                      <a:pt x="34464" y="231459"/>
                      <a:pt x="64017" y="290229"/>
                      <a:pt x="96418" y="299285"/>
                    </a:cubicBezTo>
                    <a:cubicBezTo>
                      <a:pt x="102898" y="314883"/>
                      <a:pt x="102384" y="302011"/>
                      <a:pt x="96121" y="334372"/>
                    </a:cubicBezTo>
                    <a:cubicBezTo>
                      <a:pt x="95834" y="335851"/>
                      <a:pt x="96018" y="338631"/>
                      <a:pt x="95622" y="338696"/>
                    </a:cubicBezTo>
                    <a:cubicBezTo>
                      <a:pt x="87935" y="340019"/>
                      <a:pt x="88947" y="349747"/>
                      <a:pt x="82483" y="352137"/>
                    </a:cubicBezTo>
                    <a:cubicBezTo>
                      <a:pt x="70330" y="356630"/>
                      <a:pt x="31654" y="397488"/>
                      <a:pt x="31540" y="397862"/>
                    </a:cubicBezTo>
                    <a:cubicBezTo>
                      <a:pt x="26890" y="413909"/>
                      <a:pt x="-7482" y="427756"/>
                      <a:pt x="11542" y="434845"/>
                    </a:cubicBezTo>
                    <a:cubicBezTo>
                      <a:pt x="12197" y="435095"/>
                      <a:pt x="12944" y="435680"/>
                      <a:pt x="13215" y="436298"/>
                    </a:cubicBezTo>
                    <a:cubicBezTo>
                      <a:pt x="21303" y="454486"/>
                      <a:pt x="39785" y="463428"/>
                      <a:pt x="51046" y="479036"/>
                    </a:cubicBezTo>
                    <a:cubicBezTo>
                      <a:pt x="76144" y="513841"/>
                      <a:pt x="124586" y="541692"/>
                      <a:pt x="101329" y="560119"/>
                    </a:cubicBezTo>
                    <a:cubicBezTo>
                      <a:pt x="99672" y="566118"/>
                      <a:pt x="92141" y="575819"/>
                      <a:pt x="89332" y="580128"/>
                    </a:cubicBezTo>
                    <a:cubicBezTo>
                      <a:pt x="50781" y="614867"/>
                      <a:pt x="47289" y="636519"/>
                      <a:pt x="25872" y="649282"/>
                    </a:cubicBezTo>
                    <a:cubicBezTo>
                      <a:pt x="23647" y="650604"/>
                      <a:pt x="21882" y="652999"/>
                      <a:pt x="20437" y="655400"/>
                    </a:cubicBezTo>
                    <a:cubicBezTo>
                      <a:pt x="32401" y="671090"/>
                      <a:pt x="44706" y="683653"/>
                      <a:pt x="57662" y="695478"/>
                    </a:cubicBezTo>
                    <a:cubicBezTo>
                      <a:pt x="80594" y="716409"/>
                      <a:pt x="72241" y="718728"/>
                      <a:pt x="83794" y="726993"/>
                    </a:cubicBezTo>
                    <a:cubicBezTo>
                      <a:pt x="113618" y="748341"/>
                      <a:pt x="93289" y="742309"/>
                      <a:pt x="110553" y="749587"/>
                    </a:cubicBezTo>
                    <a:cubicBezTo>
                      <a:pt x="125528" y="755906"/>
                      <a:pt x="118485" y="762226"/>
                      <a:pt x="114792" y="774772"/>
                    </a:cubicBezTo>
                    <a:cubicBezTo>
                      <a:pt x="110126" y="790640"/>
                      <a:pt x="99650" y="795599"/>
                      <a:pt x="87096" y="806379"/>
                    </a:cubicBezTo>
                    <a:cubicBezTo>
                      <a:pt x="79684" y="812736"/>
                      <a:pt x="74433" y="817630"/>
                      <a:pt x="70286" y="821386"/>
                    </a:cubicBezTo>
                    <a:cubicBezTo>
                      <a:pt x="116173" y="821700"/>
                      <a:pt x="162439" y="822107"/>
                      <a:pt x="208899" y="822583"/>
                    </a:cubicBezTo>
                    <a:cubicBezTo>
                      <a:pt x="209706" y="821364"/>
                      <a:pt x="212191" y="819521"/>
                      <a:pt x="214286" y="816660"/>
                    </a:cubicBezTo>
                    <a:cubicBezTo>
                      <a:pt x="214540" y="816308"/>
                      <a:pt x="259442" y="765049"/>
                      <a:pt x="259793" y="764897"/>
                    </a:cubicBezTo>
                    <a:cubicBezTo>
                      <a:pt x="275239" y="758107"/>
                      <a:pt x="187255" y="693668"/>
                      <a:pt x="161529" y="653493"/>
                    </a:cubicBezTo>
                    <a:cubicBezTo>
                      <a:pt x="152905" y="647206"/>
                      <a:pt x="147708" y="645282"/>
                      <a:pt x="151086" y="638426"/>
                    </a:cubicBezTo>
                    <a:cubicBezTo>
                      <a:pt x="153176" y="634177"/>
                      <a:pt x="148173" y="621701"/>
                      <a:pt x="160143" y="612439"/>
                    </a:cubicBezTo>
                    <a:cubicBezTo>
                      <a:pt x="162422" y="610673"/>
                      <a:pt x="224307" y="534484"/>
                      <a:pt x="224458" y="534126"/>
                    </a:cubicBezTo>
                    <a:cubicBezTo>
                      <a:pt x="225465" y="531845"/>
                      <a:pt x="230781" y="531552"/>
                      <a:pt x="231431" y="530468"/>
                    </a:cubicBezTo>
                    <a:cubicBezTo>
                      <a:pt x="233142" y="527645"/>
                      <a:pt x="249935" y="506102"/>
                      <a:pt x="263318" y="493236"/>
                    </a:cubicBezTo>
                    <a:cubicBezTo>
                      <a:pt x="199274" y="436460"/>
                      <a:pt x="217431" y="438834"/>
                      <a:pt x="192160" y="426613"/>
                    </a:cubicBezTo>
                    <a:cubicBezTo>
                      <a:pt x="170749" y="416256"/>
                      <a:pt x="166818" y="388936"/>
                      <a:pt x="172703" y="380752"/>
                    </a:cubicBezTo>
                    <a:cubicBezTo>
                      <a:pt x="176363" y="375653"/>
                      <a:pt x="174040" y="366998"/>
                      <a:pt x="182226" y="364770"/>
                    </a:cubicBezTo>
                    <a:cubicBezTo>
                      <a:pt x="182892" y="362553"/>
                      <a:pt x="207210" y="327435"/>
                      <a:pt x="223208" y="314476"/>
                    </a:cubicBezTo>
                    <a:cubicBezTo>
                      <a:pt x="231999" y="307350"/>
                      <a:pt x="217572" y="309111"/>
                      <a:pt x="246183" y="288143"/>
                    </a:cubicBezTo>
                    <a:cubicBezTo>
                      <a:pt x="250931" y="284663"/>
                      <a:pt x="250769" y="286896"/>
                      <a:pt x="249567" y="284886"/>
                    </a:cubicBezTo>
                    <a:cubicBezTo>
                      <a:pt x="187650" y="181697"/>
                      <a:pt x="189724" y="197056"/>
                      <a:pt x="201222" y="161531"/>
                    </a:cubicBezTo>
                    <a:cubicBezTo>
                      <a:pt x="212272" y="161281"/>
                      <a:pt x="270713" y="101108"/>
                      <a:pt x="270919" y="100755"/>
                    </a:cubicBezTo>
                    <a:cubicBezTo>
                      <a:pt x="266696" y="98268"/>
                      <a:pt x="265711" y="99010"/>
                      <a:pt x="262787" y="95515"/>
                    </a:cubicBezTo>
                    <a:cubicBezTo>
                      <a:pt x="248159" y="78053"/>
                      <a:pt x="229580" y="73945"/>
                      <a:pt x="219640" y="58694"/>
                    </a:cubicBezTo>
                    <a:cubicBezTo>
                      <a:pt x="216202" y="53421"/>
                      <a:pt x="189859" y="27293"/>
                      <a:pt x="184337" y="25505"/>
                    </a:cubicBezTo>
                    <a:cubicBezTo>
                      <a:pt x="181457" y="24572"/>
                      <a:pt x="179080" y="20101"/>
                      <a:pt x="171999" y="11885"/>
                    </a:cubicBezTo>
                    <a:cubicBezTo>
                      <a:pt x="165952" y="4878"/>
                      <a:pt x="160246" y="7278"/>
                      <a:pt x="242643" y="4515"/>
                    </a:cubicBezTo>
                    <a:cubicBezTo>
                      <a:pt x="265099" y="26778"/>
                      <a:pt x="258175" y="25076"/>
                      <a:pt x="290587" y="49638"/>
                    </a:cubicBezTo>
                    <a:cubicBezTo>
                      <a:pt x="375311" y="113844"/>
                      <a:pt x="287945" y="135804"/>
                      <a:pt x="278016" y="151141"/>
                    </a:cubicBezTo>
                    <a:cubicBezTo>
                      <a:pt x="268894" y="165238"/>
                      <a:pt x="254456" y="175464"/>
                      <a:pt x="248403" y="191821"/>
                    </a:cubicBezTo>
                    <a:cubicBezTo>
                      <a:pt x="248289" y="192129"/>
                      <a:pt x="247959" y="192400"/>
                      <a:pt x="247743" y="192693"/>
                    </a:cubicBezTo>
                    <a:cubicBezTo>
                      <a:pt x="251267" y="195771"/>
                      <a:pt x="247217" y="211672"/>
                      <a:pt x="253763" y="220712"/>
                    </a:cubicBezTo>
                    <a:cubicBezTo>
                      <a:pt x="254618" y="221899"/>
                      <a:pt x="256042" y="222842"/>
                      <a:pt x="256464" y="224137"/>
                    </a:cubicBezTo>
                    <a:cubicBezTo>
                      <a:pt x="263691" y="246217"/>
                      <a:pt x="287279" y="253826"/>
                      <a:pt x="294003" y="293557"/>
                    </a:cubicBezTo>
                    <a:cubicBezTo>
                      <a:pt x="294409" y="295974"/>
                      <a:pt x="295129" y="300337"/>
                      <a:pt x="294392" y="300635"/>
                    </a:cubicBezTo>
                    <a:cubicBezTo>
                      <a:pt x="285936" y="304098"/>
                      <a:pt x="300039" y="302526"/>
                      <a:pt x="270307" y="327478"/>
                    </a:cubicBezTo>
                    <a:cubicBezTo>
                      <a:pt x="272868" y="340176"/>
                      <a:pt x="257325" y="340469"/>
                      <a:pt x="224453" y="385787"/>
                    </a:cubicBezTo>
                    <a:cubicBezTo>
                      <a:pt x="230527" y="390784"/>
                      <a:pt x="232443" y="389706"/>
                      <a:pt x="233282" y="391592"/>
                    </a:cubicBezTo>
                    <a:cubicBezTo>
                      <a:pt x="241132" y="409249"/>
                      <a:pt x="259084" y="417931"/>
                      <a:pt x="270015" y="433089"/>
                    </a:cubicBezTo>
                    <a:cubicBezTo>
                      <a:pt x="291653" y="463097"/>
                      <a:pt x="350868" y="503192"/>
                      <a:pt x="312512" y="515104"/>
                    </a:cubicBezTo>
                    <a:cubicBezTo>
                      <a:pt x="307683" y="530322"/>
                      <a:pt x="281086" y="549247"/>
                      <a:pt x="207443" y="635440"/>
                    </a:cubicBezTo>
                    <a:cubicBezTo>
                      <a:pt x="235767" y="661546"/>
                      <a:pt x="225276" y="655124"/>
                      <a:pt x="230202" y="658116"/>
                    </a:cubicBezTo>
                    <a:cubicBezTo>
                      <a:pt x="248349" y="669139"/>
                      <a:pt x="269121" y="698519"/>
                      <a:pt x="274963" y="700898"/>
                    </a:cubicBezTo>
                    <a:cubicBezTo>
                      <a:pt x="277204" y="701814"/>
                      <a:pt x="279878" y="703792"/>
                      <a:pt x="280620" y="705905"/>
                    </a:cubicBezTo>
                    <a:cubicBezTo>
                      <a:pt x="285205" y="718869"/>
                      <a:pt x="301983" y="718343"/>
                      <a:pt x="309562" y="738385"/>
                    </a:cubicBezTo>
                    <a:cubicBezTo>
                      <a:pt x="327010" y="742471"/>
                      <a:pt x="333940" y="763906"/>
                      <a:pt x="317585" y="775314"/>
                    </a:cubicBezTo>
                    <a:cubicBezTo>
                      <a:pt x="317260" y="775542"/>
                      <a:pt x="288464" y="807040"/>
                      <a:pt x="275325" y="823315"/>
                    </a:cubicBezTo>
                    <a:cubicBezTo>
                      <a:pt x="323637" y="823879"/>
                      <a:pt x="372052" y="824513"/>
                      <a:pt x="420375" y="825196"/>
                    </a:cubicBezTo>
                    <a:cubicBezTo>
                      <a:pt x="435821" y="810373"/>
                      <a:pt x="453816" y="793518"/>
                      <a:pt x="455169" y="79115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8" name="Google Shape;3098;p32"/>
              <p:cNvSpPr/>
              <p:nvPr/>
            </p:nvSpPr>
            <p:spPr>
              <a:xfrm>
                <a:off x="15928661" y="2299843"/>
                <a:ext cx="298658" cy="805728"/>
              </a:xfrm>
              <a:custGeom>
                <a:avLst/>
                <a:gdLst/>
                <a:ahLst/>
                <a:cxnLst/>
                <a:rect l="l" t="t" r="r" b="b"/>
                <a:pathLst>
                  <a:path w="298658" h="805728" extrusionOk="0">
                    <a:moveTo>
                      <a:pt x="269977" y="764263"/>
                    </a:moveTo>
                    <a:cubicBezTo>
                      <a:pt x="271238" y="762069"/>
                      <a:pt x="276522" y="762388"/>
                      <a:pt x="277301" y="761369"/>
                    </a:cubicBezTo>
                    <a:cubicBezTo>
                      <a:pt x="283473" y="753289"/>
                      <a:pt x="292048" y="747587"/>
                      <a:pt x="298577" y="739881"/>
                    </a:cubicBezTo>
                    <a:cubicBezTo>
                      <a:pt x="285909" y="723617"/>
                      <a:pt x="285649" y="731144"/>
                      <a:pt x="284783" y="728191"/>
                    </a:cubicBezTo>
                    <a:cubicBezTo>
                      <a:pt x="280653" y="714208"/>
                      <a:pt x="258353" y="703998"/>
                      <a:pt x="257054" y="699407"/>
                    </a:cubicBezTo>
                    <a:cubicBezTo>
                      <a:pt x="252528" y="683420"/>
                      <a:pt x="227696" y="664402"/>
                      <a:pt x="221740" y="656392"/>
                    </a:cubicBezTo>
                    <a:cubicBezTo>
                      <a:pt x="216874" y="649840"/>
                      <a:pt x="213430" y="641944"/>
                      <a:pt x="205510" y="638079"/>
                    </a:cubicBezTo>
                    <a:cubicBezTo>
                      <a:pt x="204330" y="635581"/>
                      <a:pt x="183996" y="602830"/>
                      <a:pt x="195571" y="596061"/>
                    </a:cubicBezTo>
                    <a:cubicBezTo>
                      <a:pt x="200004" y="593465"/>
                      <a:pt x="197861" y="587379"/>
                      <a:pt x="203567" y="586978"/>
                    </a:cubicBezTo>
                    <a:cubicBezTo>
                      <a:pt x="258159" y="512546"/>
                      <a:pt x="237884" y="540966"/>
                      <a:pt x="256296" y="520941"/>
                    </a:cubicBezTo>
                    <a:cubicBezTo>
                      <a:pt x="268223" y="507977"/>
                      <a:pt x="270507" y="497013"/>
                      <a:pt x="284599" y="487973"/>
                    </a:cubicBezTo>
                    <a:cubicBezTo>
                      <a:pt x="289526" y="484808"/>
                      <a:pt x="287615" y="480511"/>
                      <a:pt x="298659" y="472202"/>
                    </a:cubicBezTo>
                    <a:cubicBezTo>
                      <a:pt x="271850" y="445267"/>
                      <a:pt x="204942" y="386860"/>
                      <a:pt x="202641" y="370829"/>
                    </a:cubicBezTo>
                    <a:cubicBezTo>
                      <a:pt x="189188" y="347894"/>
                      <a:pt x="202143" y="341395"/>
                      <a:pt x="211952" y="328042"/>
                    </a:cubicBezTo>
                    <a:cubicBezTo>
                      <a:pt x="220349" y="316606"/>
                      <a:pt x="264861" y="259088"/>
                      <a:pt x="278124" y="253577"/>
                    </a:cubicBezTo>
                    <a:cubicBezTo>
                      <a:pt x="284913" y="250753"/>
                      <a:pt x="282288" y="243464"/>
                      <a:pt x="285254" y="243567"/>
                    </a:cubicBezTo>
                    <a:cubicBezTo>
                      <a:pt x="289883" y="243724"/>
                      <a:pt x="289948" y="240163"/>
                      <a:pt x="290500" y="237464"/>
                    </a:cubicBezTo>
                    <a:cubicBezTo>
                      <a:pt x="277486" y="225666"/>
                      <a:pt x="278184" y="225877"/>
                      <a:pt x="268921" y="215531"/>
                    </a:cubicBezTo>
                    <a:cubicBezTo>
                      <a:pt x="260470" y="206096"/>
                      <a:pt x="187564" y="185198"/>
                      <a:pt x="221708" y="139354"/>
                    </a:cubicBezTo>
                    <a:cubicBezTo>
                      <a:pt x="227728" y="131268"/>
                      <a:pt x="225005" y="123892"/>
                      <a:pt x="232519" y="122304"/>
                    </a:cubicBezTo>
                    <a:cubicBezTo>
                      <a:pt x="233147" y="122174"/>
                      <a:pt x="230522" y="125160"/>
                      <a:pt x="247261" y="97493"/>
                    </a:cubicBezTo>
                    <a:cubicBezTo>
                      <a:pt x="250114" y="92778"/>
                      <a:pt x="248923" y="101135"/>
                      <a:pt x="270107" y="74156"/>
                    </a:cubicBezTo>
                    <a:cubicBezTo>
                      <a:pt x="275883" y="66807"/>
                      <a:pt x="219537" y="36062"/>
                      <a:pt x="194298" y="0"/>
                    </a:cubicBezTo>
                    <a:cubicBezTo>
                      <a:pt x="148379" y="1198"/>
                      <a:pt x="104128" y="2341"/>
                      <a:pt x="61933" y="3431"/>
                    </a:cubicBezTo>
                    <a:cubicBezTo>
                      <a:pt x="67515" y="8709"/>
                      <a:pt x="75045" y="15229"/>
                      <a:pt x="85629" y="23250"/>
                    </a:cubicBezTo>
                    <a:cubicBezTo>
                      <a:pt x="173380" y="89748"/>
                      <a:pt x="81980" y="113426"/>
                      <a:pt x="72685" y="127794"/>
                    </a:cubicBezTo>
                    <a:cubicBezTo>
                      <a:pt x="63286" y="142313"/>
                      <a:pt x="48420" y="152843"/>
                      <a:pt x="42195" y="169703"/>
                    </a:cubicBezTo>
                    <a:cubicBezTo>
                      <a:pt x="42075" y="170023"/>
                      <a:pt x="41734" y="170299"/>
                      <a:pt x="41518" y="170603"/>
                    </a:cubicBezTo>
                    <a:cubicBezTo>
                      <a:pt x="45161" y="173784"/>
                      <a:pt x="40949" y="190119"/>
                      <a:pt x="47717" y="199462"/>
                    </a:cubicBezTo>
                    <a:cubicBezTo>
                      <a:pt x="48594" y="200687"/>
                      <a:pt x="50066" y="201657"/>
                      <a:pt x="50499" y="202990"/>
                    </a:cubicBezTo>
                    <a:cubicBezTo>
                      <a:pt x="54099" y="213992"/>
                      <a:pt x="62805" y="221688"/>
                      <a:pt x="68597" y="231259"/>
                    </a:cubicBezTo>
                    <a:cubicBezTo>
                      <a:pt x="76767" y="244764"/>
                      <a:pt x="83869" y="242196"/>
                      <a:pt x="84129" y="260817"/>
                    </a:cubicBezTo>
                    <a:cubicBezTo>
                      <a:pt x="86674" y="262123"/>
                      <a:pt x="86923" y="264221"/>
                      <a:pt x="87334" y="270632"/>
                    </a:cubicBezTo>
                    <a:cubicBezTo>
                      <a:pt x="87426" y="271949"/>
                      <a:pt x="88931" y="273136"/>
                      <a:pt x="89159" y="274485"/>
                    </a:cubicBezTo>
                    <a:cubicBezTo>
                      <a:pt x="89581" y="276978"/>
                      <a:pt x="90317" y="281471"/>
                      <a:pt x="89565" y="281780"/>
                    </a:cubicBezTo>
                    <a:cubicBezTo>
                      <a:pt x="80892" y="285330"/>
                      <a:pt x="95379" y="283726"/>
                      <a:pt x="64753" y="309425"/>
                    </a:cubicBezTo>
                    <a:cubicBezTo>
                      <a:pt x="67401" y="322514"/>
                      <a:pt x="51403" y="322774"/>
                      <a:pt x="17524" y="369485"/>
                    </a:cubicBezTo>
                    <a:cubicBezTo>
                      <a:pt x="23777" y="374628"/>
                      <a:pt x="25759" y="373517"/>
                      <a:pt x="26619" y="375463"/>
                    </a:cubicBezTo>
                    <a:cubicBezTo>
                      <a:pt x="34707" y="393651"/>
                      <a:pt x="53190" y="402593"/>
                      <a:pt x="64450" y="418202"/>
                    </a:cubicBezTo>
                    <a:cubicBezTo>
                      <a:pt x="86739" y="449110"/>
                      <a:pt x="147724" y="490407"/>
                      <a:pt x="108220" y="502677"/>
                    </a:cubicBezTo>
                    <a:cubicBezTo>
                      <a:pt x="103240" y="518372"/>
                      <a:pt x="76166" y="537476"/>
                      <a:pt x="0" y="626622"/>
                    </a:cubicBezTo>
                    <a:cubicBezTo>
                      <a:pt x="24670" y="649363"/>
                      <a:pt x="20827" y="648393"/>
                      <a:pt x="23441" y="649975"/>
                    </a:cubicBezTo>
                    <a:cubicBezTo>
                      <a:pt x="42130" y="661329"/>
                      <a:pt x="63525" y="691587"/>
                      <a:pt x="69545" y="694042"/>
                    </a:cubicBezTo>
                    <a:cubicBezTo>
                      <a:pt x="71851" y="694985"/>
                      <a:pt x="74606" y="697023"/>
                      <a:pt x="75375" y="699196"/>
                    </a:cubicBezTo>
                    <a:cubicBezTo>
                      <a:pt x="80112" y="712593"/>
                      <a:pt x="97339" y="711927"/>
                      <a:pt x="105183" y="732646"/>
                    </a:cubicBezTo>
                    <a:cubicBezTo>
                      <a:pt x="123162" y="736851"/>
                      <a:pt x="130292" y="758936"/>
                      <a:pt x="113450" y="770680"/>
                    </a:cubicBezTo>
                    <a:cubicBezTo>
                      <a:pt x="113309" y="770778"/>
                      <a:pt x="94361" y="791670"/>
                      <a:pt x="81823" y="805729"/>
                    </a:cubicBezTo>
                    <a:cubicBezTo>
                      <a:pt x="129512" y="805300"/>
                      <a:pt x="178409" y="805057"/>
                      <a:pt x="228264" y="804970"/>
                    </a:cubicBezTo>
                    <a:cubicBezTo>
                      <a:pt x="243736" y="789931"/>
                      <a:pt x="268466" y="766897"/>
                      <a:pt x="269977" y="76426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9" name="Google Shape;3099;p32"/>
              <p:cNvSpPr/>
              <p:nvPr/>
            </p:nvSpPr>
            <p:spPr>
              <a:xfrm>
                <a:off x="16935850" y="2272897"/>
                <a:ext cx="272151" cy="842841"/>
              </a:xfrm>
              <a:custGeom>
                <a:avLst/>
                <a:gdLst/>
                <a:ahLst/>
                <a:cxnLst/>
                <a:rect l="l" t="t" r="r" b="b"/>
                <a:pathLst>
                  <a:path w="272151" h="842841" extrusionOk="0">
                    <a:moveTo>
                      <a:pt x="267178" y="783113"/>
                    </a:moveTo>
                    <a:cubicBezTo>
                      <a:pt x="266144" y="781080"/>
                      <a:pt x="197335" y="713455"/>
                      <a:pt x="178885" y="697456"/>
                    </a:cubicBezTo>
                    <a:cubicBezTo>
                      <a:pt x="175161" y="694226"/>
                      <a:pt x="165026" y="675399"/>
                      <a:pt x="152743" y="667004"/>
                    </a:cubicBezTo>
                    <a:cubicBezTo>
                      <a:pt x="146354" y="662641"/>
                      <a:pt x="147816" y="659541"/>
                      <a:pt x="150399" y="654100"/>
                    </a:cubicBezTo>
                    <a:cubicBezTo>
                      <a:pt x="147968" y="644133"/>
                      <a:pt x="152174" y="631847"/>
                      <a:pt x="163743" y="626877"/>
                    </a:cubicBezTo>
                    <a:cubicBezTo>
                      <a:pt x="180190" y="598728"/>
                      <a:pt x="221556" y="556553"/>
                      <a:pt x="224783" y="549204"/>
                    </a:cubicBezTo>
                    <a:cubicBezTo>
                      <a:pt x="225817" y="546852"/>
                      <a:pt x="231290" y="546548"/>
                      <a:pt x="231967" y="545432"/>
                    </a:cubicBezTo>
                    <a:cubicBezTo>
                      <a:pt x="233721" y="542538"/>
                      <a:pt x="251023" y="520328"/>
                      <a:pt x="264812" y="507083"/>
                    </a:cubicBezTo>
                    <a:cubicBezTo>
                      <a:pt x="258305" y="501311"/>
                      <a:pt x="224962" y="471650"/>
                      <a:pt x="220257" y="464057"/>
                    </a:cubicBezTo>
                    <a:cubicBezTo>
                      <a:pt x="205553" y="440319"/>
                      <a:pt x="184278" y="437040"/>
                      <a:pt x="180385" y="431257"/>
                    </a:cubicBezTo>
                    <a:cubicBezTo>
                      <a:pt x="173288" y="420706"/>
                      <a:pt x="164030" y="401585"/>
                      <a:pt x="171479" y="391228"/>
                    </a:cubicBezTo>
                    <a:cubicBezTo>
                      <a:pt x="175253" y="385977"/>
                      <a:pt x="172860" y="377062"/>
                      <a:pt x="181284" y="374769"/>
                    </a:cubicBezTo>
                    <a:cubicBezTo>
                      <a:pt x="183438" y="367567"/>
                      <a:pt x="189935" y="363524"/>
                      <a:pt x="193779" y="357562"/>
                    </a:cubicBezTo>
                    <a:cubicBezTo>
                      <a:pt x="214237" y="325852"/>
                      <a:pt x="226277" y="323321"/>
                      <a:pt x="226867" y="318601"/>
                    </a:cubicBezTo>
                    <a:cubicBezTo>
                      <a:pt x="228313" y="307138"/>
                      <a:pt x="241035" y="298521"/>
                      <a:pt x="251364" y="293476"/>
                    </a:cubicBezTo>
                    <a:cubicBezTo>
                      <a:pt x="249399" y="291031"/>
                      <a:pt x="218601" y="237415"/>
                      <a:pt x="209944" y="229080"/>
                    </a:cubicBezTo>
                    <a:cubicBezTo>
                      <a:pt x="197823" y="217406"/>
                      <a:pt x="200253" y="207451"/>
                      <a:pt x="194450" y="192200"/>
                    </a:cubicBezTo>
                    <a:cubicBezTo>
                      <a:pt x="192848" y="187994"/>
                      <a:pt x="194759" y="184201"/>
                      <a:pt x="200833" y="165438"/>
                    </a:cubicBezTo>
                    <a:cubicBezTo>
                      <a:pt x="211476" y="165194"/>
                      <a:pt x="239324" y="134915"/>
                      <a:pt x="244760" y="129506"/>
                    </a:cubicBezTo>
                    <a:cubicBezTo>
                      <a:pt x="272673" y="101736"/>
                      <a:pt x="276327" y="103725"/>
                      <a:pt x="268640" y="100875"/>
                    </a:cubicBezTo>
                    <a:cubicBezTo>
                      <a:pt x="261483" y="98219"/>
                      <a:pt x="271032" y="98149"/>
                      <a:pt x="235177" y="74216"/>
                    </a:cubicBezTo>
                    <a:cubicBezTo>
                      <a:pt x="226537" y="68455"/>
                      <a:pt x="187028" y="22648"/>
                      <a:pt x="179373" y="21928"/>
                    </a:cubicBezTo>
                    <a:cubicBezTo>
                      <a:pt x="173986" y="15278"/>
                      <a:pt x="167636" y="9040"/>
                      <a:pt x="165378" y="0"/>
                    </a:cubicBezTo>
                    <a:cubicBezTo>
                      <a:pt x="123898" y="1230"/>
                      <a:pt x="81785" y="2460"/>
                      <a:pt x="39255" y="3685"/>
                    </a:cubicBezTo>
                    <a:cubicBezTo>
                      <a:pt x="120423" y="87738"/>
                      <a:pt x="110830" y="77906"/>
                      <a:pt x="117386" y="89195"/>
                    </a:cubicBezTo>
                    <a:cubicBezTo>
                      <a:pt x="117196" y="91016"/>
                      <a:pt x="116904" y="90800"/>
                      <a:pt x="117083" y="91640"/>
                    </a:cubicBezTo>
                    <a:cubicBezTo>
                      <a:pt x="119091" y="100945"/>
                      <a:pt x="111945" y="101097"/>
                      <a:pt x="115724" y="106327"/>
                    </a:cubicBezTo>
                    <a:cubicBezTo>
                      <a:pt x="98887" y="116499"/>
                      <a:pt x="91920" y="124634"/>
                      <a:pt x="65755" y="151179"/>
                    </a:cubicBezTo>
                    <a:cubicBezTo>
                      <a:pt x="46986" y="170218"/>
                      <a:pt x="22689" y="177849"/>
                      <a:pt x="4997" y="202253"/>
                    </a:cubicBezTo>
                    <a:cubicBezTo>
                      <a:pt x="3416" y="204437"/>
                      <a:pt x="1803" y="206399"/>
                      <a:pt x="0" y="207955"/>
                    </a:cubicBezTo>
                    <a:cubicBezTo>
                      <a:pt x="3097" y="214740"/>
                      <a:pt x="7119" y="221070"/>
                      <a:pt x="14346" y="224907"/>
                    </a:cubicBezTo>
                    <a:cubicBezTo>
                      <a:pt x="25379" y="230771"/>
                      <a:pt x="56064" y="303122"/>
                      <a:pt x="93609" y="313615"/>
                    </a:cubicBezTo>
                    <a:cubicBezTo>
                      <a:pt x="94372" y="315452"/>
                      <a:pt x="95758" y="319853"/>
                      <a:pt x="98319" y="322411"/>
                    </a:cubicBezTo>
                    <a:cubicBezTo>
                      <a:pt x="91817" y="355134"/>
                      <a:pt x="93181" y="351817"/>
                      <a:pt x="92834" y="351877"/>
                    </a:cubicBezTo>
                    <a:cubicBezTo>
                      <a:pt x="85369" y="353161"/>
                      <a:pt x="86354" y="362608"/>
                      <a:pt x="80074" y="364927"/>
                    </a:cubicBezTo>
                    <a:cubicBezTo>
                      <a:pt x="71932" y="367935"/>
                      <a:pt x="77860" y="368103"/>
                      <a:pt x="64559" y="375994"/>
                    </a:cubicBezTo>
                    <a:cubicBezTo>
                      <a:pt x="57093" y="380422"/>
                      <a:pt x="12760" y="429881"/>
                      <a:pt x="4293" y="441072"/>
                    </a:cubicBezTo>
                    <a:cubicBezTo>
                      <a:pt x="10172" y="445809"/>
                      <a:pt x="12002" y="444796"/>
                      <a:pt x="12825" y="446644"/>
                    </a:cubicBezTo>
                    <a:cubicBezTo>
                      <a:pt x="20437" y="463775"/>
                      <a:pt x="100376" y="535758"/>
                      <a:pt x="104035" y="552689"/>
                    </a:cubicBezTo>
                    <a:cubicBezTo>
                      <a:pt x="107397" y="568237"/>
                      <a:pt x="70790" y="598511"/>
                      <a:pt x="46558" y="632031"/>
                    </a:cubicBezTo>
                    <a:cubicBezTo>
                      <a:pt x="29949" y="655016"/>
                      <a:pt x="25661" y="649683"/>
                      <a:pt x="19830" y="659378"/>
                    </a:cubicBezTo>
                    <a:cubicBezTo>
                      <a:pt x="47408" y="695549"/>
                      <a:pt x="65625" y="701678"/>
                      <a:pt x="74801" y="722034"/>
                    </a:cubicBezTo>
                    <a:cubicBezTo>
                      <a:pt x="78743" y="730770"/>
                      <a:pt x="94486" y="732971"/>
                      <a:pt x="99233" y="745918"/>
                    </a:cubicBezTo>
                    <a:cubicBezTo>
                      <a:pt x="101139" y="751088"/>
                      <a:pt x="125398" y="752232"/>
                      <a:pt x="112941" y="768913"/>
                    </a:cubicBezTo>
                    <a:cubicBezTo>
                      <a:pt x="108361" y="794548"/>
                      <a:pt x="95736" y="793421"/>
                      <a:pt x="45421" y="839948"/>
                    </a:cubicBezTo>
                    <a:cubicBezTo>
                      <a:pt x="101827" y="840896"/>
                      <a:pt x="157615" y="841872"/>
                      <a:pt x="212445" y="842842"/>
                    </a:cubicBezTo>
                    <a:cubicBezTo>
                      <a:pt x="240726" y="811706"/>
                      <a:pt x="251543" y="795702"/>
                      <a:pt x="267178" y="7831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0" name="Google Shape;3100;p32"/>
              <p:cNvSpPr/>
              <p:nvPr/>
            </p:nvSpPr>
            <p:spPr>
              <a:xfrm>
                <a:off x="15362630" y="2308747"/>
                <a:ext cx="242091" cy="821293"/>
              </a:xfrm>
              <a:custGeom>
                <a:avLst/>
                <a:gdLst/>
                <a:ahLst/>
                <a:cxnLst/>
                <a:rect l="l" t="t" r="r" b="b"/>
                <a:pathLst>
                  <a:path w="242091" h="821293" extrusionOk="0">
                    <a:moveTo>
                      <a:pt x="212504" y="766545"/>
                    </a:moveTo>
                    <a:cubicBezTo>
                      <a:pt x="213798" y="764285"/>
                      <a:pt x="219244" y="764616"/>
                      <a:pt x="220045" y="763564"/>
                    </a:cubicBezTo>
                    <a:cubicBezTo>
                      <a:pt x="226401" y="755240"/>
                      <a:pt x="235236" y="749370"/>
                      <a:pt x="241954" y="741436"/>
                    </a:cubicBezTo>
                    <a:cubicBezTo>
                      <a:pt x="228907" y="724684"/>
                      <a:pt x="228642" y="732440"/>
                      <a:pt x="227749" y="729399"/>
                    </a:cubicBezTo>
                    <a:cubicBezTo>
                      <a:pt x="223494" y="714999"/>
                      <a:pt x="200523" y="704480"/>
                      <a:pt x="199186" y="699749"/>
                    </a:cubicBezTo>
                    <a:cubicBezTo>
                      <a:pt x="194525" y="683284"/>
                      <a:pt x="168950" y="663692"/>
                      <a:pt x="162811" y="655444"/>
                    </a:cubicBezTo>
                    <a:cubicBezTo>
                      <a:pt x="157793" y="648696"/>
                      <a:pt x="154252" y="640562"/>
                      <a:pt x="146115" y="636594"/>
                    </a:cubicBezTo>
                    <a:cubicBezTo>
                      <a:pt x="125987" y="593791"/>
                      <a:pt x="128039" y="605378"/>
                      <a:pt x="149623" y="576594"/>
                    </a:cubicBezTo>
                    <a:cubicBezTo>
                      <a:pt x="169806" y="549686"/>
                      <a:pt x="161761" y="556601"/>
                      <a:pt x="164717" y="554336"/>
                    </a:cubicBezTo>
                    <a:cubicBezTo>
                      <a:pt x="171592" y="549057"/>
                      <a:pt x="175555" y="541616"/>
                      <a:pt x="180455" y="534739"/>
                    </a:cubicBezTo>
                    <a:cubicBezTo>
                      <a:pt x="187606" y="524707"/>
                      <a:pt x="198796" y="518383"/>
                      <a:pt x="208065" y="503517"/>
                    </a:cubicBezTo>
                    <a:cubicBezTo>
                      <a:pt x="221171" y="482478"/>
                      <a:pt x="228534" y="483312"/>
                      <a:pt x="230716" y="478841"/>
                    </a:cubicBezTo>
                    <a:cubicBezTo>
                      <a:pt x="240531" y="458718"/>
                      <a:pt x="248018" y="472078"/>
                      <a:pt x="235566" y="459867"/>
                    </a:cubicBezTo>
                    <a:cubicBezTo>
                      <a:pt x="218199" y="442839"/>
                      <a:pt x="184905" y="409731"/>
                      <a:pt x="166303" y="393591"/>
                    </a:cubicBezTo>
                    <a:cubicBezTo>
                      <a:pt x="160289" y="388372"/>
                      <a:pt x="161128" y="380530"/>
                      <a:pt x="145612" y="371832"/>
                    </a:cubicBezTo>
                    <a:cubicBezTo>
                      <a:pt x="141340" y="359995"/>
                      <a:pt x="146289" y="366775"/>
                      <a:pt x="139928" y="355795"/>
                    </a:cubicBezTo>
                    <a:cubicBezTo>
                      <a:pt x="134378" y="346219"/>
                      <a:pt x="136836" y="331803"/>
                      <a:pt x="147853" y="324790"/>
                    </a:cubicBezTo>
                    <a:cubicBezTo>
                      <a:pt x="150306" y="320525"/>
                      <a:pt x="166677" y="295947"/>
                      <a:pt x="175712" y="288007"/>
                    </a:cubicBezTo>
                    <a:cubicBezTo>
                      <a:pt x="185511" y="279401"/>
                      <a:pt x="199792" y="259186"/>
                      <a:pt x="200155" y="259110"/>
                    </a:cubicBezTo>
                    <a:cubicBezTo>
                      <a:pt x="210647" y="256937"/>
                      <a:pt x="211833" y="244342"/>
                      <a:pt x="220895" y="240575"/>
                    </a:cubicBezTo>
                    <a:cubicBezTo>
                      <a:pt x="223883" y="239329"/>
                      <a:pt x="225751" y="237312"/>
                      <a:pt x="225984" y="233779"/>
                    </a:cubicBezTo>
                    <a:cubicBezTo>
                      <a:pt x="226433" y="226999"/>
                      <a:pt x="231473" y="234538"/>
                      <a:pt x="233634" y="223980"/>
                    </a:cubicBezTo>
                    <a:cubicBezTo>
                      <a:pt x="220191" y="211797"/>
                      <a:pt x="220944" y="212041"/>
                      <a:pt x="211410" y="201392"/>
                    </a:cubicBezTo>
                    <a:cubicBezTo>
                      <a:pt x="203230" y="192249"/>
                      <a:pt x="127795" y="169915"/>
                      <a:pt x="162784" y="122932"/>
                    </a:cubicBezTo>
                    <a:cubicBezTo>
                      <a:pt x="168988" y="114602"/>
                      <a:pt x="166179" y="107004"/>
                      <a:pt x="173920" y="105373"/>
                    </a:cubicBezTo>
                    <a:cubicBezTo>
                      <a:pt x="174283" y="105302"/>
                      <a:pt x="188624" y="79131"/>
                      <a:pt x="190595" y="78139"/>
                    </a:cubicBezTo>
                    <a:cubicBezTo>
                      <a:pt x="203301" y="71766"/>
                      <a:pt x="209445" y="57962"/>
                      <a:pt x="215037" y="53410"/>
                    </a:cubicBezTo>
                    <a:cubicBezTo>
                      <a:pt x="214696" y="53128"/>
                      <a:pt x="172166" y="17326"/>
                      <a:pt x="158854" y="6119"/>
                    </a:cubicBezTo>
                    <a:cubicBezTo>
                      <a:pt x="129154" y="5560"/>
                      <a:pt x="91437" y="1593"/>
                      <a:pt x="54190" y="0"/>
                    </a:cubicBezTo>
                    <a:cubicBezTo>
                      <a:pt x="76636" y="23196"/>
                      <a:pt x="125446" y="50944"/>
                      <a:pt x="119859" y="74254"/>
                    </a:cubicBezTo>
                    <a:cubicBezTo>
                      <a:pt x="122712" y="97325"/>
                      <a:pt x="72830" y="123165"/>
                      <a:pt x="70654" y="126531"/>
                    </a:cubicBezTo>
                    <a:cubicBezTo>
                      <a:pt x="61526" y="140627"/>
                      <a:pt x="47093" y="150854"/>
                      <a:pt x="41035" y="167226"/>
                    </a:cubicBezTo>
                    <a:cubicBezTo>
                      <a:pt x="40921" y="167535"/>
                      <a:pt x="40591" y="167806"/>
                      <a:pt x="40375" y="168099"/>
                    </a:cubicBezTo>
                    <a:cubicBezTo>
                      <a:pt x="43894" y="171167"/>
                      <a:pt x="39850" y="187078"/>
                      <a:pt x="46395" y="196118"/>
                    </a:cubicBezTo>
                    <a:cubicBezTo>
                      <a:pt x="67757" y="225633"/>
                      <a:pt x="82477" y="244293"/>
                      <a:pt x="86640" y="268957"/>
                    </a:cubicBezTo>
                    <a:cubicBezTo>
                      <a:pt x="87046" y="271375"/>
                      <a:pt x="87766" y="275737"/>
                      <a:pt x="87030" y="276035"/>
                    </a:cubicBezTo>
                    <a:cubicBezTo>
                      <a:pt x="78574" y="279498"/>
                      <a:pt x="92677" y="277927"/>
                      <a:pt x="62944" y="302879"/>
                    </a:cubicBezTo>
                    <a:cubicBezTo>
                      <a:pt x="65500" y="315522"/>
                      <a:pt x="49762" y="316140"/>
                      <a:pt x="17090" y="361188"/>
                    </a:cubicBezTo>
                    <a:cubicBezTo>
                      <a:pt x="23164" y="366185"/>
                      <a:pt x="25075" y="365106"/>
                      <a:pt x="25920" y="366992"/>
                    </a:cubicBezTo>
                    <a:cubicBezTo>
                      <a:pt x="29688" y="375479"/>
                      <a:pt x="99806" y="448839"/>
                      <a:pt x="109622" y="459905"/>
                    </a:cubicBezTo>
                    <a:cubicBezTo>
                      <a:pt x="123210" y="475237"/>
                      <a:pt x="117060" y="486808"/>
                      <a:pt x="105150" y="490504"/>
                    </a:cubicBezTo>
                    <a:cubicBezTo>
                      <a:pt x="102438" y="499067"/>
                      <a:pt x="100288" y="497474"/>
                      <a:pt x="92108" y="509343"/>
                    </a:cubicBezTo>
                    <a:cubicBezTo>
                      <a:pt x="78217" y="529509"/>
                      <a:pt x="64926" y="532875"/>
                      <a:pt x="64422" y="535931"/>
                    </a:cubicBezTo>
                    <a:cubicBezTo>
                      <a:pt x="63372" y="542294"/>
                      <a:pt x="16738" y="587883"/>
                      <a:pt x="9370" y="601237"/>
                    </a:cubicBezTo>
                    <a:cubicBezTo>
                      <a:pt x="-1246" y="620471"/>
                      <a:pt x="-8219" y="597931"/>
                      <a:pt x="19185" y="629565"/>
                    </a:cubicBezTo>
                    <a:cubicBezTo>
                      <a:pt x="20366" y="630926"/>
                      <a:pt x="21367" y="632622"/>
                      <a:pt x="22840" y="633522"/>
                    </a:cubicBezTo>
                    <a:cubicBezTo>
                      <a:pt x="40986" y="644545"/>
                      <a:pt x="61759" y="673924"/>
                      <a:pt x="67600" y="676304"/>
                    </a:cubicBezTo>
                    <a:cubicBezTo>
                      <a:pt x="69842" y="677220"/>
                      <a:pt x="72510" y="679198"/>
                      <a:pt x="73258" y="681311"/>
                    </a:cubicBezTo>
                    <a:cubicBezTo>
                      <a:pt x="77854" y="694318"/>
                      <a:pt x="94582" y="693668"/>
                      <a:pt x="102199" y="713791"/>
                    </a:cubicBezTo>
                    <a:cubicBezTo>
                      <a:pt x="119653" y="717877"/>
                      <a:pt x="126577" y="739312"/>
                      <a:pt x="110222" y="750720"/>
                    </a:cubicBezTo>
                    <a:cubicBezTo>
                      <a:pt x="108853" y="751674"/>
                      <a:pt x="63751" y="803425"/>
                      <a:pt x="47093" y="821294"/>
                    </a:cubicBezTo>
                    <a:cubicBezTo>
                      <a:pt x="82748" y="817478"/>
                      <a:pt x="122771" y="814183"/>
                      <a:pt x="166601" y="811343"/>
                    </a:cubicBezTo>
                    <a:cubicBezTo>
                      <a:pt x="186226" y="791735"/>
                      <a:pt x="210024" y="770859"/>
                      <a:pt x="212504" y="76654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1" name="Google Shape;3101;p32"/>
              <p:cNvSpPr/>
              <p:nvPr/>
            </p:nvSpPr>
            <p:spPr>
              <a:xfrm>
                <a:off x="17721200" y="2802183"/>
                <a:ext cx="213342" cy="324052"/>
              </a:xfrm>
              <a:custGeom>
                <a:avLst/>
                <a:gdLst/>
                <a:ahLst/>
                <a:cxnLst/>
                <a:rect l="l" t="t" r="r" b="b"/>
                <a:pathLst>
                  <a:path w="213342" h="324052" extrusionOk="0">
                    <a:moveTo>
                      <a:pt x="103393" y="190401"/>
                    </a:moveTo>
                    <a:cubicBezTo>
                      <a:pt x="220259" y="123225"/>
                      <a:pt x="209020" y="132460"/>
                      <a:pt x="175325" y="83001"/>
                    </a:cubicBezTo>
                    <a:cubicBezTo>
                      <a:pt x="153746" y="53161"/>
                      <a:pt x="128946" y="26198"/>
                      <a:pt x="103279" y="0"/>
                    </a:cubicBezTo>
                    <a:cubicBezTo>
                      <a:pt x="98001" y="8005"/>
                      <a:pt x="85024" y="28724"/>
                      <a:pt x="66926" y="39753"/>
                    </a:cubicBezTo>
                    <a:cubicBezTo>
                      <a:pt x="61588" y="43004"/>
                      <a:pt x="66114" y="46934"/>
                      <a:pt x="55271" y="54494"/>
                    </a:cubicBezTo>
                    <a:cubicBezTo>
                      <a:pt x="53008" y="56076"/>
                      <a:pt x="2579" y="114494"/>
                      <a:pt x="2249" y="114846"/>
                    </a:cubicBezTo>
                    <a:cubicBezTo>
                      <a:pt x="-1644" y="119068"/>
                      <a:pt x="-1682" y="115133"/>
                      <a:pt x="11977" y="128119"/>
                    </a:cubicBezTo>
                    <a:cubicBezTo>
                      <a:pt x="15875" y="131820"/>
                      <a:pt x="20563" y="138860"/>
                      <a:pt x="22566" y="140074"/>
                    </a:cubicBezTo>
                    <a:cubicBezTo>
                      <a:pt x="40713" y="151098"/>
                      <a:pt x="61486" y="180477"/>
                      <a:pt x="67327" y="182857"/>
                    </a:cubicBezTo>
                    <a:cubicBezTo>
                      <a:pt x="69568" y="183772"/>
                      <a:pt x="72243" y="185751"/>
                      <a:pt x="72984" y="187864"/>
                    </a:cubicBezTo>
                    <a:cubicBezTo>
                      <a:pt x="77516" y="200676"/>
                      <a:pt x="94287" y="200167"/>
                      <a:pt x="101926" y="220344"/>
                    </a:cubicBezTo>
                    <a:cubicBezTo>
                      <a:pt x="119380" y="224430"/>
                      <a:pt x="126304" y="245865"/>
                      <a:pt x="109949" y="257267"/>
                    </a:cubicBezTo>
                    <a:cubicBezTo>
                      <a:pt x="108671" y="258156"/>
                      <a:pt x="60506" y="313121"/>
                      <a:pt x="51351" y="323424"/>
                    </a:cubicBezTo>
                    <a:cubicBezTo>
                      <a:pt x="89160" y="323766"/>
                      <a:pt x="124783" y="323988"/>
                      <a:pt x="157855" y="324053"/>
                    </a:cubicBezTo>
                    <a:cubicBezTo>
                      <a:pt x="267467" y="297394"/>
                      <a:pt x="196195" y="254883"/>
                      <a:pt x="103393" y="1904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2" name="Google Shape;3102;p32"/>
              <p:cNvSpPr/>
              <p:nvPr/>
            </p:nvSpPr>
            <p:spPr>
              <a:xfrm>
                <a:off x="16278295" y="2292483"/>
                <a:ext cx="177065" cy="813039"/>
              </a:xfrm>
              <a:custGeom>
                <a:avLst/>
                <a:gdLst/>
                <a:ahLst/>
                <a:cxnLst/>
                <a:rect l="l" t="t" r="r" b="b"/>
                <a:pathLst>
                  <a:path w="177065" h="813039" extrusionOk="0">
                    <a:moveTo>
                      <a:pt x="170920" y="766426"/>
                    </a:moveTo>
                    <a:cubicBezTo>
                      <a:pt x="174612" y="753880"/>
                      <a:pt x="181656" y="747560"/>
                      <a:pt x="166681" y="741241"/>
                    </a:cubicBezTo>
                    <a:cubicBezTo>
                      <a:pt x="149422" y="733957"/>
                      <a:pt x="169745" y="739989"/>
                      <a:pt x="139921" y="718647"/>
                    </a:cubicBezTo>
                    <a:cubicBezTo>
                      <a:pt x="128374" y="710382"/>
                      <a:pt x="136722" y="708062"/>
                      <a:pt x="113789" y="687132"/>
                    </a:cubicBezTo>
                    <a:cubicBezTo>
                      <a:pt x="100834" y="675306"/>
                      <a:pt x="88529" y="662744"/>
                      <a:pt x="76564" y="647054"/>
                    </a:cubicBezTo>
                    <a:cubicBezTo>
                      <a:pt x="78010" y="644653"/>
                      <a:pt x="79775" y="642258"/>
                      <a:pt x="82000" y="640935"/>
                    </a:cubicBezTo>
                    <a:cubicBezTo>
                      <a:pt x="103417" y="628172"/>
                      <a:pt x="106908" y="606527"/>
                      <a:pt x="145460" y="571782"/>
                    </a:cubicBezTo>
                    <a:cubicBezTo>
                      <a:pt x="148275" y="567473"/>
                      <a:pt x="155800" y="557767"/>
                      <a:pt x="157456" y="551773"/>
                    </a:cubicBezTo>
                    <a:cubicBezTo>
                      <a:pt x="180714" y="533346"/>
                      <a:pt x="132272" y="505489"/>
                      <a:pt x="107174" y="470690"/>
                    </a:cubicBezTo>
                    <a:cubicBezTo>
                      <a:pt x="95913" y="455077"/>
                      <a:pt x="77431" y="446134"/>
                      <a:pt x="69343" y="427952"/>
                    </a:cubicBezTo>
                    <a:cubicBezTo>
                      <a:pt x="69067" y="427334"/>
                      <a:pt x="68325" y="426743"/>
                      <a:pt x="67670" y="426499"/>
                    </a:cubicBezTo>
                    <a:cubicBezTo>
                      <a:pt x="48646" y="419410"/>
                      <a:pt x="83018" y="405563"/>
                      <a:pt x="87668" y="389516"/>
                    </a:cubicBezTo>
                    <a:cubicBezTo>
                      <a:pt x="87782" y="389142"/>
                      <a:pt x="126457" y="348284"/>
                      <a:pt x="138611" y="343791"/>
                    </a:cubicBezTo>
                    <a:cubicBezTo>
                      <a:pt x="145081" y="341401"/>
                      <a:pt x="144063" y="331673"/>
                      <a:pt x="151750" y="330350"/>
                    </a:cubicBezTo>
                    <a:cubicBezTo>
                      <a:pt x="152145" y="330285"/>
                      <a:pt x="151961" y="327505"/>
                      <a:pt x="152248" y="326026"/>
                    </a:cubicBezTo>
                    <a:cubicBezTo>
                      <a:pt x="158512" y="293671"/>
                      <a:pt x="159021" y="306537"/>
                      <a:pt x="152546" y="290939"/>
                    </a:cubicBezTo>
                    <a:cubicBezTo>
                      <a:pt x="120145" y="281878"/>
                      <a:pt x="90591" y="223113"/>
                      <a:pt x="71649" y="200427"/>
                    </a:cubicBezTo>
                    <a:cubicBezTo>
                      <a:pt x="69527" y="197880"/>
                      <a:pt x="63003" y="197180"/>
                      <a:pt x="56128" y="182114"/>
                    </a:cubicBezTo>
                    <a:cubicBezTo>
                      <a:pt x="61103" y="177811"/>
                      <a:pt x="63712" y="171741"/>
                      <a:pt x="68065" y="167237"/>
                    </a:cubicBezTo>
                    <a:cubicBezTo>
                      <a:pt x="86482" y="148166"/>
                      <a:pt x="110525" y="140914"/>
                      <a:pt x="143137" y="104359"/>
                    </a:cubicBezTo>
                    <a:cubicBezTo>
                      <a:pt x="152503" y="93862"/>
                      <a:pt x="162995" y="84881"/>
                      <a:pt x="175316" y="77440"/>
                    </a:cubicBezTo>
                    <a:cubicBezTo>
                      <a:pt x="171424" y="72042"/>
                      <a:pt x="178943" y="71988"/>
                      <a:pt x="176605" y="61957"/>
                    </a:cubicBezTo>
                    <a:cubicBezTo>
                      <a:pt x="178738" y="54169"/>
                      <a:pt x="155724" y="34111"/>
                      <a:pt x="148394" y="26475"/>
                    </a:cubicBezTo>
                    <a:cubicBezTo>
                      <a:pt x="133468" y="10926"/>
                      <a:pt x="127080" y="3864"/>
                      <a:pt x="123842" y="0"/>
                    </a:cubicBezTo>
                    <a:cubicBezTo>
                      <a:pt x="101928" y="585"/>
                      <a:pt x="80170" y="1165"/>
                      <a:pt x="58613" y="1740"/>
                    </a:cubicBezTo>
                    <a:cubicBezTo>
                      <a:pt x="66636" y="9511"/>
                      <a:pt x="69397" y="16909"/>
                      <a:pt x="77144" y="24150"/>
                    </a:cubicBezTo>
                    <a:cubicBezTo>
                      <a:pt x="142255" y="85055"/>
                      <a:pt x="115143" y="41628"/>
                      <a:pt x="57292" y="119832"/>
                    </a:cubicBezTo>
                    <a:cubicBezTo>
                      <a:pt x="51694" y="127393"/>
                      <a:pt x="31328" y="135457"/>
                      <a:pt x="25768" y="143044"/>
                    </a:cubicBezTo>
                    <a:cubicBezTo>
                      <a:pt x="20294" y="150518"/>
                      <a:pt x="16304" y="156171"/>
                      <a:pt x="11389" y="158295"/>
                    </a:cubicBezTo>
                    <a:cubicBezTo>
                      <a:pt x="182" y="163140"/>
                      <a:pt x="1779" y="177822"/>
                      <a:pt x="1260" y="179052"/>
                    </a:cubicBezTo>
                    <a:cubicBezTo>
                      <a:pt x="-1886" y="186488"/>
                      <a:pt x="1325" y="192937"/>
                      <a:pt x="5769" y="197625"/>
                    </a:cubicBezTo>
                    <a:cubicBezTo>
                      <a:pt x="16185" y="208627"/>
                      <a:pt x="18340" y="219114"/>
                      <a:pt x="31420" y="227866"/>
                    </a:cubicBezTo>
                    <a:cubicBezTo>
                      <a:pt x="36644" y="231362"/>
                      <a:pt x="49599" y="259641"/>
                      <a:pt x="54033" y="264703"/>
                    </a:cubicBezTo>
                    <a:cubicBezTo>
                      <a:pt x="58705" y="270036"/>
                      <a:pt x="65331" y="273792"/>
                      <a:pt x="69500" y="279423"/>
                    </a:cubicBezTo>
                    <a:cubicBezTo>
                      <a:pt x="92291" y="310222"/>
                      <a:pt x="73809" y="285146"/>
                      <a:pt x="98674" y="308228"/>
                    </a:cubicBezTo>
                    <a:cubicBezTo>
                      <a:pt x="91977" y="315484"/>
                      <a:pt x="86071" y="323451"/>
                      <a:pt x="79780" y="330979"/>
                    </a:cubicBezTo>
                    <a:cubicBezTo>
                      <a:pt x="57806" y="357264"/>
                      <a:pt x="50048" y="356484"/>
                      <a:pt x="47439" y="363843"/>
                    </a:cubicBezTo>
                    <a:cubicBezTo>
                      <a:pt x="42799" y="376964"/>
                      <a:pt x="21783" y="396242"/>
                      <a:pt x="18243" y="412473"/>
                    </a:cubicBezTo>
                    <a:cubicBezTo>
                      <a:pt x="14242" y="418223"/>
                      <a:pt x="8644" y="418473"/>
                      <a:pt x="9868" y="433463"/>
                    </a:cubicBezTo>
                    <a:cubicBezTo>
                      <a:pt x="10826" y="445267"/>
                      <a:pt x="22308" y="461753"/>
                      <a:pt x="26986" y="464013"/>
                    </a:cubicBezTo>
                    <a:cubicBezTo>
                      <a:pt x="50573" y="475416"/>
                      <a:pt x="52251" y="488271"/>
                      <a:pt x="63718" y="499002"/>
                    </a:cubicBezTo>
                    <a:cubicBezTo>
                      <a:pt x="124037" y="555420"/>
                      <a:pt x="105366" y="531325"/>
                      <a:pt x="94018" y="547784"/>
                    </a:cubicBezTo>
                    <a:cubicBezTo>
                      <a:pt x="20430" y="654615"/>
                      <a:pt x="-3640" y="649417"/>
                      <a:pt x="42090" y="689143"/>
                    </a:cubicBezTo>
                    <a:cubicBezTo>
                      <a:pt x="94652" y="734981"/>
                      <a:pt x="106681" y="751251"/>
                      <a:pt x="113686" y="757646"/>
                    </a:cubicBezTo>
                    <a:cubicBezTo>
                      <a:pt x="117232" y="760876"/>
                      <a:pt x="113188" y="753137"/>
                      <a:pt x="58699" y="812644"/>
                    </a:cubicBezTo>
                    <a:cubicBezTo>
                      <a:pt x="81166" y="812752"/>
                      <a:pt x="103741" y="812882"/>
                      <a:pt x="126414" y="813040"/>
                    </a:cubicBezTo>
                    <a:cubicBezTo>
                      <a:pt x="130561" y="809284"/>
                      <a:pt x="135812" y="804390"/>
                      <a:pt x="143224" y="798033"/>
                    </a:cubicBezTo>
                    <a:cubicBezTo>
                      <a:pt x="155778" y="787253"/>
                      <a:pt x="166254" y="782294"/>
                      <a:pt x="170920" y="7664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3" name="Google Shape;3103;p32"/>
              <p:cNvSpPr/>
              <p:nvPr/>
            </p:nvSpPr>
            <p:spPr>
              <a:xfrm>
                <a:off x="15494794" y="2313549"/>
                <a:ext cx="175052" cy="806536"/>
              </a:xfrm>
              <a:custGeom>
                <a:avLst/>
                <a:gdLst/>
                <a:ahLst/>
                <a:cxnLst/>
                <a:rect l="l" t="t" r="r" b="b"/>
                <a:pathLst>
                  <a:path w="175052" h="806536" extrusionOk="0">
                    <a:moveTo>
                      <a:pt x="129021" y="791518"/>
                    </a:moveTo>
                    <a:cubicBezTo>
                      <a:pt x="175232" y="769797"/>
                      <a:pt x="193720" y="715737"/>
                      <a:pt x="151055" y="701575"/>
                    </a:cubicBezTo>
                    <a:cubicBezTo>
                      <a:pt x="149366" y="701012"/>
                      <a:pt x="147904" y="699570"/>
                      <a:pt x="146518" y="698345"/>
                    </a:cubicBezTo>
                    <a:cubicBezTo>
                      <a:pt x="102970" y="659850"/>
                      <a:pt x="104145" y="652799"/>
                      <a:pt x="101763" y="650349"/>
                    </a:cubicBezTo>
                    <a:cubicBezTo>
                      <a:pt x="55167" y="602261"/>
                      <a:pt x="53738" y="603909"/>
                      <a:pt x="60142" y="596267"/>
                    </a:cubicBezTo>
                    <a:cubicBezTo>
                      <a:pt x="60445" y="595910"/>
                      <a:pt x="107133" y="535091"/>
                      <a:pt x="131067" y="517575"/>
                    </a:cubicBezTo>
                    <a:cubicBezTo>
                      <a:pt x="142225" y="509408"/>
                      <a:pt x="160036" y="481903"/>
                      <a:pt x="160269" y="481150"/>
                    </a:cubicBezTo>
                    <a:cubicBezTo>
                      <a:pt x="168124" y="474918"/>
                      <a:pt x="178827" y="473015"/>
                      <a:pt x="164313" y="443083"/>
                    </a:cubicBezTo>
                    <a:cubicBezTo>
                      <a:pt x="160810" y="435864"/>
                      <a:pt x="141467" y="427610"/>
                      <a:pt x="137878" y="417454"/>
                    </a:cubicBezTo>
                    <a:cubicBezTo>
                      <a:pt x="137109" y="415275"/>
                      <a:pt x="134359" y="413243"/>
                      <a:pt x="132052" y="412300"/>
                    </a:cubicBezTo>
                    <a:cubicBezTo>
                      <a:pt x="126032" y="409850"/>
                      <a:pt x="104637" y="379587"/>
                      <a:pt x="85949" y="368233"/>
                    </a:cubicBezTo>
                    <a:cubicBezTo>
                      <a:pt x="84428" y="367306"/>
                      <a:pt x="83399" y="365561"/>
                      <a:pt x="82181" y="364163"/>
                    </a:cubicBezTo>
                    <a:cubicBezTo>
                      <a:pt x="55156" y="332968"/>
                      <a:pt x="48318" y="359432"/>
                      <a:pt x="133325" y="263148"/>
                    </a:cubicBezTo>
                    <a:cubicBezTo>
                      <a:pt x="176970" y="213716"/>
                      <a:pt x="158498" y="215786"/>
                      <a:pt x="127294" y="173697"/>
                    </a:cubicBezTo>
                    <a:cubicBezTo>
                      <a:pt x="115736" y="158105"/>
                      <a:pt x="98872" y="170142"/>
                      <a:pt x="77926" y="126796"/>
                    </a:cubicBezTo>
                    <a:cubicBezTo>
                      <a:pt x="103879" y="90100"/>
                      <a:pt x="138073" y="70959"/>
                      <a:pt x="146789" y="49643"/>
                    </a:cubicBezTo>
                    <a:cubicBezTo>
                      <a:pt x="145663" y="40219"/>
                      <a:pt x="112720" y="20166"/>
                      <a:pt x="89474" y="0"/>
                    </a:cubicBezTo>
                    <a:cubicBezTo>
                      <a:pt x="61766" y="683"/>
                      <a:pt x="46651" y="1051"/>
                      <a:pt x="46619" y="1051"/>
                    </a:cubicBezTo>
                    <a:cubicBezTo>
                      <a:pt x="40528" y="1393"/>
                      <a:pt x="33837" y="1452"/>
                      <a:pt x="26696" y="1317"/>
                    </a:cubicBezTo>
                    <a:cubicBezTo>
                      <a:pt x="40003" y="12525"/>
                      <a:pt x="82539" y="48326"/>
                      <a:pt x="82880" y="48608"/>
                    </a:cubicBezTo>
                    <a:cubicBezTo>
                      <a:pt x="77287" y="53155"/>
                      <a:pt x="71137" y="66964"/>
                      <a:pt x="58437" y="73338"/>
                    </a:cubicBezTo>
                    <a:cubicBezTo>
                      <a:pt x="56466" y="74330"/>
                      <a:pt x="42125" y="100501"/>
                      <a:pt x="41762" y="100571"/>
                    </a:cubicBezTo>
                    <a:cubicBezTo>
                      <a:pt x="34026" y="102202"/>
                      <a:pt x="36831" y="109801"/>
                      <a:pt x="30626" y="118131"/>
                    </a:cubicBezTo>
                    <a:cubicBezTo>
                      <a:pt x="-4362" y="165113"/>
                      <a:pt x="71067" y="187447"/>
                      <a:pt x="79252" y="196590"/>
                    </a:cubicBezTo>
                    <a:cubicBezTo>
                      <a:pt x="88786" y="207245"/>
                      <a:pt x="88033" y="206995"/>
                      <a:pt x="101476" y="219179"/>
                    </a:cubicBezTo>
                    <a:cubicBezTo>
                      <a:pt x="99321" y="229736"/>
                      <a:pt x="94276" y="222197"/>
                      <a:pt x="93826" y="228977"/>
                    </a:cubicBezTo>
                    <a:cubicBezTo>
                      <a:pt x="93599" y="232505"/>
                      <a:pt x="91726" y="234527"/>
                      <a:pt x="88737" y="235773"/>
                    </a:cubicBezTo>
                    <a:cubicBezTo>
                      <a:pt x="79675" y="239540"/>
                      <a:pt x="78489" y="252135"/>
                      <a:pt x="67997" y="254308"/>
                    </a:cubicBezTo>
                    <a:cubicBezTo>
                      <a:pt x="67635" y="254379"/>
                      <a:pt x="53353" y="274599"/>
                      <a:pt x="43554" y="283205"/>
                    </a:cubicBezTo>
                    <a:cubicBezTo>
                      <a:pt x="34513" y="291145"/>
                      <a:pt x="18148" y="315723"/>
                      <a:pt x="15695" y="319988"/>
                    </a:cubicBezTo>
                    <a:cubicBezTo>
                      <a:pt x="4678" y="327001"/>
                      <a:pt x="2226" y="341417"/>
                      <a:pt x="7770" y="350994"/>
                    </a:cubicBezTo>
                    <a:cubicBezTo>
                      <a:pt x="14131" y="361979"/>
                      <a:pt x="9183" y="355194"/>
                      <a:pt x="13454" y="367030"/>
                    </a:cubicBezTo>
                    <a:cubicBezTo>
                      <a:pt x="28964" y="375728"/>
                      <a:pt x="28131" y="383576"/>
                      <a:pt x="34145" y="388790"/>
                    </a:cubicBezTo>
                    <a:cubicBezTo>
                      <a:pt x="52741" y="404929"/>
                      <a:pt x="86041" y="438037"/>
                      <a:pt x="103408" y="455066"/>
                    </a:cubicBezTo>
                    <a:cubicBezTo>
                      <a:pt x="115860" y="467271"/>
                      <a:pt x="108373" y="453917"/>
                      <a:pt x="98558" y="474040"/>
                    </a:cubicBezTo>
                    <a:cubicBezTo>
                      <a:pt x="96376" y="478511"/>
                      <a:pt x="89013" y="477682"/>
                      <a:pt x="75907" y="498715"/>
                    </a:cubicBezTo>
                    <a:cubicBezTo>
                      <a:pt x="66638" y="513581"/>
                      <a:pt x="55448" y="519911"/>
                      <a:pt x="48297" y="529937"/>
                    </a:cubicBezTo>
                    <a:cubicBezTo>
                      <a:pt x="43397" y="536815"/>
                      <a:pt x="39435" y="544256"/>
                      <a:pt x="32559" y="549534"/>
                    </a:cubicBezTo>
                    <a:cubicBezTo>
                      <a:pt x="29603" y="551800"/>
                      <a:pt x="37653" y="544884"/>
                      <a:pt x="17466" y="571793"/>
                    </a:cubicBezTo>
                    <a:cubicBezTo>
                      <a:pt x="-4119" y="600576"/>
                      <a:pt x="-6171" y="588994"/>
                      <a:pt x="13958" y="631793"/>
                    </a:cubicBezTo>
                    <a:cubicBezTo>
                      <a:pt x="22094" y="635760"/>
                      <a:pt x="25630" y="643895"/>
                      <a:pt x="30653" y="650642"/>
                    </a:cubicBezTo>
                    <a:cubicBezTo>
                      <a:pt x="36787" y="658896"/>
                      <a:pt x="62367" y="678482"/>
                      <a:pt x="67028" y="694947"/>
                    </a:cubicBezTo>
                    <a:cubicBezTo>
                      <a:pt x="68365" y="699678"/>
                      <a:pt x="91336" y="710192"/>
                      <a:pt x="95591" y="724598"/>
                    </a:cubicBezTo>
                    <a:cubicBezTo>
                      <a:pt x="96484" y="727638"/>
                      <a:pt x="96750" y="719888"/>
                      <a:pt x="109797" y="736634"/>
                    </a:cubicBezTo>
                    <a:cubicBezTo>
                      <a:pt x="103078" y="744574"/>
                      <a:pt x="94243" y="750438"/>
                      <a:pt x="87887" y="758763"/>
                    </a:cubicBezTo>
                    <a:cubicBezTo>
                      <a:pt x="87086" y="759814"/>
                      <a:pt x="81640" y="759483"/>
                      <a:pt x="80346" y="761743"/>
                    </a:cubicBezTo>
                    <a:cubicBezTo>
                      <a:pt x="77867" y="766057"/>
                      <a:pt x="54062" y="786933"/>
                      <a:pt x="34449" y="806536"/>
                    </a:cubicBezTo>
                    <a:cubicBezTo>
                      <a:pt x="61793" y="804764"/>
                      <a:pt x="90610" y="803176"/>
                      <a:pt x="120759" y="801751"/>
                    </a:cubicBezTo>
                    <a:cubicBezTo>
                      <a:pt x="126141" y="797095"/>
                      <a:pt x="124327" y="793730"/>
                      <a:pt x="129021" y="791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4" name="Google Shape;3104;p32"/>
              <p:cNvSpPr/>
              <p:nvPr/>
            </p:nvSpPr>
            <p:spPr>
              <a:xfrm>
                <a:off x="17492777" y="2257559"/>
                <a:ext cx="177087" cy="865902"/>
              </a:xfrm>
              <a:custGeom>
                <a:avLst/>
                <a:gdLst/>
                <a:ahLst/>
                <a:cxnLst/>
                <a:rect l="l" t="t" r="r" b="b"/>
                <a:pathLst>
                  <a:path w="177087" h="865902" extrusionOk="0">
                    <a:moveTo>
                      <a:pt x="172458" y="794781"/>
                    </a:moveTo>
                    <a:cubicBezTo>
                      <a:pt x="185288" y="777596"/>
                      <a:pt x="160304" y="776420"/>
                      <a:pt x="158350" y="771098"/>
                    </a:cubicBezTo>
                    <a:cubicBezTo>
                      <a:pt x="153450" y="757765"/>
                      <a:pt x="137241" y="755495"/>
                      <a:pt x="133181" y="746498"/>
                    </a:cubicBezTo>
                    <a:cubicBezTo>
                      <a:pt x="123740" y="725557"/>
                      <a:pt x="104932" y="719167"/>
                      <a:pt x="76559" y="681962"/>
                    </a:cubicBezTo>
                    <a:cubicBezTo>
                      <a:pt x="82563" y="671979"/>
                      <a:pt x="86975" y="677469"/>
                      <a:pt x="104082" y="653796"/>
                    </a:cubicBezTo>
                    <a:cubicBezTo>
                      <a:pt x="138373" y="606364"/>
                      <a:pt x="143429" y="615258"/>
                      <a:pt x="156298" y="589791"/>
                    </a:cubicBezTo>
                    <a:cubicBezTo>
                      <a:pt x="164575" y="573380"/>
                      <a:pt x="174434" y="577364"/>
                      <a:pt x="134957" y="536251"/>
                    </a:cubicBezTo>
                    <a:cubicBezTo>
                      <a:pt x="125429" y="526328"/>
                      <a:pt x="115143" y="516665"/>
                      <a:pt x="107163" y="505603"/>
                    </a:cubicBezTo>
                    <a:cubicBezTo>
                      <a:pt x="95908" y="489989"/>
                      <a:pt x="77420" y="481047"/>
                      <a:pt x="69332" y="462864"/>
                    </a:cubicBezTo>
                    <a:cubicBezTo>
                      <a:pt x="68487" y="460962"/>
                      <a:pt x="66603" y="462008"/>
                      <a:pt x="60545" y="457125"/>
                    </a:cubicBezTo>
                    <a:cubicBezTo>
                      <a:pt x="67377" y="448102"/>
                      <a:pt x="121396" y="385056"/>
                      <a:pt x="138600" y="378693"/>
                    </a:cubicBezTo>
                    <a:cubicBezTo>
                      <a:pt x="145064" y="376303"/>
                      <a:pt x="144052" y="366575"/>
                      <a:pt x="151739" y="365252"/>
                    </a:cubicBezTo>
                    <a:cubicBezTo>
                      <a:pt x="152097" y="365193"/>
                      <a:pt x="150857" y="367713"/>
                      <a:pt x="156422" y="339753"/>
                    </a:cubicBezTo>
                    <a:cubicBezTo>
                      <a:pt x="158956" y="336431"/>
                      <a:pt x="156319" y="334957"/>
                      <a:pt x="152541" y="325841"/>
                    </a:cubicBezTo>
                    <a:cubicBezTo>
                      <a:pt x="117758" y="316113"/>
                      <a:pt x="77360" y="237903"/>
                      <a:pt x="70907" y="234473"/>
                    </a:cubicBezTo>
                    <a:cubicBezTo>
                      <a:pt x="63463" y="230522"/>
                      <a:pt x="59316" y="224002"/>
                      <a:pt x="56128" y="217016"/>
                    </a:cubicBezTo>
                    <a:cubicBezTo>
                      <a:pt x="57985" y="215412"/>
                      <a:pt x="59641" y="213390"/>
                      <a:pt x="61271" y="211141"/>
                    </a:cubicBezTo>
                    <a:cubicBezTo>
                      <a:pt x="79493" y="186011"/>
                      <a:pt x="104515" y="178152"/>
                      <a:pt x="123848" y="158539"/>
                    </a:cubicBezTo>
                    <a:cubicBezTo>
                      <a:pt x="150797" y="131197"/>
                      <a:pt x="157971" y="122818"/>
                      <a:pt x="175311" y="112342"/>
                    </a:cubicBezTo>
                    <a:cubicBezTo>
                      <a:pt x="171424" y="106950"/>
                      <a:pt x="178781" y="106793"/>
                      <a:pt x="176713" y="97211"/>
                    </a:cubicBezTo>
                    <a:cubicBezTo>
                      <a:pt x="173459" y="81819"/>
                      <a:pt x="114455" y="27418"/>
                      <a:pt x="91333" y="0"/>
                    </a:cubicBezTo>
                    <a:cubicBezTo>
                      <a:pt x="70139" y="742"/>
                      <a:pt x="48218" y="1496"/>
                      <a:pt x="25654" y="2260"/>
                    </a:cubicBezTo>
                    <a:cubicBezTo>
                      <a:pt x="29568" y="13121"/>
                      <a:pt x="37044" y="22453"/>
                      <a:pt x="40412" y="24079"/>
                    </a:cubicBezTo>
                    <a:cubicBezTo>
                      <a:pt x="64075" y="35525"/>
                      <a:pt x="65640" y="48310"/>
                      <a:pt x="77144" y="59068"/>
                    </a:cubicBezTo>
                    <a:cubicBezTo>
                      <a:pt x="141881" y="119621"/>
                      <a:pt x="115056" y="76671"/>
                      <a:pt x="57292" y="154751"/>
                    </a:cubicBezTo>
                    <a:cubicBezTo>
                      <a:pt x="51694" y="162311"/>
                      <a:pt x="31328" y="170375"/>
                      <a:pt x="25768" y="177963"/>
                    </a:cubicBezTo>
                    <a:cubicBezTo>
                      <a:pt x="20294" y="185436"/>
                      <a:pt x="16305" y="191094"/>
                      <a:pt x="11389" y="193213"/>
                    </a:cubicBezTo>
                    <a:cubicBezTo>
                      <a:pt x="188" y="198058"/>
                      <a:pt x="1779" y="212740"/>
                      <a:pt x="1260" y="213970"/>
                    </a:cubicBezTo>
                    <a:cubicBezTo>
                      <a:pt x="-1886" y="221406"/>
                      <a:pt x="1325" y="227855"/>
                      <a:pt x="5769" y="232543"/>
                    </a:cubicBezTo>
                    <a:cubicBezTo>
                      <a:pt x="16185" y="243545"/>
                      <a:pt x="18340" y="254032"/>
                      <a:pt x="31420" y="262784"/>
                    </a:cubicBezTo>
                    <a:cubicBezTo>
                      <a:pt x="36644" y="266280"/>
                      <a:pt x="49599" y="294559"/>
                      <a:pt x="54033" y="299621"/>
                    </a:cubicBezTo>
                    <a:cubicBezTo>
                      <a:pt x="58705" y="304954"/>
                      <a:pt x="65331" y="308710"/>
                      <a:pt x="69500" y="314341"/>
                    </a:cubicBezTo>
                    <a:cubicBezTo>
                      <a:pt x="93342" y="346560"/>
                      <a:pt x="70485" y="316986"/>
                      <a:pt x="98680" y="343146"/>
                    </a:cubicBezTo>
                    <a:cubicBezTo>
                      <a:pt x="91983" y="350403"/>
                      <a:pt x="86077" y="358370"/>
                      <a:pt x="79786" y="365897"/>
                    </a:cubicBezTo>
                    <a:cubicBezTo>
                      <a:pt x="57801" y="392199"/>
                      <a:pt x="50054" y="391396"/>
                      <a:pt x="47444" y="398762"/>
                    </a:cubicBezTo>
                    <a:cubicBezTo>
                      <a:pt x="42810" y="411866"/>
                      <a:pt x="21789" y="431171"/>
                      <a:pt x="18248" y="447392"/>
                    </a:cubicBezTo>
                    <a:cubicBezTo>
                      <a:pt x="14236" y="453153"/>
                      <a:pt x="8649" y="453391"/>
                      <a:pt x="9873" y="468382"/>
                    </a:cubicBezTo>
                    <a:cubicBezTo>
                      <a:pt x="10831" y="480185"/>
                      <a:pt x="22314" y="496672"/>
                      <a:pt x="26991" y="498932"/>
                    </a:cubicBezTo>
                    <a:cubicBezTo>
                      <a:pt x="55922" y="512925"/>
                      <a:pt x="37299" y="514697"/>
                      <a:pt x="106308" y="572790"/>
                    </a:cubicBezTo>
                    <a:cubicBezTo>
                      <a:pt x="95328" y="582903"/>
                      <a:pt x="96173" y="579597"/>
                      <a:pt x="94024" y="582697"/>
                    </a:cubicBezTo>
                    <a:cubicBezTo>
                      <a:pt x="43985" y="655357"/>
                      <a:pt x="34625" y="653606"/>
                      <a:pt x="20516" y="688379"/>
                    </a:cubicBezTo>
                    <a:cubicBezTo>
                      <a:pt x="13332" y="706090"/>
                      <a:pt x="34256" y="717227"/>
                      <a:pt x="42095" y="724056"/>
                    </a:cubicBezTo>
                    <a:cubicBezTo>
                      <a:pt x="94657" y="769889"/>
                      <a:pt x="106670" y="786153"/>
                      <a:pt x="113692" y="792559"/>
                    </a:cubicBezTo>
                    <a:cubicBezTo>
                      <a:pt x="115397" y="794114"/>
                      <a:pt x="116734" y="791269"/>
                      <a:pt x="99118" y="806428"/>
                    </a:cubicBezTo>
                    <a:cubicBezTo>
                      <a:pt x="68682" y="832599"/>
                      <a:pt x="52977" y="853773"/>
                      <a:pt x="45760" y="864975"/>
                    </a:cubicBezTo>
                    <a:cubicBezTo>
                      <a:pt x="66230" y="865301"/>
                      <a:pt x="86347" y="865610"/>
                      <a:pt x="106102" y="865902"/>
                    </a:cubicBezTo>
                    <a:cubicBezTo>
                      <a:pt x="115982" y="857014"/>
                      <a:pt x="131092" y="842614"/>
                      <a:pt x="159936" y="819500"/>
                    </a:cubicBezTo>
                    <a:cubicBezTo>
                      <a:pt x="167510" y="811376"/>
                      <a:pt x="170704" y="804596"/>
                      <a:pt x="172458" y="794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5" name="Google Shape;3105;p32"/>
              <p:cNvSpPr/>
              <p:nvPr/>
            </p:nvSpPr>
            <p:spPr>
              <a:xfrm>
                <a:off x="15869514" y="2303268"/>
                <a:ext cx="182520" cy="803051"/>
              </a:xfrm>
              <a:custGeom>
                <a:avLst/>
                <a:gdLst/>
                <a:ahLst/>
                <a:cxnLst/>
                <a:rect l="l" t="t" r="r" b="b"/>
                <a:pathLst>
                  <a:path w="182520" h="803051" extrusionOk="0">
                    <a:moveTo>
                      <a:pt x="164308" y="729215"/>
                    </a:moveTo>
                    <a:cubicBezTo>
                      <a:pt x="156463" y="708491"/>
                      <a:pt x="139237" y="709163"/>
                      <a:pt x="134500" y="695765"/>
                    </a:cubicBezTo>
                    <a:cubicBezTo>
                      <a:pt x="133731" y="693587"/>
                      <a:pt x="130981" y="691554"/>
                      <a:pt x="128669" y="690611"/>
                    </a:cubicBezTo>
                    <a:cubicBezTo>
                      <a:pt x="122649" y="688162"/>
                      <a:pt x="101254" y="657899"/>
                      <a:pt x="82566" y="646545"/>
                    </a:cubicBezTo>
                    <a:cubicBezTo>
                      <a:pt x="79957" y="644962"/>
                      <a:pt x="83795" y="645932"/>
                      <a:pt x="59125" y="623192"/>
                    </a:cubicBezTo>
                    <a:cubicBezTo>
                      <a:pt x="135290" y="534045"/>
                      <a:pt x="162364" y="514947"/>
                      <a:pt x="167345" y="499246"/>
                    </a:cubicBezTo>
                    <a:cubicBezTo>
                      <a:pt x="206843" y="486976"/>
                      <a:pt x="145858" y="445684"/>
                      <a:pt x="123575" y="414771"/>
                    </a:cubicBezTo>
                    <a:cubicBezTo>
                      <a:pt x="112314" y="399157"/>
                      <a:pt x="93832" y="390215"/>
                      <a:pt x="85744" y="372032"/>
                    </a:cubicBezTo>
                    <a:cubicBezTo>
                      <a:pt x="84883" y="370087"/>
                      <a:pt x="82902" y="371198"/>
                      <a:pt x="76649" y="366055"/>
                    </a:cubicBezTo>
                    <a:cubicBezTo>
                      <a:pt x="110528" y="319343"/>
                      <a:pt x="126520" y="319083"/>
                      <a:pt x="123878" y="305995"/>
                    </a:cubicBezTo>
                    <a:cubicBezTo>
                      <a:pt x="154509" y="280295"/>
                      <a:pt x="140016" y="281899"/>
                      <a:pt x="148689" y="278350"/>
                    </a:cubicBezTo>
                    <a:cubicBezTo>
                      <a:pt x="149447" y="278041"/>
                      <a:pt x="148705" y="273548"/>
                      <a:pt x="148283" y="271055"/>
                    </a:cubicBezTo>
                    <a:cubicBezTo>
                      <a:pt x="148056" y="269705"/>
                      <a:pt x="146545" y="268518"/>
                      <a:pt x="146459" y="267201"/>
                    </a:cubicBezTo>
                    <a:cubicBezTo>
                      <a:pt x="146042" y="260790"/>
                      <a:pt x="145798" y="258693"/>
                      <a:pt x="143254" y="257387"/>
                    </a:cubicBezTo>
                    <a:cubicBezTo>
                      <a:pt x="142989" y="238770"/>
                      <a:pt x="135891" y="241334"/>
                      <a:pt x="127722" y="227828"/>
                    </a:cubicBezTo>
                    <a:cubicBezTo>
                      <a:pt x="121929" y="218257"/>
                      <a:pt x="113219" y="210561"/>
                      <a:pt x="109624" y="199560"/>
                    </a:cubicBezTo>
                    <a:cubicBezTo>
                      <a:pt x="109185" y="198226"/>
                      <a:pt x="107718" y="197256"/>
                      <a:pt x="106841" y="196032"/>
                    </a:cubicBezTo>
                    <a:cubicBezTo>
                      <a:pt x="100079" y="186694"/>
                      <a:pt x="104286" y="170354"/>
                      <a:pt x="100642" y="167172"/>
                    </a:cubicBezTo>
                    <a:cubicBezTo>
                      <a:pt x="100859" y="166869"/>
                      <a:pt x="101206" y="166592"/>
                      <a:pt x="101319" y="166273"/>
                    </a:cubicBezTo>
                    <a:cubicBezTo>
                      <a:pt x="107545" y="149407"/>
                      <a:pt x="122411" y="138882"/>
                      <a:pt x="131809" y="124363"/>
                    </a:cubicBezTo>
                    <a:cubicBezTo>
                      <a:pt x="141105" y="109996"/>
                      <a:pt x="232504" y="86318"/>
                      <a:pt x="144753" y="19819"/>
                    </a:cubicBezTo>
                    <a:cubicBezTo>
                      <a:pt x="134170" y="11798"/>
                      <a:pt x="126645" y="5279"/>
                      <a:pt x="121058" y="0"/>
                    </a:cubicBezTo>
                    <a:cubicBezTo>
                      <a:pt x="94492" y="683"/>
                      <a:pt x="68750" y="1344"/>
                      <a:pt x="43928" y="1978"/>
                    </a:cubicBezTo>
                    <a:cubicBezTo>
                      <a:pt x="54480" y="10915"/>
                      <a:pt x="65957" y="20378"/>
                      <a:pt x="71674" y="29152"/>
                    </a:cubicBezTo>
                    <a:cubicBezTo>
                      <a:pt x="81922" y="44874"/>
                      <a:pt x="101043" y="49091"/>
                      <a:pt x="116109" y="67073"/>
                    </a:cubicBezTo>
                    <a:cubicBezTo>
                      <a:pt x="119125" y="70677"/>
                      <a:pt x="120137" y="69907"/>
                      <a:pt x="124484" y="72471"/>
                    </a:cubicBezTo>
                    <a:cubicBezTo>
                      <a:pt x="124273" y="72828"/>
                      <a:pt x="63964" y="134807"/>
                      <a:pt x="52699" y="135067"/>
                    </a:cubicBezTo>
                    <a:cubicBezTo>
                      <a:pt x="46624" y="153829"/>
                      <a:pt x="44713" y="157623"/>
                      <a:pt x="46316" y="161829"/>
                    </a:cubicBezTo>
                    <a:cubicBezTo>
                      <a:pt x="73937" y="234343"/>
                      <a:pt x="30854" y="142725"/>
                      <a:pt x="102499" y="262112"/>
                    </a:cubicBezTo>
                    <a:cubicBezTo>
                      <a:pt x="103739" y="264188"/>
                      <a:pt x="103912" y="261879"/>
                      <a:pt x="99013" y="265467"/>
                    </a:cubicBezTo>
                    <a:cubicBezTo>
                      <a:pt x="69535" y="287064"/>
                      <a:pt x="84401" y="285254"/>
                      <a:pt x="75350" y="292592"/>
                    </a:cubicBezTo>
                    <a:cubicBezTo>
                      <a:pt x="58876" y="305941"/>
                      <a:pt x="33832" y="342111"/>
                      <a:pt x="33144" y="344392"/>
                    </a:cubicBezTo>
                    <a:cubicBezTo>
                      <a:pt x="24715" y="346685"/>
                      <a:pt x="27108" y="355600"/>
                      <a:pt x="23340" y="360852"/>
                    </a:cubicBezTo>
                    <a:cubicBezTo>
                      <a:pt x="17109" y="369512"/>
                      <a:pt x="22187" y="397835"/>
                      <a:pt x="43382" y="408089"/>
                    </a:cubicBezTo>
                    <a:cubicBezTo>
                      <a:pt x="67023" y="419524"/>
                      <a:pt x="68620" y="432331"/>
                      <a:pt x="80114" y="443078"/>
                    </a:cubicBezTo>
                    <a:cubicBezTo>
                      <a:pt x="131788" y="491409"/>
                      <a:pt x="115514" y="470235"/>
                      <a:pt x="105038" y="488141"/>
                    </a:cubicBezTo>
                    <a:cubicBezTo>
                      <a:pt x="99224" y="498086"/>
                      <a:pt x="89804" y="505202"/>
                      <a:pt x="83827" y="515055"/>
                    </a:cubicBezTo>
                    <a:cubicBezTo>
                      <a:pt x="83156" y="516171"/>
                      <a:pt x="77683" y="516475"/>
                      <a:pt x="76643" y="518827"/>
                    </a:cubicBezTo>
                    <a:cubicBezTo>
                      <a:pt x="76486" y="519190"/>
                      <a:pt x="12691" y="597709"/>
                      <a:pt x="10401" y="599487"/>
                    </a:cubicBezTo>
                    <a:cubicBezTo>
                      <a:pt x="-1931" y="609025"/>
                      <a:pt x="3228" y="621875"/>
                      <a:pt x="1073" y="626248"/>
                    </a:cubicBezTo>
                    <a:cubicBezTo>
                      <a:pt x="-2408" y="633310"/>
                      <a:pt x="2946" y="635294"/>
                      <a:pt x="11825" y="641765"/>
                    </a:cubicBezTo>
                    <a:cubicBezTo>
                      <a:pt x="39516" y="685013"/>
                      <a:pt x="129454" y="749289"/>
                      <a:pt x="113034" y="756508"/>
                    </a:cubicBezTo>
                    <a:cubicBezTo>
                      <a:pt x="112753" y="756633"/>
                      <a:pt x="84602" y="788722"/>
                      <a:pt x="72069" y="803051"/>
                    </a:cubicBezTo>
                    <a:cubicBezTo>
                      <a:pt x="94714" y="802753"/>
                      <a:pt x="117679" y="802504"/>
                      <a:pt x="140942" y="802293"/>
                    </a:cubicBezTo>
                    <a:cubicBezTo>
                      <a:pt x="153475" y="788229"/>
                      <a:pt x="172423" y="767342"/>
                      <a:pt x="172569" y="767244"/>
                    </a:cubicBezTo>
                    <a:cubicBezTo>
                      <a:pt x="189422" y="755505"/>
                      <a:pt x="182287" y="733426"/>
                      <a:pt x="164308" y="729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6" name="Google Shape;3106;p32"/>
              <p:cNvSpPr/>
              <p:nvPr/>
            </p:nvSpPr>
            <p:spPr>
              <a:xfrm>
                <a:off x="16708638" y="2282451"/>
                <a:ext cx="176711" cy="828024"/>
              </a:xfrm>
              <a:custGeom>
                <a:avLst/>
                <a:gdLst/>
                <a:ahLst/>
                <a:cxnLst/>
                <a:rect l="l" t="t" r="r" b="b"/>
                <a:pathLst>
                  <a:path w="176711" h="828024" extrusionOk="0">
                    <a:moveTo>
                      <a:pt x="157794" y="800949"/>
                    </a:moveTo>
                    <a:cubicBezTo>
                      <a:pt x="164772" y="792846"/>
                      <a:pt x="184489" y="781248"/>
                      <a:pt x="173396" y="752649"/>
                    </a:cubicBezTo>
                    <a:cubicBezTo>
                      <a:pt x="175610" y="746379"/>
                      <a:pt x="158476" y="734938"/>
                      <a:pt x="151676" y="732678"/>
                    </a:cubicBezTo>
                    <a:cubicBezTo>
                      <a:pt x="145737" y="730711"/>
                      <a:pt x="111853" y="694606"/>
                      <a:pt x="107262" y="689582"/>
                    </a:cubicBezTo>
                    <a:cubicBezTo>
                      <a:pt x="105172" y="687295"/>
                      <a:pt x="104523" y="683658"/>
                      <a:pt x="102379" y="681441"/>
                    </a:cubicBezTo>
                    <a:cubicBezTo>
                      <a:pt x="41437" y="618553"/>
                      <a:pt x="58425" y="637055"/>
                      <a:pt x="65398" y="622487"/>
                    </a:cubicBezTo>
                    <a:cubicBezTo>
                      <a:pt x="71353" y="610049"/>
                      <a:pt x="116801" y="559555"/>
                      <a:pt x="131678" y="548667"/>
                    </a:cubicBezTo>
                    <a:cubicBezTo>
                      <a:pt x="148477" y="536365"/>
                      <a:pt x="149982" y="520377"/>
                      <a:pt x="171539" y="504232"/>
                    </a:cubicBezTo>
                    <a:cubicBezTo>
                      <a:pt x="176119" y="465368"/>
                      <a:pt x="144162" y="464599"/>
                      <a:pt x="138488" y="448551"/>
                    </a:cubicBezTo>
                    <a:cubicBezTo>
                      <a:pt x="137720" y="446373"/>
                      <a:pt x="134969" y="444340"/>
                      <a:pt x="132658" y="443397"/>
                    </a:cubicBezTo>
                    <a:cubicBezTo>
                      <a:pt x="126638" y="440948"/>
                      <a:pt x="105243" y="410685"/>
                      <a:pt x="86555" y="399331"/>
                    </a:cubicBezTo>
                    <a:cubicBezTo>
                      <a:pt x="84156" y="397873"/>
                      <a:pt x="86246" y="396924"/>
                      <a:pt x="63741" y="376552"/>
                    </a:cubicBezTo>
                    <a:cubicBezTo>
                      <a:pt x="70784" y="362423"/>
                      <a:pt x="69685" y="364190"/>
                      <a:pt x="108984" y="321701"/>
                    </a:cubicBezTo>
                    <a:cubicBezTo>
                      <a:pt x="181701" y="243084"/>
                      <a:pt x="165709" y="255788"/>
                      <a:pt x="127905" y="204795"/>
                    </a:cubicBezTo>
                    <a:cubicBezTo>
                      <a:pt x="122491" y="197489"/>
                      <a:pt x="100863" y="190352"/>
                      <a:pt x="95038" y="183377"/>
                    </a:cubicBezTo>
                    <a:cubicBezTo>
                      <a:pt x="66313" y="148963"/>
                      <a:pt x="85461" y="159075"/>
                      <a:pt x="87475" y="143456"/>
                    </a:cubicBezTo>
                    <a:cubicBezTo>
                      <a:pt x="173180" y="64097"/>
                      <a:pt x="150702" y="85055"/>
                      <a:pt x="113385" y="50613"/>
                    </a:cubicBezTo>
                    <a:cubicBezTo>
                      <a:pt x="84449" y="23938"/>
                      <a:pt x="68635" y="8736"/>
                      <a:pt x="60125" y="0"/>
                    </a:cubicBezTo>
                    <a:cubicBezTo>
                      <a:pt x="40089" y="558"/>
                      <a:pt x="20036" y="1116"/>
                      <a:pt x="0" y="1675"/>
                    </a:cubicBezTo>
                    <a:cubicBezTo>
                      <a:pt x="12603" y="22470"/>
                      <a:pt x="34832" y="40121"/>
                      <a:pt x="83485" y="79700"/>
                    </a:cubicBezTo>
                    <a:cubicBezTo>
                      <a:pt x="77876" y="84269"/>
                      <a:pt x="71791" y="98035"/>
                      <a:pt x="59042" y="104430"/>
                    </a:cubicBezTo>
                    <a:cubicBezTo>
                      <a:pt x="57071" y="105422"/>
                      <a:pt x="42731" y="131593"/>
                      <a:pt x="42368" y="131663"/>
                    </a:cubicBezTo>
                    <a:cubicBezTo>
                      <a:pt x="34626" y="133295"/>
                      <a:pt x="37436" y="140893"/>
                      <a:pt x="31232" y="149223"/>
                    </a:cubicBezTo>
                    <a:cubicBezTo>
                      <a:pt x="-4158" y="196742"/>
                      <a:pt x="70968" y="217759"/>
                      <a:pt x="79858" y="227682"/>
                    </a:cubicBezTo>
                    <a:cubicBezTo>
                      <a:pt x="89408" y="238353"/>
                      <a:pt x="88671" y="238115"/>
                      <a:pt x="102081" y="250271"/>
                    </a:cubicBezTo>
                    <a:cubicBezTo>
                      <a:pt x="99921" y="260828"/>
                      <a:pt x="94881" y="253289"/>
                      <a:pt x="94431" y="260069"/>
                    </a:cubicBezTo>
                    <a:cubicBezTo>
                      <a:pt x="94204" y="263597"/>
                      <a:pt x="92331" y="265619"/>
                      <a:pt x="89343" y="266865"/>
                    </a:cubicBezTo>
                    <a:cubicBezTo>
                      <a:pt x="80280" y="270632"/>
                      <a:pt x="79094" y="283227"/>
                      <a:pt x="68603" y="285400"/>
                    </a:cubicBezTo>
                    <a:cubicBezTo>
                      <a:pt x="68245" y="285471"/>
                      <a:pt x="53959" y="305691"/>
                      <a:pt x="44160" y="314298"/>
                    </a:cubicBezTo>
                    <a:cubicBezTo>
                      <a:pt x="35119" y="322237"/>
                      <a:pt x="18753" y="346815"/>
                      <a:pt x="16301" y="351080"/>
                    </a:cubicBezTo>
                    <a:cubicBezTo>
                      <a:pt x="5284" y="358104"/>
                      <a:pt x="2837" y="372509"/>
                      <a:pt x="8375" y="382086"/>
                    </a:cubicBezTo>
                    <a:cubicBezTo>
                      <a:pt x="14693" y="393001"/>
                      <a:pt x="9820" y="386389"/>
                      <a:pt x="14060" y="398122"/>
                    </a:cubicBezTo>
                    <a:cubicBezTo>
                      <a:pt x="29580" y="406831"/>
                      <a:pt x="28725" y="414657"/>
                      <a:pt x="34751" y="419882"/>
                    </a:cubicBezTo>
                    <a:cubicBezTo>
                      <a:pt x="45313" y="429041"/>
                      <a:pt x="71770" y="454350"/>
                      <a:pt x="72105" y="454708"/>
                    </a:cubicBezTo>
                    <a:cubicBezTo>
                      <a:pt x="124191" y="510622"/>
                      <a:pt x="111566" y="479698"/>
                      <a:pt x="99158" y="505126"/>
                    </a:cubicBezTo>
                    <a:cubicBezTo>
                      <a:pt x="96976" y="509597"/>
                      <a:pt x="89613" y="508768"/>
                      <a:pt x="76507" y="529802"/>
                    </a:cubicBezTo>
                    <a:cubicBezTo>
                      <a:pt x="67244" y="544673"/>
                      <a:pt x="56064" y="550965"/>
                      <a:pt x="48897" y="561024"/>
                    </a:cubicBezTo>
                    <a:cubicBezTo>
                      <a:pt x="43997" y="567901"/>
                      <a:pt x="40034" y="575342"/>
                      <a:pt x="33159" y="580621"/>
                    </a:cubicBezTo>
                    <a:cubicBezTo>
                      <a:pt x="32802" y="580897"/>
                      <a:pt x="16052" y="610131"/>
                      <a:pt x="9875" y="610434"/>
                    </a:cubicBezTo>
                    <a:cubicBezTo>
                      <a:pt x="-2420" y="631966"/>
                      <a:pt x="-4022" y="623365"/>
                      <a:pt x="14557" y="662885"/>
                    </a:cubicBezTo>
                    <a:cubicBezTo>
                      <a:pt x="22716" y="666863"/>
                      <a:pt x="26257" y="674998"/>
                      <a:pt x="31275" y="681745"/>
                    </a:cubicBezTo>
                    <a:cubicBezTo>
                      <a:pt x="37409" y="689999"/>
                      <a:pt x="62989" y="709585"/>
                      <a:pt x="67650" y="726050"/>
                    </a:cubicBezTo>
                    <a:cubicBezTo>
                      <a:pt x="68982" y="730749"/>
                      <a:pt x="92001" y="741436"/>
                      <a:pt x="96213" y="755695"/>
                    </a:cubicBezTo>
                    <a:cubicBezTo>
                      <a:pt x="97111" y="758735"/>
                      <a:pt x="97371" y="750985"/>
                      <a:pt x="110418" y="767732"/>
                    </a:cubicBezTo>
                    <a:cubicBezTo>
                      <a:pt x="103694" y="775661"/>
                      <a:pt x="94859" y="781525"/>
                      <a:pt x="88503" y="789849"/>
                    </a:cubicBezTo>
                    <a:cubicBezTo>
                      <a:pt x="87702" y="790901"/>
                      <a:pt x="82256" y="790570"/>
                      <a:pt x="80962" y="792830"/>
                    </a:cubicBezTo>
                    <a:cubicBezTo>
                      <a:pt x="79609" y="795188"/>
                      <a:pt x="61614" y="812048"/>
                      <a:pt x="46157" y="826860"/>
                    </a:cubicBezTo>
                    <a:cubicBezTo>
                      <a:pt x="72603" y="827234"/>
                      <a:pt x="99017" y="827624"/>
                      <a:pt x="125360" y="828025"/>
                    </a:cubicBezTo>
                    <a:cubicBezTo>
                      <a:pt x="125804" y="827158"/>
                      <a:pt x="126199" y="826204"/>
                      <a:pt x="126502" y="825098"/>
                    </a:cubicBezTo>
                    <a:cubicBezTo>
                      <a:pt x="127363" y="822042"/>
                      <a:pt x="141276" y="820139"/>
                      <a:pt x="157794" y="8009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7" name="Google Shape;3107;p32"/>
              <p:cNvSpPr/>
              <p:nvPr/>
            </p:nvSpPr>
            <p:spPr>
              <a:xfrm>
                <a:off x="17084048" y="2270745"/>
                <a:ext cx="182422" cy="846180"/>
              </a:xfrm>
              <a:custGeom>
                <a:avLst/>
                <a:gdLst/>
                <a:ahLst/>
                <a:cxnLst/>
                <a:rect l="l" t="t" r="r" b="b"/>
                <a:pathLst>
                  <a:path w="182422" h="846180" extrusionOk="0">
                    <a:moveTo>
                      <a:pt x="136542" y="839254"/>
                    </a:moveTo>
                    <a:cubicBezTo>
                      <a:pt x="148002" y="828496"/>
                      <a:pt x="170112" y="801442"/>
                      <a:pt x="172510" y="799772"/>
                    </a:cubicBezTo>
                    <a:cubicBezTo>
                      <a:pt x="189358" y="788028"/>
                      <a:pt x="182223" y="765943"/>
                      <a:pt x="164244" y="761738"/>
                    </a:cubicBezTo>
                    <a:cubicBezTo>
                      <a:pt x="156399" y="741013"/>
                      <a:pt x="139173" y="741680"/>
                      <a:pt x="134436" y="728288"/>
                    </a:cubicBezTo>
                    <a:cubicBezTo>
                      <a:pt x="133667" y="726110"/>
                      <a:pt x="130917" y="724077"/>
                      <a:pt x="128605" y="723134"/>
                    </a:cubicBezTo>
                    <a:cubicBezTo>
                      <a:pt x="122585" y="720685"/>
                      <a:pt x="101190" y="690422"/>
                      <a:pt x="82502" y="679068"/>
                    </a:cubicBezTo>
                    <a:cubicBezTo>
                      <a:pt x="80981" y="678141"/>
                      <a:pt x="79952" y="676396"/>
                      <a:pt x="78734" y="674992"/>
                    </a:cubicBezTo>
                    <a:cubicBezTo>
                      <a:pt x="50507" y="642410"/>
                      <a:pt x="57691" y="665622"/>
                      <a:pt x="68626" y="645813"/>
                    </a:cubicBezTo>
                    <a:cubicBezTo>
                      <a:pt x="76233" y="632031"/>
                      <a:pt x="124242" y="585114"/>
                      <a:pt x="125330" y="578551"/>
                    </a:cubicBezTo>
                    <a:cubicBezTo>
                      <a:pt x="125849" y="575397"/>
                      <a:pt x="139541" y="571933"/>
                      <a:pt x="153849" y="551166"/>
                    </a:cubicBezTo>
                    <a:cubicBezTo>
                      <a:pt x="162273" y="538945"/>
                      <a:pt x="164487" y="540581"/>
                      <a:pt x="167281" y="531764"/>
                    </a:cubicBezTo>
                    <a:cubicBezTo>
                      <a:pt x="179548" y="527954"/>
                      <a:pt x="185888" y="516041"/>
                      <a:pt x="171888" y="500249"/>
                    </a:cubicBezTo>
                    <a:cubicBezTo>
                      <a:pt x="161780" y="488851"/>
                      <a:pt x="89561" y="413292"/>
                      <a:pt x="85680" y="404550"/>
                    </a:cubicBezTo>
                    <a:cubicBezTo>
                      <a:pt x="84813" y="402604"/>
                      <a:pt x="82837" y="403715"/>
                      <a:pt x="76585" y="398572"/>
                    </a:cubicBezTo>
                    <a:cubicBezTo>
                      <a:pt x="110236" y="352175"/>
                      <a:pt x="126445" y="351535"/>
                      <a:pt x="123814" y="338512"/>
                    </a:cubicBezTo>
                    <a:cubicBezTo>
                      <a:pt x="154439" y="312813"/>
                      <a:pt x="139914" y="314433"/>
                      <a:pt x="148620" y="310867"/>
                    </a:cubicBezTo>
                    <a:cubicBezTo>
                      <a:pt x="149378" y="310558"/>
                      <a:pt x="148636" y="306065"/>
                      <a:pt x="148214" y="303572"/>
                    </a:cubicBezTo>
                    <a:cubicBezTo>
                      <a:pt x="141316" y="262698"/>
                      <a:pt x="116949" y="254698"/>
                      <a:pt x="109549" y="232077"/>
                    </a:cubicBezTo>
                    <a:cubicBezTo>
                      <a:pt x="109110" y="230744"/>
                      <a:pt x="107643" y="229774"/>
                      <a:pt x="106766" y="228549"/>
                    </a:cubicBezTo>
                    <a:cubicBezTo>
                      <a:pt x="100026" y="219244"/>
                      <a:pt x="104195" y="202849"/>
                      <a:pt x="100567" y="199690"/>
                    </a:cubicBezTo>
                    <a:cubicBezTo>
                      <a:pt x="100784" y="199386"/>
                      <a:pt x="101130" y="199110"/>
                      <a:pt x="101244" y="198790"/>
                    </a:cubicBezTo>
                    <a:cubicBezTo>
                      <a:pt x="107470" y="181924"/>
                      <a:pt x="122336" y="171400"/>
                      <a:pt x="131734" y="156881"/>
                    </a:cubicBezTo>
                    <a:cubicBezTo>
                      <a:pt x="141955" y="141082"/>
                      <a:pt x="231942" y="118467"/>
                      <a:pt x="144678" y="52337"/>
                    </a:cubicBezTo>
                    <a:cubicBezTo>
                      <a:pt x="103112" y="20838"/>
                      <a:pt x="110280" y="17695"/>
                      <a:pt x="89323" y="0"/>
                    </a:cubicBezTo>
                    <a:cubicBezTo>
                      <a:pt x="65524" y="715"/>
                      <a:pt x="41460" y="1436"/>
                      <a:pt x="17180" y="2152"/>
                    </a:cubicBezTo>
                    <a:cubicBezTo>
                      <a:pt x="19437" y="11191"/>
                      <a:pt x="25788" y="17429"/>
                      <a:pt x="31174" y="24079"/>
                    </a:cubicBezTo>
                    <a:cubicBezTo>
                      <a:pt x="38829" y="24805"/>
                      <a:pt x="78333" y="70606"/>
                      <a:pt x="86979" y="76367"/>
                    </a:cubicBezTo>
                    <a:cubicBezTo>
                      <a:pt x="122834" y="100300"/>
                      <a:pt x="113284" y="100371"/>
                      <a:pt x="120441" y="103026"/>
                    </a:cubicBezTo>
                    <a:cubicBezTo>
                      <a:pt x="128129" y="105877"/>
                      <a:pt x="124474" y="103888"/>
                      <a:pt x="96561" y="131658"/>
                    </a:cubicBezTo>
                    <a:cubicBezTo>
                      <a:pt x="91126" y="137067"/>
                      <a:pt x="63278" y="167346"/>
                      <a:pt x="52634" y="167590"/>
                    </a:cubicBezTo>
                    <a:cubicBezTo>
                      <a:pt x="46560" y="186352"/>
                      <a:pt x="44649" y="190146"/>
                      <a:pt x="46252" y="194351"/>
                    </a:cubicBezTo>
                    <a:cubicBezTo>
                      <a:pt x="52055" y="209597"/>
                      <a:pt x="49624" y="219558"/>
                      <a:pt x="61746" y="231232"/>
                    </a:cubicBezTo>
                    <a:cubicBezTo>
                      <a:pt x="70402" y="239567"/>
                      <a:pt x="101201" y="293183"/>
                      <a:pt x="103166" y="295627"/>
                    </a:cubicBezTo>
                    <a:cubicBezTo>
                      <a:pt x="92831" y="300678"/>
                      <a:pt x="80114" y="309290"/>
                      <a:pt x="78669" y="320752"/>
                    </a:cubicBezTo>
                    <a:cubicBezTo>
                      <a:pt x="78073" y="325473"/>
                      <a:pt x="66039" y="327998"/>
                      <a:pt x="45580" y="359714"/>
                    </a:cubicBezTo>
                    <a:cubicBezTo>
                      <a:pt x="41736" y="365670"/>
                      <a:pt x="35240" y="369718"/>
                      <a:pt x="33085" y="376921"/>
                    </a:cubicBezTo>
                    <a:cubicBezTo>
                      <a:pt x="24656" y="379213"/>
                      <a:pt x="27049" y="388128"/>
                      <a:pt x="23281" y="393380"/>
                    </a:cubicBezTo>
                    <a:cubicBezTo>
                      <a:pt x="15827" y="403742"/>
                      <a:pt x="25084" y="422857"/>
                      <a:pt x="32187" y="433409"/>
                    </a:cubicBezTo>
                    <a:cubicBezTo>
                      <a:pt x="36074" y="439192"/>
                      <a:pt x="57355" y="442476"/>
                      <a:pt x="72059" y="466208"/>
                    </a:cubicBezTo>
                    <a:cubicBezTo>
                      <a:pt x="76763" y="473807"/>
                      <a:pt x="110106" y="503462"/>
                      <a:pt x="116614" y="509234"/>
                    </a:cubicBezTo>
                    <a:cubicBezTo>
                      <a:pt x="102830" y="522480"/>
                      <a:pt x="85523" y="544689"/>
                      <a:pt x="83769" y="547583"/>
                    </a:cubicBezTo>
                    <a:cubicBezTo>
                      <a:pt x="83092" y="548700"/>
                      <a:pt x="77624" y="549003"/>
                      <a:pt x="76585" y="551355"/>
                    </a:cubicBezTo>
                    <a:cubicBezTo>
                      <a:pt x="73358" y="558704"/>
                      <a:pt x="31992" y="600879"/>
                      <a:pt x="15545" y="629029"/>
                    </a:cubicBezTo>
                    <a:cubicBezTo>
                      <a:pt x="3981" y="633998"/>
                      <a:pt x="-231" y="646285"/>
                      <a:pt x="2200" y="656251"/>
                    </a:cubicBezTo>
                    <a:cubicBezTo>
                      <a:pt x="-382" y="661692"/>
                      <a:pt x="-1844" y="664787"/>
                      <a:pt x="4544" y="669155"/>
                    </a:cubicBezTo>
                    <a:cubicBezTo>
                      <a:pt x="16828" y="677550"/>
                      <a:pt x="26957" y="696372"/>
                      <a:pt x="30687" y="699608"/>
                    </a:cubicBezTo>
                    <a:cubicBezTo>
                      <a:pt x="49137" y="715606"/>
                      <a:pt x="117946" y="783232"/>
                      <a:pt x="118979" y="785264"/>
                    </a:cubicBezTo>
                    <a:cubicBezTo>
                      <a:pt x="103345" y="797854"/>
                      <a:pt x="92534" y="813858"/>
                      <a:pt x="64263" y="845004"/>
                    </a:cubicBezTo>
                    <a:cubicBezTo>
                      <a:pt x="86383" y="845394"/>
                      <a:pt x="108341" y="845790"/>
                      <a:pt x="130121" y="846180"/>
                    </a:cubicBezTo>
                    <a:cubicBezTo>
                      <a:pt x="131723" y="844137"/>
                      <a:pt x="133775" y="841845"/>
                      <a:pt x="136542" y="839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8" name="Google Shape;3108;p32"/>
              <p:cNvSpPr/>
              <p:nvPr/>
            </p:nvSpPr>
            <p:spPr>
              <a:xfrm>
                <a:off x="17663656" y="2250676"/>
                <a:ext cx="177148" cy="874931"/>
              </a:xfrm>
              <a:custGeom>
                <a:avLst/>
                <a:gdLst/>
                <a:ahLst/>
                <a:cxnLst/>
                <a:rect l="l" t="t" r="r" b="b"/>
                <a:pathLst>
                  <a:path w="177148" h="874931" extrusionOk="0">
                    <a:moveTo>
                      <a:pt x="167493" y="808774"/>
                    </a:moveTo>
                    <a:cubicBezTo>
                      <a:pt x="183848" y="797377"/>
                      <a:pt x="176924" y="775937"/>
                      <a:pt x="159470" y="771851"/>
                    </a:cubicBezTo>
                    <a:cubicBezTo>
                      <a:pt x="151836" y="751679"/>
                      <a:pt x="135065" y="752183"/>
                      <a:pt x="130528" y="739371"/>
                    </a:cubicBezTo>
                    <a:cubicBezTo>
                      <a:pt x="129781" y="737258"/>
                      <a:pt x="127112" y="735280"/>
                      <a:pt x="124871" y="734364"/>
                    </a:cubicBezTo>
                    <a:cubicBezTo>
                      <a:pt x="119029" y="731984"/>
                      <a:pt x="98257" y="702605"/>
                      <a:pt x="80110" y="691581"/>
                    </a:cubicBezTo>
                    <a:cubicBezTo>
                      <a:pt x="78107" y="690367"/>
                      <a:pt x="73419" y="683327"/>
                      <a:pt x="69521" y="679626"/>
                    </a:cubicBezTo>
                    <a:cubicBezTo>
                      <a:pt x="55862" y="666641"/>
                      <a:pt x="55900" y="670575"/>
                      <a:pt x="59792" y="666353"/>
                    </a:cubicBezTo>
                    <a:cubicBezTo>
                      <a:pt x="60117" y="666001"/>
                      <a:pt x="110551" y="607578"/>
                      <a:pt x="112814" y="606001"/>
                    </a:cubicBezTo>
                    <a:cubicBezTo>
                      <a:pt x="123658" y="598435"/>
                      <a:pt x="119132" y="594511"/>
                      <a:pt x="124470" y="591260"/>
                    </a:cubicBezTo>
                    <a:cubicBezTo>
                      <a:pt x="142574" y="580236"/>
                      <a:pt x="155545" y="559512"/>
                      <a:pt x="160823" y="551507"/>
                    </a:cubicBezTo>
                    <a:cubicBezTo>
                      <a:pt x="152930" y="543454"/>
                      <a:pt x="144966" y="535465"/>
                      <a:pt x="136976" y="527498"/>
                    </a:cubicBezTo>
                    <a:cubicBezTo>
                      <a:pt x="145302" y="521450"/>
                      <a:pt x="153044" y="515928"/>
                      <a:pt x="160249" y="510811"/>
                    </a:cubicBezTo>
                    <a:cubicBezTo>
                      <a:pt x="146277" y="495951"/>
                      <a:pt x="86341" y="432108"/>
                      <a:pt x="83201" y="425057"/>
                    </a:cubicBezTo>
                    <a:cubicBezTo>
                      <a:pt x="82362" y="423166"/>
                      <a:pt x="80440" y="424245"/>
                      <a:pt x="74371" y="419253"/>
                    </a:cubicBezTo>
                    <a:cubicBezTo>
                      <a:pt x="107249" y="373913"/>
                      <a:pt x="122792" y="373642"/>
                      <a:pt x="120226" y="360944"/>
                    </a:cubicBezTo>
                    <a:cubicBezTo>
                      <a:pt x="149963" y="335992"/>
                      <a:pt x="135893" y="337553"/>
                      <a:pt x="144311" y="334101"/>
                    </a:cubicBezTo>
                    <a:cubicBezTo>
                      <a:pt x="145048" y="333803"/>
                      <a:pt x="144328" y="329440"/>
                      <a:pt x="143922" y="327023"/>
                    </a:cubicBezTo>
                    <a:cubicBezTo>
                      <a:pt x="143700" y="325711"/>
                      <a:pt x="142232" y="324562"/>
                      <a:pt x="142146" y="323283"/>
                    </a:cubicBezTo>
                    <a:cubicBezTo>
                      <a:pt x="141745" y="317056"/>
                      <a:pt x="141502" y="315018"/>
                      <a:pt x="139033" y="313750"/>
                    </a:cubicBezTo>
                    <a:cubicBezTo>
                      <a:pt x="138784" y="295670"/>
                      <a:pt x="131887" y="298163"/>
                      <a:pt x="123950" y="285054"/>
                    </a:cubicBezTo>
                    <a:cubicBezTo>
                      <a:pt x="118326" y="275759"/>
                      <a:pt x="109869" y="268291"/>
                      <a:pt x="106377" y="257609"/>
                    </a:cubicBezTo>
                    <a:cubicBezTo>
                      <a:pt x="105955" y="256313"/>
                      <a:pt x="104526" y="255370"/>
                      <a:pt x="103671" y="254184"/>
                    </a:cubicBezTo>
                    <a:cubicBezTo>
                      <a:pt x="97125" y="245149"/>
                      <a:pt x="101175" y="229232"/>
                      <a:pt x="97651" y="226164"/>
                    </a:cubicBezTo>
                    <a:cubicBezTo>
                      <a:pt x="97862" y="225872"/>
                      <a:pt x="98197" y="225601"/>
                      <a:pt x="98311" y="225292"/>
                    </a:cubicBezTo>
                    <a:cubicBezTo>
                      <a:pt x="104358" y="208919"/>
                      <a:pt x="118791" y="198698"/>
                      <a:pt x="127913" y="184602"/>
                    </a:cubicBezTo>
                    <a:cubicBezTo>
                      <a:pt x="136932" y="170663"/>
                      <a:pt x="225680" y="147662"/>
                      <a:pt x="140484" y="83098"/>
                    </a:cubicBezTo>
                    <a:cubicBezTo>
                      <a:pt x="96876" y="50055"/>
                      <a:pt x="108543" y="49166"/>
                      <a:pt x="81274" y="27846"/>
                    </a:cubicBezTo>
                    <a:cubicBezTo>
                      <a:pt x="72931" y="21321"/>
                      <a:pt x="84252" y="25369"/>
                      <a:pt x="87781" y="15619"/>
                    </a:cubicBezTo>
                    <a:cubicBezTo>
                      <a:pt x="89010" y="12232"/>
                      <a:pt x="91880" y="10845"/>
                      <a:pt x="93958" y="8520"/>
                    </a:cubicBezTo>
                    <a:cubicBezTo>
                      <a:pt x="97726" y="4298"/>
                      <a:pt x="100671" y="1648"/>
                      <a:pt x="102425" y="0"/>
                    </a:cubicBezTo>
                    <a:cubicBezTo>
                      <a:pt x="79092" y="976"/>
                      <a:pt x="53696" y="1984"/>
                      <a:pt x="26482" y="3024"/>
                    </a:cubicBezTo>
                    <a:cubicBezTo>
                      <a:pt x="15611" y="9360"/>
                      <a:pt x="14701" y="26903"/>
                      <a:pt x="17149" y="33173"/>
                    </a:cubicBezTo>
                    <a:cubicBezTo>
                      <a:pt x="16824" y="41021"/>
                      <a:pt x="31251" y="58000"/>
                      <a:pt x="34234" y="58965"/>
                    </a:cubicBezTo>
                    <a:cubicBezTo>
                      <a:pt x="44266" y="62217"/>
                      <a:pt x="74285" y="99639"/>
                      <a:pt x="84457" y="106430"/>
                    </a:cubicBezTo>
                    <a:cubicBezTo>
                      <a:pt x="119267" y="129663"/>
                      <a:pt x="109999" y="129734"/>
                      <a:pt x="116945" y="132314"/>
                    </a:cubicBezTo>
                    <a:cubicBezTo>
                      <a:pt x="119701" y="133332"/>
                      <a:pt x="123848" y="134584"/>
                      <a:pt x="115110" y="139912"/>
                    </a:cubicBezTo>
                    <a:cubicBezTo>
                      <a:pt x="105804" y="145581"/>
                      <a:pt x="64345" y="194698"/>
                      <a:pt x="51114" y="194996"/>
                    </a:cubicBezTo>
                    <a:cubicBezTo>
                      <a:pt x="45219" y="213217"/>
                      <a:pt x="43362" y="216897"/>
                      <a:pt x="44916" y="220983"/>
                    </a:cubicBezTo>
                    <a:cubicBezTo>
                      <a:pt x="50551" y="235790"/>
                      <a:pt x="48191" y="245453"/>
                      <a:pt x="59960" y="256790"/>
                    </a:cubicBezTo>
                    <a:cubicBezTo>
                      <a:pt x="68384" y="264898"/>
                      <a:pt x="98251" y="316926"/>
                      <a:pt x="100184" y="319311"/>
                    </a:cubicBezTo>
                    <a:cubicBezTo>
                      <a:pt x="90158" y="324215"/>
                      <a:pt x="77799" y="332578"/>
                      <a:pt x="76396" y="343704"/>
                    </a:cubicBezTo>
                    <a:cubicBezTo>
                      <a:pt x="75817" y="348289"/>
                      <a:pt x="64134" y="350733"/>
                      <a:pt x="44266" y="381533"/>
                    </a:cubicBezTo>
                    <a:cubicBezTo>
                      <a:pt x="40536" y="387316"/>
                      <a:pt x="34229" y="391245"/>
                      <a:pt x="32134" y="398236"/>
                    </a:cubicBezTo>
                    <a:cubicBezTo>
                      <a:pt x="23948" y="400463"/>
                      <a:pt x="26276" y="409118"/>
                      <a:pt x="22611" y="414218"/>
                    </a:cubicBezTo>
                    <a:cubicBezTo>
                      <a:pt x="15373" y="424277"/>
                      <a:pt x="24365" y="442839"/>
                      <a:pt x="31257" y="453088"/>
                    </a:cubicBezTo>
                    <a:cubicBezTo>
                      <a:pt x="35035" y="458702"/>
                      <a:pt x="55689" y="461889"/>
                      <a:pt x="69970" y="484933"/>
                    </a:cubicBezTo>
                    <a:cubicBezTo>
                      <a:pt x="74529" y="492293"/>
                      <a:pt x="106708" y="520924"/>
                      <a:pt x="113231" y="526707"/>
                    </a:cubicBezTo>
                    <a:cubicBezTo>
                      <a:pt x="93693" y="545481"/>
                      <a:pt x="29486" y="618396"/>
                      <a:pt x="15102" y="643017"/>
                    </a:cubicBezTo>
                    <a:cubicBezTo>
                      <a:pt x="3874" y="647835"/>
                      <a:pt x="-213" y="659769"/>
                      <a:pt x="2147" y="669448"/>
                    </a:cubicBezTo>
                    <a:cubicBezTo>
                      <a:pt x="-359" y="674721"/>
                      <a:pt x="-1810" y="677724"/>
                      <a:pt x="4421" y="681973"/>
                    </a:cubicBezTo>
                    <a:cubicBezTo>
                      <a:pt x="16342" y="690124"/>
                      <a:pt x="26184" y="708398"/>
                      <a:pt x="29800" y="711536"/>
                    </a:cubicBezTo>
                    <a:cubicBezTo>
                      <a:pt x="57286" y="735377"/>
                      <a:pt x="115348" y="794348"/>
                      <a:pt x="115527" y="794700"/>
                    </a:cubicBezTo>
                    <a:cubicBezTo>
                      <a:pt x="109447" y="799588"/>
                      <a:pt x="111006" y="796244"/>
                      <a:pt x="106903" y="801371"/>
                    </a:cubicBezTo>
                    <a:cubicBezTo>
                      <a:pt x="67074" y="851150"/>
                      <a:pt x="42690" y="868487"/>
                      <a:pt x="44618" y="874259"/>
                    </a:cubicBezTo>
                    <a:cubicBezTo>
                      <a:pt x="66690" y="874519"/>
                      <a:pt x="88112" y="874742"/>
                      <a:pt x="108889" y="874931"/>
                    </a:cubicBezTo>
                    <a:cubicBezTo>
                      <a:pt x="118049" y="864629"/>
                      <a:pt x="166215" y="809669"/>
                      <a:pt x="167493" y="8087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32"/>
              <p:cNvSpPr/>
              <p:nvPr/>
            </p:nvSpPr>
            <p:spPr>
              <a:xfrm>
                <a:off x="15702217" y="2307495"/>
                <a:ext cx="171950" cy="802915"/>
              </a:xfrm>
              <a:custGeom>
                <a:avLst/>
                <a:gdLst/>
                <a:ahLst/>
                <a:cxnLst/>
                <a:rect l="l" t="t" r="r" b="b"/>
                <a:pathLst>
                  <a:path w="171950" h="802915" extrusionOk="0">
                    <a:moveTo>
                      <a:pt x="167434" y="734315"/>
                    </a:moveTo>
                    <a:cubicBezTo>
                      <a:pt x="179891" y="717633"/>
                      <a:pt x="155633" y="716490"/>
                      <a:pt x="153727" y="711320"/>
                    </a:cubicBezTo>
                    <a:cubicBezTo>
                      <a:pt x="148974" y="698372"/>
                      <a:pt x="133231" y="696172"/>
                      <a:pt x="129295" y="687435"/>
                    </a:cubicBezTo>
                    <a:cubicBezTo>
                      <a:pt x="120129" y="667101"/>
                      <a:pt x="101869" y="660901"/>
                      <a:pt x="74324" y="624780"/>
                    </a:cubicBezTo>
                    <a:cubicBezTo>
                      <a:pt x="80149" y="615084"/>
                      <a:pt x="84437" y="620417"/>
                      <a:pt x="101051" y="597433"/>
                    </a:cubicBezTo>
                    <a:cubicBezTo>
                      <a:pt x="134346" y="551382"/>
                      <a:pt x="139256" y="560016"/>
                      <a:pt x="151751" y="535286"/>
                    </a:cubicBezTo>
                    <a:cubicBezTo>
                      <a:pt x="159785" y="519353"/>
                      <a:pt x="169356" y="523222"/>
                      <a:pt x="131033" y="483302"/>
                    </a:cubicBezTo>
                    <a:cubicBezTo>
                      <a:pt x="121786" y="473666"/>
                      <a:pt x="111792" y="464290"/>
                      <a:pt x="104051" y="453548"/>
                    </a:cubicBezTo>
                    <a:cubicBezTo>
                      <a:pt x="93120" y="438390"/>
                      <a:pt x="75168" y="429707"/>
                      <a:pt x="67319" y="412050"/>
                    </a:cubicBezTo>
                    <a:cubicBezTo>
                      <a:pt x="66496" y="410202"/>
                      <a:pt x="64671" y="411216"/>
                      <a:pt x="58787" y="406479"/>
                    </a:cubicBezTo>
                    <a:cubicBezTo>
                      <a:pt x="65445" y="397683"/>
                      <a:pt x="117861" y="336512"/>
                      <a:pt x="134573" y="330329"/>
                    </a:cubicBezTo>
                    <a:cubicBezTo>
                      <a:pt x="140853" y="328009"/>
                      <a:pt x="139868" y="318563"/>
                      <a:pt x="147333" y="317278"/>
                    </a:cubicBezTo>
                    <a:cubicBezTo>
                      <a:pt x="147680" y="317219"/>
                      <a:pt x="146478" y="319668"/>
                      <a:pt x="151881" y="292522"/>
                    </a:cubicBezTo>
                    <a:cubicBezTo>
                      <a:pt x="154339" y="289297"/>
                      <a:pt x="151783" y="287866"/>
                      <a:pt x="148113" y="279016"/>
                    </a:cubicBezTo>
                    <a:cubicBezTo>
                      <a:pt x="114413" y="269591"/>
                      <a:pt x="75066" y="193614"/>
                      <a:pt x="68851" y="190308"/>
                    </a:cubicBezTo>
                    <a:cubicBezTo>
                      <a:pt x="61623" y="186471"/>
                      <a:pt x="57601" y="180147"/>
                      <a:pt x="54504" y="173356"/>
                    </a:cubicBezTo>
                    <a:cubicBezTo>
                      <a:pt x="56307" y="171801"/>
                      <a:pt x="57915" y="169839"/>
                      <a:pt x="59501" y="167655"/>
                    </a:cubicBezTo>
                    <a:cubicBezTo>
                      <a:pt x="77193" y="143256"/>
                      <a:pt x="101490" y="135625"/>
                      <a:pt x="120259" y="116581"/>
                    </a:cubicBezTo>
                    <a:cubicBezTo>
                      <a:pt x="146424" y="90035"/>
                      <a:pt x="153386" y="81901"/>
                      <a:pt x="170228" y="71728"/>
                    </a:cubicBezTo>
                    <a:cubicBezTo>
                      <a:pt x="166455" y="66493"/>
                      <a:pt x="173595" y="66341"/>
                      <a:pt x="171587" y="57036"/>
                    </a:cubicBezTo>
                    <a:cubicBezTo>
                      <a:pt x="168907" y="44403"/>
                      <a:pt x="138866" y="18248"/>
                      <a:pt x="123172" y="0"/>
                    </a:cubicBezTo>
                    <a:cubicBezTo>
                      <a:pt x="101100" y="558"/>
                      <a:pt x="80052" y="1095"/>
                      <a:pt x="60118" y="1593"/>
                    </a:cubicBezTo>
                    <a:cubicBezTo>
                      <a:pt x="66766" y="8823"/>
                      <a:pt x="66810" y="12416"/>
                      <a:pt x="74909" y="19993"/>
                    </a:cubicBezTo>
                    <a:cubicBezTo>
                      <a:pt x="137702" y="78725"/>
                      <a:pt x="111944" y="36777"/>
                      <a:pt x="55630" y="112890"/>
                    </a:cubicBezTo>
                    <a:cubicBezTo>
                      <a:pt x="50195" y="120233"/>
                      <a:pt x="30424" y="128059"/>
                      <a:pt x="25021" y="135430"/>
                    </a:cubicBezTo>
                    <a:cubicBezTo>
                      <a:pt x="19515" y="142952"/>
                      <a:pt x="15775" y="148204"/>
                      <a:pt x="11059" y="150242"/>
                    </a:cubicBezTo>
                    <a:cubicBezTo>
                      <a:pt x="178" y="154946"/>
                      <a:pt x="1726" y="169199"/>
                      <a:pt x="1222" y="170397"/>
                    </a:cubicBezTo>
                    <a:cubicBezTo>
                      <a:pt x="-1831" y="177616"/>
                      <a:pt x="1287" y="183875"/>
                      <a:pt x="5602" y="188433"/>
                    </a:cubicBezTo>
                    <a:cubicBezTo>
                      <a:pt x="15715" y="199115"/>
                      <a:pt x="17805" y="209299"/>
                      <a:pt x="30505" y="217797"/>
                    </a:cubicBezTo>
                    <a:cubicBezTo>
                      <a:pt x="35578" y="221189"/>
                      <a:pt x="48154" y="248645"/>
                      <a:pt x="52458" y="253560"/>
                    </a:cubicBezTo>
                    <a:cubicBezTo>
                      <a:pt x="56995" y="258741"/>
                      <a:pt x="63426" y="262383"/>
                      <a:pt x="67476" y="267852"/>
                    </a:cubicBezTo>
                    <a:cubicBezTo>
                      <a:pt x="90619" y="299134"/>
                      <a:pt x="68423" y="270404"/>
                      <a:pt x="95800" y="295822"/>
                    </a:cubicBezTo>
                    <a:cubicBezTo>
                      <a:pt x="89298" y="302868"/>
                      <a:pt x="83565" y="310607"/>
                      <a:pt x="77453" y="317912"/>
                    </a:cubicBezTo>
                    <a:cubicBezTo>
                      <a:pt x="56107" y="343444"/>
                      <a:pt x="48587" y="342669"/>
                      <a:pt x="46053" y="349817"/>
                    </a:cubicBezTo>
                    <a:cubicBezTo>
                      <a:pt x="41555" y="362543"/>
                      <a:pt x="21145" y="381284"/>
                      <a:pt x="17707" y="397033"/>
                    </a:cubicBezTo>
                    <a:cubicBezTo>
                      <a:pt x="13815" y="402626"/>
                      <a:pt x="8385" y="402853"/>
                      <a:pt x="9570" y="417416"/>
                    </a:cubicBezTo>
                    <a:cubicBezTo>
                      <a:pt x="10502" y="428878"/>
                      <a:pt x="21648" y="444882"/>
                      <a:pt x="26191" y="447077"/>
                    </a:cubicBezTo>
                    <a:cubicBezTo>
                      <a:pt x="54282" y="460659"/>
                      <a:pt x="36195" y="462382"/>
                      <a:pt x="103201" y="518789"/>
                    </a:cubicBezTo>
                    <a:cubicBezTo>
                      <a:pt x="92541" y="528609"/>
                      <a:pt x="93359" y="525396"/>
                      <a:pt x="91274" y="528409"/>
                    </a:cubicBezTo>
                    <a:cubicBezTo>
                      <a:pt x="42681" y="598961"/>
                      <a:pt x="33607" y="597248"/>
                      <a:pt x="19905" y="631018"/>
                    </a:cubicBezTo>
                    <a:cubicBezTo>
                      <a:pt x="12927" y="648219"/>
                      <a:pt x="33245" y="659026"/>
                      <a:pt x="40856" y="665660"/>
                    </a:cubicBezTo>
                    <a:cubicBezTo>
                      <a:pt x="91891" y="710160"/>
                      <a:pt x="103553" y="725947"/>
                      <a:pt x="110374" y="732169"/>
                    </a:cubicBezTo>
                    <a:cubicBezTo>
                      <a:pt x="110704" y="732472"/>
                      <a:pt x="53443" y="785318"/>
                      <a:pt x="42800" y="802916"/>
                    </a:cubicBezTo>
                    <a:cubicBezTo>
                      <a:pt x="62268" y="802336"/>
                      <a:pt x="82120" y="801810"/>
                      <a:pt x="102329" y="801328"/>
                    </a:cubicBezTo>
                    <a:cubicBezTo>
                      <a:pt x="112664" y="797285"/>
                      <a:pt x="119556" y="786950"/>
                      <a:pt x="155275" y="758329"/>
                    </a:cubicBezTo>
                    <a:cubicBezTo>
                      <a:pt x="162578" y="750481"/>
                      <a:pt x="165713" y="743918"/>
                      <a:pt x="167434" y="7343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32"/>
              <p:cNvSpPr/>
              <p:nvPr/>
            </p:nvSpPr>
            <p:spPr>
              <a:xfrm>
                <a:off x="16120670" y="2298266"/>
                <a:ext cx="170956" cy="806530"/>
              </a:xfrm>
              <a:custGeom>
                <a:avLst/>
                <a:gdLst/>
                <a:ahLst/>
                <a:cxnLst/>
                <a:rect l="l" t="t" r="r" b="b"/>
                <a:pathLst>
                  <a:path w="170956" h="806530" extrusionOk="0">
                    <a:moveTo>
                      <a:pt x="122186" y="797171"/>
                    </a:moveTo>
                    <a:cubicBezTo>
                      <a:pt x="123014" y="794180"/>
                      <a:pt x="136592" y="792261"/>
                      <a:pt x="152562" y="773710"/>
                    </a:cubicBezTo>
                    <a:cubicBezTo>
                      <a:pt x="159503" y="765629"/>
                      <a:pt x="178505" y="754617"/>
                      <a:pt x="167710" y="726798"/>
                    </a:cubicBezTo>
                    <a:cubicBezTo>
                      <a:pt x="169865" y="720706"/>
                      <a:pt x="153223" y="709602"/>
                      <a:pt x="146624" y="707407"/>
                    </a:cubicBezTo>
                    <a:cubicBezTo>
                      <a:pt x="140858" y="705493"/>
                      <a:pt x="107959" y="670440"/>
                      <a:pt x="103498" y="665568"/>
                    </a:cubicBezTo>
                    <a:cubicBezTo>
                      <a:pt x="101468" y="663345"/>
                      <a:pt x="100840" y="659817"/>
                      <a:pt x="98761" y="657666"/>
                    </a:cubicBezTo>
                    <a:cubicBezTo>
                      <a:pt x="39567" y="596582"/>
                      <a:pt x="56090" y="614564"/>
                      <a:pt x="62857" y="600430"/>
                    </a:cubicBezTo>
                    <a:cubicBezTo>
                      <a:pt x="68639" y="588355"/>
                      <a:pt x="112766" y="539329"/>
                      <a:pt x="127210" y="528756"/>
                    </a:cubicBezTo>
                    <a:cubicBezTo>
                      <a:pt x="143500" y="516827"/>
                      <a:pt x="145016" y="501257"/>
                      <a:pt x="165907" y="485610"/>
                    </a:cubicBezTo>
                    <a:cubicBezTo>
                      <a:pt x="170352" y="447874"/>
                      <a:pt x="139326" y="447131"/>
                      <a:pt x="133820" y="431545"/>
                    </a:cubicBezTo>
                    <a:cubicBezTo>
                      <a:pt x="133073" y="429431"/>
                      <a:pt x="130404" y="427453"/>
                      <a:pt x="128163" y="426537"/>
                    </a:cubicBezTo>
                    <a:cubicBezTo>
                      <a:pt x="122321" y="424158"/>
                      <a:pt x="101549" y="394778"/>
                      <a:pt x="83402" y="383755"/>
                    </a:cubicBezTo>
                    <a:cubicBezTo>
                      <a:pt x="81074" y="382340"/>
                      <a:pt x="83104" y="381419"/>
                      <a:pt x="61255" y="361643"/>
                    </a:cubicBezTo>
                    <a:cubicBezTo>
                      <a:pt x="78838" y="326378"/>
                      <a:pt x="172593" y="252195"/>
                      <a:pt x="152026" y="235052"/>
                    </a:cubicBezTo>
                    <a:cubicBezTo>
                      <a:pt x="153337" y="224967"/>
                      <a:pt x="148415" y="228424"/>
                      <a:pt x="123550" y="194883"/>
                    </a:cubicBezTo>
                    <a:cubicBezTo>
                      <a:pt x="118294" y="187794"/>
                      <a:pt x="97294" y="180857"/>
                      <a:pt x="91642" y="174088"/>
                    </a:cubicBezTo>
                    <a:cubicBezTo>
                      <a:pt x="63750" y="140665"/>
                      <a:pt x="82341" y="150485"/>
                      <a:pt x="84295" y="135327"/>
                    </a:cubicBezTo>
                    <a:cubicBezTo>
                      <a:pt x="167504" y="58277"/>
                      <a:pt x="145682" y="78622"/>
                      <a:pt x="109453" y="45183"/>
                    </a:cubicBezTo>
                    <a:cubicBezTo>
                      <a:pt x="50232" y="-9408"/>
                      <a:pt x="82877" y="21169"/>
                      <a:pt x="62186" y="0"/>
                    </a:cubicBezTo>
                    <a:cubicBezTo>
                      <a:pt x="41928" y="531"/>
                      <a:pt x="21956" y="1051"/>
                      <a:pt x="2278" y="1566"/>
                    </a:cubicBezTo>
                    <a:cubicBezTo>
                      <a:pt x="27511" y="37628"/>
                      <a:pt x="83862" y="68373"/>
                      <a:pt x="78086" y="75722"/>
                    </a:cubicBezTo>
                    <a:cubicBezTo>
                      <a:pt x="56902" y="102706"/>
                      <a:pt x="58093" y="94344"/>
                      <a:pt x="55240" y="99059"/>
                    </a:cubicBezTo>
                    <a:cubicBezTo>
                      <a:pt x="38506" y="126721"/>
                      <a:pt x="41126" y="123740"/>
                      <a:pt x="40498" y="123870"/>
                    </a:cubicBezTo>
                    <a:cubicBezTo>
                      <a:pt x="32984" y="125452"/>
                      <a:pt x="35713" y="132828"/>
                      <a:pt x="29687" y="140920"/>
                    </a:cubicBezTo>
                    <a:cubicBezTo>
                      <a:pt x="-4452" y="186764"/>
                      <a:pt x="68455" y="207662"/>
                      <a:pt x="76900" y="217097"/>
                    </a:cubicBezTo>
                    <a:cubicBezTo>
                      <a:pt x="86158" y="227443"/>
                      <a:pt x="85465" y="227232"/>
                      <a:pt x="98479" y="239030"/>
                    </a:cubicBezTo>
                    <a:cubicBezTo>
                      <a:pt x="97927" y="241724"/>
                      <a:pt x="97862" y="245290"/>
                      <a:pt x="93233" y="245133"/>
                    </a:cubicBezTo>
                    <a:cubicBezTo>
                      <a:pt x="90267" y="245030"/>
                      <a:pt x="92898" y="252325"/>
                      <a:pt x="86104" y="255143"/>
                    </a:cubicBezTo>
                    <a:cubicBezTo>
                      <a:pt x="72840" y="260655"/>
                      <a:pt x="28328" y="318173"/>
                      <a:pt x="19932" y="329608"/>
                    </a:cubicBezTo>
                    <a:cubicBezTo>
                      <a:pt x="10122" y="342962"/>
                      <a:pt x="-2833" y="349460"/>
                      <a:pt x="10620" y="372395"/>
                    </a:cubicBezTo>
                    <a:cubicBezTo>
                      <a:pt x="12921" y="388427"/>
                      <a:pt x="79829" y="446833"/>
                      <a:pt x="106638" y="473769"/>
                    </a:cubicBezTo>
                    <a:cubicBezTo>
                      <a:pt x="95594" y="482082"/>
                      <a:pt x="97505" y="486380"/>
                      <a:pt x="92578" y="489540"/>
                    </a:cubicBezTo>
                    <a:cubicBezTo>
                      <a:pt x="78487" y="498579"/>
                      <a:pt x="76202" y="509543"/>
                      <a:pt x="64276" y="522507"/>
                    </a:cubicBezTo>
                    <a:cubicBezTo>
                      <a:pt x="45858" y="542527"/>
                      <a:pt x="66138" y="514107"/>
                      <a:pt x="11546" y="588544"/>
                    </a:cubicBezTo>
                    <a:cubicBezTo>
                      <a:pt x="5840" y="588945"/>
                      <a:pt x="7984" y="595032"/>
                      <a:pt x="3550" y="597628"/>
                    </a:cubicBezTo>
                    <a:cubicBezTo>
                      <a:pt x="-8025" y="604397"/>
                      <a:pt x="12309" y="637147"/>
                      <a:pt x="13489" y="639646"/>
                    </a:cubicBezTo>
                    <a:cubicBezTo>
                      <a:pt x="21410" y="643510"/>
                      <a:pt x="24847" y="651406"/>
                      <a:pt x="29720" y="657958"/>
                    </a:cubicBezTo>
                    <a:cubicBezTo>
                      <a:pt x="35675" y="665969"/>
                      <a:pt x="60508" y="684991"/>
                      <a:pt x="65033" y="700974"/>
                    </a:cubicBezTo>
                    <a:cubicBezTo>
                      <a:pt x="66333" y="705564"/>
                      <a:pt x="88637" y="715780"/>
                      <a:pt x="92762" y="729757"/>
                    </a:cubicBezTo>
                    <a:cubicBezTo>
                      <a:pt x="93629" y="732711"/>
                      <a:pt x="93889" y="725183"/>
                      <a:pt x="106557" y="741447"/>
                    </a:cubicBezTo>
                    <a:cubicBezTo>
                      <a:pt x="100033" y="749154"/>
                      <a:pt x="91452" y="754850"/>
                      <a:pt x="85281" y="762936"/>
                    </a:cubicBezTo>
                    <a:cubicBezTo>
                      <a:pt x="84501" y="763954"/>
                      <a:pt x="79217" y="763635"/>
                      <a:pt x="77956" y="765830"/>
                    </a:cubicBezTo>
                    <a:cubicBezTo>
                      <a:pt x="76446" y="768458"/>
                      <a:pt x="51716" y="791497"/>
                      <a:pt x="36227" y="806531"/>
                    </a:cubicBezTo>
                    <a:cubicBezTo>
                      <a:pt x="61888" y="806487"/>
                      <a:pt x="87804" y="806487"/>
                      <a:pt x="113925" y="806520"/>
                    </a:cubicBezTo>
                    <a:cubicBezTo>
                      <a:pt x="119295" y="804948"/>
                      <a:pt x="120806" y="802119"/>
                      <a:pt x="122186" y="7971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32"/>
              <p:cNvSpPr/>
              <p:nvPr/>
            </p:nvSpPr>
            <p:spPr>
              <a:xfrm>
                <a:off x="15305391" y="2308096"/>
                <a:ext cx="177550" cy="833342"/>
              </a:xfrm>
              <a:custGeom>
                <a:avLst/>
                <a:gdLst/>
                <a:ahLst/>
                <a:cxnLst/>
                <a:rect l="l" t="t" r="r" b="b"/>
                <a:pathLst>
                  <a:path w="177550" h="833342" extrusionOk="0">
                    <a:moveTo>
                      <a:pt x="167472" y="751366"/>
                    </a:moveTo>
                    <a:cubicBezTo>
                      <a:pt x="183827" y="739963"/>
                      <a:pt x="176903" y="718523"/>
                      <a:pt x="159449" y="714437"/>
                    </a:cubicBezTo>
                    <a:cubicBezTo>
                      <a:pt x="151832" y="694319"/>
                      <a:pt x="135109" y="694964"/>
                      <a:pt x="130508" y="681957"/>
                    </a:cubicBezTo>
                    <a:cubicBezTo>
                      <a:pt x="129760" y="679844"/>
                      <a:pt x="127092" y="677865"/>
                      <a:pt x="124850" y="676950"/>
                    </a:cubicBezTo>
                    <a:cubicBezTo>
                      <a:pt x="119009" y="674570"/>
                      <a:pt x="98236" y="645191"/>
                      <a:pt x="80090" y="634167"/>
                    </a:cubicBezTo>
                    <a:cubicBezTo>
                      <a:pt x="78617" y="633268"/>
                      <a:pt x="77616" y="631577"/>
                      <a:pt x="76435" y="630211"/>
                    </a:cubicBezTo>
                    <a:cubicBezTo>
                      <a:pt x="49031" y="598577"/>
                      <a:pt x="56004" y="621117"/>
                      <a:pt x="66620" y="601883"/>
                    </a:cubicBezTo>
                    <a:cubicBezTo>
                      <a:pt x="73994" y="588529"/>
                      <a:pt x="120628" y="542940"/>
                      <a:pt x="121672" y="536577"/>
                    </a:cubicBezTo>
                    <a:cubicBezTo>
                      <a:pt x="122176" y="533515"/>
                      <a:pt x="135472" y="530149"/>
                      <a:pt x="149358" y="509989"/>
                    </a:cubicBezTo>
                    <a:cubicBezTo>
                      <a:pt x="157533" y="498120"/>
                      <a:pt x="159682" y="499713"/>
                      <a:pt x="162400" y="491150"/>
                    </a:cubicBezTo>
                    <a:cubicBezTo>
                      <a:pt x="174310" y="487454"/>
                      <a:pt x="180465" y="475883"/>
                      <a:pt x="166872" y="460551"/>
                    </a:cubicBezTo>
                    <a:cubicBezTo>
                      <a:pt x="157056" y="449484"/>
                      <a:pt x="86943" y="376125"/>
                      <a:pt x="83170" y="367638"/>
                    </a:cubicBezTo>
                    <a:cubicBezTo>
                      <a:pt x="82325" y="365747"/>
                      <a:pt x="80409" y="366825"/>
                      <a:pt x="74340" y="361834"/>
                    </a:cubicBezTo>
                    <a:cubicBezTo>
                      <a:pt x="107012" y="316786"/>
                      <a:pt x="122750" y="316163"/>
                      <a:pt x="120194" y="303524"/>
                    </a:cubicBezTo>
                    <a:cubicBezTo>
                      <a:pt x="149927" y="278573"/>
                      <a:pt x="135824" y="280150"/>
                      <a:pt x="144280" y="276681"/>
                    </a:cubicBezTo>
                    <a:cubicBezTo>
                      <a:pt x="145016" y="276383"/>
                      <a:pt x="144296" y="272020"/>
                      <a:pt x="143890" y="269603"/>
                    </a:cubicBezTo>
                    <a:cubicBezTo>
                      <a:pt x="139727" y="244939"/>
                      <a:pt x="125007" y="226279"/>
                      <a:pt x="103645" y="196764"/>
                    </a:cubicBezTo>
                    <a:cubicBezTo>
                      <a:pt x="97100" y="187730"/>
                      <a:pt x="101149" y="171812"/>
                      <a:pt x="97625" y="168745"/>
                    </a:cubicBezTo>
                    <a:cubicBezTo>
                      <a:pt x="97836" y="168452"/>
                      <a:pt x="98171" y="168181"/>
                      <a:pt x="98285" y="167872"/>
                    </a:cubicBezTo>
                    <a:cubicBezTo>
                      <a:pt x="104349" y="151500"/>
                      <a:pt x="118776" y="141273"/>
                      <a:pt x="127904" y="127177"/>
                    </a:cubicBezTo>
                    <a:cubicBezTo>
                      <a:pt x="130080" y="123811"/>
                      <a:pt x="179962" y="97971"/>
                      <a:pt x="177109" y="74899"/>
                    </a:cubicBezTo>
                    <a:cubicBezTo>
                      <a:pt x="182690" y="51590"/>
                      <a:pt x="133886" y="23836"/>
                      <a:pt x="111440" y="646"/>
                    </a:cubicBezTo>
                    <a:cubicBezTo>
                      <a:pt x="85336" y="-471"/>
                      <a:pt x="59496" y="-378"/>
                      <a:pt x="36802" y="2852"/>
                    </a:cubicBezTo>
                    <a:cubicBezTo>
                      <a:pt x="48701" y="10233"/>
                      <a:pt x="74882" y="42626"/>
                      <a:pt x="84442" y="49005"/>
                    </a:cubicBezTo>
                    <a:cubicBezTo>
                      <a:pt x="119252" y="72238"/>
                      <a:pt x="109979" y="72309"/>
                      <a:pt x="116930" y="74889"/>
                    </a:cubicBezTo>
                    <a:cubicBezTo>
                      <a:pt x="124395" y="77658"/>
                      <a:pt x="120849" y="75729"/>
                      <a:pt x="93748" y="102686"/>
                    </a:cubicBezTo>
                    <a:cubicBezTo>
                      <a:pt x="88470" y="107937"/>
                      <a:pt x="61429" y="137338"/>
                      <a:pt x="51099" y="137571"/>
                    </a:cubicBezTo>
                    <a:cubicBezTo>
                      <a:pt x="45204" y="155792"/>
                      <a:pt x="43347" y="159472"/>
                      <a:pt x="44900" y="163558"/>
                    </a:cubicBezTo>
                    <a:cubicBezTo>
                      <a:pt x="50536" y="178365"/>
                      <a:pt x="48176" y="188028"/>
                      <a:pt x="59945" y="199365"/>
                    </a:cubicBezTo>
                    <a:cubicBezTo>
                      <a:pt x="68353" y="207457"/>
                      <a:pt x="98253" y="259512"/>
                      <a:pt x="100164" y="261886"/>
                    </a:cubicBezTo>
                    <a:cubicBezTo>
                      <a:pt x="90132" y="266785"/>
                      <a:pt x="77778" y="275153"/>
                      <a:pt x="76376" y="286279"/>
                    </a:cubicBezTo>
                    <a:cubicBezTo>
                      <a:pt x="75797" y="290859"/>
                      <a:pt x="64114" y="293314"/>
                      <a:pt x="44251" y="324108"/>
                    </a:cubicBezTo>
                    <a:cubicBezTo>
                      <a:pt x="40521" y="329891"/>
                      <a:pt x="34214" y="333820"/>
                      <a:pt x="32119" y="340811"/>
                    </a:cubicBezTo>
                    <a:cubicBezTo>
                      <a:pt x="23939" y="343038"/>
                      <a:pt x="26261" y="351694"/>
                      <a:pt x="22596" y="356793"/>
                    </a:cubicBezTo>
                    <a:cubicBezTo>
                      <a:pt x="15358" y="366852"/>
                      <a:pt x="24350" y="385414"/>
                      <a:pt x="31242" y="395663"/>
                    </a:cubicBezTo>
                    <a:cubicBezTo>
                      <a:pt x="35015" y="401277"/>
                      <a:pt x="55674" y="404464"/>
                      <a:pt x="69955" y="427508"/>
                    </a:cubicBezTo>
                    <a:cubicBezTo>
                      <a:pt x="74524" y="434884"/>
                      <a:pt x="106898" y="463678"/>
                      <a:pt x="113216" y="469282"/>
                    </a:cubicBezTo>
                    <a:cubicBezTo>
                      <a:pt x="99833" y="482143"/>
                      <a:pt x="83029" y="503707"/>
                      <a:pt x="81329" y="506515"/>
                    </a:cubicBezTo>
                    <a:cubicBezTo>
                      <a:pt x="80669" y="507599"/>
                      <a:pt x="75363" y="507891"/>
                      <a:pt x="74357" y="510173"/>
                    </a:cubicBezTo>
                    <a:cubicBezTo>
                      <a:pt x="71222" y="517310"/>
                      <a:pt x="31058" y="558255"/>
                      <a:pt x="15093" y="585586"/>
                    </a:cubicBezTo>
                    <a:cubicBezTo>
                      <a:pt x="3864" y="590410"/>
                      <a:pt x="-223" y="602338"/>
                      <a:pt x="2137" y="612018"/>
                    </a:cubicBezTo>
                    <a:cubicBezTo>
                      <a:pt x="-369" y="617302"/>
                      <a:pt x="-1793" y="620310"/>
                      <a:pt x="4411" y="624542"/>
                    </a:cubicBezTo>
                    <a:cubicBezTo>
                      <a:pt x="16338" y="632688"/>
                      <a:pt x="26174" y="650968"/>
                      <a:pt x="29791" y="654106"/>
                    </a:cubicBezTo>
                    <a:cubicBezTo>
                      <a:pt x="47699" y="669639"/>
                      <a:pt x="114510" y="735297"/>
                      <a:pt x="115517" y="737269"/>
                    </a:cubicBezTo>
                    <a:cubicBezTo>
                      <a:pt x="101755" y="748347"/>
                      <a:pt x="40028" y="821820"/>
                      <a:pt x="34723" y="824053"/>
                    </a:cubicBezTo>
                    <a:cubicBezTo>
                      <a:pt x="29542" y="826232"/>
                      <a:pt x="23960" y="826237"/>
                      <a:pt x="20160" y="833342"/>
                    </a:cubicBezTo>
                    <a:cubicBezTo>
                      <a:pt x="44494" y="829110"/>
                      <a:pt x="72689" y="825316"/>
                      <a:pt x="104349" y="821929"/>
                    </a:cubicBezTo>
                    <a:cubicBezTo>
                      <a:pt x="121001" y="804077"/>
                      <a:pt x="166103" y="752320"/>
                      <a:pt x="167472" y="751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32"/>
              <p:cNvSpPr/>
              <p:nvPr/>
            </p:nvSpPr>
            <p:spPr>
              <a:xfrm>
                <a:off x="17292222" y="2264789"/>
                <a:ext cx="178539" cy="855377"/>
              </a:xfrm>
              <a:custGeom>
                <a:avLst/>
                <a:gdLst/>
                <a:ahLst/>
                <a:cxnLst/>
                <a:rect l="l" t="t" r="r" b="b"/>
                <a:pathLst>
                  <a:path w="178539" h="855377" extrusionOk="0">
                    <a:moveTo>
                      <a:pt x="119651" y="841633"/>
                    </a:moveTo>
                    <a:cubicBezTo>
                      <a:pt x="123793" y="839362"/>
                      <a:pt x="128254" y="836100"/>
                      <a:pt x="129770" y="830653"/>
                    </a:cubicBezTo>
                    <a:cubicBezTo>
                      <a:pt x="130598" y="827672"/>
                      <a:pt x="144100" y="825830"/>
                      <a:pt x="160146" y="807197"/>
                    </a:cubicBezTo>
                    <a:cubicBezTo>
                      <a:pt x="167081" y="799122"/>
                      <a:pt x="186088" y="788104"/>
                      <a:pt x="175293" y="760280"/>
                    </a:cubicBezTo>
                    <a:cubicBezTo>
                      <a:pt x="177443" y="754188"/>
                      <a:pt x="160806" y="743084"/>
                      <a:pt x="154207" y="740889"/>
                    </a:cubicBezTo>
                    <a:cubicBezTo>
                      <a:pt x="148441" y="738976"/>
                      <a:pt x="115542" y="703922"/>
                      <a:pt x="111081" y="699050"/>
                    </a:cubicBezTo>
                    <a:cubicBezTo>
                      <a:pt x="109051" y="696828"/>
                      <a:pt x="108423" y="693300"/>
                      <a:pt x="106344" y="691148"/>
                    </a:cubicBezTo>
                    <a:cubicBezTo>
                      <a:pt x="47178" y="630086"/>
                      <a:pt x="63668" y="648057"/>
                      <a:pt x="70441" y="633912"/>
                    </a:cubicBezTo>
                    <a:cubicBezTo>
                      <a:pt x="76222" y="621837"/>
                      <a:pt x="120350" y="572811"/>
                      <a:pt x="134794" y="562238"/>
                    </a:cubicBezTo>
                    <a:cubicBezTo>
                      <a:pt x="151083" y="550309"/>
                      <a:pt x="152599" y="534739"/>
                      <a:pt x="173491" y="519093"/>
                    </a:cubicBezTo>
                    <a:cubicBezTo>
                      <a:pt x="177935" y="481356"/>
                      <a:pt x="146909" y="480614"/>
                      <a:pt x="141404" y="465027"/>
                    </a:cubicBezTo>
                    <a:cubicBezTo>
                      <a:pt x="140656" y="462913"/>
                      <a:pt x="137988" y="460935"/>
                      <a:pt x="135746" y="460019"/>
                    </a:cubicBezTo>
                    <a:cubicBezTo>
                      <a:pt x="129905" y="457640"/>
                      <a:pt x="109132" y="428260"/>
                      <a:pt x="90986" y="417237"/>
                    </a:cubicBezTo>
                    <a:cubicBezTo>
                      <a:pt x="88658" y="415823"/>
                      <a:pt x="90693" y="414901"/>
                      <a:pt x="68838" y="395125"/>
                    </a:cubicBezTo>
                    <a:cubicBezTo>
                      <a:pt x="86417" y="359865"/>
                      <a:pt x="180166" y="285688"/>
                      <a:pt x="159610" y="268535"/>
                    </a:cubicBezTo>
                    <a:cubicBezTo>
                      <a:pt x="160915" y="258449"/>
                      <a:pt x="155999" y="261907"/>
                      <a:pt x="131134" y="228365"/>
                    </a:cubicBezTo>
                    <a:cubicBezTo>
                      <a:pt x="125877" y="221276"/>
                      <a:pt x="104877" y="214339"/>
                      <a:pt x="99225" y="207570"/>
                    </a:cubicBezTo>
                    <a:cubicBezTo>
                      <a:pt x="71334" y="174153"/>
                      <a:pt x="89924" y="183973"/>
                      <a:pt x="91879" y="168809"/>
                    </a:cubicBezTo>
                    <a:cubicBezTo>
                      <a:pt x="174920" y="91916"/>
                      <a:pt x="153541" y="112353"/>
                      <a:pt x="117036" y="78665"/>
                    </a:cubicBezTo>
                    <a:cubicBezTo>
                      <a:pt x="45370" y="12590"/>
                      <a:pt x="54070" y="19792"/>
                      <a:pt x="60469" y="14194"/>
                    </a:cubicBezTo>
                    <a:cubicBezTo>
                      <a:pt x="76904" y="-179"/>
                      <a:pt x="64832" y="9891"/>
                      <a:pt x="74241" y="0"/>
                    </a:cubicBezTo>
                    <a:cubicBezTo>
                      <a:pt x="50307" y="759"/>
                      <a:pt x="25896" y="1528"/>
                      <a:pt x="1096" y="2298"/>
                    </a:cubicBezTo>
                    <a:cubicBezTo>
                      <a:pt x="-11799" y="45584"/>
                      <a:pt x="93487" y="99260"/>
                      <a:pt x="85664" y="109210"/>
                    </a:cubicBezTo>
                    <a:cubicBezTo>
                      <a:pt x="64523" y="136140"/>
                      <a:pt x="65649" y="127870"/>
                      <a:pt x="62818" y="132547"/>
                    </a:cubicBezTo>
                    <a:cubicBezTo>
                      <a:pt x="46084" y="160208"/>
                      <a:pt x="48705" y="157227"/>
                      <a:pt x="48077" y="157357"/>
                    </a:cubicBezTo>
                    <a:cubicBezTo>
                      <a:pt x="40562" y="158940"/>
                      <a:pt x="43291" y="166316"/>
                      <a:pt x="37265" y="174407"/>
                    </a:cubicBezTo>
                    <a:cubicBezTo>
                      <a:pt x="26303" y="189127"/>
                      <a:pt x="25972" y="205337"/>
                      <a:pt x="35760" y="218322"/>
                    </a:cubicBezTo>
                    <a:cubicBezTo>
                      <a:pt x="41948" y="226528"/>
                      <a:pt x="83509" y="249496"/>
                      <a:pt x="84484" y="250585"/>
                    </a:cubicBezTo>
                    <a:cubicBezTo>
                      <a:pt x="93736" y="260926"/>
                      <a:pt x="93010" y="260687"/>
                      <a:pt x="106063" y="272518"/>
                    </a:cubicBezTo>
                    <a:cubicBezTo>
                      <a:pt x="105511" y="275212"/>
                      <a:pt x="105446" y="278778"/>
                      <a:pt x="100817" y="278620"/>
                    </a:cubicBezTo>
                    <a:cubicBezTo>
                      <a:pt x="97850" y="278518"/>
                      <a:pt x="100481" y="285812"/>
                      <a:pt x="93687" y="288630"/>
                    </a:cubicBezTo>
                    <a:cubicBezTo>
                      <a:pt x="84890" y="292283"/>
                      <a:pt x="83737" y="304521"/>
                      <a:pt x="73553" y="306623"/>
                    </a:cubicBezTo>
                    <a:cubicBezTo>
                      <a:pt x="71296" y="307090"/>
                      <a:pt x="21273" y="371290"/>
                      <a:pt x="20927" y="371561"/>
                    </a:cubicBezTo>
                    <a:cubicBezTo>
                      <a:pt x="-14268" y="398773"/>
                      <a:pt x="70733" y="463536"/>
                      <a:pt x="114232" y="507251"/>
                    </a:cubicBezTo>
                    <a:cubicBezTo>
                      <a:pt x="103102" y="515629"/>
                      <a:pt x="105224" y="519775"/>
                      <a:pt x="100173" y="523022"/>
                    </a:cubicBezTo>
                    <a:cubicBezTo>
                      <a:pt x="86081" y="532062"/>
                      <a:pt x="83796" y="543025"/>
                      <a:pt x="71870" y="555989"/>
                    </a:cubicBezTo>
                    <a:cubicBezTo>
                      <a:pt x="66164" y="562194"/>
                      <a:pt x="59245" y="567451"/>
                      <a:pt x="54416" y="574237"/>
                    </a:cubicBezTo>
                    <a:cubicBezTo>
                      <a:pt x="-30" y="650642"/>
                      <a:pt x="-885" y="626427"/>
                      <a:pt x="21078" y="673133"/>
                    </a:cubicBezTo>
                    <a:cubicBezTo>
                      <a:pt x="28999" y="676997"/>
                      <a:pt x="32436" y="684894"/>
                      <a:pt x="37309" y="691446"/>
                    </a:cubicBezTo>
                    <a:cubicBezTo>
                      <a:pt x="43264" y="699456"/>
                      <a:pt x="68096" y="718479"/>
                      <a:pt x="72622" y="734461"/>
                    </a:cubicBezTo>
                    <a:cubicBezTo>
                      <a:pt x="73922" y="739052"/>
                      <a:pt x="96226" y="749267"/>
                      <a:pt x="100351" y="763245"/>
                    </a:cubicBezTo>
                    <a:cubicBezTo>
                      <a:pt x="101217" y="766198"/>
                      <a:pt x="101477" y="758670"/>
                      <a:pt x="114145" y="774935"/>
                    </a:cubicBezTo>
                    <a:cubicBezTo>
                      <a:pt x="107622" y="782641"/>
                      <a:pt x="99041" y="788337"/>
                      <a:pt x="92870" y="796423"/>
                    </a:cubicBezTo>
                    <a:cubicBezTo>
                      <a:pt x="92090" y="797442"/>
                      <a:pt x="86801" y="797122"/>
                      <a:pt x="85545" y="799317"/>
                    </a:cubicBezTo>
                    <a:cubicBezTo>
                      <a:pt x="85491" y="799409"/>
                      <a:pt x="40313" y="843389"/>
                      <a:pt x="30098" y="854066"/>
                    </a:cubicBezTo>
                    <a:cubicBezTo>
                      <a:pt x="55201" y="854510"/>
                      <a:pt x="79985" y="854949"/>
                      <a:pt x="104428" y="855377"/>
                    </a:cubicBezTo>
                    <a:cubicBezTo>
                      <a:pt x="110849" y="854071"/>
                      <a:pt x="103491" y="850500"/>
                      <a:pt x="119651" y="841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32"/>
              <p:cNvSpPr/>
              <p:nvPr/>
            </p:nvSpPr>
            <p:spPr>
              <a:xfrm>
                <a:off x="16881369" y="2276593"/>
                <a:ext cx="171939" cy="836273"/>
              </a:xfrm>
              <a:custGeom>
                <a:avLst/>
                <a:gdLst/>
                <a:ahLst/>
                <a:cxnLst/>
                <a:rect l="l" t="t" r="r" b="b"/>
                <a:pathLst>
                  <a:path w="171939" h="836273" extrusionOk="0">
                    <a:moveTo>
                      <a:pt x="167435" y="765228"/>
                    </a:moveTo>
                    <a:cubicBezTo>
                      <a:pt x="179891" y="748547"/>
                      <a:pt x="155633" y="747403"/>
                      <a:pt x="153727" y="742233"/>
                    </a:cubicBezTo>
                    <a:cubicBezTo>
                      <a:pt x="148979" y="729285"/>
                      <a:pt x="133231" y="727085"/>
                      <a:pt x="129295" y="718349"/>
                    </a:cubicBezTo>
                    <a:cubicBezTo>
                      <a:pt x="120119" y="697987"/>
                      <a:pt x="101901" y="691863"/>
                      <a:pt x="74324" y="655693"/>
                    </a:cubicBezTo>
                    <a:cubicBezTo>
                      <a:pt x="80149" y="645997"/>
                      <a:pt x="84437" y="651330"/>
                      <a:pt x="101051" y="628346"/>
                    </a:cubicBezTo>
                    <a:cubicBezTo>
                      <a:pt x="125283" y="594826"/>
                      <a:pt x="161891" y="564557"/>
                      <a:pt x="158529" y="549003"/>
                    </a:cubicBezTo>
                    <a:cubicBezTo>
                      <a:pt x="154875" y="532067"/>
                      <a:pt x="74930" y="460090"/>
                      <a:pt x="67319" y="442958"/>
                    </a:cubicBezTo>
                    <a:cubicBezTo>
                      <a:pt x="66496" y="441110"/>
                      <a:pt x="64671" y="442124"/>
                      <a:pt x="58787" y="437387"/>
                    </a:cubicBezTo>
                    <a:cubicBezTo>
                      <a:pt x="67259" y="426201"/>
                      <a:pt x="111587" y="376737"/>
                      <a:pt x="119052" y="372309"/>
                    </a:cubicBezTo>
                    <a:cubicBezTo>
                      <a:pt x="132354" y="364418"/>
                      <a:pt x="126426" y="364250"/>
                      <a:pt x="134568" y="361242"/>
                    </a:cubicBezTo>
                    <a:cubicBezTo>
                      <a:pt x="140848" y="358922"/>
                      <a:pt x="139862" y="349476"/>
                      <a:pt x="147328" y="348192"/>
                    </a:cubicBezTo>
                    <a:cubicBezTo>
                      <a:pt x="147674" y="348132"/>
                      <a:pt x="146310" y="351449"/>
                      <a:pt x="152812" y="318725"/>
                    </a:cubicBezTo>
                    <a:cubicBezTo>
                      <a:pt x="150251" y="316167"/>
                      <a:pt x="148860" y="311767"/>
                      <a:pt x="148102" y="309929"/>
                    </a:cubicBezTo>
                    <a:cubicBezTo>
                      <a:pt x="110563" y="299432"/>
                      <a:pt x="79873" y="227086"/>
                      <a:pt x="68840" y="221222"/>
                    </a:cubicBezTo>
                    <a:cubicBezTo>
                      <a:pt x="61612" y="217390"/>
                      <a:pt x="57590" y="211060"/>
                      <a:pt x="54494" y="204269"/>
                    </a:cubicBezTo>
                    <a:cubicBezTo>
                      <a:pt x="56296" y="202714"/>
                      <a:pt x="57904" y="200752"/>
                      <a:pt x="59490" y="198568"/>
                    </a:cubicBezTo>
                    <a:cubicBezTo>
                      <a:pt x="77182" y="174169"/>
                      <a:pt x="101474" y="166538"/>
                      <a:pt x="120249" y="147494"/>
                    </a:cubicBezTo>
                    <a:cubicBezTo>
                      <a:pt x="146413" y="120949"/>
                      <a:pt x="153375" y="112814"/>
                      <a:pt x="170217" y="102641"/>
                    </a:cubicBezTo>
                    <a:cubicBezTo>
                      <a:pt x="166444" y="97406"/>
                      <a:pt x="173584" y="97254"/>
                      <a:pt x="171576" y="87954"/>
                    </a:cubicBezTo>
                    <a:cubicBezTo>
                      <a:pt x="171397" y="87114"/>
                      <a:pt x="171690" y="87326"/>
                      <a:pt x="171879" y="85510"/>
                    </a:cubicBezTo>
                    <a:cubicBezTo>
                      <a:pt x="165323" y="74216"/>
                      <a:pt x="174911" y="84052"/>
                      <a:pt x="93748" y="0"/>
                    </a:cubicBezTo>
                    <a:cubicBezTo>
                      <a:pt x="71774" y="634"/>
                      <a:pt x="49697" y="1268"/>
                      <a:pt x="27533" y="1902"/>
                    </a:cubicBezTo>
                    <a:cubicBezTo>
                      <a:pt x="41262" y="27125"/>
                      <a:pt x="50249" y="14552"/>
                      <a:pt x="67129" y="41785"/>
                    </a:cubicBezTo>
                    <a:cubicBezTo>
                      <a:pt x="71991" y="49638"/>
                      <a:pt x="110212" y="83451"/>
                      <a:pt x="112680" y="85624"/>
                    </a:cubicBezTo>
                    <a:cubicBezTo>
                      <a:pt x="85292" y="116570"/>
                      <a:pt x="82374" y="107633"/>
                      <a:pt x="55620" y="143803"/>
                    </a:cubicBezTo>
                    <a:cubicBezTo>
                      <a:pt x="48235" y="153781"/>
                      <a:pt x="36655" y="150903"/>
                      <a:pt x="16175" y="177719"/>
                    </a:cubicBezTo>
                    <a:cubicBezTo>
                      <a:pt x="8569" y="183821"/>
                      <a:pt x="5126" y="181388"/>
                      <a:pt x="1683" y="194872"/>
                    </a:cubicBezTo>
                    <a:cubicBezTo>
                      <a:pt x="1163" y="196926"/>
                      <a:pt x="2008" y="199435"/>
                      <a:pt x="1222" y="201305"/>
                    </a:cubicBezTo>
                    <a:cubicBezTo>
                      <a:pt x="-1831" y="208524"/>
                      <a:pt x="1288" y="214783"/>
                      <a:pt x="5602" y="219341"/>
                    </a:cubicBezTo>
                    <a:cubicBezTo>
                      <a:pt x="15715" y="230023"/>
                      <a:pt x="17805" y="240207"/>
                      <a:pt x="30505" y="248704"/>
                    </a:cubicBezTo>
                    <a:cubicBezTo>
                      <a:pt x="35578" y="252097"/>
                      <a:pt x="48154" y="279553"/>
                      <a:pt x="52458" y="284468"/>
                    </a:cubicBezTo>
                    <a:cubicBezTo>
                      <a:pt x="56995" y="289649"/>
                      <a:pt x="63426" y="293291"/>
                      <a:pt x="67476" y="298760"/>
                    </a:cubicBezTo>
                    <a:cubicBezTo>
                      <a:pt x="90625" y="330041"/>
                      <a:pt x="68434" y="301323"/>
                      <a:pt x="95800" y="326730"/>
                    </a:cubicBezTo>
                    <a:cubicBezTo>
                      <a:pt x="83912" y="339623"/>
                      <a:pt x="71644" y="358592"/>
                      <a:pt x="55982" y="370634"/>
                    </a:cubicBezTo>
                    <a:cubicBezTo>
                      <a:pt x="52236" y="373523"/>
                      <a:pt x="47488" y="376682"/>
                      <a:pt x="46059" y="380725"/>
                    </a:cubicBezTo>
                    <a:cubicBezTo>
                      <a:pt x="41441" y="393787"/>
                      <a:pt x="29141" y="401753"/>
                      <a:pt x="24729" y="414722"/>
                    </a:cubicBezTo>
                    <a:cubicBezTo>
                      <a:pt x="17198" y="420581"/>
                      <a:pt x="20144" y="426949"/>
                      <a:pt x="14892" y="431214"/>
                    </a:cubicBezTo>
                    <a:cubicBezTo>
                      <a:pt x="1764" y="441885"/>
                      <a:pt x="13842" y="462409"/>
                      <a:pt x="23451" y="476392"/>
                    </a:cubicBezTo>
                    <a:cubicBezTo>
                      <a:pt x="24610" y="478083"/>
                      <a:pt x="41620" y="482700"/>
                      <a:pt x="54098" y="502828"/>
                    </a:cubicBezTo>
                    <a:cubicBezTo>
                      <a:pt x="58965" y="510687"/>
                      <a:pt x="95870" y="543519"/>
                      <a:pt x="103206" y="549692"/>
                    </a:cubicBezTo>
                    <a:cubicBezTo>
                      <a:pt x="81757" y="569446"/>
                      <a:pt x="105464" y="540359"/>
                      <a:pt x="74335" y="583726"/>
                    </a:cubicBezTo>
                    <a:cubicBezTo>
                      <a:pt x="45490" y="623858"/>
                      <a:pt x="32211" y="631603"/>
                      <a:pt x="19911" y="661926"/>
                    </a:cubicBezTo>
                    <a:cubicBezTo>
                      <a:pt x="13409" y="677957"/>
                      <a:pt x="25357" y="681864"/>
                      <a:pt x="63188" y="716175"/>
                    </a:cubicBezTo>
                    <a:cubicBezTo>
                      <a:pt x="97354" y="747159"/>
                      <a:pt x="101885" y="755570"/>
                      <a:pt x="111413" y="763933"/>
                    </a:cubicBezTo>
                    <a:cubicBezTo>
                      <a:pt x="76441" y="792657"/>
                      <a:pt x="91448" y="779910"/>
                      <a:pt x="53963" y="820199"/>
                    </a:cubicBezTo>
                    <a:cubicBezTo>
                      <a:pt x="46292" y="828447"/>
                      <a:pt x="41533" y="832892"/>
                      <a:pt x="41966" y="835314"/>
                    </a:cubicBezTo>
                    <a:cubicBezTo>
                      <a:pt x="61347" y="835628"/>
                      <a:pt x="80674" y="835948"/>
                      <a:pt x="99931" y="836273"/>
                    </a:cubicBezTo>
                    <a:cubicBezTo>
                      <a:pt x="150230" y="789735"/>
                      <a:pt x="162855" y="790863"/>
                      <a:pt x="167435" y="7652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32"/>
              <p:cNvSpPr/>
              <p:nvPr/>
            </p:nvSpPr>
            <p:spPr>
              <a:xfrm>
                <a:off x="16484463" y="2288646"/>
                <a:ext cx="177184" cy="818795"/>
              </a:xfrm>
              <a:custGeom>
                <a:avLst/>
                <a:gdLst/>
                <a:ahLst/>
                <a:cxnLst/>
                <a:rect l="l" t="t" r="r" b="b"/>
                <a:pathLst>
                  <a:path w="177184" h="818795" extrusionOk="0">
                    <a:moveTo>
                      <a:pt x="159517" y="733870"/>
                    </a:moveTo>
                    <a:cubicBezTo>
                      <a:pt x="151938" y="713834"/>
                      <a:pt x="135166" y="714354"/>
                      <a:pt x="130575" y="701391"/>
                    </a:cubicBezTo>
                    <a:cubicBezTo>
                      <a:pt x="129828" y="699277"/>
                      <a:pt x="127159" y="697299"/>
                      <a:pt x="124918" y="696383"/>
                    </a:cubicBezTo>
                    <a:cubicBezTo>
                      <a:pt x="119077" y="694004"/>
                      <a:pt x="98304" y="664624"/>
                      <a:pt x="80157" y="653601"/>
                    </a:cubicBezTo>
                    <a:cubicBezTo>
                      <a:pt x="75236" y="650609"/>
                      <a:pt x="85723" y="657032"/>
                      <a:pt x="57398" y="630926"/>
                    </a:cubicBezTo>
                    <a:cubicBezTo>
                      <a:pt x="131046" y="544733"/>
                      <a:pt x="157639" y="525807"/>
                      <a:pt x="162468" y="510589"/>
                    </a:cubicBezTo>
                    <a:cubicBezTo>
                      <a:pt x="200824" y="498677"/>
                      <a:pt x="141609" y="458583"/>
                      <a:pt x="119970" y="428575"/>
                    </a:cubicBezTo>
                    <a:cubicBezTo>
                      <a:pt x="109040" y="413416"/>
                      <a:pt x="91093" y="404734"/>
                      <a:pt x="83238" y="387077"/>
                    </a:cubicBezTo>
                    <a:cubicBezTo>
                      <a:pt x="82399" y="385186"/>
                      <a:pt x="80477" y="386264"/>
                      <a:pt x="74408" y="381273"/>
                    </a:cubicBezTo>
                    <a:cubicBezTo>
                      <a:pt x="107280" y="335949"/>
                      <a:pt x="122823" y="335656"/>
                      <a:pt x="120262" y="322963"/>
                    </a:cubicBezTo>
                    <a:cubicBezTo>
                      <a:pt x="149994" y="298012"/>
                      <a:pt x="135892" y="299589"/>
                      <a:pt x="144348" y="296120"/>
                    </a:cubicBezTo>
                    <a:cubicBezTo>
                      <a:pt x="145084" y="295822"/>
                      <a:pt x="144364" y="291459"/>
                      <a:pt x="143958" y="289042"/>
                    </a:cubicBezTo>
                    <a:cubicBezTo>
                      <a:pt x="137234" y="249317"/>
                      <a:pt x="113641" y="241708"/>
                      <a:pt x="106419" y="219623"/>
                    </a:cubicBezTo>
                    <a:cubicBezTo>
                      <a:pt x="105997" y="218328"/>
                      <a:pt x="104568" y="217385"/>
                      <a:pt x="103718" y="216198"/>
                    </a:cubicBezTo>
                    <a:cubicBezTo>
                      <a:pt x="97173" y="207163"/>
                      <a:pt x="101228" y="191257"/>
                      <a:pt x="97698" y="188179"/>
                    </a:cubicBezTo>
                    <a:cubicBezTo>
                      <a:pt x="97909" y="187886"/>
                      <a:pt x="98239" y="187615"/>
                      <a:pt x="98358" y="187306"/>
                    </a:cubicBezTo>
                    <a:cubicBezTo>
                      <a:pt x="104416" y="170950"/>
                      <a:pt x="118849" y="160723"/>
                      <a:pt x="127971" y="146627"/>
                    </a:cubicBezTo>
                    <a:cubicBezTo>
                      <a:pt x="137895" y="131289"/>
                      <a:pt x="225261" y="109329"/>
                      <a:pt x="140542" y="45123"/>
                    </a:cubicBezTo>
                    <a:cubicBezTo>
                      <a:pt x="108130" y="20556"/>
                      <a:pt x="115054" y="22264"/>
                      <a:pt x="92598" y="0"/>
                    </a:cubicBezTo>
                    <a:cubicBezTo>
                      <a:pt x="10201" y="2764"/>
                      <a:pt x="15913" y="358"/>
                      <a:pt x="21955" y="7371"/>
                    </a:cubicBezTo>
                    <a:cubicBezTo>
                      <a:pt x="29041" y="15592"/>
                      <a:pt x="31418" y="20063"/>
                      <a:pt x="34292" y="20990"/>
                    </a:cubicBezTo>
                    <a:cubicBezTo>
                      <a:pt x="39814" y="22784"/>
                      <a:pt x="66158" y="48912"/>
                      <a:pt x="69595" y="54180"/>
                    </a:cubicBezTo>
                    <a:cubicBezTo>
                      <a:pt x="79529" y="69430"/>
                      <a:pt x="98109" y="73538"/>
                      <a:pt x="112743" y="91000"/>
                    </a:cubicBezTo>
                    <a:cubicBezTo>
                      <a:pt x="115672" y="94496"/>
                      <a:pt x="116657" y="93753"/>
                      <a:pt x="120874" y="96241"/>
                    </a:cubicBezTo>
                    <a:cubicBezTo>
                      <a:pt x="120668" y="96588"/>
                      <a:pt x="62227" y="156761"/>
                      <a:pt x="51178" y="157016"/>
                    </a:cubicBezTo>
                    <a:cubicBezTo>
                      <a:pt x="39679" y="192541"/>
                      <a:pt x="37611" y="177182"/>
                      <a:pt x="99522" y="280371"/>
                    </a:cubicBezTo>
                    <a:cubicBezTo>
                      <a:pt x="100724" y="282382"/>
                      <a:pt x="100887" y="280149"/>
                      <a:pt x="96139" y="283628"/>
                    </a:cubicBezTo>
                    <a:cubicBezTo>
                      <a:pt x="67527" y="304597"/>
                      <a:pt x="81955" y="302841"/>
                      <a:pt x="73163" y="309962"/>
                    </a:cubicBezTo>
                    <a:cubicBezTo>
                      <a:pt x="57165" y="322920"/>
                      <a:pt x="32847" y="358039"/>
                      <a:pt x="32181" y="360256"/>
                    </a:cubicBezTo>
                    <a:cubicBezTo>
                      <a:pt x="24001" y="362483"/>
                      <a:pt x="26323" y="371138"/>
                      <a:pt x="22658" y="376238"/>
                    </a:cubicBezTo>
                    <a:cubicBezTo>
                      <a:pt x="16774" y="384421"/>
                      <a:pt x="20704" y="411747"/>
                      <a:pt x="42115" y="422098"/>
                    </a:cubicBezTo>
                    <a:cubicBezTo>
                      <a:pt x="67387" y="434320"/>
                      <a:pt x="49234" y="431946"/>
                      <a:pt x="113273" y="488721"/>
                    </a:cubicBezTo>
                    <a:cubicBezTo>
                      <a:pt x="99890" y="501587"/>
                      <a:pt x="83092" y="523136"/>
                      <a:pt x="81386" y="525954"/>
                    </a:cubicBezTo>
                    <a:cubicBezTo>
                      <a:pt x="80731" y="527038"/>
                      <a:pt x="75420" y="527330"/>
                      <a:pt x="74414" y="529612"/>
                    </a:cubicBezTo>
                    <a:cubicBezTo>
                      <a:pt x="74262" y="529964"/>
                      <a:pt x="12378" y="606158"/>
                      <a:pt x="10099" y="607925"/>
                    </a:cubicBezTo>
                    <a:cubicBezTo>
                      <a:pt x="-1871" y="617182"/>
                      <a:pt x="3131" y="629663"/>
                      <a:pt x="1041" y="633912"/>
                    </a:cubicBezTo>
                    <a:cubicBezTo>
                      <a:pt x="-2337" y="640767"/>
                      <a:pt x="2860" y="642691"/>
                      <a:pt x="11484" y="648978"/>
                    </a:cubicBezTo>
                    <a:cubicBezTo>
                      <a:pt x="37216" y="689153"/>
                      <a:pt x="125194" y="753592"/>
                      <a:pt x="109749" y="760383"/>
                    </a:cubicBezTo>
                    <a:cubicBezTo>
                      <a:pt x="109402" y="760535"/>
                      <a:pt x="64496" y="811793"/>
                      <a:pt x="64241" y="812145"/>
                    </a:cubicBezTo>
                    <a:cubicBezTo>
                      <a:pt x="62141" y="815012"/>
                      <a:pt x="59661" y="816850"/>
                      <a:pt x="58854" y="818069"/>
                    </a:cubicBezTo>
                    <a:cubicBezTo>
                      <a:pt x="80964" y="818297"/>
                      <a:pt x="103112" y="818540"/>
                      <a:pt x="125281" y="818795"/>
                    </a:cubicBezTo>
                    <a:cubicBezTo>
                      <a:pt x="138420" y="802520"/>
                      <a:pt x="167210" y="771027"/>
                      <a:pt x="167540" y="770794"/>
                    </a:cubicBezTo>
                    <a:cubicBezTo>
                      <a:pt x="183895" y="759397"/>
                      <a:pt x="176966" y="737957"/>
                      <a:pt x="159517" y="7338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D8E390-D656-3EEC-D0AB-61796F91D761}"/>
              </a:ext>
            </a:extLst>
          </p:cNvPr>
          <p:cNvSpPr txBox="1"/>
          <p:nvPr/>
        </p:nvSpPr>
        <p:spPr>
          <a:xfrm>
            <a:off x="-39324" y="1579167"/>
            <a:ext cx="8481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■ Around 1-2 % of newborns born to non - epileptic mothers have congenital defects . This rises to 3-4 % if the mother takes antiepileptic medication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■ The risks of uncontrolled epilepsy during pregnancy generally outweigh the risks of medication to the fetus , so her drug should be continued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■ Pregnant should be advised to take folic acid 5 mg / day well before pregnancy to minimize the risk of neural tube defects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■ Best drugs in pregnancy : lamotrigine - levetiracetam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■ Breast feeding is acceptable with nearly ALL anti - epileptic drugs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26"/>
          <p:cNvSpPr txBox="1"/>
          <p:nvPr/>
        </p:nvSpPr>
        <p:spPr>
          <a:xfrm>
            <a:off x="1094036" y="329741"/>
            <a:ext cx="69744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Mood Stabilizers</a:t>
            </a:r>
            <a:endParaRPr sz="7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2406" name="Google Shape;2406;p26"/>
          <p:cNvGrpSpPr/>
          <p:nvPr/>
        </p:nvGrpSpPr>
        <p:grpSpPr>
          <a:xfrm>
            <a:off x="7019479" y="3206162"/>
            <a:ext cx="1857556" cy="1883171"/>
            <a:chOff x="5339535" y="3192631"/>
            <a:chExt cx="1857556" cy="1883171"/>
          </a:xfrm>
        </p:grpSpPr>
        <p:sp>
          <p:nvSpPr>
            <p:cNvPr id="2407" name="Google Shape;2407;p26"/>
            <p:cNvSpPr/>
            <p:nvPr/>
          </p:nvSpPr>
          <p:spPr>
            <a:xfrm>
              <a:off x="5339535" y="3192631"/>
              <a:ext cx="1857556" cy="1883171"/>
            </a:xfrm>
            <a:custGeom>
              <a:avLst/>
              <a:gdLst/>
              <a:ahLst/>
              <a:cxnLst/>
              <a:rect l="l" t="t" r="r" b="b"/>
              <a:pathLst>
                <a:path w="3715111" h="3766341" extrusionOk="0">
                  <a:moveTo>
                    <a:pt x="1" y="61440"/>
                  </a:moveTo>
                  <a:cubicBezTo>
                    <a:pt x="-187" y="27113"/>
                    <a:pt x="27909" y="-629"/>
                    <a:pt x="62209" y="11"/>
                  </a:cubicBezTo>
                  <a:cubicBezTo>
                    <a:pt x="3775000" y="69410"/>
                    <a:pt x="3711776" y="4274"/>
                    <a:pt x="3712371" y="110885"/>
                  </a:cubicBezTo>
                  <a:cubicBezTo>
                    <a:pt x="3713229" y="266096"/>
                    <a:pt x="3715111" y="3704432"/>
                    <a:pt x="3715111" y="3703927"/>
                  </a:cubicBezTo>
                  <a:cubicBezTo>
                    <a:pt x="3715299" y="3737937"/>
                    <a:pt x="3687700" y="3765552"/>
                    <a:pt x="3653708" y="3765364"/>
                  </a:cubicBezTo>
                  <a:cubicBezTo>
                    <a:pt x="-57133" y="3744890"/>
                    <a:pt x="3336" y="3809603"/>
                    <a:pt x="2741" y="3701878"/>
                  </a:cubicBezTo>
                  <a:cubicBezTo>
                    <a:pt x="1876" y="3544498"/>
                    <a:pt x="1" y="60943"/>
                    <a:pt x="1" y="614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26"/>
            <p:cNvSpPr/>
            <p:nvPr/>
          </p:nvSpPr>
          <p:spPr>
            <a:xfrm>
              <a:off x="5463846" y="3324357"/>
              <a:ext cx="1608934" cy="1619718"/>
            </a:xfrm>
            <a:custGeom>
              <a:avLst/>
              <a:gdLst/>
              <a:ahLst/>
              <a:cxnLst/>
              <a:rect l="l" t="t" r="r" b="b"/>
              <a:pathLst>
                <a:path w="3217868" h="3239437" extrusionOk="0">
                  <a:moveTo>
                    <a:pt x="930315" y="384809"/>
                  </a:moveTo>
                  <a:cubicBezTo>
                    <a:pt x="931060" y="406127"/>
                    <a:pt x="903491" y="422593"/>
                    <a:pt x="883397" y="403890"/>
                  </a:cubicBezTo>
                  <a:cubicBezTo>
                    <a:pt x="867128" y="388741"/>
                    <a:pt x="877306" y="357029"/>
                    <a:pt x="903091" y="357202"/>
                  </a:cubicBezTo>
                  <a:cubicBezTo>
                    <a:pt x="916560" y="357292"/>
                    <a:pt x="929720" y="367484"/>
                    <a:pt x="930315" y="384809"/>
                  </a:cubicBezTo>
                  <a:close/>
                  <a:moveTo>
                    <a:pt x="905403" y="5666"/>
                  </a:moveTo>
                  <a:cubicBezTo>
                    <a:pt x="879670" y="5493"/>
                    <a:pt x="869409" y="37183"/>
                    <a:pt x="885708" y="52354"/>
                  </a:cubicBezTo>
                  <a:cubicBezTo>
                    <a:pt x="905817" y="71065"/>
                    <a:pt x="933356" y="54568"/>
                    <a:pt x="932634" y="33266"/>
                  </a:cubicBezTo>
                  <a:cubicBezTo>
                    <a:pt x="932031" y="15948"/>
                    <a:pt x="918879" y="5749"/>
                    <a:pt x="905403" y="5666"/>
                  </a:cubicBezTo>
                  <a:close/>
                  <a:moveTo>
                    <a:pt x="900765" y="708738"/>
                  </a:moveTo>
                  <a:cubicBezTo>
                    <a:pt x="875055" y="708572"/>
                    <a:pt x="864756" y="740239"/>
                    <a:pt x="881078" y="755433"/>
                  </a:cubicBezTo>
                  <a:cubicBezTo>
                    <a:pt x="901179" y="774144"/>
                    <a:pt x="928741" y="757632"/>
                    <a:pt x="927996" y="736353"/>
                  </a:cubicBezTo>
                  <a:cubicBezTo>
                    <a:pt x="927401" y="719050"/>
                    <a:pt x="914271" y="708828"/>
                    <a:pt x="900765" y="708738"/>
                  </a:cubicBezTo>
                  <a:close/>
                  <a:moveTo>
                    <a:pt x="898446" y="1060274"/>
                  </a:moveTo>
                  <a:cubicBezTo>
                    <a:pt x="872721" y="1060100"/>
                    <a:pt x="862445" y="1091783"/>
                    <a:pt x="878752" y="1106961"/>
                  </a:cubicBezTo>
                  <a:cubicBezTo>
                    <a:pt x="898853" y="1125672"/>
                    <a:pt x="926415" y="1109183"/>
                    <a:pt x="925670" y="1087881"/>
                  </a:cubicBezTo>
                  <a:cubicBezTo>
                    <a:pt x="925082" y="1070556"/>
                    <a:pt x="911922" y="1060364"/>
                    <a:pt x="898446" y="1060274"/>
                  </a:cubicBezTo>
                  <a:close/>
                  <a:moveTo>
                    <a:pt x="1170189" y="3171386"/>
                  </a:moveTo>
                  <a:cubicBezTo>
                    <a:pt x="1144509" y="3171213"/>
                    <a:pt x="1134157" y="3202873"/>
                    <a:pt x="1150494" y="3218074"/>
                  </a:cubicBezTo>
                  <a:cubicBezTo>
                    <a:pt x="1170603" y="3236785"/>
                    <a:pt x="1198142" y="3220289"/>
                    <a:pt x="1197419" y="3198986"/>
                  </a:cubicBezTo>
                  <a:cubicBezTo>
                    <a:pt x="1196817" y="3181669"/>
                    <a:pt x="1183665" y="3171477"/>
                    <a:pt x="1170189" y="3171386"/>
                  </a:cubicBezTo>
                  <a:close/>
                  <a:moveTo>
                    <a:pt x="1174826" y="2468315"/>
                  </a:moveTo>
                  <a:cubicBezTo>
                    <a:pt x="1149109" y="2468142"/>
                    <a:pt x="1138817" y="2499816"/>
                    <a:pt x="1155139" y="2515003"/>
                  </a:cubicBezTo>
                  <a:cubicBezTo>
                    <a:pt x="1175233" y="2533706"/>
                    <a:pt x="1202787" y="2517240"/>
                    <a:pt x="1202057" y="2495922"/>
                  </a:cubicBezTo>
                  <a:cubicBezTo>
                    <a:pt x="1201462" y="2478597"/>
                    <a:pt x="1188302" y="2468405"/>
                    <a:pt x="1174826" y="2468315"/>
                  </a:cubicBezTo>
                  <a:close/>
                  <a:moveTo>
                    <a:pt x="1172507" y="2819851"/>
                  </a:moveTo>
                  <a:cubicBezTo>
                    <a:pt x="1146797" y="2819677"/>
                    <a:pt x="1136498" y="2851352"/>
                    <a:pt x="1152820" y="2866538"/>
                  </a:cubicBezTo>
                  <a:cubicBezTo>
                    <a:pt x="1172914" y="2885242"/>
                    <a:pt x="1200468" y="2868776"/>
                    <a:pt x="1199738" y="2847451"/>
                  </a:cubicBezTo>
                  <a:cubicBezTo>
                    <a:pt x="1199143" y="2830133"/>
                    <a:pt x="1185983" y="2819941"/>
                    <a:pt x="1172507" y="2819851"/>
                  </a:cubicBezTo>
                  <a:close/>
                  <a:moveTo>
                    <a:pt x="891490" y="2114888"/>
                  </a:moveTo>
                  <a:cubicBezTo>
                    <a:pt x="865773" y="2114715"/>
                    <a:pt x="855481" y="2146390"/>
                    <a:pt x="871803" y="2161576"/>
                  </a:cubicBezTo>
                  <a:cubicBezTo>
                    <a:pt x="891791" y="2180182"/>
                    <a:pt x="919459" y="2163926"/>
                    <a:pt x="918728" y="2142496"/>
                  </a:cubicBezTo>
                  <a:cubicBezTo>
                    <a:pt x="918118" y="2125163"/>
                    <a:pt x="904966" y="2114979"/>
                    <a:pt x="891490" y="2114888"/>
                  </a:cubicBezTo>
                  <a:close/>
                  <a:moveTo>
                    <a:pt x="884526" y="3169503"/>
                  </a:moveTo>
                  <a:cubicBezTo>
                    <a:pt x="858816" y="3169330"/>
                    <a:pt x="848517" y="3201012"/>
                    <a:pt x="864839" y="3216191"/>
                  </a:cubicBezTo>
                  <a:cubicBezTo>
                    <a:pt x="884933" y="3234895"/>
                    <a:pt x="912487" y="3218428"/>
                    <a:pt x="911757" y="3197103"/>
                  </a:cubicBezTo>
                  <a:cubicBezTo>
                    <a:pt x="911162" y="3179785"/>
                    <a:pt x="898002" y="3169594"/>
                    <a:pt x="884526" y="3169503"/>
                  </a:cubicBezTo>
                  <a:close/>
                  <a:moveTo>
                    <a:pt x="886845" y="2817960"/>
                  </a:moveTo>
                  <a:cubicBezTo>
                    <a:pt x="861128" y="2817787"/>
                    <a:pt x="850836" y="2849462"/>
                    <a:pt x="867158" y="2864648"/>
                  </a:cubicBezTo>
                  <a:cubicBezTo>
                    <a:pt x="887252" y="2883351"/>
                    <a:pt x="914806" y="2866885"/>
                    <a:pt x="914076" y="2845567"/>
                  </a:cubicBezTo>
                  <a:cubicBezTo>
                    <a:pt x="913481" y="2828250"/>
                    <a:pt x="900321" y="2818050"/>
                    <a:pt x="886845" y="2817960"/>
                  </a:cubicBezTo>
                  <a:close/>
                  <a:moveTo>
                    <a:pt x="617429" y="355311"/>
                  </a:moveTo>
                  <a:cubicBezTo>
                    <a:pt x="591742" y="355138"/>
                    <a:pt x="581405" y="386798"/>
                    <a:pt x="597734" y="401999"/>
                  </a:cubicBezTo>
                  <a:cubicBezTo>
                    <a:pt x="617843" y="420710"/>
                    <a:pt x="645383" y="404213"/>
                    <a:pt x="644660" y="382911"/>
                  </a:cubicBezTo>
                  <a:cubicBezTo>
                    <a:pt x="644058" y="365593"/>
                    <a:pt x="630898" y="355402"/>
                    <a:pt x="617429" y="355311"/>
                  </a:cubicBezTo>
                  <a:close/>
                  <a:moveTo>
                    <a:pt x="1177145" y="2116779"/>
                  </a:moveTo>
                  <a:cubicBezTo>
                    <a:pt x="1151428" y="2116606"/>
                    <a:pt x="1141144" y="2148288"/>
                    <a:pt x="1157458" y="2163467"/>
                  </a:cubicBezTo>
                  <a:cubicBezTo>
                    <a:pt x="1177574" y="2182185"/>
                    <a:pt x="1205121" y="2165636"/>
                    <a:pt x="1204376" y="2144379"/>
                  </a:cubicBezTo>
                  <a:cubicBezTo>
                    <a:pt x="1203781" y="2127061"/>
                    <a:pt x="1190621" y="2116862"/>
                    <a:pt x="1177145" y="2116779"/>
                  </a:cubicBezTo>
                  <a:close/>
                  <a:moveTo>
                    <a:pt x="893809" y="1763353"/>
                  </a:moveTo>
                  <a:cubicBezTo>
                    <a:pt x="868107" y="1763179"/>
                    <a:pt x="857792" y="1794854"/>
                    <a:pt x="874122" y="1810040"/>
                  </a:cubicBezTo>
                  <a:cubicBezTo>
                    <a:pt x="894231" y="1828766"/>
                    <a:pt x="921770" y="1812225"/>
                    <a:pt x="921040" y="1790952"/>
                  </a:cubicBezTo>
                  <a:cubicBezTo>
                    <a:pt x="920445" y="1773635"/>
                    <a:pt x="907285" y="1763443"/>
                    <a:pt x="893809" y="1763353"/>
                  </a:cubicBezTo>
                  <a:close/>
                  <a:moveTo>
                    <a:pt x="889171" y="2466424"/>
                  </a:moveTo>
                  <a:cubicBezTo>
                    <a:pt x="863454" y="2466251"/>
                    <a:pt x="853162" y="2497926"/>
                    <a:pt x="869484" y="2513112"/>
                  </a:cubicBezTo>
                  <a:cubicBezTo>
                    <a:pt x="889600" y="2531830"/>
                    <a:pt x="917147" y="2515281"/>
                    <a:pt x="916402" y="2494024"/>
                  </a:cubicBezTo>
                  <a:cubicBezTo>
                    <a:pt x="915800" y="2476706"/>
                    <a:pt x="902640" y="2466515"/>
                    <a:pt x="889171" y="2466424"/>
                  </a:cubicBezTo>
                  <a:close/>
                  <a:moveTo>
                    <a:pt x="896128" y="1411817"/>
                  </a:moveTo>
                  <a:cubicBezTo>
                    <a:pt x="870418" y="1411644"/>
                    <a:pt x="860119" y="1443326"/>
                    <a:pt x="876441" y="1458504"/>
                  </a:cubicBezTo>
                  <a:cubicBezTo>
                    <a:pt x="896534" y="1477208"/>
                    <a:pt x="924089" y="1460742"/>
                    <a:pt x="923358" y="1439417"/>
                  </a:cubicBezTo>
                  <a:cubicBezTo>
                    <a:pt x="922764" y="1422091"/>
                    <a:pt x="909604" y="1411900"/>
                    <a:pt x="896128" y="1411817"/>
                  </a:cubicBezTo>
                  <a:close/>
                  <a:moveTo>
                    <a:pt x="619748" y="3775"/>
                  </a:moveTo>
                  <a:cubicBezTo>
                    <a:pt x="594038" y="3602"/>
                    <a:pt x="583731" y="35277"/>
                    <a:pt x="600061" y="50463"/>
                  </a:cubicBezTo>
                  <a:cubicBezTo>
                    <a:pt x="620026" y="69046"/>
                    <a:pt x="647716" y="52836"/>
                    <a:pt x="646979" y="31383"/>
                  </a:cubicBezTo>
                  <a:cubicBezTo>
                    <a:pt x="646376" y="14058"/>
                    <a:pt x="633216" y="3866"/>
                    <a:pt x="619748" y="3775"/>
                  </a:cubicBezTo>
                  <a:close/>
                  <a:moveTo>
                    <a:pt x="1462807" y="2118662"/>
                  </a:moveTo>
                  <a:cubicBezTo>
                    <a:pt x="1437090" y="2118489"/>
                    <a:pt x="1426798" y="2150164"/>
                    <a:pt x="1443113" y="2165350"/>
                  </a:cubicBezTo>
                  <a:cubicBezTo>
                    <a:pt x="1463206" y="2184054"/>
                    <a:pt x="1490776" y="2167580"/>
                    <a:pt x="1490031" y="2146270"/>
                  </a:cubicBezTo>
                  <a:cubicBezTo>
                    <a:pt x="1489443" y="2128944"/>
                    <a:pt x="1476283" y="2118753"/>
                    <a:pt x="1462807" y="2118662"/>
                  </a:cubicBezTo>
                  <a:close/>
                  <a:moveTo>
                    <a:pt x="1458170" y="2821734"/>
                  </a:moveTo>
                  <a:cubicBezTo>
                    <a:pt x="1432490" y="2821561"/>
                    <a:pt x="1422138" y="2853220"/>
                    <a:pt x="1438475" y="2868422"/>
                  </a:cubicBezTo>
                  <a:cubicBezTo>
                    <a:pt x="1458584" y="2887133"/>
                    <a:pt x="1486123" y="2870636"/>
                    <a:pt x="1485401" y="2849341"/>
                  </a:cubicBezTo>
                  <a:cubicBezTo>
                    <a:pt x="1484798" y="2832016"/>
                    <a:pt x="1471646" y="2821824"/>
                    <a:pt x="1458170" y="2821734"/>
                  </a:cubicBezTo>
                  <a:close/>
                  <a:moveTo>
                    <a:pt x="1465126" y="1767127"/>
                  </a:moveTo>
                  <a:cubicBezTo>
                    <a:pt x="1439409" y="1766953"/>
                    <a:pt x="1429125" y="1798636"/>
                    <a:pt x="1445439" y="1813814"/>
                  </a:cubicBezTo>
                  <a:cubicBezTo>
                    <a:pt x="1465555" y="1832533"/>
                    <a:pt x="1493102" y="1815984"/>
                    <a:pt x="1492357" y="1794734"/>
                  </a:cubicBezTo>
                  <a:cubicBezTo>
                    <a:pt x="1491762" y="1777409"/>
                    <a:pt x="1478602" y="1767217"/>
                    <a:pt x="1465126" y="1767127"/>
                  </a:cubicBezTo>
                  <a:close/>
                  <a:moveTo>
                    <a:pt x="1460489" y="2470198"/>
                  </a:moveTo>
                  <a:cubicBezTo>
                    <a:pt x="1434779" y="2470025"/>
                    <a:pt x="1424480" y="2501700"/>
                    <a:pt x="1440802" y="2516886"/>
                  </a:cubicBezTo>
                  <a:cubicBezTo>
                    <a:pt x="1460895" y="2535589"/>
                    <a:pt x="1488450" y="2519123"/>
                    <a:pt x="1487719" y="2497798"/>
                  </a:cubicBezTo>
                  <a:cubicBezTo>
                    <a:pt x="1487125" y="2480480"/>
                    <a:pt x="1473965" y="2470288"/>
                    <a:pt x="1460489" y="2470198"/>
                  </a:cubicBezTo>
                  <a:close/>
                  <a:moveTo>
                    <a:pt x="1474401" y="360976"/>
                  </a:moveTo>
                  <a:cubicBezTo>
                    <a:pt x="1448639" y="360803"/>
                    <a:pt x="1438430" y="392508"/>
                    <a:pt x="1454714" y="407663"/>
                  </a:cubicBezTo>
                  <a:cubicBezTo>
                    <a:pt x="1474815" y="426375"/>
                    <a:pt x="1502377" y="409863"/>
                    <a:pt x="1501632" y="388576"/>
                  </a:cubicBezTo>
                  <a:cubicBezTo>
                    <a:pt x="1501037" y="371258"/>
                    <a:pt x="1487877" y="361066"/>
                    <a:pt x="1474401" y="360976"/>
                  </a:cubicBezTo>
                  <a:close/>
                  <a:moveTo>
                    <a:pt x="1469764" y="1064047"/>
                  </a:moveTo>
                  <a:cubicBezTo>
                    <a:pt x="1444031" y="1063874"/>
                    <a:pt x="1433762" y="1095564"/>
                    <a:pt x="1450077" y="1110735"/>
                  </a:cubicBezTo>
                  <a:cubicBezTo>
                    <a:pt x="1470170" y="1129439"/>
                    <a:pt x="1497725" y="1112972"/>
                    <a:pt x="1496995" y="1091655"/>
                  </a:cubicBezTo>
                  <a:cubicBezTo>
                    <a:pt x="1496400" y="1074329"/>
                    <a:pt x="1483240" y="1064138"/>
                    <a:pt x="1469764" y="1064047"/>
                  </a:cubicBezTo>
                  <a:close/>
                  <a:moveTo>
                    <a:pt x="1467445" y="1415591"/>
                  </a:moveTo>
                  <a:cubicBezTo>
                    <a:pt x="1441773" y="1415417"/>
                    <a:pt x="1431406" y="1447062"/>
                    <a:pt x="1447750" y="1462278"/>
                  </a:cubicBezTo>
                  <a:cubicBezTo>
                    <a:pt x="1467739" y="1480884"/>
                    <a:pt x="1495406" y="1464628"/>
                    <a:pt x="1494676" y="1443190"/>
                  </a:cubicBezTo>
                  <a:cubicBezTo>
                    <a:pt x="1494073" y="1425835"/>
                    <a:pt x="1480808" y="1415674"/>
                    <a:pt x="1467445" y="1415591"/>
                  </a:cubicBezTo>
                  <a:close/>
                  <a:moveTo>
                    <a:pt x="1191065" y="7549"/>
                  </a:moveTo>
                  <a:cubicBezTo>
                    <a:pt x="1165355" y="7376"/>
                    <a:pt x="1155056" y="39051"/>
                    <a:pt x="1171371" y="54237"/>
                  </a:cubicBezTo>
                  <a:cubicBezTo>
                    <a:pt x="1191457" y="72933"/>
                    <a:pt x="1219034" y="56482"/>
                    <a:pt x="1218288" y="35157"/>
                  </a:cubicBezTo>
                  <a:cubicBezTo>
                    <a:pt x="1217701" y="17831"/>
                    <a:pt x="1204541" y="7640"/>
                    <a:pt x="1191065" y="7549"/>
                  </a:cubicBezTo>
                  <a:close/>
                  <a:moveTo>
                    <a:pt x="1184109" y="1062164"/>
                  </a:moveTo>
                  <a:cubicBezTo>
                    <a:pt x="1158399" y="1061991"/>
                    <a:pt x="1148100" y="1093674"/>
                    <a:pt x="1164422" y="1108852"/>
                  </a:cubicBezTo>
                  <a:cubicBezTo>
                    <a:pt x="1184515" y="1127555"/>
                    <a:pt x="1212070" y="1111089"/>
                    <a:pt x="1211340" y="1089764"/>
                  </a:cubicBezTo>
                  <a:cubicBezTo>
                    <a:pt x="1210737" y="1072446"/>
                    <a:pt x="1197577" y="1062255"/>
                    <a:pt x="1184109" y="1062164"/>
                  </a:cubicBezTo>
                  <a:close/>
                  <a:moveTo>
                    <a:pt x="1455851" y="3173277"/>
                  </a:moveTo>
                  <a:cubicBezTo>
                    <a:pt x="1430134" y="3173104"/>
                    <a:pt x="1419842" y="3204779"/>
                    <a:pt x="1436156" y="3219965"/>
                  </a:cubicBezTo>
                  <a:cubicBezTo>
                    <a:pt x="1456250" y="3238668"/>
                    <a:pt x="1483820" y="3222202"/>
                    <a:pt x="1483074" y="3200877"/>
                  </a:cubicBezTo>
                  <a:cubicBezTo>
                    <a:pt x="1482479" y="3183559"/>
                    <a:pt x="1469320" y="3173368"/>
                    <a:pt x="1455851" y="3173277"/>
                  </a:cubicBezTo>
                  <a:close/>
                  <a:moveTo>
                    <a:pt x="1186428" y="710621"/>
                  </a:moveTo>
                  <a:cubicBezTo>
                    <a:pt x="1160718" y="710455"/>
                    <a:pt x="1150419" y="742123"/>
                    <a:pt x="1166741" y="757316"/>
                  </a:cubicBezTo>
                  <a:cubicBezTo>
                    <a:pt x="1186842" y="776027"/>
                    <a:pt x="1214404" y="759516"/>
                    <a:pt x="1213658" y="738236"/>
                  </a:cubicBezTo>
                  <a:cubicBezTo>
                    <a:pt x="1213056" y="720911"/>
                    <a:pt x="1199896" y="710711"/>
                    <a:pt x="1186428" y="710621"/>
                  </a:cubicBezTo>
                  <a:close/>
                  <a:moveTo>
                    <a:pt x="1181790" y="1413700"/>
                  </a:moveTo>
                  <a:cubicBezTo>
                    <a:pt x="1156088" y="1413527"/>
                    <a:pt x="1145774" y="1445202"/>
                    <a:pt x="1162095" y="1460388"/>
                  </a:cubicBezTo>
                  <a:cubicBezTo>
                    <a:pt x="1182189" y="1479091"/>
                    <a:pt x="1209744" y="1462625"/>
                    <a:pt x="1209013" y="1441300"/>
                  </a:cubicBezTo>
                  <a:cubicBezTo>
                    <a:pt x="1208418" y="1423982"/>
                    <a:pt x="1195259" y="1413790"/>
                    <a:pt x="1181790" y="1413700"/>
                  </a:cubicBezTo>
                  <a:close/>
                  <a:moveTo>
                    <a:pt x="1179464" y="1765236"/>
                  </a:moveTo>
                  <a:cubicBezTo>
                    <a:pt x="1153784" y="1765062"/>
                    <a:pt x="1143432" y="1796715"/>
                    <a:pt x="1159769" y="1811923"/>
                  </a:cubicBezTo>
                  <a:cubicBezTo>
                    <a:pt x="1179757" y="1830529"/>
                    <a:pt x="1207425" y="1814273"/>
                    <a:pt x="1206695" y="1792836"/>
                  </a:cubicBezTo>
                  <a:cubicBezTo>
                    <a:pt x="1206100" y="1775518"/>
                    <a:pt x="1192940" y="1765326"/>
                    <a:pt x="1179464" y="1765236"/>
                  </a:cubicBezTo>
                  <a:close/>
                  <a:moveTo>
                    <a:pt x="1188746" y="359085"/>
                  </a:moveTo>
                  <a:cubicBezTo>
                    <a:pt x="1162969" y="358912"/>
                    <a:pt x="1152783" y="390632"/>
                    <a:pt x="1169059" y="405773"/>
                  </a:cubicBezTo>
                  <a:cubicBezTo>
                    <a:pt x="1189161" y="424484"/>
                    <a:pt x="1216723" y="407972"/>
                    <a:pt x="1215977" y="386685"/>
                  </a:cubicBezTo>
                  <a:cubicBezTo>
                    <a:pt x="1215382" y="369397"/>
                    <a:pt x="1202253" y="359176"/>
                    <a:pt x="1188746" y="359085"/>
                  </a:cubicBezTo>
                  <a:close/>
                  <a:moveTo>
                    <a:pt x="1472083" y="712512"/>
                  </a:moveTo>
                  <a:cubicBezTo>
                    <a:pt x="1446388" y="712346"/>
                    <a:pt x="1436059" y="744006"/>
                    <a:pt x="1452396" y="759199"/>
                  </a:cubicBezTo>
                  <a:cubicBezTo>
                    <a:pt x="1472497" y="777910"/>
                    <a:pt x="1500059" y="761406"/>
                    <a:pt x="1499313" y="740111"/>
                  </a:cubicBezTo>
                  <a:cubicBezTo>
                    <a:pt x="1498719" y="722794"/>
                    <a:pt x="1485559" y="712602"/>
                    <a:pt x="1472083" y="712512"/>
                  </a:cubicBezTo>
                  <a:close/>
                  <a:moveTo>
                    <a:pt x="43785" y="703081"/>
                  </a:moveTo>
                  <a:cubicBezTo>
                    <a:pt x="18068" y="702907"/>
                    <a:pt x="7776" y="734590"/>
                    <a:pt x="24098" y="749768"/>
                  </a:cubicBezTo>
                  <a:cubicBezTo>
                    <a:pt x="44192" y="768472"/>
                    <a:pt x="71746" y="752006"/>
                    <a:pt x="71016" y="730688"/>
                  </a:cubicBezTo>
                  <a:cubicBezTo>
                    <a:pt x="70414" y="713363"/>
                    <a:pt x="57261" y="703163"/>
                    <a:pt x="43785" y="703081"/>
                  </a:cubicBezTo>
                  <a:close/>
                  <a:moveTo>
                    <a:pt x="317846" y="2462650"/>
                  </a:moveTo>
                  <a:cubicBezTo>
                    <a:pt x="292174" y="2462477"/>
                    <a:pt x="281807" y="2494122"/>
                    <a:pt x="298152" y="2509338"/>
                  </a:cubicBezTo>
                  <a:cubicBezTo>
                    <a:pt x="318140" y="2527944"/>
                    <a:pt x="345807" y="2511688"/>
                    <a:pt x="345077" y="2490250"/>
                  </a:cubicBezTo>
                  <a:cubicBezTo>
                    <a:pt x="344475" y="2472932"/>
                    <a:pt x="331322" y="2462741"/>
                    <a:pt x="317846" y="2462650"/>
                  </a:cubicBezTo>
                  <a:close/>
                  <a:moveTo>
                    <a:pt x="46104" y="351537"/>
                  </a:moveTo>
                  <a:cubicBezTo>
                    <a:pt x="20342" y="351364"/>
                    <a:pt x="10133" y="383069"/>
                    <a:pt x="26417" y="398225"/>
                  </a:cubicBezTo>
                  <a:cubicBezTo>
                    <a:pt x="46511" y="416929"/>
                    <a:pt x="74065" y="400462"/>
                    <a:pt x="73335" y="379137"/>
                  </a:cubicBezTo>
                  <a:cubicBezTo>
                    <a:pt x="72740" y="361819"/>
                    <a:pt x="59580" y="351628"/>
                    <a:pt x="46104" y="351537"/>
                  </a:cubicBezTo>
                  <a:close/>
                  <a:moveTo>
                    <a:pt x="41467" y="1054616"/>
                  </a:moveTo>
                  <a:cubicBezTo>
                    <a:pt x="15862" y="1054451"/>
                    <a:pt x="5382" y="1086050"/>
                    <a:pt x="21772" y="1101304"/>
                  </a:cubicBezTo>
                  <a:cubicBezTo>
                    <a:pt x="41866" y="1120008"/>
                    <a:pt x="69428" y="1103541"/>
                    <a:pt x="68697" y="1082224"/>
                  </a:cubicBezTo>
                  <a:cubicBezTo>
                    <a:pt x="68095" y="1064861"/>
                    <a:pt x="54830" y="1054707"/>
                    <a:pt x="41467" y="1054616"/>
                  </a:cubicBezTo>
                  <a:close/>
                  <a:moveTo>
                    <a:pt x="315528" y="2814186"/>
                  </a:moveTo>
                  <a:cubicBezTo>
                    <a:pt x="289765" y="2814013"/>
                    <a:pt x="279556" y="2845718"/>
                    <a:pt x="295840" y="2860874"/>
                  </a:cubicBezTo>
                  <a:cubicBezTo>
                    <a:pt x="315957" y="2879592"/>
                    <a:pt x="343504" y="2863043"/>
                    <a:pt x="342758" y="2841786"/>
                  </a:cubicBezTo>
                  <a:cubicBezTo>
                    <a:pt x="342164" y="2824468"/>
                    <a:pt x="329004" y="2814276"/>
                    <a:pt x="315528" y="2814186"/>
                  </a:cubicBezTo>
                  <a:close/>
                  <a:moveTo>
                    <a:pt x="313209" y="3165729"/>
                  </a:moveTo>
                  <a:cubicBezTo>
                    <a:pt x="287431" y="3165556"/>
                    <a:pt x="277245" y="3197276"/>
                    <a:pt x="293522" y="3212417"/>
                  </a:cubicBezTo>
                  <a:cubicBezTo>
                    <a:pt x="313623" y="3231128"/>
                    <a:pt x="341185" y="3214639"/>
                    <a:pt x="340440" y="3193329"/>
                  </a:cubicBezTo>
                  <a:cubicBezTo>
                    <a:pt x="339845" y="3176011"/>
                    <a:pt x="326685" y="3165820"/>
                    <a:pt x="313209" y="3165729"/>
                  </a:cubicBezTo>
                  <a:close/>
                  <a:moveTo>
                    <a:pt x="28992" y="7903"/>
                  </a:moveTo>
                  <a:cubicBezTo>
                    <a:pt x="12384" y="23134"/>
                    <a:pt x="22495" y="54681"/>
                    <a:pt x="48062" y="54847"/>
                  </a:cubicBezTo>
                  <a:cubicBezTo>
                    <a:pt x="73832" y="55020"/>
                    <a:pt x="84025" y="23308"/>
                    <a:pt x="67749" y="8159"/>
                  </a:cubicBezTo>
                  <a:cubicBezTo>
                    <a:pt x="55334" y="-3396"/>
                    <a:pt x="38967" y="-1942"/>
                    <a:pt x="28992" y="7903"/>
                  </a:cubicBezTo>
                  <a:close/>
                  <a:moveTo>
                    <a:pt x="39148" y="1406152"/>
                  </a:moveTo>
                  <a:cubicBezTo>
                    <a:pt x="13430" y="1405979"/>
                    <a:pt x="3139" y="1437654"/>
                    <a:pt x="19461" y="1452840"/>
                  </a:cubicBezTo>
                  <a:cubicBezTo>
                    <a:pt x="39562" y="1471551"/>
                    <a:pt x="67124" y="1455039"/>
                    <a:pt x="66379" y="1433752"/>
                  </a:cubicBezTo>
                  <a:cubicBezTo>
                    <a:pt x="65784" y="1416464"/>
                    <a:pt x="52654" y="1406243"/>
                    <a:pt x="39148" y="1406152"/>
                  </a:cubicBezTo>
                  <a:close/>
                  <a:moveTo>
                    <a:pt x="29865" y="2812303"/>
                  </a:moveTo>
                  <a:cubicBezTo>
                    <a:pt x="4185" y="2812130"/>
                    <a:pt x="-6166" y="2843782"/>
                    <a:pt x="10178" y="2858990"/>
                  </a:cubicBezTo>
                  <a:cubicBezTo>
                    <a:pt x="30166" y="2877596"/>
                    <a:pt x="57834" y="2861341"/>
                    <a:pt x="57103" y="2839910"/>
                  </a:cubicBezTo>
                  <a:cubicBezTo>
                    <a:pt x="56501" y="2822578"/>
                    <a:pt x="43349" y="2812393"/>
                    <a:pt x="29865" y="2812303"/>
                  </a:cubicBezTo>
                  <a:close/>
                  <a:moveTo>
                    <a:pt x="36829" y="1757688"/>
                  </a:moveTo>
                  <a:cubicBezTo>
                    <a:pt x="11104" y="1757515"/>
                    <a:pt x="828" y="1789197"/>
                    <a:pt x="17134" y="1804376"/>
                  </a:cubicBezTo>
                  <a:cubicBezTo>
                    <a:pt x="37251" y="1823094"/>
                    <a:pt x="64798" y="1806545"/>
                    <a:pt x="64052" y="1785295"/>
                  </a:cubicBezTo>
                  <a:cubicBezTo>
                    <a:pt x="63465" y="1767970"/>
                    <a:pt x="50298" y="1757778"/>
                    <a:pt x="36829" y="1757688"/>
                  </a:cubicBezTo>
                  <a:close/>
                  <a:moveTo>
                    <a:pt x="3190319" y="75615"/>
                  </a:moveTo>
                  <a:cubicBezTo>
                    <a:pt x="3216059" y="75780"/>
                    <a:pt x="3226305" y="44090"/>
                    <a:pt x="3210013" y="28927"/>
                  </a:cubicBezTo>
                  <a:cubicBezTo>
                    <a:pt x="3190010" y="10314"/>
                    <a:pt x="3162425" y="26524"/>
                    <a:pt x="3163088" y="48015"/>
                  </a:cubicBezTo>
                  <a:cubicBezTo>
                    <a:pt x="3163750" y="65400"/>
                    <a:pt x="3176933" y="75524"/>
                    <a:pt x="3190319" y="75615"/>
                  </a:cubicBezTo>
                  <a:close/>
                  <a:moveTo>
                    <a:pt x="27546" y="3163839"/>
                  </a:moveTo>
                  <a:cubicBezTo>
                    <a:pt x="1784" y="3163665"/>
                    <a:pt x="-8425" y="3195370"/>
                    <a:pt x="7859" y="3210526"/>
                  </a:cubicBezTo>
                  <a:cubicBezTo>
                    <a:pt x="27848" y="3229132"/>
                    <a:pt x="55447" y="3212929"/>
                    <a:pt x="54777" y="3191438"/>
                  </a:cubicBezTo>
                  <a:cubicBezTo>
                    <a:pt x="54115" y="3174053"/>
                    <a:pt x="40932" y="3163929"/>
                    <a:pt x="27546" y="3163839"/>
                  </a:cubicBezTo>
                  <a:close/>
                  <a:moveTo>
                    <a:pt x="615110" y="706855"/>
                  </a:moveTo>
                  <a:cubicBezTo>
                    <a:pt x="589393" y="706681"/>
                    <a:pt x="579101" y="738356"/>
                    <a:pt x="595416" y="753542"/>
                  </a:cubicBezTo>
                  <a:cubicBezTo>
                    <a:pt x="615509" y="772246"/>
                    <a:pt x="643079" y="755779"/>
                    <a:pt x="642333" y="734454"/>
                  </a:cubicBezTo>
                  <a:cubicBezTo>
                    <a:pt x="641739" y="717137"/>
                    <a:pt x="628579" y="706937"/>
                    <a:pt x="615110" y="706855"/>
                  </a:cubicBezTo>
                  <a:close/>
                  <a:moveTo>
                    <a:pt x="34510" y="2109231"/>
                  </a:moveTo>
                  <a:cubicBezTo>
                    <a:pt x="8800" y="2109058"/>
                    <a:pt x="-1506" y="2140733"/>
                    <a:pt x="14823" y="2155919"/>
                  </a:cubicBezTo>
                  <a:cubicBezTo>
                    <a:pt x="34917" y="2174623"/>
                    <a:pt x="62471" y="2158156"/>
                    <a:pt x="61741" y="2136831"/>
                  </a:cubicBezTo>
                  <a:cubicBezTo>
                    <a:pt x="61139" y="2119513"/>
                    <a:pt x="47979" y="2109314"/>
                    <a:pt x="34510" y="2109231"/>
                  </a:cubicBezTo>
                  <a:close/>
                  <a:moveTo>
                    <a:pt x="32191" y="2460767"/>
                  </a:moveTo>
                  <a:cubicBezTo>
                    <a:pt x="6459" y="2460594"/>
                    <a:pt x="-3810" y="2492284"/>
                    <a:pt x="12504" y="2507455"/>
                  </a:cubicBezTo>
                  <a:cubicBezTo>
                    <a:pt x="32598" y="2526158"/>
                    <a:pt x="60152" y="2509692"/>
                    <a:pt x="59422" y="2488374"/>
                  </a:cubicBezTo>
                  <a:cubicBezTo>
                    <a:pt x="58820" y="2471049"/>
                    <a:pt x="45660" y="2460857"/>
                    <a:pt x="32191" y="2460767"/>
                  </a:cubicBezTo>
                  <a:close/>
                  <a:moveTo>
                    <a:pt x="598871" y="3167613"/>
                  </a:moveTo>
                  <a:cubicBezTo>
                    <a:pt x="573154" y="3167439"/>
                    <a:pt x="562870" y="3199122"/>
                    <a:pt x="579184" y="3214300"/>
                  </a:cubicBezTo>
                  <a:cubicBezTo>
                    <a:pt x="599278" y="3233004"/>
                    <a:pt x="626832" y="3216537"/>
                    <a:pt x="626102" y="3195220"/>
                  </a:cubicBezTo>
                  <a:cubicBezTo>
                    <a:pt x="625500" y="3177895"/>
                    <a:pt x="612340" y="3167703"/>
                    <a:pt x="598871" y="3167613"/>
                  </a:cubicBezTo>
                  <a:close/>
                  <a:moveTo>
                    <a:pt x="605828" y="2112998"/>
                  </a:moveTo>
                  <a:cubicBezTo>
                    <a:pt x="580155" y="2112832"/>
                    <a:pt x="569789" y="2144469"/>
                    <a:pt x="586133" y="2159685"/>
                  </a:cubicBezTo>
                  <a:cubicBezTo>
                    <a:pt x="606227" y="2178389"/>
                    <a:pt x="633789" y="2161922"/>
                    <a:pt x="633058" y="2140597"/>
                  </a:cubicBezTo>
                  <a:cubicBezTo>
                    <a:pt x="632456" y="2123287"/>
                    <a:pt x="619304" y="2113088"/>
                    <a:pt x="605828" y="2112998"/>
                  </a:cubicBezTo>
                  <a:close/>
                  <a:moveTo>
                    <a:pt x="601190" y="2816077"/>
                  </a:moveTo>
                  <a:cubicBezTo>
                    <a:pt x="575473" y="2815903"/>
                    <a:pt x="565181" y="2847579"/>
                    <a:pt x="581495" y="2862764"/>
                  </a:cubicBezTo>
                  <a:cubicBezTo>
                    <a:pt x="601597" y="2881476"/>
                    <a:pt x="629159" y="2864986"/>
                    <a:pt x="628413" y="2843677"/>
                  </a:cubicBezTo>
                  <a:cubicBezTo>
                    <a:pt x="627826" y="2826359"/>
                    <a:pt x="614659" y="2816167"/>
                    <a:pt x="601190" y="2816077"/>
                  </a:cubicBezTo>
                  <a:close/>
                  <a:moveTo>
                    <a:pt x="603509" y="2464541"/>
                  </a:moveTo>
                  <a:cubicBezTo>
                    <a:pt x="577731" y="2464368"/>
                    <a:pt x="567545" y="2496088"/>
                    <a:pt x="583822" y="2511229"/>
                  </a:cubicBezTo>
                  <a:cubicBezTo>
                    <a:pt x="603938" y="2529947"/>
                    <a:pt x="631485" y="2513398"/>
                    <a:pt x="630740" y="2492148"/>
                  </a:cubicBezTo>
                  <a:cubicBezTo>
                    <a:pt x="630145" y="2474853"/>
                    <a:pt x="617015" y="2464631"/>
                    <a:pt x="603509" y="2464541"/>
                  </a:cubicBezTo>
                  <a:close/>
                  <a:moveTo>
                    <a:pt x="612784" y="1058390"/>
                  </a:moveTo>
                  <a:cubicBezTo>
                    <a:pt x="587067" y="1058217"/>
                    <a:pt x="576775" y="1089892"/>
                    <a:pt x="593097" y="1105078"/>
                  </a:cubicBezTo>
                  <a:cubicBezTo>
                    <a:pt x="613213" y="1123797"/>
                    <a:pt x="640760" y="1107247"/>
                    <a:pt x="640015" y="1085990"/>
                  </a:cubicBezTo>
                  <a:cubicBezTo>
                    <a:pt x="639420" y="1068703"/>
                    <a:pt x="626290" y="1058481"/>
                    <a:pt x="612784" y="1058390"/>
                  </a:cubicBezTo>
                  <a:close/>
                  <a:moveTo>
                    <a:pt x="610465" y="1409926"/>
                  </a:moveTo>
                  <a:cubicBezTo>
                    <a:pt x="584755" y="1409753"/>
                    <a:pt x="574456" y="1441428"/>
                    <a:pt x="590778" y="1456614"/>
                  </a:cubicBezTo>
                  <a:cubicBezTo>
                    <a:pt x="610879" y="1475325"/>
                    <a:pt x="638441" y="1458836"/>
                    <a:pt x="637696" y="1437533"/>
                  </a:cubicBezTo>
                  <a:cubicBezTo>
                    <a:pt x="637101" y="1420208"/>
                    <a:pt x="623941" y="1410016"/>
                    <a:pt x="610465" y="1409926"/>
                  </a:cubicBezTo>
                  <a:close/>
                  <a:moveTo>
                    <a:pt x="608146" y="1761462"/>
                  </a:moveTo>
                  <a:cubicBezTo>
                    <a:pt x="582436" y="1761289"/>
                    <a:pt x="572137" y="1792971"/>
                    <a:pt x="588459" y="1808149"/>
                  </a:cubicBezTo>
                  <a:cubicBezTo>
                    <a:pt x="608553" y="1826853"/>
                    <a:pt x="636107" y="1810387"/>
                    <a:pt x="635377" y="1789069"/>
                  </a:cubicBezTo>
                  <a:cubicBezTo>
                    <a:pt x="634782" y="1771744"/>
                    <a:pt x="621622" y="1761552"/>
                    <a:pt x="608146" y="1761462"/>
                  </a:cubicBezTo>
                  <a:close/>
                  <a:moveTo>
                    <a:pt x="320165" y="2111114"/>
                  </a:moveTo>
                  <a:cubicBezTo>
                    <a:pt x="294455" y="2110941"/>
                    <a:pt x="284156" y="2142624"/>
                    <a:pt x="300471" y="2157802"/>
                  </a:cubicBezTo>
                  <a:cubicBezTo>
                    <a:pt x="320564" y="2176506"/>
                    <a:pt x="348119" y="2160039"/>
                    <a:pt x="347388" y="2138722"/>
                  </a:cubicBezTo>
                  <a:cubicBezTo>
                    <a:pt x="346801" y="2121397"/>
                    <a:pt x="333641" y="2111205"/>
                    <a:pt x="320165" y="2111114"/>
                  </a:cubicBezTo>
                  <a:close/>
                  <a:moveTo>
                    <a:pt x="324803" y="1408043"/>
                  </a:moveTo>
                  <a:cubicBezTo>
                    <a:pt x="299025" y="1407870"/>
                    <a:pt x="288839" y="1439590"/>
                    <a:pt x="305116" y="1454731"/>
                  </a:cubicBezTo>
                  <a:cubicBezTo>
                    <a:pt x="325232" y="1473449"/>
                    <a:pt x="352779" y="1456900"/>
                    <a:pt x="352033" y="1435643"/>
                  </a:cubicBezTo>
                  <a:cubicBezTo>
                    <a:pt x="351439" y="1418325"/>
                    <a:pt x="338279" y="1408126"/>
                    <a:pt x="324803" y="1408043"/>
                  </a:cubicBezTo>
                  <a:close/>
                  <a:moveTo>
                    <a:pt x="322484" y="1759579"/>
                  </a:moveTo>
                  <a:cubicBezTo>
                    <a:pt x="296774" y="1759405"/>
                    <a:pt x="286475" y="1791080"/>
                    <a:pt x="302797" y="1806266"/>
                  </a:cubicBezTo>
                  <a:cubicBezTo>
                    <a:pt x="322898" y="1824978"/>
                    <a:pt x="350460" y="1808489"/>
                    <a:pt x="349715" y="1787178"/>
                  </a:cubicBezTo>
                  <a:cubicBezTo>
                    <a:pt x="349120" y="1769861"/>
                    <a:pt x="335960" y="1759669"/>
                    <a:pt x="322484" y="1759579"/>
                  </a:cubicBezTo>
                  <a:close/>
                  <a:moveTo>
                    <a:pt x="327129" y="1056500"/>
                  </a:moveTo>
                  <a:cubicBezTo>
                    <a:pt x="301351" y="1056326"/>
                    <a:pt x="291165" y="1088047"/>
                    <a:pt x="307442" y="1103187"/>
                  </a:cubicBezTo>
                  <a:cubicBezTo>
                    <a:pt x="327558" y="1121906"/>
                    <a:pt x="355105" y="1105357"/>
                    <a:pt x="354360" y="1084099"/>
                  </a:cubicBezTo>
                  <a:cubicBezTo>
                    <a:pt x="353757" y="1066812"/>
                    <a:pt x="340628" y="1056590"/>
                    <a:pt x="327129" y="1056500"/>
                  </a:cubicBezTo>
                  <a:close/>
                  <a:moveTo>
                    <a:pt x="329448" y="704964"/>
                  </a:moveTo>
                  <a:cubicBezTo>
                    <a:pt x="303738" y="704791"/>
                    <a:pt x="293439" y="736466"/>
                    <a:pt x="309753" y="751651"/>
                  </a:cubicBezTo>
                  <a:cubicBezTo>
                    <a:pt x="329862" y="770363"/>
                    <a:pt x="357401" y="753866"/>
                    <a:pt x="356679" y="732564"/>
                  </a:cubicBezTo>
                  <a:cubicBezTo>
                    <a:pt x="356076" y="715246"/>
                    <a:pt x="342916" y="705054"/>
                    <a:pt x="329448" y="704964"/>
                  </a:cubicBezTo>
                  <a:close/>
                  <a:moveTo>
                    <a:pt x="334085" y="1892"/>
                  </a:moveTo>
                  <a:cubicBezTo>
                    <a:pt x="308368" y="1719"/>
                    <a:pt x="298076" y="33394"/>
                    <a:pt x="314398" y="48580"/>
                  </a:cubicBezTo>
                  <a:cubicBezTo>
                    <a:pt x="334492" y="67284"/>
                    <a:pt x="362046" y="50817"/>
                    <a:pt x="361316" y="29492"/>
                  </a:cubicBezTo>
                  <a:cubicBezTo>
                    <a:pt x="360721" y="12174"/>
                    <a:pt x="347561" y="1975"/>
                    <a:pt x="334085" y="1892"/>
                  </a:cubicBezTo>
                  <a:close/>
                  <a:moveTo>
                    <a:pt x="331767" y="353428"/>
                  </a:moveTo>
                  <a:cubicBezTo>
                    <a:pt x="306057" y="353255"/>
                    <a:pt x="295750" y="384930"/>
                    <a:pt x="312080" y="400116"/>
                  </a:cubicBezTo>
                  <a:cubicBezTo>
                    <a:pt x="332173" y="418819"/>
                    <a:pt x="359728" y="402353"/>
                    <a:pt x="358997" y="381035"/>
                  </a:cubicBezTo>
                  <a:cubicBezTo>
                    <a:pt x="358403" y="363710"/>
                    <a:pt x="345243" y="353518"/>
                    <a:pt x="331767" y="353428"/>
                  </a:cubicBezTo>
                  <a:close/>
                  <a:moveTo>
                    <a:pt x="2893431" y="1776557"/>
                  </a:moveTo>
                  <a:cubicBezTo>
                    <a:pt x="2867827" y="1776392"/>
                    <a:pt x="2857347" y="1807991"/>
                    <a:pt x="2873736" y="1823245"/>
                  </a:cubicBezTo>
                  <a:cubicBezTo>
                    <a:pt x="2893830" y="1841949"/>
                    <a:pt x="2921400" y="1825482"/>
                    <a:pt x="2920654" y="1804157"/>
                  </a:cubicBezTo>
                  <a:cubicBezTo>
                    <a:pt x="2920059" y="1786839"/>
                    <a:pt x="2906900" y="1776648"/>
                    <a:pt x="2893431" y="1776557"/>
                  </a:cubicBezTo>
                  <a:close/>
                  <a:moveTo>
                    <a:pt x="2617044" y="368524"/>
                  </a:moveTo>
                  <a:cubicBezTo>
                    <a:pt x="2591311" y="368358"/>
                    <a:pt x="2581050" y="400033"/>
                    <a:pt x="2597357" y="415211"/>
                  </a:cubicBezTo>
                  <a:cubicBezTo>
                    <a:pt x="2617345" y="433817"/>
                    <a:pt x="2645012" y="417561"/>
                    <a:pt x="2644282" y="396131"/>
                  </a:cubicBezTo>
                  <a:cubicBezTo>
                    <a:pt x="2643672" y="378798"/>
                    <a:pt x="2630520" y="368614"/>
                    <a:pt x="2617044" y="368524"/>
                  </a:cubicBezTo>
                  <a:close/>
                  <a:moveTo>
                    <a:pt x="2619362" y="16988"/>
                  </a:moveTo>
                  <a:cubicBezTo>
                    <a:pt x="2593637" y="16815"/>
                    <a:pt x="2583361" y="48505"/>
                    <a:pt x="2599675" y="63675"/>
                  </a:cubicBezTo>
                  <a:cubicBezTo>
                    <a:pt x="2619769" y="82379"/>
                    <a:pt x="2647323" y="65913"/>
                    <a:pt x="2646593" y="44595"/>
                  </a:cubicBezTo>
                  <a:cubicBezTo>
                    <a:pt x="2645999" y="27270"/>
                    <a:pt x="2632839" y="17071"/>
                    <a:pt x="2619362" y="16988"/>
                  </a:cubicBezTo>
                  <a:close/>
                  <a:moveTo>
                    <a:pt x="2614725" y="720059"/>
                  </a:moveTo>
                  <a:cubicBezTo>
                    <a:pt x="2589008" y="719886"/>
                    <a:pt x="2578716" y="751561"/>
                    <a:pt x="2595038" y="766747"/>
                  </a:cubicBezTo>
                  <a:cubicBezTo>
                    <a:pt x="2615132" y="785451"/>
                    <a:pt x="2642701" y="768969"/>
                    <a:pt x="2641956" y="747659"/>
                  </a:cubicBezTo>
                  <a:cubicBezTo>
                    <a:pt x="2641361" y="730341"/>
                    <a:pt x="2628201" y="720150"/>
                    <a:pt x="2614725" y="720059"/>
                  </a:cubicBezTo>
                  <a:close/>
                  <a:moveTo>
                    <a:pt x="2612406" y="1071595"/>
                  </a:moveTo>
                  <a:cubicBezTo>
                    <a:pt x="2586628" y="1071422"/>
                    <a:pt x="2576442" y="1103142"/>
                    <a:pt x="2592719" y="1118283"/>
                  </a:cubicBezTo>
                  <a:cubicBezTo>
                    <a:pt x="2612820" y="1136994"/>
                    <a:pt x="2640382" y="1120505"/>
                    <a:pt x="2639637" y="1099202"/>
                  </a:cubicBezTo>
                  <a:cubicBezTo>
                    <a:pt x="2639042" y="1081877"/>
                    <a:pt x="2625882" y="1071686"/>
                    <a:pt x="2612406" y="1071595"/>
                  </a:cubicBezTo>
                  <a:close/>
                  <a:moveTo>
                    <a:pt x="2888786" y="2479637"/>
                  </a:moveTo>
                  <a:cubicBezTo>
                    <a:pt x="2863068" y="2479463"/>
                    <a:pt x="2852784" y="2511146"/>
                    <a:pt x="2869099" y="2526324"/>
                  </a:cubicBezTo>
                  <a:cubicBezTo>
                    <a:pt x="2889200" y="2545035"/>
                    <a:pt x="2916762" y="2528546"/>
                    <a:pt x="2916017" y="2507236"/>
                  </a:cubicBezTo>
                  <a:cubicBezTo>
                    <a:pt x="2915422" y="2489919"/>
                    <a:pt x="2902262" y="2479727"/>
                    <a:pt x="2888786" y="2479637"/>
                  </a:cubicBezTo>
                  <a:close/>
                  <a:moveTo>
                    <a:pt x="2884148" y="3182708"/>
                  </a:moveTo>
                  <a:cubicBezTo>
                    <a:pt x="2858446" y="3182535"/>
                    <a:pt x="2848132" y="3214210"/>
                    <a:pt x="2864461" y="3229396"/>
                  </a:cubicBezTo>
                  <a:cubicBezTo>
                    <a:pt x="2884578" y="3248129"/>
                    <a:pt x="2912109" y="3231565"/>
                    <a:pt x="2911379" y="3210315"/>
                  </a:cubicBezTo>
                  <a:cubicBezTo>
                    <a:pt x="2910784" y="3192990"/>
                    <a:pt x="2897624" y="3182798"/>
                    <a:pt x="2884148" y="3182708"/>
                  </a:cubicBezTo>
                  <a:close/>
                  <a:moveTo>
                    <a:pt x="2886467" y="2831172"/>
                  </a:moveTo>
                  <a:cubicBezTo>
                    <a:pt x="2860750" y="2830999"/>
                    <a:pt x="2850458" y="2862681"/>
                    <a:pt x="2866780" y="2877860"/>
                  </a:cubicBezTo>
                  <a:cubicBezTo>
                    <a:pt x="2886874" y="2896564"/>
                    <a:pt x="2914428" y="2880097"/>
                    <a:pt x="2913698" y="2858772"/>
                  </a:cubicBezTo>
                  <a:cubicBezTo>
                    <a:pt x="2913103" y="2841454"/>
                    <a:pt x="2899943" y="2831263"/>
                    <a:pt x="2886467" y="2831172"/>
                  </a:cubicBezTo>
                  <a:close/>
                  <a:moveTo>
                    <a:pt x="2603123" y="2477746"/>
                  </a:moveTo>
                  <a:cubicBezTo>
                    <a:pt x="2577361" y="2477572"/>
                    <a:pt x="2567152" y="2509278"/>
                    <a:pt x="2583436" y="2524433"/>
                  </a:cubicBezTo>
                  <a:cubicBezTo>
                    <a:pt x="2603553" y="2543152"/>
                    <a:pt x="2631100" y="2526603"/>
                    <a:pt x="2630354" y="2505346"/>
                  </a:cubicBezTo>
                  <a:cubicBezTo>
                    <a:pt x="2629759" y="2488058"/>
                    <a:pt x="2616630" y="2477836"/>
                    <a:pt x="2603123" y="2477746"/>
                  </a:cubicBezTo>
                  <a:close/>
                  <a:moveTo>
                    <a:pt x="2891105" y="2128101"/>
                  </a:moveTo>
                  <a:cubicBezTo>
                    <a:pt x="2865395" y="2127927"/>
                    <a:pt x="2855096" y="2159603"/>
                    <a:pt x="2871418" y="2174788"/>
                  </a:cubicBezTo>
                  <a:cubicBezTo>
                    <a:pt x="2891534" y="2193507"/>
                    <a:pt x="2919081" y="2176958"/>
                    <a:pt x="2918335" y="2155701"/>
                  </a:cubicBezTo>
                  <a:cubicBezTo>
                    <a:pt x="2917741" y="2138405"/>
                    <a:pt x="2904611" y="2128184"/>
                    <a:pt x="2891105" y="2128101"/>
                  </a:cubicBezTo>
                  <a:close/>
                  <a:moveTo>
                    <a:pt x="2600805" y="2829282"/>
                  </a:moveTo>
                  <a:cubicBezTo>
                    <a:pt x="2575087" y="2829108"/>
                    <a:pt x="2564796" y="2860791"/>
                    <a:pt x="2581118" y="2875969"/>
                  </a:cubicBezTo>
                  <a:cubicBezTo>
                    <a:pt x="2601219" y="2894680"/>
                    <a:pt x="2628781" y="2878191"/>
                    <a:pt x="2628035" y="2856889"/>
                  </a:cubicBezTo>
                  <a:cubicBezTo>
                    <a:pt x="2627440" y="2839571"/>
                    <a:pt x="2614281" y="2829372"/>
                    <a:pt x="2600805" y="2829282"/>
                  </a:cubicBezTo>
                  <a:close/>
                  <a:moveTo>
                    <a:pt x="2598486" y="3180825"/>
                  </a:moveTo>
                  <a:cubicBezTo>
                    <a:pt x="2572768" y="3180652"/>
                    <a:pt x="2562477" y="3212334"/>
                    <a:pt x="2578799" y="3227512"/>
                  </a:cubicBezTo>
                  <a:cubicBezTo>
                    <a:pt x="2598892" y="3246216"/>
                    <a:pt x="2626447" y="3229750"/>
                    <a:pt x="2625717" y="3208425"/>
                  </a:cubicBezTo>
                  <a:cubicBezTo>
                    <a:pt x="2625122" y="3191107"/>
                    <a:pt x="2611962" y="3180915"/>
                    <a:pt x="2598486" y="3180825"/>
                  </a:cubicBezTo>
                  <a:close/>
                  <a:moveTo>
                    <a:pt x="2610087" y="1423138"/>
                  </a:moveTo>
                  <a:cubicBezTo>
                    <a:pt x="2584378" y="1422965"/>
                    <a:pt x="2574078" y="1454640"/>
                    <a:pt x="2590400" y="1469826"/>
                  </a:cubicBezTo>
                  <a:cubicBezTo>
                    <a:pt x="2610494" y="1488530"/>
                    <a:pt x="2638048" y="1472063"/>
                    <a:pt x="2637318" y="1450738"/>
                  </a:cubicBezTo>
                  <a:cubicBezTo>
                    <a:pt x="2636723" y="1433421"/>
                    <a:pt x="2623556" y="1423221"/>
                    <a:pt x="2610087" y="1423138"/>
                  </a:cubicBezTo>
                  <a:close/>
                  <a:moveTo>
                    <a:pt x="2605450" y="2126210"/>
                  </a:moveTo>
                  <a:cubicBezTo>
                    <a:pt x="2579732" y="2126037"/>
                    <a:pt x="2569433" y="2157712"/>
                    <a:pt x="2585755" y="2172898"/>
                  </a:cubicBezTo>
                  <a:cubicBezTo>
                    <a:pt x="2605849" y="2191601"/>
                    <a:pt x="2633418" y="2175135"/>
                    <a:pt x="2632673" y="2153817"/>
                  </a:cubicBezTo>
                  <a:cubicBezTo>
                    <a:pt x="2632078" y="2136492"/>
                    <a:pt x="2618918" y="2126300"/>
                    <a:pt x="2605450" y="2126210"/>
                  </a:cubicBezTo>
                  <a:close/>
                  <a:moveTo>
                    <a:pt x="2607769" y="1774674"/>
                  </a:moveTo>
                  <a:cubicBezTo>
                    <a:pt x="2582089" y="1774508"/>
                    <a:pt x="2571737" y="1806161"/>
                    <a:pt x="2588074" y="1821362"/>
                  </a:cubicBezTo>
                  <a:cubicBezTo>
                    <a:pt x="2608183" y="1840073"/>
                    <a:pt x="2635722" y="1823576"/>
                    <a:pt x="2634999" y="1802282"/>
                  </a:cubicBezTo>
                  <a:cubicBezTo>
                    <a:pt x="2634397" y="1784919"/>
                    <a:pt x="2621124" y="1774757"/>
                    <a:pt x="2607769" y="1774674"/>
                  </a:cubicBezTo>
                  <a:close/>
                  <a:moveTo>
                    <a:pt x="2905025" y="18871"/>
                  </a:moveTo>
                  <a:cubicBezTo>
                    <a:pt x="2879353" y="18698"/>
                    <a:pt x="2868986" y="50343"/>
                    <a:pt x="2885330" y="65559"/>
                  </a:cubicBezTo>
                  <a:cubicBezTo>
                    <a:pt x="2905424" y="84262"/>
                    <a:pt x="2932986" y="67796"/>
                    <a:pt x="2932256" y="46471"/>
                  </a:cubicBezTo>
                  <a:cubicBezTo>
                    <a:pt x="2931653" y="29153"/>
                    <a:pt x="2918501" y="18961"/>
                    <a:pt x="2905025" y="18871"/>
                  </a:cubicBezTo>
                  <a:close/>
                  <a:moveTo>
                    <a:pt x="3179086" y="1778448"/>
                  </a:moveTo>
                  <a:cubicBezTo>
                    <a:pt x="3153308" y="1778275"/>
                    <a:pt x="3143122" y="1809995"/>
                    <a:pt x="3159399" y="1825136"/>
                  </a:cubicBezTo>
                  <a:cubicBezTo>
                    <a:pt x="3179515" y="1843854"/>
                    <a:pt x="3207062" y="1827305"/>
                    <a:pt x="3206317" y="1806055"/>
                  </a:cubicBezTo>
                  <a:cubicBezTo>
                    <a:pt x="3205722" y="1788760"/>
                    <a:pt x="3192592" y="1778538"/>
                    <a:pt x="3179086" y="1778448"/>
                  </a:cubicBezTo>
                  <a:close/>
                  <a:moveTo>
                    <a:pt x="3181405" y="1426912"/>
                  </a:moveTo>
                  <a:cubicBezTo>
                    <a:pt x="3155687" y="1426739"/>
                    <a:pt x="3145396" y="1458414"/>
                    <a:pt x="3161710" y="1473600"/>
                  </a:cubicBezTo>
                  <a:cubicBezTo>
                    <a:pt x="3181819" y="1492311"/>
                    <a:pt x="3209358" y="1475815"/>
                    <a:pt x="3208635" y="1454512"/>
                  </a:cubicBezTo>
                  <a:cubicBezTo>
                    <a:pt x="3208033" y="1437194"/>
                    <a:pt x="3194881" y="1426995"/>
                    <a:pt x="3181405" y="1426912"/>
                  </a:cubicBezTo>
                  <a:close/>
                  <a:moveTo>
                    <a:pt x="3176767" y="2129984"/>
                  </a:moveTo>
                  <a:cubicBezTo>
                    <a:pt x="3151050" y="2129811"/>
                    <a:pt x="3140758" y="2161486"/>
                    <a:pt x="3157080" y="2176672"/>
                  </a:cubicBezTo>
                  <a:cubicBezTo>
                    <a:pt x="3177196" y="2195390"/>
                    <a:pt x="3204743" y="2178841"/>
                    <a:pt x="3203998" y="2157584"/>
                  </a:cubicBezTo>
                  <a:cubicBezTo>
                    <a:pt x="3203403" y="2140266"/>
                    <a:pt x="3190243" y="2130074"/>
                    <a:pt x="3176767" y="2129984"/>
                  </a:cubicBezTo>
                  <a:close/>
                  <a:moveTo>
                    <a:pt x="3174448" y="2481520"/>
                  </a:moveTo>
                  <a:cubicBezTo>
                    <a:pt x="3148738" y="2481346"/>
                    <a:pt x="3138439" y="2513021"/>
                    <a:pt x="3154761" y="2528207"/>
                  </a:cubicBezTo>
                  <a:cubicBezTo>
                    <a:pt x="3174855" y="2546911"/>
                    <a:pt x="3202409" y="2530444"/>
                    <a:pt x="3201679" y="2509127"/>
                  </a:cubicBezTo>
                  <a:cubicBezTo>
                    <a:pt x="3201084" y="2491802"/>
                    <a:pt x="3187917" y="2481610"/>
                    <a:pt x="3174448" y="2481520"/>
                  </a:cubicBezTo>
                  <a:close/>
                  <a:moveTo>
                    <a:pt x="3188361" y="372297"/>
                  </a:moveTo>
                  <a:cubicBezTo>
                    <a:pt x="3162644" y="372124"/>
                    <a:pt x="3152352" y="403799"/>
                    <a:pt x="3168674" y="418985"/>
                  </a:cubicBezTo>
                  <a:cubicBezTo>
                    <a:pt x="3188775" y="437696"/>
                    <a:pt x="3216337" y="421207"/>
                    <a:pt x="3215592" y="399897"/>
                  </a:cubicBezTo>
                  <a:cubicBezTo>
                    <a:pt x="3214997" y="382580"/>
                    <a:pt x="3201837" y="372388"/>
                    <a:pt x="3188361" y="372297"/>
                  </a:cubicBezTo>
                  <a:close/>
                  <a:moveTo>
                    <a:pt x="3183723" y="1075369"/>
                  </a:moveTo>
                  <a:cubicBezTo>
                    <a:pt x="3158014" y="1075196"/>
                    <a:pt x="3147715" y="1106878"/>
                    <a:pt x="3164036" y="1122057"/>
                  </a:cubicBezTo>
                  <a:cubicBezTo>
                    <a:pt x="3184130" y="1140760"/>
                    <a:pt x="3211684" y="1124294"/>
                    <a:pt x="3210954" y="1102976"/>
                  </a:cubicBezTo>
                  <a:cubicBezTo>
                    <a:pt x="3210359" y="1085651"/>
                    <a:pt x="3197200" y="1075459"/>
                    <a:pt x="3183723" y="1075369"/>
                  </a:cubicBezTo>
                  <a:close/>
                  <a:moveTo>
                    <a:pt x="3186042" y="723833"/>
                  </a:moveTo>
                  <a:cubicBezTo>
                    <a:pt x="3160280" y="723660"/>
                    <a:pt x="3150071" y="755365"/>
                    <a:pt x="3166348" y="770521"/>
                  </a:cubicBezTo>
                  <a:cubicBezTo>
                    <a:pt x="3186441" y="789225"/>
                    <a:pt x="3213996" y="772758"/>
                    <a:pt x="3213266" y="751433"/>
                  </a:cubicBezTo>
                  <a:cubicBezTo>
                    <a:pt x="3212678" y="734115"/>
                    <a:pt x="3199518" y="723924"/>
                    <a:pt x="3186042" y="723833"/>
                  </a:cubicBezTo>
                  <a:close/>
                  <a:moveTo>
                    <a:pt x="2900387" y="721950"/>
                  </a:moveTo>
                  <a:cubicBezTo>
                    <a:pt x="2874625" y="721777"/>
                    <a:pt x="2864416" y="753482"/>
                    <a:pt x="2880700" y="768638"/>
                  </a:cubicBezTo>
                  <a:cubicBezTo>
                    <a:pt x="2900816" y="787364"/>
                    <a:pt x="2928363" y="770822"/>
                    <a:pt x="2927618" y="749550"/>
                  </a:cubicBezTo>
                  <a:cubicBezTo>
                    <a:pt x="2927016" y="732232"/>
                    <a:pt x="2913856" y="722033"/>
                    <a:pt x="2900387" y="721950"/>
                  </a:cubicBezTo>
                  <a:close/>
                  <a:moveTo>
                    <a:pt x="3172129" y="2833055"/>
                  </a:moveTo>
                  <a:cubicBezTo>
                    <a:pt x="3146405" y="2832882"/>
                    <a:pt x="3136128" y="2864572"/>
                    <a:pt x="3152442" y="2879743"/>
                  </a:cubicBezTo>
                  <a:cubicBezTo>
                    <a:pt x="3172536" y="2898447"/>
                    <a:pt x="3200091" y="2881980"/>
                    <a:pt x="3199360" y="2860663"/>
                  </a:cubicBezTo>
                  <a:cubicBezTo>
                    <a:pt x="3198765" y="2843338"/>
                    <a:pt x="3185598" y="2833146"/>
                    <a:pt x="3172129" y="2833055"/>
                  </a:cubicBezTo>
                  <a:close/>
                  <a:moveTo>
                    <a:pt x="2898069" y="1073486"/>
                  </a:moveTo>
                  <a:cubicBezTo>
                    <a:pt x="2872351" y="1073313"/>
                    <a:pt x="2862067" y="1104995"/>
                    <a:pt x="2878381" y="1120173"/>
                  </a:cubicBezTo>
                  <a:cubicBezTo>
                    <a:pt x="2898475" y="1138877"/>
                    <a:pt x="2926029" y="1122411"/>
                    <a:pt x="2925299" y="1101086"/>
                  </a:cubicBezTo>
                  <a:cubicBezTo>
                    <a:pt x="2924697" y="1083768"/>
                    <a:pt x="2911537" y="1073576"/>
                    <a:pt x="2898069" y="1073486"/>
                  </a:cubicBezTo>
                  <a:close/>
                  <a:moveTo>
                    <a:pt x="2902706" y="370407"/>
                  </a:moveTo>
                  <a:cubicBezTo>
                    <a:pt x="2876989" y="370241"/>
                    <a:pt x="2866697" y="401908"/>
                    <a:pt x="2883012" y="417094"/>
                  </a:cubicBezTo>
                  <a:cubicBezTo>
                    <a:pt x="2903128" y="435813"/>
                    <a:pt x="2930675" y="419264"/>
                    <a:pt x="2929929" y="398007"/>
                  </a:cubicBezTo>
                  <a:cubicBezTo>
                    <a:pt x="2929342" y="380719"/>
                    <a:pt x="2916205" y="370497"/>
                    <a:pt x="2902706" y="370407"/>
                  </a:cubicBezTo>
                  <a:close/>
                  <a:moveTo>
                    <a:pt x="2895750" y="1425022"/>
                  </a:moveTo>
                  <a:cubicBezTo>
                    <a:pt x="2870047" y="1424848"/>
                    <a:pt x="2859733" y="1456523"/>
                    <a:pt x="2876055" y="1471709"/>
                  </a:cubicBezTo>
                  <a:cubicBezTo>
                    <a:pt x="2896164" y="1490420"/>
                    <a:pt x="2923703" y="1473924"/>
                    <a:pt x="2922980" y="1452629"/>
                  </a:cubicBezTo>
                  <a:cubicBezTo>
                    <a:pt x="2922371" y="1435274"/>
                    <a:pt x="2909105" y="1425112"/>
                    <a:pt x="2895750" y="1425022"/>
                  </a:cubicBezTo>
                  <a:close/>
                  <a:moveTo>
                    <a:pt x="3169803" y="3184599"/>
                  </a:moveTo>
                  <a:cubicBezTo>
                    <a:pt x="3144078" y="3184425"/>
                    <a:pt x="3133802" y="3216108"/>
                    <a:pt x="3150116" y="3231286"/>
                  </a:cubicBezTo>
                  <a:cubicBezTo>
                    <a:pt x="3170104" y="3249892"/>
                    <a:pt x="3197696" y="3233704"/>
                    <a:pt x="3197042" y="3212199"/>
                  </a:cubicBezTo>
                  <a:cubicBezTo>
                    <a:pt x="3196371" y="3194805"/>
                    <a:pt x="3183196" y="3184682"/>
                    <a:pt x="3169803" y="3184599"/>
                  </a:cubicBezTo>
                  <a:close/>
                  <a:moveTo>
                    <a:pt x="2333708" y="15097"/>
                  </a:moveTo>
                  <a:cubicBezTo>
                    <a:pt x="2307998" y="14924"/>
                    <a:pt x="2297691" y="46606"/>
                    <a:pt x="2314021" y="61785"/>
                  </a:cubicBezTo>
                  <a:cubicBezTo>
                    <a:pt x="2334114" y="80488"/>
                    <a:pt x="2361669" y="64022"/>
                    <a:pt x="2360938" y="42697"/>
                  </a:cubicBezTo>
                  <a:cubicBezTo>
                    <a:pt x="2360336" y="25379"/>
                    <a:pt x="2347176" y="15187"/>
                    <a:pt x="2333708" y="15097"/>
                  </a:cubicBezTo>
                  <a:close/>
                  <a:moveTo>
                    <a:pt x="2038762" y="1419365"/>
                  </a:moveTo>
                  <a:cubicBezTo>
                    <a:pt x="2013045" y="1419191"/>
                    <a:pt x="2002753" y="1450866"/>
                    <a:pt x="2019075" y="1466052"/>
                  </a:cubicBezTo>
                  <a:cubicBezTo>
                    <a:pt x="2039169" y="1484756"/>
                    <a:pt x="2066738" y="1468282"/>
                    <a:pt x="2065993" y="1446964"/>
                  </a:cubicBezTo>
                  <a:cubicBezTo>
                    <a:pt x="2065398" y="1429639"/>
                    <a:pt x="2052238" y="1419447"/>
                    <a:pt x="2038762" y="1419365"/>
                  </a:cubicBezTo>
                  <a:close/>
                  <a:moveTo>
                    <a:pt x="1762383" y="11323"/>
                  </a:moveTo>
                  <a:cubicBezTo>
                    <a:pt x="1736620" y="11150"/>
                    <a:pt x="1726411" y="42855"/>
                    <a:pt x="1742696" y="58011"/>
                  </a:cubicBezTo>
                  <a:cubicBezTo>
                    <a:pt x="1762812" y="76730"/>
                    <a:pt x="1790359" y="60180"/>
                    <a:pt x="1789613" y="38931"/>
                  </a:cubicBezTo>
                  <a:cubicBezTo>
                    <a:pt x="1789018" y="21605"/>
                    <a:pt x="1775859" y="11414"/>
                    <a:pt x="1762383" y="11323"/>
                  </a:cubicBezTo>
                  <a:close/>
                  <a:moveTo>
                    <a:pt x="2331389" y="366633"/>
                  </a:moveTo>
                  <a:cubicBezTo>
                    <a:pt x="2305656" y="366467"/>
                    <a:pt x="2295395" y="398150"/>
                    <a:pt x="2311702" y="413328"/>
                  </a:cubicBezTo>
                  <a:cubicBezTo>
                    <a:pt x="2331788" y="432032"/>
                    <a:pt x="2359350" y="415573"/>
                    <a:pt x="2358620" y="394240"/>
                  </a:cubicBezTo>
                  <a:cubicBezTo>
                    <a:pt x="2358017" y="376915"/>
                    <a:pt x="2344857" y="366723"/>
                    <a:pt x="2331389" y="366633"/>
                  </a:cubicBezTo>
                  <a:close/>
                  <a:moveTo>
                    <a:pt x="2034125" y="2122436"/>
                  </a:moveTo>
                  <a:cubicBezTo>
                    <a:pt x="2008415" y="2122263"/>
                    <a:pt x="1998108" y="2153938"/>
                    <a:pt x="2014438" y="2169124"/>
                  </a:cubicBezTo>
                  <a:cubicBezTo>
                    <a:pt x="2034531" y="2187827"/>
                    <a:pt x="2062086" y="2171361"/>
                    <a:pt x="2061356" y="2150036"/>
                  </a:cubicBezTo>
                  <a:cubicBezTo>
                    <a:pt x="2060761" y="2132718"/>
                    <a:pt x="2047601" y="2122527"/>
                    <a:pt x="2034125" y="2122436"/>
                  </a:cubicBezTo>
                  <a:close/>
                  <a:moveTo>
                    <a:pt x="2031806" y="2473972"/>
                  </a:moveTo>
                  <a:cubicBezTo>
                    <a:pt x="2006096" y="2473799"/>
                    <a:pt x="1995797" y="2505474"/>
                    <a:pt x="2012112" y="2520659"/>
                  </a:cubicBezTo>
                  <a:cubicBezTo>
                    <a:pt x="2032220" y="2539371"/>
                    <a:pt x="2059759" y="2522874"/>
                    <a:pt x="2059037" y="2501572"/>
                  </a:cubicBezTo>
                  <a:cubicBezTo>
                    <a:pt x="2058434" y="2484224"/>
                    <a:pt x="2045169" y="2474062"/>
                    <a:pt x="2031806" y="2473972"/>
                  </a:cubicBezTo>
                  <a:close/>
                  <a:moveTo>
                    <a:pt x="2027169" y="3177051"/>
                  </a:moveTo>
                  <a:cubicBezTo>
                    <a:pt x="2001451" y="3176878"/>
                    <a:pt x="1991159" y="3208553"/>
                    <a:pt x="2007481" y="3223739"/>
                  </a:cubicBezTo>
                  <a:cubicBezTo>
                    <a:pt x="2027583" y="3242450"/>
                    <a:pt x="2055144" y="3225938"/>
                    <a:pt x="2054399" y="3204651"/>
                  </a:cubicBezTo>
                  <a:cubicBezTo>
                    <a:pt x="2053804" y="3187333"/>
                    <a:pt x="2040644" y="3177141"/>
                    <a:pt x="2027169" y="3177051"/>
                  </a:cubicBezTo>
                  <a:close/>
                  <a:moveTo>
                    <a:pt x="1755426" y="1065938"/>
                  </a:moveTo>
                  <a:cubicBezTo>
                    <a:pt x="1729754" y="1065765"/>
                    <a:pt x="1719387" y="1097410"/>
                    <a:pt x="1735732" y="1112626"/>
                  </a:cubicBezTo>
                  <a:cubicBezTo>
                    <a:pt x="1755825" y="1131329"/>
                    <a:pt x="1783380" y="1114863"/>
                    <a:pt x="1782657" y="1093538"/>
                  </a:cubicBezTo>
                  <a:cubicBezTo>
                    <a:pt x="1782055" y="1076220"/>
                    <a:pt x="1768902" y="1066028"/>
                    <a:pt x="1755426" y="1065938"/>
                  </a:cubicBezTo>
                  <a:close/>
                  <a:moveTo>
                    <a:pt x="2029487" y="2825508"/>
                  </a:moveTo>
                  <a:cubicBezTo>
                    <a:pt x="2003770" y="2825334"/>
                    <a:pt x="1993478" y="2857009"/>
                    <a:pt x="2009800" y="2872195"/>
                  </a:cubicBezTo>
                  <a:cubicBezTo>
                    <a:pt x="2029901" y="2890906"/>
                    <a:pt x="2057463" y="2874395"/>
                    <a:pt x="2056718" y="2853107"/>
                  </a:cubicBezTo>
                  <a:cubicBezTo>
                    <a:pt x="2056123" y="2835820"/>
                    <a:pt x="2042993" y="2825598"/>
                    <a:pt x="2029487" y="2825508"/>
                  </a:cubicBezTo>
                  <a:close/>
                  <a:moveTo>
                    <a:pt x="1757745" y="714402"/>
                  </a:moveTo>
                  <a:cubicBezTo>
                    <a:pt x="1732028" y="714229"/>
                    <a:pt x="1721736" y="745912"/>
                    <a:pt x="1738058" y="761090"/>
                  </a:cubicBezTo>
                  <a:cubicBezTo>
                    <a:pt x="1758152" y="779794"/>
                    <a:pt x="1785706" y="763327"/>
                    <a:pt x="1784976" y="742010"/>
                  </a:cubicBezTo>
                  <a:cubicBezTo>
                    <a:pt x="1784381" y="724684"/>
                    <a:pt x="1771221" y="714485"/>
                    <a:pt x="1757745" y="714402"/>
                  </a:cubicBezTo>
                  <a:close/>
                  <a:moveTo>
                    <a:pt x="1743832" y="2823624"/>
                  </a:moveTo>
                  <a:cubicBezTo>
                    <a:pt x="1718122" y="2823451"/>
                    <a:pt x="1707816" y="2855126"/>
                    <a:pt x="1724138" y="2870312"/>
                  </a:cubicBezTo>
                  <a:cubicBezTo>
                    <a:pt x="1744231" y="2889016"/>
                    <a:pt x="1771801" y="2872549"/>
                    <a:pt x="1771056" y="2851224"/>
                  </a:cubicBezTo>
                  <a:cubicBezTo>
                    <a:pt x="1770461" y="2833907"/>
                    <a:pt x="1757301" y="2823715"/>
                    <a:pt x="1743832" y="2823624"/>
                  </a:cubicBezTo>
                  <a:close/>
                  <a:moveTo>
                    <a:pt x="1753107" y="1417474"/>
                  </a:moveTo>
                  <a:cubicBezTo>
                    <a:pt x="1727390" y="1417301"/>
                    <a:pt x="1717099" y="1448976"/>
                    <a:pt x="1733420" y="1464161"/>
                  </a:cubicBezTo>
                  <a:cubicBezTo>
                    <a:pt x="1753521" y="1482873"/>
                    <a:pt x="1781084" y="1466361"/>
                    <a:pt x="1780338" y="1445081"/>
                  </a:cubicBezTo>
                  <a:cubicBezTo>
                    <a:pt x="1779743" y="1427786"/>
                    <a:pt x="1766614" y="1417564"/>
                    <a:pt x="1753107" y="1417474"/>
                  </a:cubicBezTo>
                  <a:close/>
                  <a:moveTo>
                    <a:pt x="1741506" y="3175160"/>
                  </a:moveTo>
                  <a:cubicBezTo>
                    <a:pt x="1715789" y="3174987"/>
                    <a:pt x="1705497" y="3206662"/>
                    <a:pt x="1721819" y="3221848"/>
                  </a:cubicBezTo>
                  <a:cubicBezTo>
                    <a:pt x="1741920" y="3240559"/>
                    <a:pt x="1769482" y="3224048"/>
                    <a:pt x="1768737" y="3202768"/>
                  </a:cubicBezTo>
                  <a:cubicBezTo>
                    <a:pt x="1768142" y="3185473"/>
                    <a:pt x="1755012" y="3175251"/>
                    <a:pt x="1741506" y="3175160"/>
                  </a:cubicBezTo>
                  <a:close/>
                  <a:moveTo>
                    <a:pt x="1746151" y="2472089"/>
                  </a:moveTo>
                  <a:cubicBezTo>
                    <a:pt x="1720441" y="2471916"/>
                    <a:pt x="1710135" y="2503590"/>
                    <a:pt x="1726464" y="2518776"/>
                  </a:cubicBezTo>
                  <a:cubicBezTo>
                    <a:pt x="1746558" y="2537480"/>
                    <a:pt x="1774112" y="2521014"/>
                    <a:pt x="1773382" y="2499696"/>
                  </a:cubicBezTo>
                  <a:cubicBezTo>
                    <a:pt x="1772772" y="2482333"/>
                    <a:pt x="1759507" y="2472172"/>
                    <a:pt x="1746151" y="2472089"/>
                  </a:cubicBezTo>
                  <a:close/>
                  <a:moveTo>
                    <a:pt x="1750789" y="1769010"/>
                  </a:moveTo>
                  <a:cubicBezTo>
                    <a:pt x="1725071" y="1768836"/>
                    <a:pt x="1714780" y="1800511"/>
                    <a:pt x="1731102" y="1815697"/>
                  </a:cubicBezTo>
                  <a:cubicBezTo>
                    <a:pt x="1751195" y="1834401"/>
                    <a:pt x="1778765" y="1817927"/>
                    <a:pt x="1778019" y="1796617"/>
                  </a:cubicBezTo>
                  <a:cubicBezTo>
                    <a:pt x="1777417" y="1779292"/>
                    <a:pt x="1764257" y="1769100"/>
                    <a:pt x="1750789" y="1769010"/>
                  </a:cubicBezTo>
                  <a:close/>
                  <a:moveTo>
                    <a:pt x="1748470" y="2120553"/>
                  </a:moveTo>
                  <a:cubicBezTo>
                    <a:pt x="1722707" y="2120380"/>
                    <a:pt x="1712499" y="2152085"/>
                    <a:pt x="1728783" y="2167241"/>
                  </a:cubicBezTo>
                  <a:cubicBezTo>
                    <a:pt x="1748876" y="2185944"/>
                    <a:pt x="1776431" y="2169478"/>
                    <a:pt x="1775701" y="2148153"/>
                  </a:cubicBezTo>
                  <a:cubicBezTo>
                    <a:pt x="1775098" y="2130828"/>
                    <a:pt x="1761938" y="2120636"/>
                    <a:pt x="1748470" y="2120553"/>
                  </a:cubicBezTo>
                  <a:close/>
                  <a:moveTo>
                    <a:pt x="1760064" y="362859"/>
                  </a:moveTo>
                  <a:cubicBezTo>
                    <a:pt x="1734354" y="362686"/>
                    <a:pt x="1724055" y="394361"/>
                    <a:pt x="1740369" y="409547"/>
                  </a:cubicBezTo>
                  <a:cubicBezTo>
                    <a:pt x="1760470" y="428250"/>
                    <a:pt x="1788032" y="411769"/>
                    <a:pt x="1787287" y="390466"/>
                  </a:cubicBezTo>
                  <a:cubicBezTo>
                    <a:pt x="1786700" y="373141"/>
                    <a:pt x="1773540" y="362949"/>
                    <a:pt x="1760064" y="362859"/>
                  </a:cubicBezTo>
                  <a:close/>
                  <a:moveTo>
                    <a:pt x="2322106" y="1772783"/>
                  </a:moveTo>
                  <a:cubicBezTo>
                    <a:pt x="2296396" y="1772610"/>
                    <a:pt x="2286090" y="1804285"/>
                    <a:pt x="2302419" y="1819471"/>
                  </a:cubicBezTo>
                  <a:cubicBezTo>
                    <a:pt x="2322513" y="1838175"/>
                    <a:pt x="2350067" y="1821708"/>
                    <a:pt x="2349337" y="1800383"/>
                  </a:cubicBezTo>
                  <a:cubicBezTo>
                    <a:pt x="2348742" y="1783066"/>
                    <a:pt x="2335582" y="1772874"/>
                    <a:pt x="2322106" y="1772783"/>
                  </a:cubicBezTo>
                  <a:close/>
                  <a:moveTo>
                    <a:pt x="2319787" y="2124319"/>
                  </a:moveTo>
                  <a:cubicBezTo>
                    <a:pt x="2294077" y="2124146"/>
                    <a:pt x="2283778" y="2155821"/>
                    <a:pt x="2300093" y="2171007"/>
                  </a:cubicBezTo>
                  <a:cubicBezTo>
                    <a:pt x="2320201" y="2189718"/>
                    <a:pt x="2347741" y="2173222"/>
                    <a:pt x="2347018" y="2151927"/>
                  </a:cubicBezTo>
                  <a:cubicBezTo>
                    <a:pt x="2346416" y="2134571"/>
                    <a:pt x="2333150" y="2124410"/>
                    <a:pt x="2319787" y="2124319"/>
                  </a:cubicBezTo>
                  <a:close/>
                  <a:moveTo>
                    <a:pt x="2315150" y="2827398"/>
                  </a:moveTo>
                  <a:cubicBezTo>
                    <a:pt x="2289387" y="2827225"/>
                    <a:pt x="2279179" y="2858930"/>
                    <a:pt x="2295463" y="2874086"/>
                  </a:cubicBezTo>
                  <a:cubicBezTo>
                    <a:pt x="2315579" y="2892805"/>
                    <a:pt x="2343126" y="2876255"/>
                    <a:pt x="2342380" y="2854998"/>
                  </a:cubicBezTo>
                  <a:cubicBezTo>
                    <a:pt x="2341778" y="2837680"/>
                    <a:pt x="2328618" y="2827489"/>
                    <a:pt x="2315150" y="2827398"/>
                  </a:cubicBezTo>
                  <a:close/>
                  <a:moveTo>
                    <a:pt x="2317469" y="2475863"/>
                  </a:moveTo>
                  <a:cubicBezTo>
                    <a:pt x="2291751" y="2475689"/>
                    <a:pt x="2281460" y="2507364"/>
                    <a:pt x="2297774" y="2522550"/>
                  </a:cubicBezTo>
                  <a:cubicBezTo>
                    <a:pt x="2317875" y="2541261"/>
                    <a:pt x="2345437" y="2524750"/>
                    <a:pt x="2344692" y="2503470"/>
                  </a:cubicBezTo>
                  <a:cubicBezTo>
                    <a:pt x="2344097" y="2486145"/>
                    <a:pt x="2330945" y="2475953"/>
                    <a:pt x="2317469" y="2475863"/>
                  </a:cubicBezTo>
                  <a:close/>
                  <a:moveTo>
                    <a:pt x="2329062" y="718176"/>
                  </a:moveTo>
                  <a:cubicBezTo>
                    <a:pt x="2303383" y="718003"/>
                    <a:pt x="2293031" y="749655"/>
                    <a:pt x="2309375" y="764864"/>
                  </a:cubicBezTo>
                  <a:cubicBezTo>
                    <a:pt x="2329364" y="783470"/>
                    <a:pt x="2357031" y="767214"/>
                    <a:pt x="2356301" y="745783"/>
                  </a:cubicBezTo>
                  <a:cubicBezTo>
                    <a:pt x="2355699" y="728451"/>
                    <a:pt x="2342539" y="718259"/>
                    <a:pt x="2329062" y="718176"/>
                  </a:cubicBezTo>
                  <a:close/>
                  <a:moveTo>
                    <a:pt x="2036444" y="1770900"/>
                  </a:moveTo>
                  <a:cubicBezTo>
                    <a:pt x="2010681" y="1770727"/>
                    <a:pt x="2000472" y="1802432"/>
                    <a:pt x="2016756" y="1817588"/>
                  </a:cubicBezTo>
                  <a:cubicBezTo>
                    <a:pt x="2036850" y="1836292"/>
                    <a:pt x="2064405" y="1819825"/>
                    <a:pt x="2063674" y="1798500"/>
                  </a:cubicBezTo>
                  <a:cubicBezTo>
                    <a:pt x="2063080" y="1781183"/>
                    <a:pt x="2049920" y="1770991"/>
                    <a:pt x="2036444" y="1770900"/>
                  </a:cubicBezTo>
                  <a:close/>
                  <a:moveTo>
                    <a:pt x="2324425" y="1421248"/>
                  </a:moveTo>
                  <a:cubicBezTo>
                    <a:pt x="2298647" y="1421074"/>
                    <a:pt x="2288461" y="1452795"/>
                    <a:pt x="2304730" y="1467935"/>
                  </a:cubicBezTo>
                  <a:cubicBezTo>
                    <a:pt x="2324824" y="1486639"/>
                    <a:pt x="2352378" y="1470173"/>
                    <a:pt x="2351648" y="1448855"/>
                  </a:cubicBezTo>
                  <a:cubicBezTo>
                    <a:pt x="2351061" y="1431530"/>
                    <a:pt x="2337901" y="1421338"/>
                    <a:pt x="2324425" y="1421248"/>
                  </a:cubicBezTo>
                  <a:close/>
                  <a:moveTo>
                    <a:pt x="2326744" y="1069712"/>
                  </a:moveTo>
                  <a:cubicBezTo>
                    <a:pt x="2300981" y="1069539"/>
                    <a:pt x="2290772" y="1101244"/>
                    <a:pt x="2307056" y="1116400"/>
                  </a:cubicBezTo>
                  <a:cubicBezTo>
                    <a:pt x="2327173" y="1135118"/>
                    <a:pt x="2354720" y="1118569"/>
                    <a:pt x="2353974" y="1097312"/>
                  </a:cubicBezTo>
                  <a:cubicBezTo>
                    <a:pt x="2353380" y="1079994"/>
                    <a:pt x="2340220" y="1069802"/>
                    <a:pt x="2326744" y="1069712"/>
                  </a:cubicBezTo>
                  <a:close/>
                  <a:moveTo>
                    <a:pt x="2041089" y="1067821"/>
                  </a:moveTo>
                  <a:cubicBezTo>
                    <a:pt x="2015371" y="1067648"/>
                    <a:pt x="2005080" y="1099323"/>
                    <a:pt x="2021394" y="1114509"/>
                  </a:cubicBezTo>
                  <a:cubicBezTo>
                    <a:pt x="2041382" y="1133115"/>
                    <a:pt x="2069050" y="1116859"/>
                    <a:pt x="2068319" y="1095429"/>
                  </a:cubicBezTo>
                  <a:cubicBezTo>
                    <a:pt x="2067717" y="1078103"/>
                    <a:pt x="2054565" y="1067912"/>
                    <a:pt x="2041089" y="1067821"/>
                  </a:cubicBezTo>
                  <a:close/>
                  <a:moveTo>
                    <a:pt x="2312831" y="3178934"/>
                  </a:moveTo>
                  <a:cubicBezTo>
                    <a:pt x="2287121" y="3178761"/>
                    <a:pt x="2276822" y="3210436"/>
                    <a:pt x="2293144" y="3225622"/>
                  </a:cubicBezTo>
                  <a:cubicBezTo>
                    <a:pt x="2313245" y="3244333"/>
                    <a:pt x="2340807" y="3227844"/>
                    <a:pt x="2340062" y="3206541"/>
                  </a:cubicBezTo>
                  <a:cubicBezTo>
                    <a:pt x="2339459" y="3189216"/>
                    <a:pt x="2326299" y="3179024"/>
                    <a:pt x="2312831" y="3178934"/>
                  </a:cubicBezTo>
                  <a:close/>
                  <a:moveTo>
                    <a:pt x="2043407" y="716285"/>
                  </a:moveTo>
                  <a:cubicBezTo>
                    <a:pt x="2017728" y="716112"/>
                    <a:pt x="2007369" y="747765"/>
                    <a:pt x="2023713" y="762973"/>
                  </a:cubicBezTo>
                  <a:cubicBezTo>
                    <a:pt x="2043821" y="781699"/>
                    <a:pt x="2071361" y="765158"/>
                    <a:pt x="2070631" y="743885"/>
                  </a:cubicBezTo>
                  <a:cubicBezTo>
                    <a:pt x="2070036" y="726530"/>
                    <a:pt x="2056854" y="716376"/>
                    <a:pt x="2043407" y="716285"/>
                  </a:cubicBezTo>
                  <a:close/>
                  <a:moveTo>
                    <a:pt x="1476728" y="9440"/>
                  </a:moveTo>
                  <a:cubicBezTo>
                    <a:pt x="1450965" y="9267"/>
                    <a:pt x="1440756" y="40972"/>
                    <a:pt x="1457041" y="56128"/>
                  </a:cubicBezTo>
                  <a:cubicBezTo>
                    <a:pt x="1477157" y="74846"/>
                    <a:pt x="1504704" y="58297"/>
                    <a:pt x="1503958" y="37040"/>
                  </a:cubicBezTo>
                  <a:cubicBezTo>
                    <a:pt x="1503356" y="19745"/>
                    <a:pt x="1490226" y="9523"/>
                    <a:pt x="1476728" y="9440"/>
                  </a:cubicBezTo>
                  <a:close/>
                  <a:moveTo>
                    <a:pt x="2048045" y="13214"/>
                  </a:moveTo>
                  <a:cubicBezTo>
                    <a:pt x="2022282" y="13041"/>
                    <a:pt x="2012074" y="44746"/>
                    <a:pt x="2028358" y="59902"/>
                  </a:cubicBezTo>
                  <a:cubicBezTo>
                    <a:pt x="2048459" y="78613"/>
                    <a:pt x="2076021" y="62124"/>
                    <a:pt x="2075276" y="40814"/>
                  </a:cubicBezTo>
                  <a:cubicBezTo>
                    <a:pt x="2074681" y="23496"/>
                    <a:pt x="2061521" y="13297"/>
                    <a:pt x="2048045" y="13214"/>
                  </a:cubicBezTo>
                  <a:close/>
                  <a:moveTo>
                    <a:pt x="2045726" y="364750"/>
                  </a:moveTo>
                  <a:cubicBezTo>
                    <a:pt x="2020031" y="364584"/>
                    <a:pt x="2009702" y="396244"/>
                    <a:pt x="2026039" y="411445"/>
                  </a:cubicBezTo>
                  <a:cubicBezTo>
                    <a:pt x="2046133" y="430149"/>
                    <a:pt x="2073687" y="413682"/>
                    <a:pt x="2072957" y="392357"/>
                  </a:cubicBezTo>
                  <a:cubicBezTo>
                    <a:pt x="2072362" y="375032"/>
                    <a:pt x="2059195" y="364840"/>
                    <a:pt x="2045726" y="364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0" name="Google Shape;2410;p26"/>
          <p:cNvGrpSpPr/>
          <p:nvPr/>
        </p:nvGrpSpPr>
        <p:grpSpPr>
          <a:xfrm>
            <a:off x="709631" y="1600604"/>
            <a:ext cx="1076955" cy="351494"/>
            <a:chOff x="3821951" y="3970594"/>
            <a:chExt cx="2153910" cy="702987"/>
          </a:xfrm>
        </p:grpSpPr>
        <p:sp>
          <p:nvSpPr>
            <p:cNvPr id="2411" name="Google Shape;2411;p26"/>
            <p:cNvSpPr/>
            <p:nvPr/>
          </p:nvSpPr>
          <p:spPr>
            <a:xfrm>
              <a:off x="3821951" y="3970594"/>
              <a:ext cx="2153910" cy="702987"/>
            </a:xfrm>
            <a:custGeom>
              <a:avLst/>
              <a:gdLst/>
              <a:ahLst/>
              <a:cxnLst/>
              <a:rect l="l" t="t" r="r" b="b"/>
              <a:pathLst>
                <a:path w="2153910" h="702987" extrusionOk="0">
                  <a:moveTo>
                    <a:pt x="2152936" y="676368"/>
                  </a:moveTo>
                  <a:cubicBezTo>
                    <a:pt x="2132975" y="636143"/>
                    <a:pt x="2099257" y="599182"/>
                    <a:pt x="2063664" y="485469"/>
                  </a:cubicBezTo>
                  <a:cubicBezTo>
                    <a:pt x="2012513" y="316252"/>
                    <a:pt x="2009163" y="374068"/>
                    <a:pt x="2066722" y="258846"/>
                  </a:cubicBezTo>
                  <a:cubicBezTo>
                    <a:pt x="2157403" y="75654"/>
                    <a:pt x="2146799" y="76625"/>
                    <a:pt x="2105529" y="69609"/>
                  </a:cubicBezTo>
                  <a:cubicBezTo>
                    <a:pt x="1982909" y="48998"/>
                    <a:pt x="1827410" y="48006"/>
                    <a:pt x="1707335" y="38258"/>
                  </a:cubicBezTo>
                  <a:cubicBezTo>
                    <a:pt x="768756" y="-44190"/>
                    <a:pt x="532820" y="32753"/>
                    <a:pt x="14589" y="29711"/>
                  </a:cubicBezTo>
                  <a:cubicBezTo>
                    <a:pt x="-15802" y="30259"/>
                    <a:pt x="3519" y="66833"/>
                    <a:pt x="51904" y="239758"/>
                  </a:cubicBezTo>
                  <a:cubicBezTo>
                    <a:pt x="103773" y="427332"/>
                    <a:pt x="82569" y="309037"/>
                    <a:pt x="17855" y="638441"/>
                  </a:cubicBezTo>
                  <a:cubicBezTo>
                    <a:pt x="14615" y="658556"/>
                    <a:pt x="-2292" y="694973"/>
                    <a:pt x="29386" y="698650"/>
                  </a:cubicBezTo>
                  <a:cubicBezTo>
                    <a:pt x="497605" y="662207"/>
                    <a:pt x="968330" y="711136"/>
                    <a:pt x="1437475" y="701771"/>
                  </a:cubicBezTo>
                  <a:cubicBezTo>
                    <a:pt x="1669402" y="697767"/>
                    <a:pt x="1901589" y="690090"/>
                    <a:pt x="2133493" y="698354"/>
                  </a:cubicBezTo>
                  <a:cubicBezTo>
                    <a:pt x="2145802" y="700757"/>
                    <a:pt x="2157394" y="688358"/>
                    <a:pt x="2152936" y="6763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26"/>
            <p:cNvSpPr/>
            <p:nvPr/>
          </p:nvSpPr>
          <p:spPr>
            <a:xfrm>
              <a:off x="3821951" y="3970594"/>
              <a:ext cx="2153910" cy="702987"/>
            </a:xfrm>
            <a:custGeom>
              <a:avLst/>
              <a:gdLst/>
              <a:ahLst/>
              <a:cxnLst/>
              <a:rect l="l" t="t" r="r" b="b"/>
              <a:pathLst>
                <a:path w="2153910" h="702987" extrusionOk="0">
                  <a:moveTo>
                    <a:pt x="2152936" y="676368"/>
                  </a:moveTo>
                  <a:cubicBezTo>
                    <a:pt x="2132975" y="636143"/>
                    <a:pt x="2099257" y="599182"/>
                    <a:pt x="2063664" y="485469"/>
                  </a:cubicBezTo>
                  <a:cubicBezTo>
                    <a:pt x="2012513" y="316252"/>
                    <a:pt x="2009163" y="374068"/>
                    <a:pt x="2066722" y="258846"/>
                  </a:cubicBezTo>
                  <a:cubicBezTo>
                    <a:pt x="2157403" y="75654"/>
                    <a:pt x="2146799" y="76625"/>
                    <a:pt x="2105529" y="69609"/>
                  </a:cubicBezTo>
                  <a:cubicBezTo>
                    <a:pt x="1982909" y="48998"/>
                    <a:pt x="1827410" y="48006"/>
                    <a:pt x="1707335" y="38258"/>
                  </a:cubicBezTo>
                  <a:cubicBezTo>
                    <a:pt x="768756" y="-44190"/>
                    <a:pt x="532820" y="32753"/>
                    <a:pt x="14589" y="29711"/>
                  </a:cubicBezTo>
                  <a:cubicBezTo>
                    <a:pt x="-15802" y="30259"/>
                    <a:pt x="3519" y="66833"/>
                    <a:pt x="51904" y="239758"/>
                  </a:cubicBezTo>
                  <a:cubicBezTo>
                    <a:pt x="103773" y="427332"/>
                    <a:pt x="82569" y="309037"/>
                    <a:pt x="17855" y="638441"/>
                  </a:cubicBezTo>
                  <a:cubicBezTo>
                    <a:pt x="14615" y="658556"/>
                    <a:pt x="-2292" y="694973"/>
                    <a:pt x="29386" y="698650"/>
                  </a:cubicBezTo>
                  <a:cubicBezTo>
                    <a:pt x="497605" y="662207"/>
                    <a:pt x="968330" y="711136"/>
                    <a:pt x="1437475" y="701771"/>
                  </a:cubicBezTo>
                  <a:cubicBezTo>
                    <a:pt x="1669402" y="697767"/>
                    <a:pt x="1901589" y="690090"/>
                    <a:pt x="2133493" y="698354"/>
                  </a:cubicBezTo>
                  <a:cubicBezTo>
                    <a:pt x="2145802" y="700757"/>
                    <a:pt x="2157394" y="688358"/>
                    <a:pt x="2152936" y="6763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3" name="Google Shape;2413;p26"/>
          <p:cNvGrpSpPr/>
          <p:nvPr/>
        </p:nvGrpSpPr>
        <p:grpSpPr>
          <a:xfrm>
            <a:off x="710951" y="2055033"/>
            <a:ext cx="1093286" cy="367719"/>
            <a:chOff x="1899788" y="2490530"/>
            <a:chExt cx="1093286" cy="367719"/>
          </a:xfrm>
        </p:grpSpPr>
        <p:sp>
          <p:nvSpPr>
            <p:cNvPr id="2414" name="Google Shape;2414;p26"/>
            <p:cNvSpPr/>
            <p:nvPr/>
          </p:nvSpPr>
          <p:spPr>
            <a:xfrm>
              <a:off x="1899792" y="2490535"/>
              <a:ext cx="1093283" cy="367710"/>
            </a:xfrm>
            <a:custGeom>
              <a:avLst/>
              <a:gdLst/>
              <a:ahLst/>
              <a:cxnLst/>
              <a:rect l="l" t="t" r="r" b="b"/>
              <a:pathLst>
                <a:path w="2186565" h="735419" extrusionOk="0">
                  <a:moveTo>
                    <a:pt x="2097749" y="603256"/>
                  </a:moveTo>
                  <a:cubicBezTo>
                    <a:pt x="2192152" y="548993"/>
                    <a:pt x="2183073" y="556453"/>
                    <a:pt x="2155855" y="516500"/>
                  </a:cubicBezTo>
                  <a:cubicBezTo>
                    <a:pt x="2133062" y="484984"/>
                    <a:pt x="2105835" y="457434"/>
                    <a:pt x="2078394" y="430059"/>
                  </a:cubicBezTo>
                  <a:cubicBezTo>
                    <a:pt x="2188885" y="349813"/>
                    <a:pt x="2176146" y="379543"/>
                    <a:pt x="2084381" y="249608"/>
                  </a:cubicBezTo>
                  <a:cubicBezTo>
                    <a:pt x="2136696" y="218801"/>
                    <a:pt x="2176295" y="204884"/>
                    <a:pt x="2154552" y="180889"/>
                  </a:cubicBezTo>
                  <a:cubicBezTo>
                    <a:pt x="2095466" y="95831"/>
                    <a:pt x="2116269" y="121385"/>
                    <a:pt x="2126135" y="87824"/>
                  </a:cubicBezTo>
                  <a:cubicBezTo>
                    <a:pt x="2130963" y="77475"/>
                    <a:pt x="2136530" y="68286"/>
                    <a:pt x="2142272" y="58269"/>
                  </a:cubicBezTo>
                  <a:cubicBezTo>
                    <a:pt x="2153712" y="41401"/>
                    <a:pt x="2165966" y="630"/>
                    <a:pt x="2134540" y="0"/>
                  </a:cubicBezTo>
                  <a:cubicBezTo>
                    <a:pt x="1821914" y="17223"/>
                    <a:pt x="253722" y="55594"/>
                    <a:pt x="253429" y="55586"/>
                  </a:cubicBezTo>
                  <a:cubicBezTo>
                    <a:pt x="199163" y="58628"/>
                    <a:pt x="87683" y="34344"/>
                    <a:pt x="47139" y="70085"/>
                  </a:cubicBezTo>
                  <a:cubicBezTo>
                    <a:pt x="34143" y="81673"/>
                    <a:pt x="43479" y="95389"/>
                    <a:pt x="58938" y="132500"/>
                  </a:cubicBezTo>
                  <a:cubicBezTo>
                    <a:pt x="69447" y="164454"/>
                    <a:pt x="55313" y="157025"/>
                    <a:pt x="21758" y="171012"/>
                  </a:cubicBezTo>
                  <a:cubicBezTo>
                    <a:pt x="-27300" y="187609"/>
                    <a:pt x="44962" y="223455"/>
                    <a:pt x="76483" y="273997"/>
                  </a:cubicBezTo>
                  <a:cubicBezTo>
                    <a:pt x="-6891" y="380660"/>
                    <a:pt x="-31747" y="335581"/>
                    <a:pt x="93328" y="464758"/>
                  </a:cubicBezTo>
                  <a:cubicBezTo>
                    <a:pt x="-17447" y="594829"/>
                    <a:pt x="-42112" y="536542"/>
                    <a:pt x="88111" y="626148"/>
                  </a:cubicBezTo>
                  <a:cubicBezTo>
                    <a:pt x="44800" y="685333"/>
                    <a:pt x="15605" y="720990"/>
                    <a:pt x="28042" y="735420"/>
                  </a:cubicBezTo>
                  <a:cubicBezTo>
                    <a:pt x="257251" y="659976"/>
                    <a:pt x="1606940" y="710142"/>
                    <a:pt x="2141743" y="711219"/>
                  </a:cubicBezTo>
                  <a:cubicBezTo>
                    <a:pt x="2230286" y="689684"/>
                    <a:pt x="2172714" y="655344"/>
                    <a:pt x="2097749" y="603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5" name="Google Shape;2415;p26"/>
            <p:cNvGrpSpPr/>
            <p:nvPr/>
          </p:nvGrpSpPr>
          <p:grpSpPr>
            <a:xfrm>
              <a:off x="1899788" y="2490530"/>
              <a:ext cx="1093286" cy="367719"/>
              <a:chOff x="3799576" y="4828660"/>
              <a:chExt cx="2186573" cy="735437"/>
            </a:xfrm>
          </p:grpSpPr>
          <p:sp>
            <p:nvSpPr>
              <p:cNvPr id="2416" name="Google Shape;2416;p26"/>
              <p:cNvSpPr/>
              <p:nvPr/>
            </p:nvSpPr>
            <p:spPr>
              <a:xfrm>
                <a:off x="4061718" y="4879802"/>
                <a:ext cx="211236" cy="651237"/>
              </a:xfrm>
              <a:custGeom>
                <a:avLst/>
                <a:gdLst/>
                <a:ahLst/>
                <a:cxnLst/>
                <a:rect l="l" t="t" r="r" b="b"/>
                <a:pathLst>
                  <a:path w="211236" h="651237" extrusionOk="0">
                    <a:moveTo>
                      <a:pt x="210336" y="590145"/>
                    </a:moveTo>
                    <a:cubicBezTo>
                      <a:pt x="204830" y="585119"/>
                      <a:pt x="195406" y="572366"/>
                      <a:pt x="154181" y="536420"/>
                    </a:cubicBezTo>
                    <a:cubicBezTo>
                      <a:pt x="148032" y="531061"/>
                      <a:pt x="131615" y="522332"/>
                      <a:pt x="137257" y="508436"/>
                    </a:cubicBezTo>
                    <a:cubicBezTo>
                      <a:pt x="148330" y="481158"/>
                      <a:pt x="155659" y="482541"/>
                      <a:pt x="194908" y="425550"/>
                    </a:cubicBezTo>
                    <a:cubicBezTo>
                      <a:pt x="196591" y="423116"/>
                      <a:pt x="195931" y="425712"/>
                      <a:pt x="204542" y="417779"/>
                    </a:cubicBezTo>
                    <a:cubicBezTo>
                      <a:pt x="150420" y="372219"/>
                      <a:pt x="165031" y="370827"/>
                      <a:pt x="142338" y="359856"/>
                    </a:cubicBezTo>
                    <a:cubicBezTo>
                      <a:pt x="138669" y="358083"/>
                      <a:pt x="129665" y="345151"/>
                      <a:pt x="128913" y="335896"/>
                    </a:cubicBezTo>
                    <a:cubicBezTo>
                      <a:pt x="127955" y="324137"/>
                      <a:pt x="132341" y="323949"/>
                      <a:pt x="135486" y="319431"/>
                    </a:cubicBezTo>
                    <a:cubicBezTo>
                      <a:pt x="138263" y="306709"/>
                      <a:pt x="154749" y="291566"/>
                      <a:pt x="158383" y="281291"/>
                    </a:cubicBezTo>
                    <a:cubicBezTo>
                      <a:pt x="160426" y="275512"/>
                      <a:pt x="166504" y="276143"/>
                      <a:pt x="183748" y="255518"/>
                    </a:cubicBezTo>
                    <a:cubicBezTo>
                      <a:pt x="188685" y="249613"/>
                      <a:pt x="193316" y="243365"/>
                      <a:pt x="198568" y="237674"/>
                    </a:cubicBezTo>
                    <a:cubicBezTo>
                      <a:pt x="176453" y="217146"/>
                      <a:pt x="194383" y="240349"/>
                      <a:pt x="175688" y="215080"/>
                    </a:cubicBezTo>
                    <a:cubicBezTo>
                      <a:pt x="172417" y="210663"/>
                      <a:pt x="167221" y="207721"/>
                      <a:pt x="163557" y="203536"/>
                    </a:cubicBezTo>
                    <a:cubicBezTo>
                      <a:pt x="160080" y="199569"/>
                      <a:pt x="149917" y="177387"/>
                      <a:pt x="145824" y="174646"/>
                    </a:cubicBezTo>
                    <a:cubicBezTo>
                      <a:pt x="135564" y="167782"/>
                      <a:pt x="133876" y="159556"/>
                      <a:pt x="125707" y="150927"/>
                    </a:cubicBezTo>
                    <a:cubicBezTo>
                      <a:pt x="122222" y="147249"/>
                      <a:pt x="119703" y="142189"/>
                      <a:pt x="122169" y="136357"/>
                    </a:cubicBezTo>
                    <a:cubicBezTo>
                      <a:pt x="122576" y="135394"/>
                      <a:pt x="121325" y="123880"/>
                      <a:pt x="130115" y="120076"/>
                    </a:cubicBezTo>
                    <a:cubicBezTo>
                      <a:pt x="133920" y="118430"/>
                      <a:pt x="136946" y="114188"/>
                      <a:pt x="141394" y="108111"/>
                    </a:cubicBezTo>
                    <a:cubicBezTo>
                      <a:pt x="145758" y="102157"/>
                      <a:pt x="161729" y="95836"/>
                      <a:pt x="166119" y="89904"/>
                    </a:cubicBezTo>
                    <a:cubicBezTo>
                      <a:pt x="211609" y="28421"/>
                      <a:pt x="232412" y="62306"/>
                      <a:pt x="181692" y="14863"/>
                    </a:cubicBezTo>
                    <a:cubicBezTo>
                      <a:pt x="175150" y="8747"/>
                      <a:pt x="175119" y="5844"/>
                      <a:pt x="169745" y="0"/>
                    </a:cubicBezTo>
                    <a:cubicBezTo>
                      <a:pt x="106033" y="1607"/>
                      <a:pt x="56463" y="2841"/>
                      <a:pt x="25917" y="3594"/>
                    </a:cubicBezTo>
                    <a:cubicBezTo>
                      <a:pt x="44695" y="19880"/>
                      <a:pt x="71306" y="36078"/>
                      <a:pt x="72215" y="43695"/>
                    </a:cubicBezTo>
                    <a:cubicBezTo>
                      <a:pt x="65170" y="60909"/>
                      <a:pt x="37549" y="76376"/>
                      <a:pt x="16589" y="106019"/>
                    </a:cubicBezTo>
                    <a:cubicBezTo>
                      <a:pt x="33509" y="141033"/>
                      <a:pt x="47131" y="131314"/>
                      <a:pt x="56468" y="143905"/>
                    </a:cubicBezTo>
                    <a:cubicBezTo>
                      <a:pt x="81670" y="177899"/>
                      <a:pt x="96595" y="176226"/>
                      <a:pt x="61339" y="216161"/>
                    </a:cubicBezTo>
                    <a:cubicBezTo>
                      <a:pt x="-7328" y="293938"/>
                      <a:pt x="-1809" y="272561"/>
                      <a:pt x="20026" y="297760"/>
                    </a:cubicBezTo>
                    <a:cubicBezTo>
                      <a:pt x="21010" y="298894"/>
                      <a:pt x="21841" y="300304"/>
                      <a:pt x="23070" y="301048"/>
                    </a:cubicBezTo>
                    <a:cubicBezTo>
                      <a:pt x="38166" y="310220"/>
                      <a:pt x="55449" y="334661"/>
                      <a:pt x="60312" y="336645"/>
                    </a:cubicBezTo>
                    <a:cubicBezTo>
                      <a:pt x="62174" y="337406"/>
                      <a:pt x="64400" y="339052"/>
                      <a:pt x="65017" y="340808"/>
                    </a:cubicBezTo>
                    <a:cubicBezTo>
                      <a:pt x="67912" y="349016"/>
                      <a:pt x="83542" y="355680"/>
                      <a:pt x="86371" y="361511"/>
                    </a:cubicBezTo>
                    <a:cubicBezTo>
                      <a:pt x="98095" y="385690"/>
                      <a:pt x="89450" y="387226"/>
                      <a:pt x="83104" y="392261"/>
                    </a:cubicBezTo>
                    <a:cubicBezTo>
                      <a:pt x="82921" y="392869"/>
                      <a:pt x="68529" y="415087"/>
                      <a:pt x="59516" y="421685"/>
                    </a:cubicBezTo>
                    <a:cubicBezTo>
                      <a:pt x="40182" y="435838"/>
                      <a:pt x="2468" y="484962"/>
                      <a:pt x="2223" y="485251"/>
                    </a:cubicBezTo>
                    <a:cubicBezTo>
                      <a:pt x="-2950" y="491428"/>
                      <a:pt x="-1796" y="490097"/>
                      <a:pt x="35844" y="528938"/>
                    </a:cubicBezTo>
                    <a:cubicBezTo>
                      <a:pt x="37768" y="530917"/>
                      <a:pt x="36823" y="536612"/>
                      <a:pt x="71997" y="567708"/>
                    </a:cubicBezTo>
                    <a:cubicBezTo>
                      <a:pt x="73120" y="568702"/>
                      <a:pt x="74301" y="569866"/>
                      <a:pt x="75661" y="570317"/>
                    </a:cubicBezTo>
                    <a:cubicBezTo>
                      <a:pt x="110126" y="581757"/>
                      <a:pt x="95192" y="625426"/>
                      <a:pt x="57863" y="642972"/>
                    </a:cubicBezTo>
                    <a:cubicBezTo>
                      <a:pt x="54071" y="644754"/>
                      <a:pt x="55536" y="647477"/>
                      <a:pt x="51189" y="651238"/>
                    </a:cubicBezTo>
                    <a:cubicBezTo>
                      <a:pt x="84171" y="649679"/>
                      <a:pt x="119121" y="648370"/>
                      <a:pt x="155759" y="647280"/>
                    </a:cubicBezTo>
                    <a:cubicBezTo>
                      <a:pt x="164348" y="633078"/>
                      <a:pt x="210603" y="590390"/>
                      <a:pt x="210336" y="59014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7" name="Google Shape;2417;p26"/>
              <p:cNvSpPr/>
              <p:nvPr/>
            </p:nvSpPr>
            <p:spPr>
              <a:xfrm>
                <a:off x="5042588" y="4855085"/>
                <a:ext cx="183832" cy="673214"/>
              </a:xfrm>
              <a:custGeom>
                <a:avLst/>
                <a:gdLst/>
                <a:ahLst/>
                <a:cxnLst/>
                <a:rect l="l" t="t" r="r" b="b"/>
                <a:pathLst>
                  <a:path w="183832" h="673214" extrusionOk="0">
                    <a:moveTo>
                      <a:pt x="136402" y="661009"/>
                    </a:moveTo>
                    <a:cubicBezTo>
                      <a:pt x="166677" y="628464"/>
                      <a:pt x="154559" y="638765"/>
                      <a:pt x="182809" y="615558"/>
                    </a:cubicBezTo>
                    <a:cubicBezTo>
                      <a:pt x="175108" y="608803"/>
                      <a:pt x="171452" y="602013"/>
                      <a:pt x="143854" y="576980"/>
                    </a:cubicBezTo>
                    <a:cubicBezTo>
                      <a:pt x="113294" y="549269"/>
                      <a:pt x="103643" y="546108"/>
                      <a:pt x="108895" y="533158"/>
                    </a:cubicBezTo>
                    <a:cubicBezTo>
                      <a:pt x="118831" y="508664"/>
                      <a:pt x="129553" y="502408"/>
                      <a:pt x="152858" y="469990"/>
                    </a:cubicBezTo>
                    <a:cubicBezTo>
                      <a:pt x="178008" y="434958"/>
                      <a:pt x="158858" y="458454"/>
                      <a:pt x="176180" y="442497"/>
                    </a:cubicBezTo>
                    <a:cubicBezTo>
                      <a:pt x="170254" y="437511"/>
                      <a:pt x="140442" y="410989"/>
                      <a:pt x="136511" y="404642"/>
                    </a:cubicBezTo>
                    <a:cubicBezTo>
                      <a:pt x="126431" y="388382"/>
                      <a:pt x="112691" y="384648"/>
                      <a:pt x="111755" y="383286"/>
                    </a:cubicBezTo>
                    <a:cubicBezTo>
                      <a:pt x="103992" y="371987"/>
                      <a:pt x="94236" y="355408"/>
                      <a:pt x="104841" y="346792"/>
                    </a:cubicBezTo>
                    <a:cubicBezTo>
                      <a:pt x="109083" y="343347"/>
                      <a:pt x="106704" y="338203"/>
                      <a:pt x="112787" y="333471"/>
                    </a:cubicBezTo>
                    <a:cubicBezTo>
                      <a:pt x="116351" y="322994"/>
                      <a:pt x="126282" y="316559"/>
                      <a:pt x="130017" y="306008"/>
                    </a:cubicBezTo>
                    <a:cubicBezTo>
                      <a:pt x="131171" y="302738"/>
                      <a:pt x="135007" y="300186"/>
                      <a:pt x="138033" y="297857"/>
                    </a:cubicBezTo>
                    <a:cubicBezTo>
                      <a:pt x="150680" y="288129"/>
                      <a:pt x="160594" y="272807"/>
                      <a:pt x="170197" y="262392"/>
                    </a:cubicBezTo>
                    <a:cubicBezTo>
                      <a:pt x="148091" y="241873"/>
                      <a:pt x="166017" y="265066"/>
                      <a:pt x="147317" y="239797"/>
                    </a:cubicBezTo>
                    <a:cubicBezTo>
                      <a:pt x="144046" y="235380"/>
                      <a:pt x="138851" y="232438"/>
                      <a:pt x="135186" y="228253"/>
                    </a:cubicBezTo>
                    <a:cubicBezTo>
                      <a:pt x="131709" y="224287"/>
                      <a:pt x="121551" y="202104"/>
                      <a:pt x="117453" y="199364"/>
                    </a:cubicBezTo>
                    <a:cubicBezTo>
                      <a:pt x="107194" y="192499"/>
                      <a:pt x="105506" y="184273"/>
                      <a:pt x="97337" y="175644"/>
                    </a:cubicBezTo>
                    <a:cubicBezTo>
                      <a:pt x="93851" y="171967"/>
                      <a:pt x="91332" y="166906"/>
                      <a:pt x="93799" y="161075"/>
                    </a:cubicBezTo>
                    <a:cubicBezTo>
                      <a:pt x="94437" y="159564"/>
                      <a:pt x="93751" y="157537"/>
                      <a:pt x="94170" y="155878"/>
                    </a:cubicBezTo>
                    <a:cubicBezTo>
                      <a:pt x="96952" y="144990"/>
                      <a:pt x="99733" y="146952"/>
                      <a:pt x="105877" y="142022"/>
                    </a:cubicBezTo>
                    <a:cubicBezTo>
                      <a:pt x="122421" y="120356"/>
                      <a:pt x="131775" y="122685"/>
                      <a:pt x="137740" y="114626"/>
                    </a:cubicBezTo>
                    <a:cubicBezTo>
                      <a:pt x="159356" y="85408"/>
                      <a:pt x="161709" y="92627"/>
                      <a:pt x="183833" y="67629"/>
                    </a:cubicBezTo>
                    <a:cubicBezTo>
                      <a:pt x="181839" y="65874"/>
                      <a:pt x="150969" y="38560"/>
                      <a:pt x="147037" y="32217"/>
                    </a:cubicBezTo>
                    <a:cubicBezTo>
                      <a:pt x="133402" y="10218"/>
                      <a:pt x="126142" y="20375"/>
                      <a:pt x="115052" y="0"/>
                    </a:cubicBezTo>
                    <a:cubicBezTo>
                      <a:pt x="77522" y="1073"/>
                      <a:pt x="39716" y="2141"/>
                      <a:pt x="1858" y="3200"/>
                    </a:cubicBezTo>
                    <a:cubicBezTo>
                      <a:pt x="8733" y="10262"/>
                      <a:pt x="21506" y="22542"/>
                      <a:pt x="44881" y="44085"/>
                    </a:cubicBezTo>
                    <a:cubicBezTo>
                      <a:pt x="75025" y="71902"/>
                      <a:pt x="93182" y="54977"/>
                      <a:pt x="23951" y="119082"/>
                    </a:cubicBezTo>
                    <a:cubicBezTo>
                      <a:pt x="22324" y="131699"/>
                      <a:pt x="6856" y="123526"/>
                      <a:pt x="30060" y="151330"/>
                    </a:cubicBezTo>
                    <a:cubicBezTo>
                      <a:pt x="34766" y="156964"/>
                      <a:pt x="52236" y="162730"/>
                      <a:pt x="56610" y="168631"/>
                    </a:cubicBezTo>
                    <a:cubicBezTo>
                      <a:pt x="87151" y="209822"/>
                      <a:pt x="100070" y="199565"/>
                      <a:pt x="41326" y="263066"/>
                    </a:cubicBezTo>
                    <a:cubicBezTo>
                      <a:pt x="9581" y="297388"/>
                      <a:pt x="10469" y="295961"/>
                      <a:pt x="4779" y="307374"/>
                    </a:cubicBezTo>
                    <a:cubicBezTo>
                      <a:pt x="22958" y="323826"/>
                      <a:pt x="21270" y="324592"/>
                      <a:pt x="23208" y="325774"/>
                    </a:cubicBezTo>
                    <a:cubicBezTo>
                      <a:pt x="38304" y="334946"/>
                      <a:pt x="55586" y="359388"/>
                      <a:pt x="60449" y="361371"/>
                    </a:cubicBezTo>
                    <a:cubicBezTo>
                      <a:pt x="62317" y="362132"/>
                      <a:pt x="64538" y="363779"/>
                      <a:pt x="65159" y="365534"/>
                    </a:cubicBezTo>
                    <a:cubicBezTo>
                      <a:pt x="69742" y="378497"/>
                      <a:pt x="95557" y="379119"/>
                      <a:pt x="91857" y="410512"/>
                    </a:cubicBezTo>
                    <a:cubicBezTo>
                      <a:pt x="74443" y="423554"/>
                      <a:pt x="73232" y="436469"/>
                      <a:pt x="59658" y="446406"/>
                    </a:cubicBezTo>
                    <a:cubicBezTo>
                      <a:pt x="47640" y="455201"/>
                      <a:pt x="10928" y="495990"/>
                      <a:pt x="6117" y="506037"/>
                    </a:cubicBezTo>
                    <a:cubicBezTo>
                      <a:pt x="480" y="517805"/>
                      <a:pt x="-13238" y="502855"/>
                      <a:pt x="35990" y="553660"/>
                    </a:cubicBezTo>
                    <a:cubicBezTo>
                      <a:pt x="37718" y="555450"/>
                      <a:pt x="38247" y="558388"/>
                      <a:pt x="39935" y="560235"/>
                    </a:cubicBezTo>
                    <a:cubicBezTo>
                      <a:pt x="43643" y="564289"/>
                      <a:pt x="71015" y="593454"/>
                      <a:pt x="75812" y="595048"/>
                    </a:cubicBezTo>
                    <a:cubicBezTo>
                      <a:pt x="81305" y="596874"/>
                      <a:pt x="95146" y="606115"/>
                      <a:pt x="93357" y="611180"/>
                    </a:cubicBezTo>
                    <a:cubicBezTo>
                      <a:pt x="102318" y="634282"/>
                      <a:pt x="86391" y="643651"/>
                      <a:pt x="80754" y="650196"/>
                    </a:cubicBezTo>
                    <a:cubicBezTo>
                      <a:pt x="67411" y="665698"/>
                      <a:pt x="56168" y="667235"/>
                      <a:pt x="55481" y="669712"/>
                    </a:cubicBezTo>
                    <a:cubicBezTo>
                      <a:pt x="55232" y="670605"/>
                      <a:pt x="54917" y="671376"/>
                      <a:pt x="54559" y="672076"/>
                    </a:cubicBezTo>
                    <a:cubicBezTo>
                      <a:pt x="78694" y="672444"/>
                      <a:pt x="102751" y="672825"/>
                      <a:pt x="126711" y="673215"/>
                    </a:cubicBezTo>
                    <a:cubicBezTo>
                      <a:pt x="126361" y="671262"/>
                      <a:pt x="130205" y="667672"/>
                      <a:pt x="136402" y="661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8" name="Google Shape;2418;p26"/>
              <p:cNvSpPr/>
              <p:nvPr/>
            </p:nvSpPr>
            <p:spPr>
              <a:xfrm>
                <a:off x="5346785" y="4845878"/>
                <a:ext cx="212784" cy="688051"/>
              </a:xfrm>
              <a:custGeom>
                <a:avLst/>
                <a:gdLst/>
                <a:ahLst/>
                <a:cxnLst/>
                <a:rect l="l" t="t" r="r" b="b"/>
                <a:pathLst>
                  <a:path w="212784" h="688051" extrusionOk="0">
                    <a:moveTo>
                      <a:pt x="189612" y="643822"/>
                    </a:moveTo>
                    <a:cubicBezTo>
                      <a:pt x="190626" y="642049"/>
                      <a:pt x="194899" y="642307"/>
                      <a:pt x="195529" y="641484"/>
                    </a:cubicBezTo>
                    <a:cubicBezTo>
                      <a:pt x="200514" y="634957"/>
                      <a:pt x="207445" y="630351"/>
                      <a:pt x="212715" y="624126"/>
                    </a:cubicBezTo>
                    <a:cubicBezTo>
                      <a:pt x="202482" y="610988"/>
                      <a:pt x="202272" y="617069"/>
                      <a:pt x="201572" y="614683"/>
                    </a:cubicBezTo>
                    <a:cubicBezTo>
                      <a:pt x="198235" y="603388"/>
                      <a:pt x="180223" y="595140"/>
                      <a:pt x="179173" y="591432"/>
                    </a:cubicBezTo>
                    <a:cubicBezTo>
                      <a:pt x="175517" y="578517"/>
                      <a:pt x="155458" y="563155"/>
                      <a:pt x="150647" y="556685"/>
                    </a:cubicBezTo>
                    <a:cubicBezTo>
                      <a:pt x="146716" y="551392"/>
                      <a:pt x="143934" y="545013"/>
                      <a:pt x="137536" y="541892"/>
                    </a:cubicBezTo>
                    <a:cubicBezTo>
                      <a:pt x="119795" y="504163"/>
                      <a:pt x="120486" y="523724"/>
                      <a:pt x="164466" y="462005"/>
                    </a:cubicBezTo>
                    <a:cubicBezTo>
                      <a:pt x="168367" y="456528"/>
                      <a:pt x="173956" y="452277"/>
                      <a:pt x="178565" y="447264"/>
                    </a:cubicBezTo>
                    <a:cubicBezTo>
                      <a:pt x="188199" y="436793"/>
                      <a:pt x="190045" y="427936"/>
                      <a:pt x="201428" y="420634"/>
                    </a:cubicBezTo>
                    <a:cubicBezTo>
                      <a:pt x="205508" y="418012"/>
                      <a:pt x="203794" y="414658"/>
                      <a:pt x="212785" y="407894"/>
                    </a:cubicBezTo>
                    <a:cubicBezTo>
                      <a:pt x="177647" y="372582"/>
                      <a:pt x="108984" y="320267"/>
                      <a:pt x="137414" y="298286"/>
                    </a:cubicBezTo>
                    <a:cubicBezTo>
                      <a:pt x="137694" y="298067"/>
                      <a:pt x="178102" y="246207"/>
                      <a:pt x="179925" y="245830"/>
                    </a:cubicBezTo>
                    <a:cubicBezTo>
                      <a:pt x="188151" y="244127"/>
                      <a:pt x="189083" y="234246"/>
                      <a:pt x="196189" y="231296"/>
                    </a:cubicBezTo>
                    <a:cubicBezTo>
                      <a:pt x="201673" y="229015"/>
                      <a:pt x="199552" y="223127"/>
                      <a:pt x="201948" y="223210"/>
                    </a:cubicBezTo>
                    <a:cubicBezTo>
                      <a:pt x="205687" y="223337"/>
                      <a:pt x="205740" y="220460"/>
                      <a:pt x="206186" y="218280"/>
                    </a:cubicBezTo>
                    <a:cubicBezTo>
                      <a:pt x="195642" y="208723"/>
                      <a:pt x="196233" y="208916"/>
                      <a:pt x="188754" y="200563"/>
                    </a:cubicBezTo>
                    <a:cubicBezTo>
                      <a:pt x="187967" y="199683"/>
                      <a:pt x="154395" y="181130"/>
                      <a:pt x="149396" y="174502"/>
                    </a:cubicBezTo>
                    <a:cubicBezTo>
                      <a:pt x="141490" y="164012"/>
                      <a:pt x="141757" y="150918"/>
                      <a:pt x="150612" y="139028"/>
                    </a:cubicBezTo>
                    <a:cubicBezTo>
                      <a:pt x="155475" y="132496"/>
                      <a:pt x="153275" y="126538"/>
                      <a:pt x="159345" y="125255"/>
                    </a:cubicBezTo>
                    <a:cubicBezTo>
                      <a:pt x="159853" y="125150"/>
                      <a:pt x="157732" y="127562"/>
                      <a:pt x="171253" y="105213"/>
                    </a:cubicBezTo>
                    <a:cubicBezTo>
                      <a:pt x="173540" y="101435"/>
                      <a:pt x="172631" y="108111"/>
                      <a:pt x="189708" y="86362"/>
                    </a:cubicBezTo>
                    <a:cubicBezTo>
                      <a:pt x="196023" y="78320"/>
                      <a:pt x="110978" y="34962"/>
                      <a:pt x="121395" y="0"/>
                    </a:cubicBezTo>
                    <a:cubicBezTo>
                      <a:pt x="89856" y="981"/>
                      <a:pt x="57495" y="1966"/>
                      <a:pt x="24513" y="2959"/>
                    </a:cubicBezTo>
                    <a:cubicBezTo>
                      <a:pt x="41446" y="17253"/>
                      <a:pt x="35651" y="19792"/>
                      <a:pt x="69228" y="45236"/>
                    </a:cubicBezTo>
                    <a:cubicBezTo>
                      <a:pt x="139719" y="98655"/>
                      <a:pt x="67028" y="116924"/>
                      <a:pt x="58772" y="129685"/>
                    </a:cubicBezTo>
                    <a:cubicBezTo>
                      <a:pt x="51180" y="141414"/>
                      <a:pt x="39172" y="149920"/>
                      <a:pt x="34142" y="163539"/>
                    </a:cubicBezTo>
                    <a:cubicBezTo>
                      <a:pt x="34046" y="163798"/>
                      <a:pt x="33771" y="164021"/>
                      <a:pt x="33596" y="164266"/>
                    </a:cubicBezTo>
                    <a:cubicBezTo>
                      <a:pt x="36526" y="166818"/>
                      <a:pt x="33158" y="180057"/>
                      <a:pt x="38603" y="187578"/>
                    </a:cubicBezTo>
                    <a:cubicBezTo>
                      <a:pt x="39316" y="188568"/>
                      <a:pt x="40501" y="189351"/>
                      <a:pt x="40851" y="190428"/>
                    </a:cubicBezTo>
                    <a:cubicBezTo>
                      <a:pt x="46829" y="208706"/>
                      <a:pt x="66512" y="215168"/>
                      <a:pt x="72084" y="248181"/>
                    </a:cubicBezTo>
                    <a:cubicBezTo>
                      <a:pt x="72425" y="250195"/>
                      <a:pt x="73020" y="253824"/>
                      <a:pt x="72412" y="254074"/>
                    </a:cubicBezTo>
                    <a:cubicBezTo>
                      <a:pt x="65375" y="256954"/>
                      <a:pt x="77108" y="255645"/>
                      <a:pt x="52374" y="276405"/>
                    </a:cubicBezTo>
                    <a:cubicBezTo>
                      <a:pt x="54504" y="286921"/>
                      <a:pt x="41406" y="287437"/>
                      <a:pt x="14223" y="324921"/>
                    </a:cubicBezTo>
                    <a:cubicBezTo>
                      <a:pt x="19274" y="329075"/>
                      <a:pt x="20870" y="328178"/>
                      <a:pt x="21570" y="329749"/>
                    </a:cubicBezTo>
                    <a:cubicBezTo>
                      <a:pt x="24705" y="336811"/>
                      <a:pt x="83043" y="397843"/>
                      <a:pt x="91207" y="407054"/>
                    </a:cubicBezTo>
                    <a:cubicBezTo>
                      <a:pt x="102516" y="419811"/>
                      <a:pt x="97395" y="429433"/>
                      <a:pt x="87486" y="432511"/>
                    </a:cubicBezTo>
                    <a:cubicBezTo>
                      <a:pt x="85225" y="439634"/>
                      <a:pt x="83441" y="438312"/>
                      <a:pt x="76636" y="448184"/>
                    </a:cubicBezTo>
                    <a:cubicBezTo>
                      <a:pt x="65078" y="464960"/>
                      <a:pt x="54023" y="467762"/>
                      <a:pt x="53598" y="470305"/>
                    </a:cubicBezTo>
                    <a:cubicBezTo>
                      <a:pt x="52719" y="475607"/>
                      <a:pt x="13934" y="513506"/>
                      <a:pt x="7794" y="524639"/>
                    </a:cubicBezTo>
                    <a:cubicBezTo>
                      <a:pt x="-1035" y="540640"/>
                      <a:pt x="-6838" y="521889"/>
                      <a:pt x="15959" y="548209"/>
                    </a:cubicBezTo>
                    <a:cubicBezTo>
                      <a:pt x="16943" y="549343"/>
                      <a:pt x="17774" y="550753"/>
                      <a:pt x="19003" y="551501"/>
                    </a:cubicBezTo>
                    <a:cubicBezTo>
                      <a:pt x="34099" y="560673"/>
                      <a:pt x="51381" y="585115"/>
                      <a:pt x="56244" y="587098"/>
                    </a:cubicBezTo>
                    <a:cubicBezTo>
                      <a:pt x="58107" y="587859"/>
                      <a:pt x="60333" y="589506"/>
                      <a:pt x="60954" y="591261"/>
                    </a:cubicBezTo>
                    <a:cubicBezTo>
                      <a:pt x="64781" y="602083"/>
                      <a:pt x="78696" y="601545"/>
                      <a:pt x="85033" y="618281"/>
                    </a:cubicBezTo>
                    <a:cubicBezTo>
                      <a:pt x="99556" y="621679"/>
                      <a:pt x="105315" y="639514"/>
                      <a:pt x="91710" y="649005"/>
                    </a:cubicBezTo>
                    <a:cubicBezTo>
                      <a:pt x="89773" y="650353"/>
                      <a:pt x="71909" y="672208"/>
                      <a:pt x="62655" y="680898"/>
                    </a:cubicBezTo>
                    <a:cubicBezTo>
                      <a:pt x="60425" y="682990"/>
                      <a:pt x="58763" y="684838"/>
                      <a:pt x="57469" y="686488"/>
                    </a:cubicBezTo>
                    <a:cubicBezTo>
                      <a:pt x="87031" y="687018"/>
                      <a:pt x="116187" y="687539"/>
                      <a:pt x="144840" y="688051"/>
                    </a:cubicBezTo>
                    <a:cubicBezTo>
                      <a:pt x="153074" y="679423"/>
                      <a:pt x="189568" y="643896"/>
                      <a:pt x="189612" y="64382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9" name="Google Shape;2419;p26"/>
              <p:cNvSpPr/>
              <p:nvPr/>
            </p:nvSpPr>
            <p:spPr>
              <a:xfrm>
                <a:off x="5827412" y="4828660"/>
                <a:ext cx="132813" cy="416579"/>
              </a:xfrm>
              <a:custGeom>
                <a:avLst/>
                <a:gdLst/>
                <a:ahLst/>
                <a:cxnLst/>
                <a:rect l="l" t="t" r="r" b="b"/>
                <a:pathLst>
                  <a:path w="132813" h="416579" extrusionOk="0">
                    <a:moveTo>
                      <a:pt x="15822" y="10835"/>
                    </a:moveTo>
                    <a:cubicBezTo>
                      <a:pt x="14143" y="12713"/>
                      <a:pt x="11825" y="13834"/>
                      <a:pt x="10832" y="16570"/>
                    </a:cubicBezTo>
                    <a:cubicBezTo>
                      <a:pt x="7981" y="24446"/>
                      <a:pt x="-1163" y="21176"/>
                      <a:pt x="5576" y="26447"/>
                    </a:cubicBezTo>
                    <a:cubicBezTo>
                      <a:pt x="27603" y="43669"/>
                      <a:pt x="18179" y="44383"/>
                      <a:pt x="53405" y="71079"/>
                    </a:cubicBezTo>
                    <a:cubicBezTo>
                      <a:pt x="122225" y="123232"/>
                      <a:pt x="50540" y="141812"/>
                      <a:pt x="43250" y="153072"/>
                    </a:cubicBezTo>
                    <a:cubicBezTo>
                      <a:pt x="35882" y="164459"/>
                      <a:pt x="24218" y="172715"/>
                      <a:pt x="19338" y="185941"/>
                    </a:cubicBezTo>
                    <a:cubicBezTo>
                      <a:pt x="19246" y="186191"/>
                      <a:pt x="18979" y="186409"/>
                      <a:pt x="18805" y="186646"/>
                    </a:cubicBezTo>
                    <a:cubicBezTo>
                      <a:pt x="21647" y="189124"/>
                      <a:pt x="18380" y="201977"/>
                      <a:pt x="23667" y="209279"/>
                    </a:cubicBezTo>
                    <a:cubicBezTo>
                      <a:pt x="24358" y="210238"/>
                      <a:pt x="25509" y="211000"/>
                      <a:pt x="25854" y="212046"/>
                    </a:cubicBezTo>
                    <a:cubicBezTo>
                      <a:pt x="28675" y="220675"/>
                      <a:pt x="35506" y="226712"/>
                      <a:pt x="40049" y="234216"/>
                    </a:cubicBezTo>
                    <a:cubicBezTo>
                      <a:pt x="46456" y="244806"/>
                      <a:pt x="52032" y="242796"/>
                      <a:pt x="52233" y="257396"/>
                    </a:cubicBezTo>
                    <a:cubicBezTo>
                      <a:pt x="54227" y="258421"/>
                      <a:pt x="54419" y="260067"/>
                      <a:pt x="54747" y="265097"/>
                    </a:cubicBezTo>
                    <a:cubicBezTo>
                      <a:pt x="54817" y="266130"/>
                      <a:pt x="55998" y="267058"/>
                      <a:pt x="56182" y="268118"/>
                    </a:cubicBezTo>
                    <a:cubicBezTo>
                      <a:pt x="56510" y="270070"/>
                      <a:pt x="57091" y="273595"/>
                      <a:pt x="56497" y="273835"/>
                    </a:cubicBezTo>
                    <a:cubicBezTo>
                      <a:pt x="49696" y="276620"/>
                      <a:pt x="61062" y="275363"/>
                      <a:pt x="37040" y="295519"/>
                    </a:cubicBezTo>
                    <a:cubicBezTo>
                      <a:pt x="39113" y="305781"/>
                      <a:pt x="26558" y="305999"/>
                      <a:pt x="0" y="342620"/>
                    </a:cubicBezTo>
                    <a:cubicBezTo>
                      <a:pt x="4907" y="346657"/>
                      <a:pt x="6455" y="345786"/>
                      <a:pt x="7133" y="347309"/>
                    </a:cubicBezTo>
                    <a:cubicBezTo>
                      <a:pt x="9669" y="353009"/>
                      <a:pt x="58084" y="404576"/>
                      <a:pt x="69371" y="416580"/>
                    </a:cubicBezTo>
                    <a:cubicBezTo>
                      <a:pt x="159199" y="352856"/>
                      <a:pt x="142735" y="371632"/>
                      <a:pt x="56558" y="249608"/>
                    </a:cubicBezTo>
                    <a:cubicBezTo>
                      <a:pt x="108873" y="218801"/>
                      <a:pt x="148472" y="204884"/>
                      <a:pt x="126729" y="180889"/>
                    </a:cubicBezTo>
                    <a:cubicBezTo>
                      <a:pt x="67644" y="95831"/>
                      <a:pt x="88447" y="121385"/>
                      <a:pt x="98312" y="87824"/>
                    </a:cubicBezTo>
                    <a:cubicBezTo>
                      <a:pt x="103140" y="77475"/>
                      <a:pt x="108707" y="68286"/>
                      <a:pt x="114449" y="58269"/>
                    </a:cubicBezTo>
                    <a:cubicBezTo>
                      <a:pt x="125889" y="41401"/>
                      <a:pt x="138143" y="630"/>
                      <a:pt x="106718" y="0"/>
                    </a:cubicBezTo>
                    <a:cubicBezTo>
                      <a:pt x="84633" y="1217"/>
                      <a:pt x="56278" y="2539"/>
                      <a:pt x="22662" y="3944"/>
                    </a:cubicBezTo>
                    <a:cubicBezTo>
                      <a:pt x="21245" y="5284"/>
                      <a:pt x="18861" y="7425"/>
                      <a:pt x="15822" y="1083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0" name="Google Shape;2420;p26"/>
              <p:cNvSpPr/>
              <p:nvPr/>
            </p:nvSpPr>
            <p:spPr>
              <a:xfrm>
                <a:off x="5512769" y="4840012"/>
                <a:ext cx="209227" cy="696898"/>
              </a:xfrm>
              <a:custGeom>
                <a:avLst/>
                <a:gdLst/>
                <a:ahLst/>
                <a:cxnLst/>
                <a:rect l="l" t="t" r="r" b="b"/>
                <a:pathLst>
                  <a:path w="209227" h="696898" extrusionOk="0">
                    <a:moveTo>
                      <a:pt x="196581" y="649596"/>
                    </a:moveTo>
                    <a:cubicBezTo>
                      <a:pt x="210811" y="637351"/>
                      <a:pt x="209731" y="639650"/>
                      <a:pt x="208353" y="638393"/>
                    </a:cubicBezTo>
                    <a:cubicBezTo>
                      <a:pt x="202681" y="633219"/>
                      <a:pt x="192977" y="620081"/>
                      <a:pt x="150519" y="583057"/>
                    </a:cubicBezTo>
                    <a:cubicBezTo>
                      <a:pt x="144186" y="577541"/>
                      <a:pt x="127284" y="568544"/>
                      <a:pt x="133087" y="554237"/>
                    </a:cubicBezTo>
                    <a:cubicBezTo>
                      <a:pt x="144484" y="526145"/>
                      <a:pt x="152045" y="527559"/>
                      <a:pt x="192466" y="468869"/>
                    </a:cubicBezTo>
                    <a:cubicBezTo>
                      <a:pt x="194198" y="466365"/>
                      <a:pt x="193520" y="469035"/>
                      <a:pt x="202388" y="460866"/>
                    </a:cubicBezTo>
                    <a:cubicBezTo>
                      <a:pt x="146644" y="413940"/>
                      <a:pt x="161688" y="412504"/>
                      <a:pt x="138318" y="401205"/>
                    </a:cubicBezTo>
                    <a:cubicBezTo>
                      <a:pt x="134539" y="399379"/>
                      <a:pt x="125264" y="386062"/>
                      <a:pt x="124490" y="376527"/>
                    </a:cubicBezTo>
                    <a:cubicBezTo>
                      <a:pt x="123501" y="364413"/>
                      <a:pt x="128015" y="364225"/>
                      <a:pt x="131255" y="359571"/>
                    </a:cubicBezTo>
                    <a:cubicBezTo>
                      <a:pt x="134115" y="346464"/>
                      <a:pt x="151096" y="330875"/>
                      <a:pt x="154839" y="320289"/>
                    </a:cubicBezTo>
                    <a:cubicBezTo>
                      <a:pt x="156943" y="314339"/>
                      <a:pt x="163205" y="314987"/>
                      <a:pt x="180964" y="293742"/>
                    </a:cubicBezTo>
                    <a:cubicBezTo>
                      <a:pt x="186046" y="287661"/>
                      <a:pt x="190817" y="281225"/>
                      <a:pt x="196227" y="275363"/>
                    </a:cubicBezTo>
                    <a:cubicBezTo>
                      <a:pt x="173451" y="254227"/>
                      <a:pt x="191919" y="278117"/>
                      <a:pt x="172656" y="252095"/>
                    </a:cubicBezTo>
                    <a:cubicBezTo>
                      <a:pt x="169288" y="247546"/>
                      <a:pt x="163935" y="244512"/>
                      <a:pt x="160161" y="240205"/>
                    </a:cubicBezTo>
                    <a:cubicBezTo>
                      <a:pt x="156580" y="236116"/>
                      <a:pt x="146115" y="213272"/>
                      <a:pt x="141895" y="210448"/>
                    </a:cubicBezTo>
                    <a:cubicBezTo>
                      <a:pt x="131329" y="203378"/>
                      <a:pt x="129593" y="194907"/>
                      <a:pt x="121175" y="186020"/>
                    </a:cubicBezTo>
                    <a:cubicBezTo>
                      <a:pt x="117585" y="182233"/>
                      <a:pt x="114991" y="177019"/>
                      <a:pt x="117532" y="171017"/>
                    </a:cubicBezTo>
                    <a:cubicBezTo>
                      <a:pt x="117952" y="170023"/>
                      <a:pt x="116666" y="158163"/>
                      <a:pt x="125714" y="154250"/>
                    </a:cubicBezTo>
                    <a:cubicBezTo>
                      <a:pt x="129685" y="152538"/>
                      <a:pt x="132908" y="147963"/>
                      <a:pt x="137329" y="141930"/>
                    </a:cubicBezTo>
                    <a:cubicBezTo>
                      <a:pt x="141825" y="135797"/>
                      <a:pt x="158272" y="129287"/>
                      <a:pt x="162794" y="123180"/>
                    </a:cubicBezTo>
                    <a:cubicBezTo>
                      <a:pt x="209455" y="60112"/>
                      <a:pt x="231124" y="94803"/>
                      <a:pt x="178830" y="45889"/>
                    </a:cubicBezTo>
                    <a:cubicBezTo>
                      <a:pt x="169537" y="37199"/>
                      <a:pt x="168274" y="26871"/>
                      <a:pt x="149159" y="17625"/>
                    </a:cubicBezTo>
                    <a:cubicBezTo>
                      <a:pt x="146439" y="16308"/>
                      <a:pt x="140399" y="8769"/>
                      <a:pt x="137238" y="0"/>
                    </a:cubicBezTo>
                    <a:cubicBezTo>
                      <a:pt x="98513" y="1309"/>
                      <a:pt x="57437" y="2653"/>
                      <a:pt x="14479" y="4014"/>
                    </a:cubicBezTo>
                    <a:cubicBezTo>
                      <a:pt x="6874" y="12004"/>
                      <a:pt x="16631" y="3870"/>
                      <a:pt x="3354" y="15480"/>
                    </a:cubicBezTo>
                    <a:cubicBezTo>
                      <a:pt x="-1815" y="20002"/>
                      <a:pt x="-8843" y="14184"/>
                      <a:pt x="49049" y="67564"/>
                    </a:cubicBezTo>
                    <a:cubicBezTo>
                      <a:pt x="78533" y="94776"/>
                      <a:pt x="95806" y="78263"/>
                      <a:pt x="28727" y="140381"/>
                    </a:cubicBezTo>
                    <a:cubicBezTo>
                      <a:pt x="27148" y="152630"/>
                      <a:pt x="12131" y="144697"/>
                      <a:pt x="34661" y="171691"/>
                    </a:cubicBezTo>
                    <a:cubicBezTo>
                      <a:pt x="39227" y="177159"/>
                      <a:pt x="56190" y="182763"/>
                      <a:pt x="60437" y="188489"/>
                    </a:cubicBezTo>
                    <a:cubicBezTo>
                      <a:pt x="80522" y="215583"/>
                      <a:pt x="84493" y="212790"/>
                      <a:pt x="83439" y="220938"/>
                    </a:cubicBezTo>
                    <a:cubicBezTo>
                      <a:pt x="100044" y="234794"/>
                      <a:pt x="24314" y="294713"/>
                      <a:pt x="10115" y="323196"/>
                    </a:cubicBezTo>
                    <a:cubicBezTo>
                      <a:pt x="27769" y="339171"/>
                      <a:pt x="26125" y="339915"/>
                      <a:pt x="28005" y="341057"/>
                    </a:cubicBezTo>
                    <a:cubicBezTo>
                      <a:pt x="42664" y="349962"/>
                      <a:pt x="59444" y="373694"/>
                      <a:pt x="64162" y="375616"/>
                    </a:cubicBezTo>
                    <a:cubicBezTo>
                      <a:pt x="65973" y="376356"/>
                      <a:pt x="68133" y="377954"/>
                      <a:pt x="68732" y="379661"/>
                    </a:cubicBezTo>
                    <a:cubicBezTo>
                      <a:pt x="73180" y="392248"/>
                      <a:pt x="98247" y="392852"/>
                      <a:pt x="94652" y="423335"/>
                    </a:cubicBezTo>
                    <a:cubicBezTo>
                      <a:pt x="77776" y="435970"/>
                      <a:pt x="76547" y="448552"/>
                      <a:pt x="63393" y="458187"/>
                    </a:cubicBezTo>
                    <a:cubicBezTo>
                      <a:pt x="51725" y="466728"/>
                      <a:pt x="16080" y="506331"/>
                      <a:pt x="11409" y="516084"/>
                    </a:cubicBezTo>
                    <a:cubicBezTo>
                      <a:pt x="5939" y="527511"/>
                      <a:pt x="-7382" y="512994"/>
                      <a:pt x="40412" y="562319"/>
                    </a:cubicBezTo>
                    <a:cubicBezTo>
                      <a:pt x="42091" y="564057"/>
                      <a:pt x="42598" y="566907"/>
                      <a:pt x="44238" y="568702"/>
                    </a:cubicBezTo>
                    <a:cubicBezTo>
                      <a:pt x="47837" y="572638"/>
                      <a:pt x="74413" y="600958"/>
                      <a:pt x="79075" y="602499"/>
                    </a:cubicBezTo>
                    <a:cubicBezTo>
                      <a:pt x="84406" y="604272"/>
                      <a:pt x="97844" y="613242"/>
                      <a:pt x="96108" y="618163"/>
                    </a:cubicBezTo>
                    <a:cubicBezTo>
                      <a:pt x="104828" y="640635"/>
                      <a:pt x="89470" y="649539"/>
                      <a:pt x="83872" y="656062"/>
                    </a:cubicBezTo>
                    <a:cubicBezTo>
                      <a:pt x="70910" y="671113"/>
                      <a:pt x="60004" y="672606"/>
                      <a:pt x="59335" y="675010"/>
                    </a:cubicBezTo>
                    <a:cubicBezTo>
                      <a:pt x="58110" y="679409"/>
                      <a:pt x="54507" y="682045"/>
                      <a:pt x="51161" y="683879"/>
                    </a:cubicBezTo>
                    <a:cubicBezTo>
                      <a:pt x="38103" y="691041"/>
                      <a:pt x="44046" y="693926"/>
                      <a:pt x="38868" y="694981"/>
                    </a:cubicBezTo>
                    <a:cubicBezTo>
                      <a:pt x="78283" y="695669"/>
                      <a:pt x="116553" y="696317"/>
                      <a:pt x="153466" y="696899"/>
                    </a:cubicBezTo>
                    <a:cubicBezTo>
                      <a:pt x="159309" y="687841"/>
                      <a:pt x="171995" y="670741"/>
                      <a:pt x="196581" y="64959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1" name="Google Shape;2421;p26"/>
              <p:cNvSpPr/>
              <p:nvPr/>
            </p:nvSpPr>
            <p:spPr>
              <a:xfrm>
                <a:off x="3799576" y="4881317"/>
                <a:ext cx="159979" cy="682780"/>
              </a:xfrm>
              <a:custGeom>
                <a:avLst/>
                <a:gdLst/>
                <a:ahLst/>
                <a:cxnLst/>
                <a:rect l="l" t="t" r="r" b="b"/>
                <a:pathLst>
                  <a:path w="159979" h="682780" extrusionOk="0">
                    <a:moveTo>
                      <a:pt x="90818" y="663356"/>
                    </a:moveTo>
                    <a:cubicBezTo>
                      <a:pt x="95104" y="661556"/>
                      <a:pt x="144971" y="602206"/>
                      <a:pt x="156083" y="593253"/>
                    </a:cubicBezTo>
                    <a:cubicBezTo>
                      <a:pt x="155270" y="591659"/>
                      <a:pt x="101305" y="538622"/>
                      <a:pt x="86834" y="526075"/>
                    </a:cubicBezTo>
                    <a:cubicBezTo>
                      <a:pt x="83913" y="523540"/>
                      <a:pt x="75967" y="508773"/>
                      <a:pt x="66333" y="502193"/>
                    </a:cubicBezTo>
                    <a:cubicBezTo>
                      <a:pt x="61322" y="498770"/>
                      <a:pt x="62472" y="496340"/>
                      <a:pt x="64496" y="492076"/>
                    </a:cubicBezTo>
                    <a:cubicBezTo>
                      <a:pt x="62590" y="484257"/>
                      <a:pt x="65891" y="474622"/>
                      <a:pt x="74961" y="470725"/>
                    </a:cubicBezTo>
                    <a:cubicBezTo>
                      <a:pt x="87862" y="448648"/>
                      <a:pt x="120302" y="415569"/>
                      <a:pt x="122834" y="409807"/>
                    </a:cubicBezTo>
                    <a:cubicBezTo>
                      <a:pt x="123647" y="407964"/>
                      <a:pt x="127937" y="407728"/>
                      <a:pt x="128467" y="406852"/>
                    </a:cubicBezTo>
                    <a:cubicBezTo>
                      <a:pt x="129844" y="404580"/>
                      <a:pt x="143414" y="387165"/>
                      <a:pt x="154224" y="376776"/>
                    </a:cubicBezTo>
                    <a:cubicBezTo>
                      <a:pt x="149121" y="372250"/>
                      <a:pt x="122974" y="348990"/>
                      <a:pt x="119279" y="343032"/>
                    </a:cubicBezTo>
                    <a:cubicBezTo>
                      <a:pt x="107747" y="324417"/>
                      <a:pt x="91059" y="321843"/>
                      <a:pt x="88006" y="317308"/>
                    </a:cubicBezTo>
                    <a:cubicBezTo>
                      <a:pt x="82439" y="309033"/>
                      <a:pt x="75176" y="294039"/>
                      <a:pt x="81023" y="285909"/>
                    </a:cubicBezTo>
                    <a:cubicBezTo>
                      <a:pt x="83979" y="281790"/>
                      <a:pt x="82103" y="274798"/>
                      <a:pt x="88715" y="272999"/>
                    </a:cubicBezTo>
                    <a:cubicBezTo>
                      <a:pt x="90407" y="267352"/>
                      <a:pt x="95502" y="264178"/>
                      <a:pt x="98515" y="259507"/>
                    </a:cubicBezTo>
                    <a:cubicBezTo>
                      <a:pt x="114560" y="234636"/>
                      <a:pt x="124002" y="232653"/>
                      <a:pt x="124465" y="228949"/>
                    </a:cubicBezTo>
                    <a:cubicBezTo>
                      <a:pt x="125598" y="219961"/>
                      <a:pt x="135577" y="213202"/>
                      <a:pt x="143681" y="209244"/>
                    </a:cubicBezTo>
                    <a:cubicBezTo>
                      <a:pt x="142137" y="207327"/>
                      <a:pt x="117984" y="165277"/>
                      <a:pt x="111193" y="158741"/>
                    </a:cubicBezTo>
                    <a:cubicBezTo>
                      <a:pt x="101686" y="149587"/>
                      <a:pt x="103592" y="141777"/>
                      <a:pt x="99040" y="129817"/>
                    </a:cubicBezTo>
                    <a:cubicBezTo>
                      <a:pt x="97785" y="126516"/>
                      <a:pt x="99280" y="123543"/>
                      <a:pt x="104047" y="108825"/>
                    </a:cubicBezTo>
                    <a:cubicBezTo>
                      <a:pt x="112395" y="108637"/>
                      <a:pt x="134235" y="84887"/>
                      <a:pt x="138499" y="80645"/>
                    </a:cubicBezTo>
                    <a:cubicBezTo>
                      <a:pt x="160390" y="58865"/>
                      <a:pt x="163255" y="60423"/>
                      <a:pt x="157224" y="58191"/>
                    </a:cubicBezTo>
                    <a:cubicBezTo>
                      <a:pt x="151614" y="56111"/>
                      <a:pt x="159100" y="56054"/>
                      <a:pt x="130981" y="37282"/>
                    </a:cubicBezTo>
                    <a:cubicBezTo>
                      <a:pt x="123254" y="32129"/>
                      <a:pt x="102105" y="5958"/>
                      <a:pt x="92498" y="0"/>
                    </a:cubicBezTo>
                    <a:cubicBezTo>
                      <a:pt x="73942" y="2640"/>
                      <a:pt x="57989" y="7880"/>
                      <a:pt x="47139" y="17446"/>
                    </a:cubicBezTo>
                    <a:cubicBezTo>
                      <a:pt x="34143" y="29034"/>
                      <a:pt x="43479" y="42750"/>
                      <a:pt x="58938" y="79861"/>
                    </a:cubicBezTo>
                    <a:cubicBezTo>
                      <a:pt x="69447" y="111815"/>
                      <a:pt x="55313" y="104386"/>
                      <a:pt x="21758" y="118373"/>
                    </a:cubicBezTo>
                    <a:cubicBezTo>
                      <a:pt x="-27300" y="134970"/>
                      <a:pt x="44962" y="170815"/>
                      <a:pt x="76483" y="221358"/>
                    </a:cubicBezTo>
                    <a:cubicBezTo>
                      <a:pt x="-6891" y="328020"/>
                      <a:pt x="-31747" y="282941"/>
                      <a:pt x="93329" y="412119"/>
                    </a:cubicBezTo>
                    <a:cubicBezTo>
                      <a:pt x="-17447" y="542190"/>
                      <a:pt x="-42112" y="483903"/>
                      <a:pt x="88111" y="573509"/>
                    </a:cubicBezTo>
                    <a:cubicBezTo>
                      <a:pt x="44800" y="632693"/>
                      <a:pt x="15605" y="668351"/>
                      <a:pt x="28042" y="682780"/>
                    </a:cubicBezTo>
                    <a:cubicBezTo>
                      <a:pt x="41367" y="678394"/>
                      <a:pt x="58527" y="674436"/>
                      <a:pt x="79046" y="670868"/>
                    </a:cubicBezTo>
                    <a:cubicBezTo>
                      <a:pt x="82125" y="665116"/>
                      <a:pt x="86633" y="665111"/>
                      <a:pt x="90818" y="66335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2" name="Google Shape;2422;p26"/>
              <p:cNvSpPr/>
              <p:nvPr/>
            </p:nvSpPr>
            <p:spPr>
              <a:xfrm>
                <a:off x="5674645" y="4835060"/>
                <a:ext cx="189925" cy="703785"/>
              </a:xfrm>
              <a:custGeom>
                <a:avLst/>
                <a:gdLst/>
                <a:ahLst/>
                <a:cxnLst/>
                <a:rect l="l" t="t" r="r" b="b"/>
                <a:pathLst>
                  <a:path w="189925" h="703785" extrusionOk="0">
                    <a:moveTo>
                      <a:pt x="179040" y="644894"/>
                    </a:moveTo>
                    <a:cubicBezTo>
                      <a:pt x="182355" y="640753"/>
                      <a:pt x="181096" y="643454"/>
                      <a:pt x="186007" y="639505"/>
                    </a:cubicBezTo>
                    <a:cubicBezTo>
                      <a:pt x="185867" y="639221"/>
                      <a:pt x="138965" y="591585"/>
                      <a:pt x="116758" y="572327"/>
                    </a:cubicBezTo>
                    <a:cubicBezTo>
                      <a:pt x="113837" y="569792"/>
                      <a:pt x="105887" y="555030"/>
                      <a:pt x="96257" y="548446"/>
                    </a:cubicBezTo>
                    <a:cubicBezTo>
                      <a:pt x="91223" y="545009"/>
                      <a:pt x="92395" y="542584"/>
                      <a:pt x="94420" y="538328"/>
                    </a:cubicBezTo>
                    <a:cubicBezTo>
                      <a:pt x="92514" y="530509"/>
                      <a:pt x="95815" y="520869"/>
                      <a:pt x="104885" y="516978"/>
                    </a:cubicBezTo>
                    <a:cubicBezTo>
                      <a:pt x="116505" y="497089"/>
                      <a:pt x="168370" y="438193"/>
                      <a:pt x="184153" y="423024"/>
                    </a:cubicBezTo>
                    <a:cubicBezTo>
                      <a:pt x="178883" y="418353"/>
                      <a:pt x="152893" y="395220"/>
                      <a:pt x="149207" y="389280"/>
                    </a:cubicBezTo>
                    <a:cubicBezTo>
                      <a:pt x="137675" y="370665"/>
                      <a:pt x="120987" y="368091"/>
                      <a:pt x="117935" y="363555"/>
                    </a:cubicBezTo>
                    <a:cubicBezTo>
                      <a:pt x="112368" y="355281"/>
                      <a:pt x="105104" y="340287"/>
                      <a:pt x="110951" y="332157"/>
                    </a:cubicBezTo>
                    <a:cubicBezTo>
                      <a:pt x="113907" y="328038"/>
                      <a:pt x="112031" y="321046"/>
                      <a:pt x="118643" y="319247"/>
                    </a:cubicBezTo>
                    <a:cubicBezTo>
                      <a:pt x="120335" y="313599"/>
                      <a:pt x="125430" y="310426"/>
                      <a:pt x="128443" y="305754"/>
                    </a:cubicBezTo>
                    <a:cubicBezTo>
                      <a:pt x="144488" y="280879"/>
                      <a:pt x="153930" y="278905"/>
                      <a:pt x="154398" y="275197"/>
                    </a:cubicBezTo>
                    <a:cubicBezTo>
                      <a:pt x="155526" y="266209"/>
                      <a:pt x="165514" y="259450"/>
                      <a:pt x="173613" y="255492"/>
                    </a:cubicBezTo>
                    <a:cubicBezTo>
                      <a:pt x="172052" y="253566"/>
                      <a:pt x="147926" y="211538"/>
                      <a:pt x="141121" y="204989"/>
                    </a:cubicBezTo>
                    <a:cubicBezTo>
                      <a:pt x="131614" y="195835"/>
                      <a:pt x="133520" y="188025"/>
                      <a:pt x="128968" y="176065"/>
                    </a:cubicBezTo>
                    <a:cubicBezTo>
                      <a:pt x="127713" y="172764"/>
                      <a:pt x="129209" y="169791"/>
                      <a:pt x="133975" y="155073"/>
                    </a:cubicBezTo>
                    <a:cubicBezTo>
                      <a:pt x="144663" y="154832"/>
                      <a:pt x="178153" y="115155"/>
                      <a:pt x="185670" y="110576"/>
                    </a:cubicBezTo>
                    <a:cubicBezTo>
                      <a:pt x="192728" y="106273"/>
                      <a:pt x="189374" y="105261"/>
                      <a:pt x="187153" y="104438"/>
                    </a:cubicBezTo>
                    <a:cubicBezTo>
                      <a:pt x="181546" y="102359"/>
                      <a:pt x="189029" y="102302"/>
                      <a:pt x="160909" y="83530"/>
                    </a:cubicBezTo>
                    <a:cubicBezTo>
                      <a:pt x="152692" y="78044"/>
                      <a:pt x="128443" y="47811"/>
                      <a:pt x="120340" y="45188"/>
                    </a:cubicBezTo>
                    <a:cubicBezTo>
                      <a:pt x="117930" y="44409"/>
                      <a:pt x="106276" y="30698"/>
                      <a:pt x="106538" y="24354"/>
                    </a:cubicBezTo>
                    <a:cubicBezTo>
                      <a:pt x="104561" y="19289"/>
                      <a:pt x="105296" y="5113"/>
                      <a:pt x="114078" y="0"/>
                    </a:cubicBezTo>
                    <a:cubicBezTo>
                      <a:pt x="87581" y="1011"/>
                      <a:pt x="58924" y="2053"/>
                      <a:pt x="28430" y="3126"/>
                    </a:cubicBezTo>
                    <a:cubicBezTo>
                      <a:pt x="47107" y="25278"/>
                      <a:pt x="94770" y="69218"/>
                      <a:pt x="97407" y="81656"/>
                    </a:cubicBezTo>
                    <a:cubicBezTo>
                      <a:pt x="99078" y="89396"/>
                      <a:pt x="93135" y="89523"/>
                      <a:pt x="96274" y="93879"/>
                    </a:cubicBezTo>
                    <a:cubicBezTo>
                      <a:pt x="82263" y="102346"/>
                      <a:pt x="76469" y="109109"/>
                      <a:pt x="54704" y="131196"/>
                    </a:cubicBezTo>
                    <a:cubicBezTo>
                      <a:pt x="39087" y="147039"/>
                      <a:pt x="18874" y="153387"/>
                      <a:pt x="4154" y="173687"/>
                    </a:cubicBezTo>
                    <a:cubicBezTo>
                      <a:pt x="2838" y="175504"/>
                      <a:pt x="1496" y="177137"/>
                      <a:pt x="0" y="178433"/>
                    </a:cubicBezTo>
                    <a:cubicBezTo>
                      <a:pt x="2576" y="184080"/>
                      <a:pt x="5926" y="189347"/>
                      <a:pt x="11939" y="192534"/>
                    </a:cubicBezTo>
                    <a:cubicBezTo>
                      <a:pt x="17151" y="195301"/>
                      <a:pt x="49784" y="258482"/>
                      <a:pt x="77881" y="266340"/>
                    </a:cubicBezTo>
                    <a:cubicBezTo>
                      <a:pt x="80938" y="273704"/>
                      <a:pt x="83063" y="274895"/>
                      <a:pt x="81017" y="277578"/>
                    </a:cubicBezTo>
                    <a:cubicBezTo>
                      <a:pt x="76521" y="300164"/>
                      <a:pt x="77522" y="298124"/>
                      <a:pt x="77234" y="298176"/>
                    </a:cubicBezTo>
                    <a:cubicBezTo>
                      <a:pt x="71024" y="299244"/>
                      <a:pt x="71842" y="307103"/>
                      <a:pt x="66620" y="309033"/>
                    </a:cubicBezTo>
                    <a:cubicBezTo>
                      <a:pt x="52722" y="314173"/>
                      <a:pt x="9087" y="365096"/>
                      <a:pt x="3568" y="372390"/>
                    </a:cubicBezTo>
                    <a:cubicBezTo>
                      <a:pt x="8462" y="376334"/>
                      <a:pt x="9984" y="375489"/>
                      <a:pt x="10666" y="377026"/>
                    </a:cubicBezTo>
                    <a:cubicBezTo>
                      <a:pt x="17199" y="391718"/>
                      <a:pt x="32129" y="398942"/>
                      <a:pt x="41226" y="411550"/>
                    </a:cubicBezTo>
                    <a:cubicBezTo>
                      <a:pt x="47672" y="420485"/>
                      <a:pt x="55980" y="428291"/>
                      <a:pt x="63677" y="436307"/>
                    </a:cubicBezTo>
                    <a:cubicBezTo>
                      <a:pt x="95562" y="469517"/>
                      <a:pt x="87603" y="466299"/>
                      <a:pt x="80916" y="479556"/>
                    </a:cubicBezTo>
                    <a:cubicBezTo>
                      <a:pt x="70521" y="500127"/>
                      <a:pt x="66437" y="492947"/>
                      <a:pt x="38737" y="531258"/>
                    </a:cubicBezTo>
                    <a:cubicBezTo>
                      <a:pt x="24918" y="550381"/>
                      <a:pt x="21350" y="545946"/>
                      <a:pt x="16504" y="554010"/>
                    </a:cubicBezTo>
                    <a:cubicBezTo>
                      <a:pt x="39424" y="584064"/>
                      <a:pt x="54616" y="589225"/>
                      <a:pt x="62243" y="606141"/>
                    </a:cubicBezTo>
                    <a:cubicBezTo>
                      <a:pt x="65518" y="613409"/>
                      <a:pt x="78616" y="615239"/>
                      <a:pt x="82573" y="626013"/>
                    </a:cubicBezTo>
                    <a:cubicBezTo>
                      <a:pt x="84152" y="630312"/>
                      <a:pt x="104338" y="631266"/>
                      <a:pt x="93970" y="645144"/>
                    </a:cubicBezTo>
                    <a:cubicBezTo>
                      <a:pt x="92553" y="653068"/>
                      <a:pt x="89973" y="658549"/>
                      <a:pt x="83846" y="665116"/>
                    </a:cubicBezTo>
                    <a:cubicBezTo>
                      <a:pt x="60546" y="683787"/>
                      <a:pt x="48341" y="695419"/>
                      <a:pt x="40360" y="702599"/>
                    </a:cubicBezTo>
                    <a:cubicBezTo>
                      <a:pt x="70967" y="703050"/>
                      <a:pt x="100494" y="703453"/>
                      <a:pt x="128745" y="703785"/>
                    </a:cubicBezTo>
                    <a:cubicBezTo>
                      <a:pt x="127171" y="699110"/>
                      <a:pt x="146872" y="685105"/>
                      <a:pt x="179040" y="64489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3" name="Google Shape;2423;p26"/>
              <p:cNvSpPr/>
              <p:nvPr/>
            </p:nvSpPr>
            <p:spPr>
              <a:xfrm>
                <a:off x="4226924" y="4876707"/>
                <a:ext cx="191683" cy="649105"/>
              </a:xfrm>
              <a:custGeom>
                <a:avLst/>
                <a:gdLst/>
                <a:ahLst/>
                <a:cxnLst/>
                <a:rect l="l" t="t" r="r" b="b"/>
                <a:pathLst>
                  <a:path w="191683" h="649105" extrusionOk="0">
                    <a:moveTo>
                      <a:pt x="100678" y="516811"/>
                    </a:moveTo>
                    <a:cubicBezTo>
                      <a:pt x="93502" y="511580"/>
                      <a:pt x="89181" y="509982"/>
                      <a:pt x="91993" y="504277"/>
                    </a:cubicBezTo>
                    <a:cubicBezTo>
                      <a:pt x="93734" y="500744"/>
                      <a:pt x="89566" y="490360"/>
                      <a:pt x="99528" y="482659"/>
                    </a:cubicBezTo>
                    <a:cubicBezTo>
                      <a:pt x="101378" y="481223"/>
                      <a:pt x="152911" y="417801"/>
                      <a:pt x="153038" y="417504"/>
                    </a:cubicBezTo>
                    <a:cubicBezTo>
                      <a:pt x="153873" y="415604"/>
                      <a:pt x="158299" y="415359"/>
                      <a:pt x="158841" y="414457"/>
                    </a:cubicBezTo>
                    <a:cubicBezTo>
                      <a:pt x="163664" y="406493"/>
                      <a:pt x="171274" y="400750"/>
                      <a:pt x="175975" y="392716"/>
                    </a:cubicBezTo>
                    <a:cubicBezTo>
                      <a:pt x="184437" y="378252"/>
                      <a:pt x="197578" y="395360"/>
                      <a:pt x="155841" y="356314"/>
                    </a:cubicBezTo>
                    <a:cubicBezTo>
                      <a:pt x="146557" y="347633"/>
                      <a:pt x="145267" y="337288"/>
                      <a:pt x="126169" y="328051"/>
                    </a:cubicBezTo>
                    <a:cubicBezTo>
                      <a:pt x="109048" y="319772"/>
                      <a:pt x="104946" y="296894"/>
                      <a:pt x="109980" y="289893"/>
                    </a:cubicBezTo>
                    <a:cubicBezTo>
                      <a:pt x="113028" y="285651"/>
                      <a:pt x="111095" y="278450"/>
                      <a:pt x="117900" y="276598"/>
                    </a:cubicBezTo>
                    <a:cubicBezTo>
                      <a:pt x="118455" y="274755"/>
                      <a:pt x="138685" y="245532"/>
                      <a:pt x="151993" y="234754"/>
                    </a:cubicBezTo>
                    <a:cubicBezTo>
                      <a:pt x="159309" y="228827"/>
                      <a:pt x="147300" y="230289"/>
                      <a:pt x="171108" y="212843"/>
                    </a:cubicBezTo>
                    <a:cubicBezTo>
                      <a:pt x="175065" y="209945"/>
                      <a:pt x="174925" y="211810"/>
                      <a:pt x="173924" y="210133"/>
                    </a:cubicBezTo>
                    <a:cubicBezTo>
                      <a:pt x="116050" y="113693"/>
                      <a:pt x="150851" y="187697"/>
                      <a:pt x="128539" y="129125"/>
                    </a:cubicBezTo>
                    <a:cubicBezTo>
                      <a:pt x="127245" y="125728"/>
                      <a:pt x="128789" y="122663"/>
                      <a:pt x="133695" y="107507"/>
                    </a:cubicBezTo>
                    <a:cubicBezTo>
                      <a:pt x="142796" y="107297"/>
                      <a:pt x="191508" y="57236"/>
                      <a:pt x="191683" y="56943"/>
                    </a:cubicBezTo>
                    <a:cubicBezTo>
                      <a:pt x="188171" y="54872"/>
                      <a:pt x="187349" y="55494"/>
                      <a:pt x="184918" y="52583"/>
                    </a:cubicBezTo>
                    <a:cubicBezTo>
                      <a:pt x="172747" y="38052"/>
                      <a:pt x="157302" y="34651"/>
                      <a:pt x="149023" y="21951"/>
                    </a:cubicBezTo>
                    <a:cubicBezTo>
                      <a:pt x="144405" y="14867"/>
                      <a:pt x="135134" y="7219"/>
                      <a:pt x="126611" y="0"/>
                    </a:cubicBezTo>
                    <a:cubicBezTo>
                      <a:pt x="101693" y="639"/>
                      <a:pt x="77929" y="1243"/>
                      <a:pt x="55469" y="1812"/>
                    </a:cubicBezTo>
                    <a:cubicBezTo>
                      <a:pt x="68142" y="16553"/>
                      <a:pt x="92409" y="37680"/>
                      <a:pt x="94578" y="47885"/>
                    </a:cubicBezTo>
                    <a:cubicBezTo>
                      <a:pt x="96200" y="55402"/>
                      <a:pt x="90428" y="55524"/>
                      <a:pt x="93480" y="59753"/>
                    </a:cubicBezTo>
                    <a:cubicBezTo>
                      <a:pt x="79880" y="67971"/>
                      <a:pt x="74251" y="74542"/>
                      <a:pt x="53116" y="95985"/>
                    </a:cubicBezTo>
                    <a:cubicBezTo>
                      <a:pt x="37954" y="111364"/>
                      <a:pt x="18328" y="117528"/>
                      <a:pt x="4036" y="137242"/>
                    </a:cubicBezTo>
                    <a:cubicBezTo>
                      <a:pt x="2759" y="139006"/>
                      <a:pt x="1456" y="140591"/>
                      <a:pt x="0" y="141847"/>
                    </a:cubicBezTo>
                    <a:cubicBezTo>
                      <a:pt x="2501" y="147328"/>
                      <a:pt x="5755" y="152442"/>
                      <a:pt x="11589" y="155541"/>
                    </a:cubicBezTo>
                    <a:cubicBezTo>
                      <a:pt x="16609" y="158212"/>
                      <a:pt x="48393" y="219589"/>
                      <a:pt x="75616" y="227198"/>
                    </a:cubicBezTo>
                    <a:cubicBezTo>
                      <a:pt x="78581" y="234347"/>
                      <a:pt x="80649" y="235503"/>
                      <a:pt x="78660" y="238108"/>
                    </a:cubicBezTo>
                    <a:cubicBezTo>
                      <a:pt x="74295" y="260036"/>
                      <a:pt x="75266" y="258058"/>
                      <a:pt x="74986" y="258106"/>
                    </a:cubicBezTo>
                    <a:cubicBezTo>
                      <a:pt x="68956" y="259143"/>
                      <a:pt x="69751" y="266774"/>
                      <a:pt x="64679" y="268648"/>
                    </a:cubicBezTo>
                    <a:cubicBezTo>
                      <a:pt x="51183" y="273643"/>
                      <a:pt x="8842" y="323056"/>
                      <a:pt x="3459" y="330161"/>
                    </a:cubicBezTo>
                    <a:cubicBezTo>
                      <a:pt x="8208" y="333987"/>
                      <a:pt x="9686" y="333169"/>
                      <a:pt x="10351" y="334661"/>
                    </a:cubicBezTo>
                    <a:cubicBezTo>
                      <a:pt x="16692" y="348924"/>
                      <a:pt x="31194" y="355938"/>
                      <a:pt x="40023" y="368183"/>
                    </a:cubicBezTo>
                    <a:cubicBezTo>
                      <a:pt x="46276" y="376860"/>
                      <a:pt x="54345" y="384433"/>
                      <a:pt x="61819" y="392217"/>
                    </a:cubicBezTo>
                    <a:cubicBezTo>
                      <a:pt x="92776" y="424464"/>
                      <a:pt x="85044" y="421339"/>
                      <a:pt x="78555" y="434210"/>
                    </a:cubicBezTo>
                    <a:cubicBezTo>
                      <a:pt x="68466" y="454186"/>
                      <a:pt x="64495" y="447212"/>
                      <a:pt x="37600" y="484411"/>
                    </a:cubicBezTo>
                    <a:cubicBezTo>
                      <a:pt x="24183" y="502977"/>
                      <a:pt x="20720" y="498669"/>
                      <a:pt x="16010" y="506501"/>
                    </a:cubicBezTo>
                    <a:cubicBezTo>
                      <a:pt x="38261" y="535680"/>
                      <a:pt x="53011" y="540692"/>
                      <a:pt x="60415" y="557114"/>
                    </a:cubicBezTo>
                    <a:cubicBezTo>
                      <a:pt x="63598" y="564171"/>
                      <a:pt x="76311" y="565948"/>
                      <a:pt x="80151" y="576407"/>
                    </a:cubicBezTo>
                    <a:cubicBezTo>
                      <a:pt x="81690" y="580583"/>
                      <a:pt x="101286" y="581507"/>
                      <a:pt x="91224" y="594982"/>
                    </a:cubicBezTo>
                    <a:cubicBezTo>
                      <a:pt x="89833" y="602740"/>
                      <a:pt x="87305" y="608041"/>
                      <a:pt x="81393" y="614372"/>
                    </a:cubicBezTo>
                    <a:cubicBezTo>
                      <a:pt x="52543" y="637496"/>
                      <a:pt x="46976" y="645840"/>
                      <a:pt x="38624" y="649106"/>
                    </a:cubicBezTo>
                    <a:cubicBezTo>
                      <a:pt x="74238" y="648261"/>
                      <a:pt x="111217" y="647595"/>
                      <a:pt x="149334" y="647096"/>
                    </a:cubicBezTo>
                    <a:cubicBezTo>
                      <a:pt x="159458" y="635521"/>
                      <a:pt x="182198" y="609600"/>
                      <a:pt x="182425" y="609499"/>
                    </a:cubicBezTo>
                    <a:cubicBezTo>
                      <a:pt x="195698" y="603668"/>
                      <a:pt x="123051" y="551746"/>
                      <a:pt x="100678" y="51681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4" name="Google Shape;2424;p26"/>
              <p:cNvSpPr/>
              <p:nvPr/>
            </p:nvSpPr>
            <p:spPr>
              <a:xfrm>
                <a:off x="4565746" y="4867798"/>
                <a:ext cx="175372" cy="655055"/>
              </a:xfrm>
              <a:custGeom>
                <a:avLst/>
                <a:gdLst/>
                <a:ahLst/>
                <a:cxnLst/>
                <a:rect l="l" t="t" r="r" b="b"/>
                <a:pathLst>
                  <a:path w="175372" h="655055" extrusionOk="0">
                    <a:moveTo>
                      <a:pt x="174344" y="610611"/>
                    </a:moveTo>
                    <a:cubicBezTo>
                      <a:pt x="168680" y="605445"/>
                      <a:pt x="158968" y="592303"/>
                      <a:pt x="116509" y="555275"/>
                    </a:cubicBezTo>
                    <a:cubicBezTo>
                      <a:pt x="79573" y="523181"/>
                      <a:pt x="99012" y="527384"/>
                      <a:pt x="158456" y="441087"/>
                    </a:cubicBezTo>
                    <a:cubicBezTo>
                      <a:pt x="167622" y="427792"/>
                      <a:pt x="182705" y="447256"/>
                      <a:pt x="133980" y="401682"/>
                    </a:cubicBezTo>
                    <a:cubicBezTo>
                      <a:pt x="124717" y="393014"/>
                      <a:pt x="123362" y="382630"/>
                      <a:pt x="104308" y="373419"/>
                    </a:cubicBezTo>
                    <a:cubicBezTo>
                      <a:pt x="100530" y="371593"/>
                      <a:pt x="91254" y="358276"/>
                      <a:pt x="90480" y="348741"/>
                    </a:cubicBezTo>
                    <a:cubicBezTo>
                      <a:pt x="89492" y="336627"/>
                      <a:pt x="94014" y="336430"/>
                      <a:pt x="97245" y="331785"/>
                    </a:cubicBezTo>
                    <a:cubicBezTo>
                      <a:pt x="100105" y="318669"/>
                      <a:pt x="117082" y="303101"/>
                      <a:pt x="120830" y="292503"/>
                    </a:cubicBezTo>
                    <a:cubicBezTo>
                      <a:pt x="122933" y="286557"/>
                      <a:pt x="129204" y="287192"/>
                      <a:pt x="146955" y="265955"/>
                    </a:cubicBezTo>
                    <a:cubicBezTo>
                      <a:pt x="152036" y="259874"/>
                      <a:pt x="156807" y="253439"/>
                      <a:pt x="162217" y="247577"/>
                    </a:cubicBezTo>
                    <a:cubicBezTo>
                      <a:pt x="142131" y="228932"/>
                      <a:pt x="157061" y="249184"/>
                      <a:pt x="138650" y="224309"/>
                    </a:cubicBezTo>
                    <a:cubicBezTo>
                      <a:pt x="135283" y="219760"/>
                      <a:pt x="129930" y="216726"/>
                      <a:pt x="126156" y="212418"/>
                    </a:cubicBezTo>
                    <a:cubicBezTo>
                      <a:pt x="122574" y="208329"/>
                      <a:pt x="112110" y="185486"/>
                      <a:pt x="107889" y="182662"/>
                    </a:cubicBezTo>
                    <a:cubicBezTo>
                      <a:pt x="97324" y="175592"/>
                      <a:pt x="95588" y="167121"/>
                      <a:pt x="87170" y="158233"/>
                    </a:cubicBezTo>
                    <a:cubicBezTo>
                      <a:pt x="83579" y="154447"/>
                      <a:pt x="80986" y="149233"/>
                      <a:pt x="83527" y="143231"/>
                    </a:cubicBezTo>
                    <a:cubicBezTo>
                      <a:pt x="83947" y="142237"/>
                      <a:pt x="82656" y="130377"/>
                      <a:pt x="91709" y="126463"/>
                    </a:cubicBezTo>
                    <a:cubicBezTo>
                      <a:pt x="95680" y="124747"/>
                      <a:pt x="98903" y="120177"/>
                      <a:pt x="103324" y="114144"/>
                    </a:cubicBezTo>
                    <a:cubicBezTo>
                      <a:pt x="107819" y="108011"/>
                      <a:pt x="124267" y="101501"/>
                      <a:pt x="128789" y="95394"/>
                    </a:cubicBezTo>
                    <a:cubicBezTo>
                      <a:pt x="175520" y="32225"/>
                      <a:pt x="197421" y="67301"/>
                      <a:pt x="144825" y="18102"/>
                    </a:cubicBezTo>
                    <a:cubicBezTo>
                      <a:pt x="138567" y="12254"/>
                      <a:pt x="136337" y="6273"/>
                      <a:pt x="129856" y="0"/>
                    </a:cubicBezTo>
                    <a:cubicBezTo>
                      <a:pt x="87288" y="1134"/>
                      <a:pt x="45682" y="2228"/>
                      <a:pt x="5401" y="3283"/>
                    </a:cubicBezTo>
                    <a:cubicBezTo>
                      <a:pt x="22119" y="20383"/>
                      <a:pt x="-4251" y="-4317"/>
                      <a:pt x="43583" y="39782"/>
                    </a:cubicBezTo>
                    <a:cubicBezTo>
                      <a:pt x="72848" y="66793"/>
                      <a:pt x="90476" y="50359"/>
                      <a:pt x="23261" y="112599"/>
                    </a:cubicBezTo>
                    <a:cubicBezTo>
                      <a:pt x="21682" y="124844"/>
                      <a:pt x="6665" y="116911"/>
                      <a:pt x="29195" y="143909"/>
                    </a:cubicBezTo>
                    <a:cubicBezTo>
                      <a:pt x="33761" y="149377"/>
                      <a:pt x="50724" y="154981"/>
                      <a:pt x="54970" y="160707"/>
                    </a:cubicBezTo>
                    <a:cubicBezTo>
                      <a:pt x="75056" y="187802"/>
                      <a:pt x="79031" y="185009"/>
                      <a:pt x="77973" y="193156"/>
                    </a:cubicBezTo>
                    <a:cubicBezTo>
                      <a:pt x="94586" y="207003"/>
                      <a:pt x="18853" y="266927"/>
                      <a:pt x="4649" y="295414"/>
                    </a:cubicBezTo>
                    <a:cubicBezTo>
                      <a:pt x="22299" y="311389"/>
                      <a:pt x="20659" y="312133"/>
                      <a:pt x="22539" y="313276"/>
                    </a:cubicBezTo>
                    <a:cubicBezTo>
                      <a:pt x="37198" y="322180"/>
                      <a:pt x="53977" y="345913"/>
                      <a:pt x="58696" y="347834"/>
                    </a:cubicBezTo>
                    <a:cubicBezTo>
                      <a:pt x="60507" y="348574"/>
                      <a:pt x="62663" y="350172"/>
                      <a:pt x="63266" y="351880"/>
                    </a:cubicBezTo>
                    <a:cubicBezTo>
                      <a:pt x="67714" y="364466"/>
                      <a:pt x="92776" y="365070"/>
                      <a:pt x="89186" y="395553"/>
                    </a:cubicBezTo>
                    <a:cubicBezTo>
                      <a:pt x="72310" y="408188"/>
                      <a:pt x="71081" y="420770"/>
                      <a:pt x="57926" y="430405"/>
                    </a:cubicBezTo>
                    <a:cubicBezTo>
                      <a:pt x="46259" y="438946"/>
                      <a:pt x="10614" y="478549"/>
                      <a:pt x="5943" y="488302"/>
                    </a:cubicBezTo>
                    <a:cubicBezTo>
                      <a:pt x="477" y="499724"/>
                      <a:pt x="-12870" y="485194"/>
                      <a:pt x="34946" y="534537"/>
                    </a:cubicBezTo>
                    <a:cubicBezTo>
                      <a:pt x="36625" y="536275"/>
                      <a:pt x="37132" y="539125"/>
                      <a:pt x="38772" y="540920"/>
                    </a:cubicBezTo>
                    <a:cubicBezTo>
                      <a:pt x="42371" y="544856"/>
                      <a:pt x="68947" y="573176"/>
                      <a:pt x="73608" y="574717"/>
                    </a:cubicBezTo>
                    <a:cubicBezTo>
                      <a:pt x="78939" y="576490"/>
                      <a:pt x="92382" y="585460"/>
                      <a:pt x="90642" y="590381"/>
                    </a:cubicBezTo>
                    <a:cubicBezTo>
                      <a:pt x="99362" y="612848"/>
                      <a:pt x="84012" y="621749"/>
                      <a:pt x="78406" y="628276"/>
                    </a:cubicBezTo>
                    <a:cubicBezTo>
                      <a:pt x="65505" y="643261"/>
                      <a:pt x="54537" y="644811"/>
                      <a:pt x="53868" y="647228"/>
                    </a:cubicBezTo>
                    <a:cubicBezTo>
                      <a:pt x="52753" y="651225"/>
                      <a:pt x="51533" y="653506"/>
                      <a:pt x="47199" y="654793"/>
                    </a:cubicBezTo>
                    <a:cubicBezTo>
                      <a:pt x="74505" y="654828"/>
                      <a:pt x="102095" y="654920"/>
                      <a:pt x="129908" y="655055"/>
                    </a:cubicBezTo>
                    <a:cubicBezTo>
                      <a:pt x="173941" y="606969"/>
                      <a:pt x="177208" y="613220"/>
                      <a:pt x="174344" y="61061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5" name="Google Shape;2425;p26"/>
              <p:cNvSpPr/>
              <p:nvPr/>
            </p:nvSpPr>
            <p:spPr>
              <a:xfrm>
                <a:off x="4693598" y="4859651"/>
                <a:ext cx="391473" cy="666582"/>
              </a:xfrm>
              <a:custGeom>
                <a:avLst/>
                <a:gdLst/>
                <a:ahLst/>
                <a:cxnLst/>
                <a:rect l="l" t="t" r="r" b="b"/>
                <a:pathLst>
                  <a:path w="391473" h="666582" extrusionOk="0">
                    <a:moveTo>
                      <a:pt x="367680" y="639085"/>
                    </a:moveTo>
                    <a:cubicBezTo>
                      <a:pt x="368725" y="637259"/>
                      <a:pt x="373124" y="637526"/>
                      <a:pt x="373772" y="636677"/>
                    </a:cubicBezTo>
                    <a:cubicBezTo>
                      <a:pt x="378906" y="629953"/>
                      <a:pt x="386043" y="625211"/>
                      <a:pt x="391474" y="618811"/>
                    </a:cubicBezTo>
                    <a:cubicBezTo>
                      <a:pt x="380935" y="605279"/>
                      <a:pt x="380725" y="611544"/>
                      <a:pt x="379999" y="609088"/>
                    </a:cubicBezTo>
                    <a:cubicBezTo>
                      <a:pt x="376597" y="597570"/>
                      <a:pt x="358002" y="588936"/>
                      <a:pt x="356926" y="585141"/>
                    </a:cubicBezTo>
                    <a:cubicBezTo>
                      <a:pt x="353161" y="571841"/>
                      <a:pt x="332502" y="556015"/>
                      <a:pt x="327543" y="549352"/>
                    </a:cubicBezTo>
                    <a:cubicBezTo>
                      <a:pt x="323494" y="543901"/>
                      <a:pt x="320629" y="537330"/>
                      <a:pt x="314039" y="534117"/>
                    </a:cubicBezTo>
                    <a:cubicBezTo>
                      <a:pt x="299030" y="502193"/>
                      <a:pt x="300325" y="509141"/>
                      <a:pt x="310256" y="491748"/>
                    </a:cubicBezTo>
                    <a:cubicBezTo>
                      <a:pt x="315246" y="491503"/>
                      <a:pt x="328776" y="467889"/>
                      <a:pt x="329065" y="467665"/>
                    </a:cubicBezTo>
                    <a:cubicBezTo>
                      <a:pt x="334619" y="463401"/>
                      <a:pt x="337820" y="457390"/>
                      <a:pt x="341778" y="451835"/>
                    </a:cubicBezTo>
                    <a:cubicBezTo>
                      <a:pt x="347568" y="443710"/>
                      <a:pt x="356598" y="438627"/>
                      <a:pt x="364081" y="426614"/>
                    </a:cubicBezTo>
                    <a:cubicBezTo>
                      <a:pt x="374668" y="409619"/>
                      <a:pt x="380616" y="410293"/>
                      <a:pt x="382378" y="406682"/>
                    </a:cubicBezTo>
                    <a:cubicBezTo>
                      <a:pt x="392401" y="386141"/>
                      <a:pt x="402599" y="411116"/>
                      <a:pt x="360525" y="365954"/>
                    </a:cubicBezTo>
                    <a:cubicBezTo>
                      <a:pt x="360254" y="365665"/>
                      <a:pt x="338883" y="345221"/>
                      <a:pt x="330351" y="337822"/>
                    </a:cubicBezTo>
                    <a:cubicBezTo>
                      <a:pt x="325483" y="333602"/>
                      <a:pt x="326179" y="327280"/>
                      <a:pt x="313637" y="320245"/>
                    </a:cubicBezTo>
                    <a:cubicBezTo>
                      <a:pt x="310212" y="310767"/>
                      <a:pt x="314148" y="316108"/>
                      <a:pt x="309045" y="307291"/>
                    </a:cubicBezTo>
                    <a:cubicBezTo>
                      <a:pt x="304567" y="299555"/>
                      <a:pt x="306548" y="287919"/>
                      <a:pt x="315447" y="282245"/>
                    </a:cubicBezTo>
                    <a:cubicBezTo>
                      <a:pt x="317428" y="278800"/>
                      <a:pt x="330653" y="258942"/>
                      <a:pt x="337951" y="252533"/>
                    </a:cubicBezTo>
                    <a:cubicBezTo>
                      <a:pt x="345867" y="245581"/>
                      <a:pt x="357407" y="229251"/>
                      <a:pt x="357696" y="229190"/>
                    </a:cubicBezTo>
                    <a:cubicBezTo>
                      <a:pt x="366171" y="227434"/>
                      <a:pt x="367129" y="217260"/>
                      <a:pt x="374449" y="214218"/>
                    </a:cubicBezTo>
                    <a:cubicBezTo>
                      <a:pt x="376863" y="213211"/>
                      <a:pt x="378372" y="211582"/>
                      <a:pt x="378560" y="208728"/>
                    </a:cubicBezTo>
                    <a:cubicBezTo>
                      <a:pt x="378923" y="203251"/>
                      <a:pt x="382995" y="209341"/>
                      <a:pt x="384739" y="200813"/>
                    </a:cubicBezTo>
                    <a:cubicBezTo>
                      <a:pt x="373907" y="190993"/>
                      <a:pt x="374502" y="191181"/>
                      <a:pt x="366788" y="182566"/>
                    </a:cubicBezTo>
                    <a:cubicBezTo>
                      <a:pt x="359607" y="174550"/>
                      <a:pt x="298925" y="157572"/>
                      <a:pt x="327508" y="119187"/>
                    </a:cubicBezTo>
                    <a:cubicBezTo>
                      <a:pt x="332520" y="112459"/>
                      <a:pt x="330250" y="106321"/>
                      <a:pt x="336504" y="105003"/>
                    </a:cubicBezTo>
                    <a:cubicBezTo>
                      <a:pt x="336797" y="104946"/>
                      <a:pt x="348381" y="83805"/>
                      <a:pt x="349973" y="83004"/>
                    </a:cubicBezTo>
                    <a:cubicBezTo>
                      <a:pt x="360272" y="77838"/>
                      <a:pt x="365187" y="66719"/>
                      <a:pt x="369718" y="63028"/>
                    </a:cubicBezTo>
                    <a:cubicBezTo>
                      <a:pt x="330421" y="31057"/>
                      <a:pt x="312465" y="16798"/>
                      <a:pt x="302280" y="0"/>
                    </a:cubicBezTo>
                    <a:cubicBezTo>
                      <a:pt x="218670" y="2320"/>
                      <a:pt x="135318" y="4584"/>
                      <a:pt x="54699" y="6742"/>
                    </a:cubicBezTo>
                    <a:cubicBezTo>
                      <a:pt x="57314" y="9863"/>
                      <a:pt x="62475" y="15568"/>
                      <a:pt x="74531" y="28128"/>
                    </a:cubicBezTo>
                    <a:cubicBezTo>
                      <a:pt x="80452" y="34296"/>
                      <a:pt x="99043" y="50499"/>
                      <a:pt x="97320" y="56790"/>
                    </a:cubicBezTo>
                    <a:cubicBezTo>
                      <a:pt x="99209" y="64893"/>
                      <a:pt x="93135" y="64937"/>
                      <a:pt x="96279" y="69297"/>
                    </a:cubicBezTo>
                    <a:cubicBezTo>
                      <a:pt x="86330" y="75312"/>
                      <a:pt x="77850" y="82567"/>
                      <a:pt x="70285" y="91042"/>
                    </a:cubicBezTo>
                    <a:cubicBezTo>
                      <a:pt x="43941" y="120575"/>
                      <a:pt x="24520" y="126428"/>
                      <a:pt x="9643" y="141834"/>
                    </a:cubicBezTo>
                    <a:cubicBezTo>
                      <a:pt x="6131" y="145472"/>
                      <a:pt x="4019" y="150375"/>
                      <a:pt x="0" y="153851"/>
                    </a:cubicBezTo>
                    <a:cubicBezTo>
                      <a:pt x="5554" y="166017"/>
                      <a:pt x="10823" y="166586"/>
                      <a:pt x="12538" y="168644"/>
                    </a:cubicBezTo>
                    <a:cubicBezTo>
                      <a:pt x="27839" y="186970"/>
                      <a:pt x="51712" y="234443"/>
                      <a:pt x="77885" y="241759"/>
                    </a:cubicBezTo>
                    <a:cubicBezTo>
                      <a:pt x="83120" y="254358"/>
                      <a:pt x="82705" y="243961"/>
                      <a:pt x="77645" y="270101"/>
                    </a:cubicBezTo>
                    <a:cubicBezTo>
                      <a:pt x="77413" y="271296"/>
                      <a:pt x="77562" y="273542"/>
                      <a:pt x="77243" y="273595"/>
                    </a:cubicBezTo>
                    <a:cubicBezTo>
                      <a:pt x="71033" y="274663"/>
                      <a:pt x="71851" y="282521"/>
                      <a:pt x="66629" y="284452"/>
                    </a:cubicBezTo>
                    <a:cubicBezTo>
                      <a:pt x="56811" y="288081"/>
                      <a:pt x="25570" y="321086"/>
                      <a:pt x="25478" y="321388"/>
                    </a:cubicBezTo>
                    <a:cubicBezTo>
                      <a:pt x="21721" y="334351"/>
                      <a:pt x="-6044" y="345536"/>
                      <a:pt x="9323" y="351262"/>
                    </a:cubicBezTo>
                    <a:cubicBezTo>
                      <a:pt x="9853" y="351464"/>
                      <a:pt x="10456" y="351936"/>
                      <a:pt x="10675" y="352436"/>
                    </a:cubicBezTo>
                    <a:cubicBezTo>
                      <a:pt x="17208" y="367128"/>
                      <a:pt x="32138" y="374351"/>
                      <a:pt x="41234" y="386959"/>
                    </a:cubicBezTo>
                    <a:cubicBezTo>
                      <a:pt x="61508" y="415074"/>
                      <a:pt x="100639" y="437572"/>
                      <a:pt x="81852" y="452457"/>
                    </a:cubicBezTo>
                    <a:cubicBezTo>
                      <a:pt x="80514" y="457303"/>
                      <a:pt x="74431" y="465139"/>
                      <a:pt x="72161" y="468620"/>
                    </a:cubicBezTo>
                    <a:cubicBezTo>
                      <a:pt x="41020" y="496682"/>
                      <a:pt x="38199" y="514171"/>
                      <a:pt x="20899" y="524481"/>
                    </a:cubicBezTo>
                    <a:cubicBezTo>
                      <a:pt x="19102" y="525549"/>
                      <a:pt x="17676" y="527484"/>
                      <a:pt x="16509" y="529424"/>
                    </a:cubicBezTo>
                    <a:cubicBezTo>
                      <a:pt x="26173" y="542098"/>
                      <a:pt x="36113" y="552246"/>
                      <a:pt x="46578" y="561798"/>
                    </a:cubicBezTo>
                    <a:cubicBezTo>
                      <a:pt x="65103" y="578705"/>
                      <a:pt x="58355" y="580579"/>
                      <a:pt x="67687" y="587255"/>
                    </a:cubicBezTo>
                    <a:cubicBezTo>
                      <a:pt x="91779" y="604500"/>
                      <a:pt x="75358" y="599627"/>
                      <a:pt x="89304" y="605507"/>
                    </a:cubicBezTo>
                    <a:cubicBezTo>
                      <a:pt x="101400" y="610611"/>
                      <a:pt x="95710" y="615716"/>
                      <a:pt x="92728" y="625851"/>
                    </a:cubicBezTo>
                    <a:cubicBezTo>
                      <a:pt x="88958" y="638669"/>
                      <a:pt x="80496" y="642675"/>
                      <a:pt x="70355" y="651382"/>
                    </a:cubicBezTo>
                    <a:cubicBezTo>
                      <a:pt x="64368" y="656517"/>
                      <a:pt x="60126" y="660471"/>
                      <a:pt x="56776" y="663505"/>
                    </a:cubicBezTo>
                    <a:cubicBezTo>
                      <a:pt x="93843" y="663759"/>
                      <a:pt x="131216" y="664087"/>
                      <a:pt x="168746" y="664472"/>
                    </a:cubicBezTo>
                    <a:cubicBezTo>
                      <a:pt x="169398" y="663487"/>
                      <a:pt x="171405" y="661999"/>
                      <a:pt x="173097" y="659687"/>
                    </a:cubicBezTo>
                    <a:cubicBezTo>
                      <a:pt x="173303" y="659403"/>
                      <a:pt x="209574" y="617997"/>
                      <a:pt x="209858" y="617874"/>
                    </a:cubicBezTo>
                    <a:cubicBezTo>
                      <a:pt x="222334" y="612389"/>
                      <a:pt x="151262" y="560336"/>
                      <a:pt x="130481" y="527883"/>
                    </a:cubicBezTo>
                    <a:cubicBezTo>
                      <a:pt x="123515" y="522804"/>
                      <a:pt x="119317" y="521250"/>
                      <a:pt x="122045" y="515712"/>
                    </a:cubicBezTo>
                    <a:cubicBezTo>
                      <a:pt x="123733" y="512280"/>
                      <a:pt x="119693" y="502202"/>
                      <a:pt x="129362" y="494720"/>
                    </a:cubicBezTo>
                    <a:cubicBezTo>
                      <a:pt x="131203" y="493293"/>
                      <a:pt x="181192" y="431749"/>
                      <a:pt x="181314" y="431460"/>
                    </a:cubicBezTo>
                    <a:cubicBezTo>
                      <a:pt x="182128" y="429617"/>
                      <a:pt x="186422" y="429381"/>
                      <a:pt x="186947" y="428505"/>
                    </a:cubicBezTo>
                    <a:cubicBezTo>
                      <a:pt x="188329" y="426224"/>
                      <a:pt x="201894" y="408822"/>
                      <a:pt x="212705" y="398429"/>
                    </a:cubicBezTo>
                    <a:cubicBezTo>
                      <a:pt x="160971" y="352567"/>
                      <a:pt x="175638" y="354484"/>
                      <a:pt x="155224" y="344612"/>
                    </a:cubicBezTo>
                    <a:cubicBezTo>
                      <a:pt x="137929" y="336246"/>
                      <a:pt x="134754" y="314177"/>
                      <a:pt x="139507" y="307567"/>
                    </a:cubicBezTo>
                    <a:cubicBezTo>
                      <a:pt x="142464" y="303447"/>
                      <a:pt x="140587" y="296456"/>
                      <a:pt x="147200" y="294656"/>
                    </a:cubicBezTo>
                    <a:cubicBezTo>
                      <a:pt x="147737" y="292866"/>
                      <a:pt x="167382" y="264497"/>
                      <a:pt x="180304" y="254030"/>
                    </a:cubicBezTo>
                    <a:cubicBezTo>
                      <a:pt x="187406" y="248273"/>
                      <a:pt x="175752" y="249696"/>
                      <a:pt x="198864" y="232758"/>
                    </a:cubicBezTo>
                    <a:cubicBezTo>
                      <a:pt x="202699" y="229947"/>
                      <a:pt x="202568" y="231751"/>
                      <a:pt x="201597" y="230127"/>
                    </a:cubicBezTo>
                    <a:cubicBezTo>
                      <a:pt x="151581" y="146772"/>
                      <a:pt x="153256" y="159179"/>
                      <a:pt x="162545" y="130482"/>
                    </a:cubicBezTo>
                    <a:cubicBezTo>
                      <a:pt x="171470" y="130281"/>
                      <a:pt x="218678" y="81673"/>
                      <a:pt x="218845" y="81389"/>
                    </a:cubicBezTo>
                    <a:cubicBezTo>
                      <a:pt x="215434" y="79379"/>
                      <a:pt x="214638" y="79979"/>
                      <a:pt x="212276" y="77155"/>
                    </a:cubicBezTo>
                    <a:cubicBezTo>
                      <a:pt x="200460" y="63050"/>
                      <a:pt x="185451" y="59732"/>
                      <a:pt x="177422" y="47412"/>
                    </a:cubicBezTo>
                    <a:cubicBezTo>
                      <a:pt x="174645" y="43153"/>
                      <a:pt x="153366" y="22047"/>
                      <a:pt x="148905" y="20602"/>
                    </a:cubicBezTo>
                    <a:cubicBezTo>
                      <a:pt x="146579" y="19849"/>
                      <a:pt x="144659" y="16237"/>
                      <a:pt x="138939" y="9601"/>
                    </a:cubicBezTo>
                    <a:cubicBezTo>
                      <a:pt x="134054" y="3940"/>
                      <a:pt x="129445" y="5879"/>
                      <a:pt x="196004" y="3647"/>
                    </a:cubicBezTo>
                    <a:cubicBezTo>
                      <a:pt x="214143" y="21631"/>
                      <a:pt x="208550" y="20256"/>
                      <a:pt x="234732" y="40097"/>
                    </a:cubicBezTo>
                    <a:cubicBezTo>
                      <a:pt x="303172" y="91961"/>
                      <a:pt x="232598" y="109700"/>
                      <a:pt x="224578" y="122090"/>
                    </a:cubicBezTo>
                    <a:cubicBezTo>
                      <a:pt x="217209" y="133477"/>
                      <a:pt x="205546" y="141738"/>
                      <a:pt x="200657" y="154950"/>
                    </a:cubicBezTo>
                    <a:cubicBezTo>
                      <a:pt x="200565" y="155200"/>
                      <a:pt x="200298" y="155419"/>
                      <a:pt x="200123" y="155655"/>
                    </a:cubicBezTo>
                    <a:cubicBezTo>
                      <a:pt x="202970" y="158142"/>
                      <a:pt x="199699" y="170986"/>
                      <a:pt x="204986" y="178288"/>
                    </a:cubicBezTo>
                    <a:cubicBezTo>
                      <a:pt x="205677" y="179247"/>
                      <a:pt x="206827" y="180009"/>
                      <a:pt x="207168" y="181055"/>
                    </a:cubicBezTo>
                    <a:cubicBezTo>
                      <a:pt x="213006" y="198891"/>
                      <a:pt x="232060" y="205037"/>
                      <a:pt x="237492" y="237131"/>
                    </a:cubicBezTo>
                    <a:cubicBezTo>
                      <a:pt x="237820" y="239084"/>
                      <a:pt x="238401" y="242608"/>
                      <a:pt x="237806" y="242849"/>
                    </a:cubicBezTo>
                    <a:cubicBezTo>
                      <a:pt x="230976" y="245646"/>
                      <a:pt x="242368" y="244377"/>
                      <a:pt x="218350" y="264532"/>
                    </a:cubicBezTo>
                    <a:cubicBezTo>
                      <a:pt x="220419" y="274790"/>
                      <a:pt x="207864" y="275026"/>
                      <a:pt x="181310" y="311634"/>
                    </a:cubicBezTo>
                    <a:cubicBezTo>
                      <a:pt x="186217" y="315670"/>
                      <a:pt x="187765" y="314799"/>
                      <a:pt x="188443" y="316323"/>
                    </a:cubicBezTo>
                    <a:cubicBezTo>
                      <a:pt x="194784" y="330586"/>
                      <a:pt x="209285" y="337599"/>
                      <a:pt x="218114" y="349844"/>
                    </a:cubicBezTo>
                    <a:cubicBezTo>
                      <a:pt x="235594" y="374084"/>
                      <a:pt x="283427" y="406471"/>
                      <a:pt x="252443" y="416094"/>
                    </a:cubicBezTo>
                    <a:cubicBezTo>
                      <a:pt x="248543" y="428387"/>
                      <a:pt x="227057" y="443675"/>
                      <a:pt x="167570" y="513300"/>
                    </a:cubicBezTo>
                    <a:cubicBezTo>
                      <a:pt x="190450" y="534388"/>
                      <a:pt x="181975" y="529201"/>
                      <a:pt x="185954" y="531617"/>
                    </a:cubicBezTo>
                    <a:cubicBezTo>
                      <a:pt x="200613" y="540522"/>
                      <a:pt x="217393" y="564254"/>
                      <a:pt x="222111" y="566176"/>
                    </a:cubicBezTo>
                    <a:cubicBezTo>
                      <a:pt x="223922" y="566916"/>
                      <a:pt x="226082" y="568514"/>
                      <a:pt x="226681" y="570221"/>
                    </a:cubicBezTo>
                    <a:cubicBezTo>
                      <a:pt x="230385" y="580693"/>
                      <a:pt x="243938" y="580268"/>
                      <a:pt x="250060" y="596458"/>
                    </a:cubicBezTo>
                    <a:cubicBezTo>
                      <a:pt x="264155" y="599759"/>
                      <a:pt x="269752" y="617073"/>
                      <a:pt x="256541" y="626288"/>
                    </a:cubicBezTo>
                    <a:cubicBezTo>
                      <a:pt x="256279" y="626472"/>
                      <a:pt x="233018" y="651916"/>
                      <a:pt x="222404" y="665063"/>
                    </a:cubicBezTo>
                    <a:cubicBezTo>
                      <a:pt x="261430" y="665518"/>
                      <a:pt x="300539" y="666031"/>
                      <a:pt x="339574" y="666582"/>
                    </a:cubicBezTo>
                    <a:cubicBezTo>
                      <a:pt x="352050" y="654609"/>
                      <a:pt x="366586" y="640994"/>
                      <a:pt x="367680" y="63908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6" name="Google Shape;2426;p26"/>
              <p:cNvSpPr/>
              <p:nvPr/>
            </p:nvSpPr>
            <p:spPr>
              <a:xfrm>
                <a:off x="4365823" y="4872338"/>
                <a:ext cx="241252" cy="650856"/>
              </a:xfrm>
              <a:custGeom>
                <a:avLst/>
                <a:gdLst/>
                <a:ahLst/>
                <a:cxnLst/>
                <a:rect l="l" t="t" r="r" b="b"/>
                <a:pathLst>
                  <a:path w="241252" h="650856" extrusionOk="0">
                    <a:moveTo>
                      <a:pt x="218084" y="617362"/>
                    </a:moveTo>
                    <a:cubicBezTo>
                      <a:pt x="219103" y="615589"/>
                      <a:pt x="223371" y="615847"/>
                      <a:pt x="224001" y="615024"/>
                    </a:cubicBezTo>
                    <a:cubicBezTo>
                      <a:pt x="228986" y="608497"/>
                      <a:pt x="235913" y="603891"/>
                      <a:pt x="241187" y="597666"/>
                    </a:cubicBezTo>
                    <a:cubicBezTo>
                      <a:pt x="230954" y="584528"/>
                      <a:pt x="230744" y="590609"/>
                      <a:pt x="230044" y="588223"/>
                    </a:cubicBezTo>
                    <a:cubicBezTo>
                      <a:pt x="226708" y="576928"/>
                      <a:pt x="208695" y="568680"/>
                      <a:pt x="207645" y="564972"/>
                    </a:cubicBezTo>
                    <a:cubicBezTo>
                      <a:pt x="203989" y="552057"/>
                      <a:pt x="183930" y="536695"/>
                      <a:pt x="179119" y="530225"/>
                    </a:cubicBezTo>
                    <a:cubicBezTo>
                      <a:pt x="175188" y="524932"/>
                      <a:pt x="172406" y="518554"/>
                      <a:pt x="166008" y="515432"/>
                    </a:cubicBezTo>
                    <a:cubicBezTo>
                      <a:pt x="165055" y="513414"/>
                      <a:pt x="148630" y="486958"/>
                      <a:pt x="157979" y="481491"/>
                    </a:cubicBezTo>
                    <a:cubicBezTo>
                      <a:pt x="161561" y="479394"/>
                      <a:pt x="159829" y="474477"/>
                      <a:pt x="164439" y="474153"/>
                    </a:cubicBezTo>
                    <a:cubicBezTo>
                      <a:pt x="208537" y="414028"/>
                      <a:pt x="192160" y="436985"/>
                      <a:pt x="207033" y="420809"/>
                    </a:cubicBezTo>
                    <a:cubicBezTo>
                      <a:pt x="216667" y="410337"/>
                      <a:pt x="218512" y="401481"/>
                      <a:pt x="229896" y="394178"/>
                    </a:cubicBezTo>
                    <a:cubicBezTo>
                      <a:pt x="233875" y="391622"/>
                      <a:pt x="232331" y="388150"/>
                      <a:pt x="241253" y="381439"/>
                    </a:cubicBezTo>
                    <a:cubicBezTo>
                      <a:pt x="219597" y="359681"/>
                      <a:pt x="165549" y="312501"/>
                      <a:pt x="163691" y="299551"/>
                    </a:cubicBezTo>
                    <a:cubicBezTo>
                      <a:pt x="152823" y="281024"/>
                      <a:pt x="163288" y="275775"/>
                      <a:pt x="171213" y="264988"/>
                    </a:cubicBezTo>
                    <a:cubicBezTo>
                      <a:pt x="177995" y="255750"/>
                      <a:pt x="213951" y="209288"/>
                      <a:pt x="224665" y="204836"/>
                    </a:cubicBezTo>
                    <a:cubicBezTo>
                      <a:pt x="230149" y="202555"/>
                      <a:pt x="228028" y="196667"/>
                      <a:pt x="230425" y="196750"/>
                    </a:cubicBezTo>
                    <a:cubicBezTo>
                      <a:pt x="234164" y="196877"/>
                      <a:pt x="234216" y="194001"/>
                      <a:pt x="234662" y="191820"/>
                    </a:cubicBezTo>
                    <a:cubicBezTo>
                      <a:pt x="224149" y="182290"/>
                      <a:pt x="224713" y="182461"/>
                      <a:pt x="217231" y="174103"/>
                    </a:cubicBezTo>
                    <a:cubicBezTo>
                      <a:pt x="210405" y="166481"/>
                      <a:pt x="151512" y="149600"/>
                      <a:pt x="179093" y="112568"/>
                    </a:cubicBezTo>
                    <a:cubicBezTo>
                      <a:pt x="183956" y="106036"/>
                      <a:pt x="181756" y="100078"/>
                      <a:pt x="187826" y="98795"/>
                    </a:cubicBezTo>
                    <a:cubicBezTo>
                      <a:pt x="188333" y="98690"/>
                      <a:pt x="186212" y="101102"/>
                      <a:pt x="199734" y="78753"/>
                    </a:cubicBezTo>
                    <a:cubicBezTo>
                      <a:pt x="202039" y="74945"/>
                      <a:pt x="201077" y="81695"/>
                      <a:pt x="218189" y="59902"/>
                    </a:cubicBezTo>
                    <a:cubicBezTo>
                      <a:pt x="222855" y="53966"/>
                      <a:pt x="177339" y="29130"/>
                      <a:pt x="156952" y="0"/>
                    </a:cubicBezTo>
                    <a:cubicBezTo>
                      <a:pt x="119859" y="968"/>
                      <a:pt x="84113" y="1891"/>
                      <a:pt x="50029" y="2771"/>
                    </a:cubicBezTo>
                    <a:cubicBezTo>
                      <a:pt x="54537" y="7035"/>
                      <a:pt x="60620" y="12302"/>
                      <a:pt x="69170" y="18781"/>
                    </a:cubicBezTo>
                    <a:cubicBezTo>
                      <a:pt x="140054" y="72497"/>
                      <a:pt x="66222" y="91624"/>
                      <a:pt x="58714" y="103230"/>
                    </a:cubicBezTo>
                    <a:cubicBezTo>
                      <a:pt x="51122" y="114958"/>
                      <a:pt x="39113" y="123464"/>
                      <a:pt x="34084" y="137084"/>
                    </a:cubicBezTo>
                    <a:cubicBezTo>
                      <a:pt x="33988" y="137342"/>
                      <a:pt x="33712" y="137566"/>
                      <a:pt x="33538" y="137811"/>
                    </a:cubicBezTo>
                    <a:cubicBezTo>
                      <a:pt x="36481" y="140381"/>
                      <a:pt x="33078" y="153575"/>
                      <a:pt x="38545" y="161123"/>
                    </a:cubicBezTo>
                    <a:cubicBezTo>
                      <a:pt x="39253" y="162112"/>
                      <a:pt x="40443" y="162896"/>
                      <a:pt x="40793" y="163973"/>
                    </a:cubicBezTo>
                    <a:cubicBezTo>
                      <a:pt x="43701" y="172860"/>
                      <a:pt x="50733" y="179077"/>
                      <a:pt x="55412" y="186808"/>
                    </a:cubicBezTo>
                    <a:cubicBezTo>
                      <a:pt x="62011" y="197717"/>
                      <a:pt x="67749" y="195642"/>
                      <a:pt x="67959" y="210685"/>
                    </a:cubicBezTo>
                    <a:cubicBezTo>
                      <a:pt x="70014" y="211740"/>
                      <a:pt x="70215" y="213434"/>
                      <a:pt x="70547" y="218613"/>
                    </a:cubicBezTo>
                    <a:cubicBezTo>
                      <a:pt x="70622" y="219677"/>
                      <a:pt x="71837" y="220636"/>
                      <a:pt x="72021" y="221726"/>
                    </a:cubicBezTo>
                    <a:cubicBezTo>
                      <a:pt x="72362" y="223739"/>
                      <a:pt x="72957" y="227369"/>
                      <a:pt x="72349" y="227618"/>
                    </a:cubicBezTo>
                    <a:cubicBezTo>
                      <a:pt x="65343" y="230486"/>
                      <a:pt x="77046" y="229190"/>
                      <a:pt x="52307" y="249950"/>
                    </a:cubicBezTo>
                    <a:cubicBezTo>
                      <a:pt x="54446" y="260522"/>
                      <a:pt x="41523" y="260732"/>
                      <a:pt x="14156" y="298465"/>
                    </a:cubicBezTo>
                    <a:cubicBezTo>
                      <a:pt x="19207" y="302620"/>
                      <a:pt x="20807" y="301722"/>
                      <a:pt x="21503" y="303294"/>
                    </a:cubicBezTo>
                    <a:cubicBezTo>
                      <a:pt x="28036" y="317986"/>
                      <a:pt x="42966" y="325210"/>
                      <a:pt x="52062" y="337818"/>
                    </a:cubicBezTo>
                    <a:cubicBezTo>
                      <a:pt x="70066" y="362785"/>
                      <a:pt x="119330" y="396144"/>
                      <a:pt x="87419" y="406056"/>
                    </a:cubicBezTo>
                    <a:cubicBezTo>
                      <a:pt x="83396" y="418734"/>
                      <a:pt x="61526" y="434166"/>
                      <a:pt x="0" y="506177"/>
                    </a:cubicBezTo>
                    <a:cubicBezTo>
                      <a:pt x="19928" y="524547"/>
                      <a:pt x="16823" y="523763"/>
                      <a:pt x="18936" y="525042"/>
                    </a:cubicBezTo>
                    <a:cubicBezTo>
                      <a:pt x="34032" y="534213"/>
                      <a:pt x="51314" y="558655"/>
                      <a:pt x="56177" y="560638"/>
                    </a:cubicBezTo>
                    <a:cubicBezTo>
                      <a:pt x="58040" y="561400"/>
                      <a:pt x="60266" y="563046"/>
                      <a:pt x="60887" y="564801"/>
                    </a:cubicBezTo>
                    <a:cubicBezTo>
                      <a:pt x="64714" y="575623"/>
                      <a:pt x="78629" y="575085"/>
                      <a:pt x="84966" y="591821"/>
                    </a:cubicBezTo>
                    <a:cubicBezTo>
                      <a:pt x="99489" y="595219"/>
                      <a:pt x="105248" y="613058"/>
                      <a:pt x="91643" y="622545"/>
                    </a:cubicBezTo>
                    <a:cubicBezTo>
                      <a:pt x="91530" y="622624"/>
                      <a:pt x="76224" y="639501"/>
                      <a:pt x="66096" y="650857"/>
                    </a:cubicBezTo>
                    <a:cubicBezTo>
                      <a:pt x="104618" y="650511"/>
                      <a:pt x="144117" y="650314"/>
                      <a:pt x="184389" y="650244"/>
                    </a:cubicBezTo>
                    <a:cubicBezTo>
                      <a:pt x="196887" y="638095"/>
                      <a:pt x="216864" y="619490"/>
                      <a:pt x="218084" y="61736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7" name="Google Shape;2427;p26"/>
              <p:cNvSpPr/>
              <p:nvPr/>
            </p:nvSpPr>
            <p:spPr>
              <a:xfrm>
                <a:off x="5179418" y="4850571"/>
                <a:ext cx="219840" cy="680836"/>
              </a:xfrm>
              <a:custGeom>
                <a:avLst/>
                <a:gdLst/>
                <a:ahLst/>
                <a:cxnLst/>
                <a:rect l="l" t="t" r="r" b="b"/>
                <a:pathLst>
                  <a:path w="219840" h="680836" extrusionOk="0">
                    <a:moveTo>
                      <a:pt x="215823" y="632588"/>
                    </a:moveTo>
                    <a:cubicBezTo>
                      <a:pt x="214988" y="630946"/>
                      <a:pt x="159405" y="576319"/>
                      <a:pt x="144501" y="563396"/>
                    </a:cubicBezTo>
                    <a:cubicBezTo>
                      <a:pt x="141493" y="560787"/>
                      <a:pt x="133306" y="545578"/>
                      <a:pt x="123384" y="538797"/>
                    </a:cubicBezTo>
                    <a:cubicBezTo>
                      <a:pt x="118223" y="535273"/>
                      <a:pt x="119404" y="532768"/>
                      <a:pt x="121490" y="528373"/>
                    </a:cubicBezTo>
                    <a:cubicBezTo>
                      <a:pt x="119526" y="520322"/>
                      <a:pt x="122924" y="510398"/>
                      <a:pt x="132270" y="506383"/>
                    </a:cubicBezTo>
                    <a:cubicBezTo>
                      <a:pt x="145555" y="483644"/>
                      <a:pt x="178970" y="449576"/>
                      <a:pt x="181577" y="443640"/>
                    </a:cubicBezTo>
                    <a:cubicBezTo>
                      <a:pt x="182412" y="441740"/>
                      <a:pt x="186833" y="441494"/>
                      <a:pt x="187380" y="440593"/>
                    </a:cubicBezTo>
                    <a:cubicBezTo>
                      <a:pt x="188797" y="438255"/>
                      <a:pt x="202773" y="420314"/>
                      <a:pt x="213912" y="409615"/>
                    </a:cubicBezTo>
                    <a:cubicBezTo>
                      <a:pt x="208655" y="404952"/>
                      <a:pt x="181721" y="380992"/>
                      <a:pt x="177921" y="374859"/>
                    </a:cubicBezTo>
                    <a:cubicBezTo>
                      <a:pt x="166043" y="355684"/>
                      <a:pt x="148857" y="353035"/>
                      <a:pt x="145713" y="348364"/>
                    </a:cubicBezTo>
                    <a:cubicBezTo>
                      <a:pt x="139980" y="339840"/>
                      <a:pt x="132502" y="324395"/>
                      <a:pt x="138519" y="316029"/>
                    </a:cubicBezTo>
                    <a:cubicBezTo>
                      <a:pt x="141567" y="311787"/>
                      <a:pt x="139634" y="304585"/>
                      <a:pt x="146439" y="302734"/>
                    </a:cubicBezTo>
                    <a:cubicBezTo>
                      <a:pt x="148179" y="296915"/>
                      <a:pt x="153427" y="293650"/>
                      <a:pt x="156532" y="288834"/>
                    </a:cubicBezTo>
                    <a:cubicBezTo>
                      <a:pt x="173058" y="263219"/>
                      <a:pt x="182784" y="261175"/>
                      <a:pt x="183261" y="257361"/>
                    </a:cubicBezTo>
                    <a:cubicBezTo>
                      <a:pt x="184428" y="248102"/>
                      <a:pt x="194705" y="241141"/>
                      <a:pt x="203049" y="237066"/>
                    </a:cubicBezTo>
                    <a:cubicBezTo>
                      <a:pt x="201461" y="235091"/>
                      <a:pt x="176583" y="191781"/>
                      <a:pt x="169590" y="185048"/>
                    </a:cubicBezTo>
                    <a:cubicBezTo>
                      <a:pt x="159799" y="175618"/>
                      <a:pt x="161762" y="167576"/>
                      <a:pt x="157074" y="155257"/>
                    </a:cubicBezTo>
                    <a:cubicBezTo>
                      <a:pt x="155780" y="151859"/>
                      <a:pt x="157323" y="148795"/>
                      <a:pt x="162230" y="133639"/>
                    </a:cubicBezTo>
                    <a:cubicBezTo>
                      <a:pt x="170828" y="133442"/>
                      <a:pt x="193323" y="108983"/>
                      <a:pt x="197714" y="104613"/>
                    </a:cubicBezTo>
                    <a:cubicBezTo>
                      <a:pt x="220262" y="82181"/>
                      <a:pt x="223213" y="83788"/>
                      <a:pt x="217004" y="81485"/>
                    </a:cubicBezTo>
                    <a:cubicBezTo>
                      <a:pt x="211222" y="79340"/>
                      <a:pt x="218936" y="79283"/>
                      <a:pt x="189973" y="59950"/>
                    </a:cubicBezTo>
                    <a:cubicBezTo>
                      <a:pt x="182994" y="55297"/>
                      <a:pt x="151079" y="18295"/>
                      <a:pt x="144895" y="17713"/>
                    </a:cubicBezTo>
                    <a:cubicBezTo>
                      <a:pt x="140544" y="12341"/>
                      <a:pt x="135414" y="7302"/>
                      <a:pt x="133590" y="0"/>
                    </a:cubicBezTo>
                    <a:cubicBezTo>
                      <a:pt x="100083" y="994"/>
                      <a:pt x="66065" y="1988"/>
                      <a:pt x="31710" y="2977"/>
                    </a:cubicBezTo>
                    <a:cubicBezTo>
                      <a:pt x="97276" y="70873"/>
                      <a:pt x="89527" y="62932"/>
                      <a:pt x="94823" y="72051"/>
                    </a:cubicBezTo>
                    <a:cubicBezTo>
                      <a:pt x="94670" y="73522"/>
                      <a:pt x="94433" y="73347"/>
                      <a:pt x="94578" y="74025"/>
                    </a:cubicBezTo>
                    <a:cubicBezTo>
                      <a:pt x="96200" y="81542"/>
                      <a:pt x="90428" y="81665"/>
                      <a:pt x="93480" y="85889"/>
                    </a:cubicBezTo>
                    <a:cubicBezTo>
                      <a:pt x="79880" y="94107"/>
                      <a:pt x="74251" y="100678"/>
                      <a:pt x="53116" y="122120"/>
                    </a:cubicBezTo>
                    <a:cubicBezTo>
                      <a:pt x="37954" y="137500"/>
                      <a:pt x="18328" y="143664"/>
                      <a:pt x="4036" y="163377"/>
                    </a:cubicBezTo>
                    <a:cubicBezTo>
                      <a:pt x="2759" y="165142"/>
                      <a:pt x="1456" y="166727"/>
                      <a:pt x="0" y="167983"/>
                    </a:cubicBezTo>
                    <a:cubicBezTo>
                      <a:pt x="2501" y="173464"/>
                      <a:pt x="5751" y="178577"/>
                      <a:pt x="11589" y="181677"/>
                    </a:cubicBezTo>
                    <a:cubicBezTo>
                      <a:pt x="20501" y="186414"/>
                      <a:pt x="45288" y="244858"/>
                      <a:pt x="75616" y="253334"/>
                    </a:cubicBezTo>
                    <a:cubicBezTo>
                      <a:pt x="76232" y="254818"/>
                      <a:pt x="77352" y="258373"/>
                      <a:pt x="79421" y="260439"/>
                    </a:cubicBezTo>
                    <a:cubicBezTo>
                      <a:pt x="74168" y="286873"/>
                      <a:pt x="75270" y="284193"/>
                      <a:pt x="74991" y="284242"/>
                    </a:cubicBezTo>
                    <a:cubicBezTo>
                      <a:pt x="68960" y="285279"/>
                      <a:pt x="69756" y="292910"/>
                      <a:pt x="64683" y="294783"/>
                    </a:cubicBezTo>
                    <a:cubicBezTo>
                      <a:pt x="58106" y="297213"/>
                      <a:pt x="62894" y="297349"/>
                      <a:pt x="52150" y="303723"/>
                    </a:cubicBezTo>
                    <a:cubicBezTo>
                      <a:pt x="46119" y="307300"/>
                      <a:pt x="10307" y="347252"/>
                      <a:pt x="3468" y="356292"/>
                    </a:cubicBezTo>
                    <a:cubicBezTo>
                      <a:pt x="8217" y="360119"/>
                      <a:pt x="9695" y="359300"/>
                      <a:pt x="10360" y="360793"/>
                    </a:cubicBezTo>
                    <a:cubicBezTo>
                      <a:pt x="16509" y="374631"/>
                      <a:pt x="81082" y="432778"/>
                      <a:pt x="84039" y="446455"/>
                    </a:cubicBezTo>
                    <a:cubicBezTo>
                      <a:pt x="86754" y="459015"/>
                      <a:pt x="57183" y="483469"/>
                      <a:pt x="37609" y="510546"/>
                    </a:cubicBezTo>
                    <a:cubicBezTo>
                      <a:pt x="24192" y="529113"/>
                      <a:pt x="20729" y="524805"/>
                      <a:pt x="16019" y="532637"/>
                    </a:cubicBezTo>
                    <a:cubicBezTo>
                      <a:pt x="38295" y="561855"/>
                      <a:pt x="53011" y="566806"/>
                      <a:pt x="60424" y="583250"/>
                    </a:cubicBezTo>
                    <a:cubicBezTo>
                      <a:pt x="63607" y="590307"/>
                      <a:pt x="76324" y="592084"/>
                      <a:pt x="80159" y="602543"/>
                    </a:cubicBezTo>
                    <a:cubicBezTo>
                      <a:pt x="81699" y="606719"/>
                      <a:pt x="101295" y="607643"/>
                      <a:pt x="91232" y="621118"/>
                    </a:cubicBezTo>
                    <a:cubicBezTo>
                      <a:pt x="87533" y="641825"/>
                      <a:pt x="77334" y="640915"/>
                      <a:pt x="36691" y="678499"/>
                    </a:cubicBezTo>
                    <a:cubicBezTo>
                      <a:pt x="82254" y="679265"/>
                      <a:pt x="127319" y="680053"/>
                      <a:pt x="171610" y="680837"/>
                    </a:cubicBezTo>
                    <a:cubicBezTo>
                      <a:pt x="194456" y="655686"/>
                      <a:pt x="203193" y="642758"/>
                      <a:pt x="215823" y="63258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8" name="Google Shape;2428;p26"/>
              <p:cNvSpPr/>
              <p:nvPr/>
            </p:nvSpPr>
            <p:spPr>
              <a:xfrm>
                <a:off x="3908591" y="4879531"/>
                <a:ext cx="195558" cy="663430"/>
              </a:xfrm>
              <a:custGeom>
                <a:avLst/>
                <a:gdLst/>
                <a:ahLst/>
                <a:cxnLst/>
                <a:rect l="l" t="t" r="r" b="b"/>
                <a:pathLst>
                  <a:path w="195558" h="663430" extrusionOk="0">
                    <a:moveTo>
                      <a:pt x="171658" y="619205"/>
                    </a:moveTo>
                    <a:cubicBezTo>
                      <a:pt x="172703" y="617379"/>
                      <a:pt x="177102" y="617646"/>
                      <a:pt x="177750" y="616797"/>
                    </a:cubicBezTo>
                    <a:cubicBezTo>
                      <a:pt x="182884" y="610073"/>
                      <a:pt x="190021" y="605332"/>
                      <a:pt x="195448" y="598922"/>
                    </a:cubicBezTo>
                    <a:cubicBezTo>
                      <a:pt x="184908" y="585390"/>
                      <a:pt x="184694" y="591655"/>
                      <a:pt x="183973" y="589199"/>
                    </a:cubicBezTo>
                    <a:cubicBezTo>
                      <a:pt x="180535" y="577567"/>
                      <a:pt x="161980" y="569070"/>
                      <a:pt x="160900" y="565248"/>
                    </a:cubicBezTo>
                    <a:cubicBezTo>
                      <a:pt x="157135" y="551948"/>
                      <a:pt x="136476" y="536122"/>
                      <a:pt x="131517" y="529459"/>
                    </a:cubicBezTo>
                    <a:cubicBezTo>
                      <a:pt x="127463" y="524008"/>
                      <a:pt x="124603" y="517437"/>
                      <a:pt x="118030" y="514233"/>
                    </a:cubicBezTo>
                    <a:cubicBezTo>
                      <a:pt x="101771" y="479656"/>
                      <a:pt x="103428" y="489016"/>
                      <a:pt x="120864" y="465765"/>
                    </a:cubicBezTo>
                    <a:cubicBezTo>
                      <a:pt x="137167" y="444029"/>
                      <a:pt x="130668" y="449615"/>
                      <a:pt x="133056" y="447785"/>
                    </a:cubicBezTo>
                    <a:cubicBezTo>
                      <a:pt x="138610" y="443521"/>
                      <a:pt x="141811" y="437511"/>
                      <a:pt x="145769" y="431955"/>
                    </a:cubicBezTo>
                    <a:cubicBezTo>
                      <a:pt x="151546" y="423852"/>
                      <a:pt x="160585" y="418743"/>
                      <a:pt x="168072" y="406734"/>
                    </a:cubicBezTo>
                    <a:cubicBezTo>
                      <a:pt x="178659" y="389739"/>
                      <a:pt x="184607" y="390413"/>
                      <a:pt x="186369" y="386802"/>
                    </a:cubicBezTo>
                    <a:cubicBezTo>
                      <a:pt x="194298" y="370547"/>
                      <a:pt x="200346" y="381338"/>
                      <a:pt x="190287" y="371475"/>
                    </a:cubicBezTo>
                    <a:cubicBezTo>
                      <a:pt x="176258" y="357720"/>
                      <a:pt x="149364" y="330975"/>
                      <a:pt x="134338" y="317938"/>
                    </a:cubicBezTo>
                    <a:cubicBezTo>
                      <a:pt x="129479" y="313722"/>
                      <a:pt x="130157" y="307387"/>
                      <a:pt x="117623" y="300361"/>
                    </a:cubicBezTo>
                    <a:cubicBezTo>
                      <a:pt x="114173" y="290800"/>
                      <a:pt x="118170" y="296276"/>
                      <a:pt x="113032" y="287407"/>
                    </a:cubicBezTo>
                    <a:cubicBezTo>
                      <a:pt x="108549" y="279671"/>
                      <a:pt x="110535" y="268026"/>
                      <a:pt x="119434" y="262361"/>
                    </a:cubicBezTo>
                    <a:cubicBezTo>
                      <a:pt x="121415" y="258916"/>
                      <a:pt x="134639" y="239062"/>
                      <a:pt x="141938" y="232648"/>
                    </a:cubicBezTo>
                    <a:cubicBezTo>
                      <a:pt x="149853" y="225696"/>
                      <a:pt x="161390" y="209367"/>
                      <a:pt x="161683" y="209306"/>
                    </a:cubicBezTo>
                    <a:cubicBezTo>
                      <a:pt x="170158" y="207550"/>
                      <a:pt x="171116" y="197376"/>
                      <a:pt x="178436" y="194333"/>
                    </a:cubicBezTo>
                    <a:cubicBezTo>
                      <a:pt x="180850" y="193326"/>
                      <a:pt x="182359" y="191698"/>
                      <a:pt x="182547" y="188844"/>
                    </a:cubicBezTo>
                    <a:cubicBezTo>
                      <a:pt x="182910" y="183367"/>
                      <a:pt x="186981" y="189456"/>
                      <a:pt x="188726" y="180928"/>
                    </a:cubicBezTo>
                    <a:cubicBezTo>
                      <a:pt x="177868" y="171087"/>
                      <a:pt x="178476" y="171284"/>
                      <a:pt x="170774" y="162681"/>
                    </a:cubicBezTo>
                    <a:cubicBezTo>
                      <a:pt x="164167" y="155296"/>
                      <a:pt x="103231" y="137255"/>
                      <a:pt x="131495" y="99303"/>
                    </a:cubicBezTo>
                    <a:cubicBezTo>
                      <a:pt x="136507" y="92574"/>
                      <a:pt x="134237" y="86437"/>
                      <a:pt x="140491" y="85119"/>
                    </a:cubicBezTo>
                    <a:cubicBezTo>
                      <a:pt x="140784" y="85062"/>
                      <a:pt x="152368" y="63921"/>
                      <a:pt x="153960" y="63120"/>
                    </a:cubicBezTo>
                    <a:cubicBezTo>
                      <a:pt x="164224" y="57972"/>
                      <a:pt x="169187" y="46821"/>
                      <a:pt x="173705" y="43144"/>
                    </a:cubicBezTo>
                    <a:cubicBezTo>
                      <a:pt x="173429" y="42916"/>
                      <a:pt x="139074" y="13996"/>
                      <a:pt x="128320" y="4943"/>
                    </a:cubicBezTo>
                    <a:cubicBezTo>
                      <a:pt x="104329" y="4492"/>
                      <a:pt x="73862" y="1287"/>
                      <a:pt x="43774" y="0"/>
                    </a:cubicBezTo>
                    <a:cubicBezTo>
                      <a:pt x="61905" y="18737"/>
                      <a:pt x="101334" y="41152"/>
                      <a:pt x="96820" y="59981"/>
                    </a:cubicBezTo>
                    <a:cubicBezTo>
                      <a:pt x="99125" y="78618"/>
                      <a:pt x="58831" y="99491"/>
                      <a:pt x="57073" y="102210"/>
                    </a:cubicBezTo>
                    <a:cubicBezTo>
                      <a:pt x="49700" y="113597"/>
                      <a:pt x="38041" y="121858"/>
                      <a:pt x="33148" y="135083"/>
                    </a:cubicBezTo>
                    <a:cubicBezTo>
                      <a:pt x="33056" y="135333"/>
                      <a:pt x="32789" y="135552"/>
                      <a:pt x="32614" y="135788"/>
                    </a:cubicBezTo>
                    <a:cubicBezTo>
                      <a:pt x="35457" y="138266"/>
                      <a:pt x="32190" y="151119"/>
                      <a:pt x="37477" y="158422"/>
                    </a:cubicBezTo>
                    <a:cubicBezTo>
                      <a:pt x="54733" y="182264"/>
                      <a:pt x="66624" y="197337"/>
                      <a:pt x="69987" y="217260"/>
                    </a:cubicBezTo>
                    <a:cubicBezTo>
                      <a:pt x="70315" y="219213"/>
                      <a:pt x="70897" y="222737"/>
                      <a:pt x="70302" y="222978"/>
                    </a:cubicBezTo>
                    <a:cubicBezTo>
                      <a:pt x="63471" y="225775"/>
                      <a:pt x="74863" y="224506"/>
                      <a:pt x="50846" y="244661"/>
                    </a:cubicBezTo>
                    <a:cubicBezTo>
                      <a:pt x="52910" y="254875"/>
                      <a:pt x="40197" y="255374"/>
                      <a:pt x="13805" y="291763"/>
                    </a:cubicBezTo>
                    <a:cubicBezTo>
                      <a:pt x="18712" y="295799"/>
                      <a:pt x="20256" y="294928"/>
                      <a:pt x="20938" y="296451"/>
                    </a:cubicBezTo>
                    <a:cubicBezTo>
                      <a:pt x="23982" y="303307"/>
                      <a:pt x="80622" y="362566"/>
                      <a:pt x="88551" y="371505"/>
                    </a:cubicBezTo>
                    <a:cubicBezTo>
                      <a:pt x="99527" y="383890"/>
                      <a:pt x="94560" y="393237"/>
                      <a:pt x="84939" y="396223"/>
                    </a:cubicBezTo>
                    <a:cubicBezTo>
                      <a:pt x="82748" y="403140"/>
                      <a:pt x="81012" y="401853"/>
                      <a:pt x="74404" y="411440"/>
                    </a:cubicBezTo>
                    <a:cubicBezTo>
                      <a:pt x="63182" y="427730"/>
                      <a:pt x="52446" y="430449"/>
                      <a:pt x="52040" y="432918"/>
                    </a:cubicBezTo>
                    <a:cubicBezTo>
                      <a:pt x="51191" y="438058"/>
                      <a:pt x="13521" y="474884"/>
                      <a:pt x="7569" y="485671"/>
                    </a:cubicBezTo>
                    <a:cubicBezTo>
                      <a:pt x="-1007" y="501208"/>
                      <a:pt x="-6639" y="483001"/>
                      <a:pt x="15498" y="508554"/>
                    </a:cubicBezTo>
                    <a:cubicBezTo>
                      <a:pt x="16451" y="509653"/>
                      <a:pt x="17260" y="511024"/>
                      <a:pt x="18450" y="511750"/>
                    </a:cubicBezTo>
                    <a:cubicBezTo>
                      <a:pt x="33108" y="520655"/>
                      <a:pt x="49888" y="544387"/>
                      <a:pt x="54607" y="546309"/>
                    </a:cubicBezTo>
                    <a:cubicBezTo>
                      <a:pt x="56417" y="547049"/>
                      <a:pt x="58573" y="548647"/>
                      <a:pt x="59177" y="550354"/>
                    </a:cubicBezTo>
                    <a:cubicBezTo>
                      <a:pt x="62889" y="560861"/>
                      <a:pt x="76402" y="560336"/>
                      <a:pt x="82555" y="576591"/>
                    </a:cubicBezTo>
                    <a:cubicBezTo>
                      <a:pt x="96654" y="579892"/>
                      <a:pt x="102248" y="597206"/>
                      <a:pt x="89036" y="606422"/>
                    </a:cubicBezTo>
                    <a:cubicBezTo>
                      <a:pt x="87930" y="607192"/>
                      <a:pt x="51497" y="648996"/>
                      <a:pt x="38041" y="663430"/>
                    </a:cubicBezTo>
                    <a:cubicBezTo>
                      <a:pt x="66843" y="660348"/>
                      <a:pt x="99173" y="657686"/>
                      <a:pt x="134578" y="655392"/>
                    </a:cubicBezTo>
                    <a:cubicBezTo>
                      <a:pt x="150431" y="639553"/>
                      <a:pt x="169655" y="622690"/>
                      <a:pt x="171658" y="6192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9" name="Google Shape;2429;p26"/>
              <p:cNvSpPr/>
              <p:nvPr/>
            </p:nvSpPr>
            <p:spPr>
              <a:xfrm>
                <a:off x="5813814" y="5278122"/>
                <a:ext cx="172335" cy="261765"/>
              </a:xfrm>
              <a:custGeom>
                <a:avLst/>
                <a:gdLst/>
                <a:ahLst/>
                <a:cxnLst/>
                <a:rect l="l" t="t" r="r" b="b"/>
                <a:pathLst>
                  <a:path w="172335" h="261765" extrusionOk="0">
                    <a:moveTo>
                      <a:pt x="83520" y="153803"/>
                    </a:moveTo>
                    <a:cubicBezTo>
                      <a:pt x="177922" y="99539"/>
                      <a:pt x="168844" y="106999"/>
                      <a:pt x="141625" y="67047"/>
                    </a:cubicBezTo>
                    <a:cubicBezTo>
                      <a:pt x="124194" y="42942"/>
                      <a:pt x="104161" y="21163"/>
                      <a:pt x="83428" y="0"/>
                    </a:cubicBezTo>
                    <a:cubicBezTo>
                      <a:pt x="79164" y="6466"/>
                      <a:pt x="68682" y="23203"/>
                      <a:pt x="54062" y="32112"/>
                    </a:cubicBezTo>
                    <a:cubicBezTo>
                      <a:pt x="49750" y="34738"/>
                      <a:pt x="53406" y="37912"/>
                      <a:pt x="44647" y="44019"/>
                    </a:cubicBezTo>
                    <a:cubicBezTo>
                      <a:pt x="42819" y="45298"/>
                      <a:pt x="2083" y="92487"/>
                      <a:pt x="1816" y="92771"/>
                    </a:cubicBezTo>
                    <a:cubicBezTo>
                      <a:pt x="-1328" y="96182"/>
                      <a:pt x="-1358" y="93003"/>
                      <a:pt x="9675" y="103493"/>
                    </a:cubicBezTo>
                    <a:cubicBezTo>
                      <a:pt x="12823" y="106483"/>
                      <a:pt x="16611" y="112170"/>
                      <a:pt x="18229" y="113150"/>
                    </a:cubicBezTo>
                    <a:cubicBezTo>
                      <a:pt x="32887" y="122055"/>
                      <a:pt x="49667" y="145787"/>
                      <a:pt x="54386" y="147709"/>
                    </a:cubicBezTo>
                    <a:cubicBezTo>
                      <a:pt x="56196" y="148449"/>
                      <a:pt x="58357" y="150047"/>
                      <a:pt x="58956" y="151754"/>
                    </a:cubicBezTo>
                    <a:cubicBezTo>
                      <a:pt x="62616" y="162103"/>
                      <a:pt x="76164" y="161692"/>
                      <a:pt x="82335" y="177991"/>
                    </a:cubicBezTo>
                    <a:cubicBezTo>
                      <a:pt x="96433" y="181292"/>
                      <a:pt x="102027" y="198606"/>
                      <a:pt x="88815" y="207817"/>
                    </a:cubicBezTo>
                    <a:cubicBezTo>
                      <a:pt x="87783" y="208535"/>
                      <a:pt x="48876" y="252935"/>
                      <a:pt x="41481" y="261258"/>
                    </a:cubicBezTo>
                    <a:cubicBezTo>
                      <a:pt x="72023" y="261534"/>
                      <a:pt x="100798" y="261713"/>
                      <a:pt x="127513" y="261766"/>
                    </a:cubicBezTo>
                    <a:cubicBezTo>
                      <a:pt x="216056" y="240231"/>
                      <a:pt x="158484" y="205891"/>
                      <a:pt x="83520" y="15380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0" name="Google Shape;2430;p26"/>
              <p:cNvSpPr/>
              <p:nvPr/>
            </p:nvSpPr>
            <p:spPr>
              <a:xfrm>
                <a:off x="4648255" y="4866393"/>
                <a:ext cx="143031" cy="656762"/>
              </a:xfrm>
              <a:custGeom>
                <a:avLst/>
                <a:gdLst/>
                <a:ahLst/>
                <a:cxnLst/>
                <a:rect l="l" t="t" r="r" b="b"/>
                <a:pathLst>
                  <a:path w="143031" h="656762" extrusionOk="0">
                    <a:moveTo>
                      <a:pt x="138067" y="619109"/>
                    </a:moveTo>
                    <a:cubicBezTo>
                      <a:pt x="141050" y="608974"/>
                      <a:pt x="146739" y="603869"/>
                      <a:pt x="134643" y="598765"/>
                    </a:cubicBezTo>
                    <a:cubicBezTo>
                      <a:pt x="120701" y="592881"/>
                      <a:pt x="137118" y="597753"/>
                      <a:pt x="113027" y="580513"/>
                    </a:cubicBezTo>
                    <a:cubicBezTo>
                      <a:pt x="103699" y="573837"/>
                      <a:pt x="110442" y="571963"/>
                      <a:pt x="91917" y="555056"/>
                    </a:cubicBezTo>
                    <a:cubicBezTo>
                      <a:pt x="81453" y="545504"/>
                      <a:pt x="71512" y="535356"/>
                      <a:pt x="61848" y="522682"/>
                    </a:cubicBezTo>
                    <a:cubicBezTo>
                      <a:pt x="63015" y="520742"/>
                      <a:pt x="64441" y="518807"/>
                      <a:pt x="66238" y="517739"/>
                    </a:cubicBezTo>
                    <a:cubicBezTo>
                      <a:pt x="83539" y="507429"/>
                      <a:pt x="86359" y="489944"/>
                      <a:pt x="117500" y="461878"/>
                    </a:cubicBezTo>
                    <a:cubicBezTo>
                      <a:pt x="119774" y="458397"/>
                      <a:pt x="125853" y="450557"/>
                      <a:pt x="127191" y="445715"/>
                    </a:cubicBezTo>
                    <a:cubicBezTo>
                      <a:pt x="145978" y="430830"/>
                      <a:pt x="106847" y="408328"/>
                      <a:pt x="86574" y="380217"/>
                    </a:cubicBezTo>
                    <a:cubicBezTo>
                      <a:pt x="77477" y="367605"/>
                      <a:pt x="62548" y="360381"/>
                      <a:pt x="56014" y="345694"/>
                    </a:cubicBezTo>
                    <a:cubicBezTo>
                      <a:pt x="55791" y="345195"/>
                      <a:pt x="55192" y="344717"/>
                      <a:pt x="54663" y="344520"/>
                    </a:cubicBezTo>
                    <a:cubicBezTo>
                      <a:pt x="39296" y="338794"/>
                      <a:pt x="67061" y="327609"/>
                      <a:pt x="70817" y="314646"/>
                    </a:cubicBezTo>
                    <a:cubicBezTo>
                      <a:pt x="70909" y="314344"/>
                      <a:pt x="102151" y="281339"/>
                      <a:pt x="111968" y="277710"/>
                    </a:cubicBezTo>
                    <a:cubicBezTo>
                      <a:pt x="117194" y="275779"/>
                      <a:pt x="116372" y="267921"/>
                      <a:pt x="122582" y="266853"/>
                    </a:cubicBezTo>
                    <a:cubicBezTo>
                      <a:pt x="122901" y="266800"/>
                      <a:pt x="122752" y="264554"/>
                      <a:pt x="122984" y="263359"/>
                    </a:cubicBezTo>
                    <a:cubicBezTo>
                      <a:pt x="128044" y="237223"/>
                      <a:pt x="128455" y="247616"/>
                      <a:pt x="123225" y="235017"/>
                    </a:cubicBezTo>
                    <a:cubicBezTo>
                      <a:pt x="97052" y="227697"/>
                      <a:pt x="73179" y="180228"/>
                      <a:pt x="57877" y="161902"/>
                    </a:cubicBezTo>
                    <a:cubicBezTo>
                      <a:pt x="56163" y="159845"/>
                      <a:pt x="50893" y="159280"/>
                      <a:pt x="45339" y="147109"/>
                    </a:cubicBezTo>
                    <a:cubicBezTo>
                      <a:pt x="49358" y="143633"/>
                      <a:pt x="51466" y="138730"/>
                      <a:pt x="54982" y="135092"/>
                    </a:cubicBezTo>
                    <a:cubicBezTo>
                      <a:pt x="69859" y="119686"/>
                      <a:pt x="89281" y="113829"/>
                      <a:pt x="115624" y="84300"/>
                    </a:cubicBezTo>
                    <a:cubicBezTo>
                      <a:pt x="123190" y="75820"/>
                      <a:pt x="131665" y="68566"/>
                      <a:pt x="141618" y="62555"/>
                    </a:cubicBezTo>
                    <a:cubicBezTo>
                      <a:pt x="138474" y="58195"/>
                      <a:pt x="144548" y="58151"/>
                      <a:pt x="142659" y="50048"/>
                    </a:cubicBezTo>
                    <a:cubicBezTo>
                      <a:pt x="144382" y="43757"/>
                      <a:pt x="125792" y="27554"/>
                      <a:pt x="119871" y="21386"/>
                    </a:cubicBezTo>
                    <a:cubicBezTo>
                      <a:pt x="107814" y="8826"/>
                      <a:pt x="102654" y="3121"/>
                      <a:pt x="100038" y="0"/>
                    </a:cubicBezTo>
                    <a:cubicBezTo>
                      <a:pt x="82336" y="473"/>
                      <a:pt x="64760" y="941"/>
                      <a:pt x="47347" y="1405"/>
                    </a:cubicBezTo>
                    <a:cubicBezTo>
                      <a:pt x="53827" y="7683"/>
                      <a:pt x="56058" y="13659"/>
                      <a:pt x="62316" y="19508"/>
                    </a:cubicBezTo>
                    <a:cubicBezTo>
                      <a:pt x="114911" y="68706"/>
                      <a:pt x="93011" y="33626"/>
                      <a:pt x="46279" y="96799"/>
                    </a:cubicBezTo>
                    <a:cubicBezTo>
                      <a:pt x="41758" y="102906"/>
                      <a:pt x="25306" y="109420"/>
                      <a:pt x="20815" y="115549"/>
                    </a:cubicBezTo>
                    <a:cubicBezTo>
                      <a:pt x="16393" y="121586"/>
                      <a:pt x="13170" y="126153"/>
                      <a:pt x="9200" y="127869"/>
                    </a:cubicBezTo>
                    <a:cubicBezTo>
                      <a:pt x="147" y="131782"/>
                      <a:pt x="1437" y="143642"/>
                      <a:pt x="1018" y="144636"/>
                    </a:cubicBezTo>
                    <a:cubicBezTo>
                      <a:pt x="-1523" y="150642"/>
                      <a:pt x="1070" y="155852"/>
                      <a:pt x="4660" y="159639"/>
                    </a:cubicBezTo>
                    <a:cubicBezTo>
                      <a:pt x="13074" y="168526"/>
                      <a:pt x="14815" y="176997"/>
                      <a:pt x="25380" y="184067"/>
                    </a:cubicBezTo>
                    <a:cubicBezTo>
                      <a:pt x="29600" y="186891"/>
                      <a:pt x="40065" y="209735"/>
                      <a:pt x="43647" y="213824"/>
                    </a:cubicBezTo>
                    <a:cubicBezTo>
                      <a:pt x="47421" y="218131"/>
                      <a:pt x="52774" y="221165"/>
                      <a:pt x="56141" y="225714"/>
                    </a:cubicBezTo>
                    <a:cubicBezTo>
                      <a:pt x="74552" y="250593"/>
                      <a:pt x="59622" y="230337"/>
                      <a:pt x="79708" y="248982"/>
                    </a:cubicBezTo>
                    <a:cubicBezTo>
                      <a:pt x="74298" y="254844"/>
                      <a:pt x="69527" y="261280"/>
                      <a:pt x="64445" y="267361"/>
                    </a:cubicBezTo>
                    <a:cubicBezTo>
                      <a:pt x="46695" y="288593"/>
                      <a:pt x="40428" y="287963"/>
                      <a:pt x="38320" y="293908"/>
                    </a:cubicBezTo>
                    <a:cubicBezTo>
                      <a:pt x="34573" y="304507"/>
                      <a:pt x="17596" y="320079"/>
                      <a:pt x="14736" y="333190"/>
                    </a:cubicBezTo>
                    <a:cubicBezTo>
                      <a:pt x="11504" y="337835"/>
                      <a:pt x="6983" y="338037"/>
                      <a:pt x="7971" y="350146"/>
                    </a:cubicBezTo>
                    <a:cubicBezTo>
                      <a:pt x="8745" y="359681"/>
                      <a:pt x="18020" y="372998"/>
                      <a:pt x="21799" y="374824"/>
                    </a:cubicBezTo>
                    <a:cubicBezTo>
                      <a:pt x="40852" y="384035"/>
                      <a:pt x="42208" y="394419"/>
                      <a:pt x="51470" y="403087"/>
                    </a:cubicBezTo>
                    <a:cubicBezTo>
                      <a:pt x="100196" y="448661"/>
                      <a:pt x="85113" y="429197"/>
                      <a:pt x="75947" y="442493"/>
                    </a:cubicBezTo>
                    <a:cubicBezTo>
                      <a:pt x="16503" y="528789"/>
                      <a:pt x="-2940" y="524591"/>
                      <a:pt x="34000" y="556680"/>
                    </a:cubicBezTo>
                    <a:cubicBezTo>
                      <a:pt x="76458" y="593708"/>
                      <a:pt x="86176" y="606851"/>
                      <a:pt x="91834" y="612017"/>
                    </a:cubicBezTo>
                    <a:cubicBezTo>
                      <a:pt x="94699" y="614626"/>
                      <a:pt x="91432" y="608374"/>
                      <a:pt x="47417" y="656443"/>
                    </a:cubicBezTo>
                    <a:cubicBezTo>
                      <a:pt x="65565" y="656531"/>
                      <a:pt x="83801" y="656636"/>
                      <a:pt x="102116" y="656763"/>
                    </a:cubicBezTo>
                    <a:cubicBezTo>
                      <a:pt x="105465" y="653729"/>
                      <a:pt x="109707" y="649776"/>
                      <a:pt x="115694" y="644640"/>
                    </a:cubicBezTo>
                    <a:cubicBezTo>
                      <a:pt x="125835" y="635933"/>
                      <a:pt x="134297" y="631927"/>
                      <a:pt x="138067" y="6191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1" name="Google Shape;2431;p26"/>
              <p:cNvSpPr/>
              <p:nvPr/>
            </p:nvSpPr>
            <p:spPr>
              <a:xfrm>
                <a:off x="4015351" y="4883409"/>
                <a:ext cx="141404" cy="651509"/>
              </a:xfrm>
              <a:custGeom>
                <a:avLst/>
                <a:gdLst/>
                <a:ahLst/>
                <a:cxnLst/>
                <a:rect l="l" t="t" r="r" b="b"/>
                <a:pathLst>
                  <a:path w="141404" h="651509" extrusionOk="0">
                    <a:moveTo>
                      <a:pt x="104221" y="639378"/>
                    </a:moveTo>
                    <a:cubicBezTo>
                      <a:pt x="141550" y="621832"/>
                      <a:pt x="156485" y="578163"/>
                      <a:pt x="122020" y="566723"/>
                    </a:cubicBezTo>
                    <a:cubicBezTo>
                      <a:pt x="120656" y="566268"/>
                      <a:pt x="119475" y="565103"/>
                      <a:pt x="118355" y="564114"/>
                    </a:cubicBezTo>
                    <a:cubicBezTo>
                      <a:pt x="83178" y="533018"/>
                      <a:pt x="84127" y="527322"/>
                      <a:pt x="82203" y="525344"/>
                    </a:cubicBezTo>
                    <a:cubicBezTo>
                      <a:pt x="44563" y="486499"/>
                      <a:pt x="43409" y="487830"/>
                      <a:pt x="48582" y="481657"/>
                    </a:cubicBezTo>
                    <a:cubicBezTo>
                      <a:pt x="48827" y="481368"/>
                      <a:pt x="86541" y="432240"/>
                      <a:pt x="105874" y="418090"/>
                    </a:cubicBezTo>
                    <a:cubicBezTo>
                      <a:pt x="114887" y="411493"/>
                      <a:pt x="129275" y="389275"/>
                      <a:pt x="129463" y="388667"/>
                    </a:cubicBezTo>
                    <a:cubicBezTo>
                      <a:pt x="135808" y="383632"/>
                      <a:pt x="144454" y="382096"/>
                      <a:pt x="132730" y="357917"/>
                    </a:cubicBezTo>
                    <a:cubicBezTo>
                      <a:pt x="129900" y="352085"/>
                      <a:pt x="114275" y="345418"/>
                      <a:pt x="111376" y="337214"/>
                    </a:cubicBezTo>
                    <a:cubicBezTo>
                      <a:pt x="110755" y="335454"/>
                      <a:pt x="108533" y="333812"/>
                      <a:pt x="106670" y="333050"/>
                    </a:cubicBezTo>
                    <a:cubicBezTo>
                      <a:pt x="101807" y="331072"/>
                      <a:pt x="84525" y="306626"/>
                      <a:pt x="69429" y="297454"/>
                    </a:cubicBezTo>
                    <a:cubicBezTo>
                      <a:pt x="68200" y="296705"/>
                      <a:pt x="67369" y="295296"/>
                      <a:pt x="66385" y="294166"/>
                    </a:cubicBezTo>
                    <a:cubicBezTo>
                      <a:pt x="44554" y="268967"/>
                      <a:pt x="39031" y="290344"/>
                      <a:pt x="107698" y="212567"/>
                    </a:cubicBezTo>
                    <a:cubicBezTo>
                      <a:pt x="142954" y="172637"/>
                      <a:pt x="128033" y="174309"/>
                      <a:pt x="102826" y="140311"/>
                    </a:cubicBezTo>
                    <a:cubicBezTo>
                      <a:pt x="93490" y="127715"/>
                      <a:pt x="79867" y="137439"/>
                      <a:pt x="62948" y="102424"/>
                    </a:cubicBezTo>
                    <a:cubicBezTo>
                      <a:pt x="83912" y="72782"/>
                      <a:pt x="111533" y="57319"/>
                      <a:pt x="118574" y="40101"/>
                    </a:cubicBezTo>
                    <a:cubicBezTo>
                      <a:pt x="117664" y="32488"/>
                      <a:pt x="91054" y="16290"/>
                      <a:pt x="72276" y="0"/>
                    </a:cubicBezTo>
                    <a:cubicBezTo>
                      <a:pt x="49894" y="552"/>
                      <a:pt x="37684" y="849"/>
                      <a:pt x="37658" y="849"/>
                    </a:cubicBezTo>
                    <a:cubicBezTo>
                      <a:pt x="32738" y="1125"/>
                      <a:pt x="27333" y="1173"/>
                      <a:pt x="21565" y="1064"/>
                    </a:cubicBezTo>
                    <a:cubicBezTo>
                      <a:pt x="32314" y="10117"/>
                      <a:pt x="66674" y="39037"/>
                      <a:pt x="66949" y="39265"/>
                    </a:cubicBezTo>
                    <a:cubicBezTo>
                      <a:pt x="62432" y="42938"/>
                      <a:pt x="57464" y="54093"/>
                      <a:pt x="47204" y="59241"/>
                    </a:cubicBezTo>
                    <a:cubicBezTo>
                      <a:pt x="45613" y="60042"/>
                      <a:pt x="34028" y="81183"/>
                      <a:pt x="33735" y="81240"/>
                    </a:cubicBezTo>
                    <a:cubicBezTo>
                      <a:pt x="27486" y="82558"/>
                      <a:pt x="29751" y="88696"/>
                      <a:pt x="24740" y="95424"/>
                    </a:cubicBezTo>
                    <a:cubicBezTo>
                      <a:pt x="-3524" y="133376"/>
                      <a:pt x="57407" y="151417"/>
                      <a:pt x="64019" y="158803"/>
                    </a:cubicBezTo>
                    <a:cubicBezTo>
                      <a:pt x="71720" y="167409"/>
                      <a:pt x="71112" y="167208"/>
                      <a:pt x="81971" y="177050"/>
                    </a:cubicBezTo>
                    <a:cubicBezTo>
                      <a:pt x="80230" y="185578"/>
                      <a:pt x="76155" y="179488"/>
                      <a:pt x="75792" y="184965"/>
                    </a:cubicBezTo>
                    <a:cubicBezTo>
                      <a:pt x="75608" y="187815"/>
                      <a:pt x="74095" y="189448"/>
                      <a:pt x="71681" y="190455"/>
                    </a:cubicBezTo>
                    <a:cubicBezTo>
                      <a:pt x="64360" y="193497"/>
                      <a:pt x="63403" y="203671"/>
                      <a:pt x="54927" y="205427"/>
                    </a:cubicBezTo>
                    <a:cubicBezTo>
                      <a:pt x="54634" y="205484"/>
                      <a:pt x="43098" y="221818"/>
                      <a:pt x="35183" y="228770"/>
                    </a:cubicBezTo>
                    <a:cubicBezTo>
                      <a:pt x="27880" y="235183"/>
                      <a:pt x="14660" y="255037"/>
                      <a:pt x="12679" y="258482"/>
                    </a:cubicBezTo>
                    <a:cubicBezTo>
                      <a:pt x="3779" y="264147"/>
                      <a:pt x="1798" y="275792"/>
                      <a:pt x="6276" y="283528"/>
                    </a:cubicBezTo>
                    <a:cubicBezTo>
                      <a:pt x="11415" y="292402"/>
                      <a:pt x="7418" y="286921"/>
                      <a:pt x="10868" y="296482"/>
                    </a:cubicBezTo>
                    <a:cubicBezTo>
                      <a:pt x="23397" y="303509"/>
                      <a:pt x="22724" y="309848"/>
                      <a:pt x="27582" y="314059"/>
                    </a:cubicBezTo>
                    <a:cubicBezTo>
                      <a:pt x="42604" y="327096"/>
                      <a:pt x="69503" y="353841"/>
                      <a:pt x="83532" y="367596"/>
                    </a:cubicBezTo>
                    <a:cubicBezTo>
                      <a:pt x="93590" y="377455"/>
                      <a:pt x="87542" y="366668"/>
                      <a:pt x="79614" y="382923"/>
                    </a:cubicBezTo>
                    <a:cubicBezTo>
                      <a:pt x="77851" y="386535"/>
                      <a:pt x="71904" y="385865"/>
                      <a:pt x="61317" y="402855"/>
                    </a:cubicBezTo>
                    <a:cubicBezTo>
                      <a:pt x="53830" y="414864"/>
                      <a:pt x="44790" y="419977"/>
                      <a:pt x="39014" y="428076"/>
                    </a:cubicBezTo>
                    <a:cubicBezTo>
                      <a:pt x="35056" y="433632"/>
                      <a:pt x="31855" y="439643"/>
                      <a:pt x="26301" y="443907"/>
                    </a:cubicBezTo>
                    <a:cubicBezTo>
                      <a:pt x="23913" y="445737"/>
                      <a:pt x="30416" y="440150"/>
                      <a:pt x="14109" y="461886"/>
                    </a:cubicBezTo>
                    <a:cubicBezTo>
                      <a:pt x="-3327" y="485137"/>
                      <a:pt x="-4985" y="475782"/>
                      <a:pt x="11275" y="510354"/>
                    </a:cubicBezTo>
                    <a:cubicBezTo>
                      <a:pt x="17848" y="513558"/>
                      <a:pt x="20703" y="520130"/>
                      <a:pt x="24762" y="525580"/>
                    </a:cubicBezTo>
                    <a:cubicBezTo>
                      <a:pt x="29716" y="532247"/>
                      <a:pt x="50379" y="548069"/>
                      <a:pt x="54145" y="561369"/>
                    </a:cubicBezTo>
                    <a:cubicBezTo>
                      <a:pt x="55225" y="565191"/>
                      <a:pt x="73780" y="573684"/>
                      <a:pt x="77217" y="585320"/>
                    </a:cubicBezTo>
                    <a:cubicBezTo>
                      <a:pt x="77939" y="587776"/>
                      <a:pt x="78153" y="581516"/>
                      <a:pt x="88692" y="595044"/>
                    </a:cubicBezTo>
                    <a:cubicBezTo>
                      <a:pt x="83265" y="601457"/>
                      <a:pt x="76128" y="606194"/>
                      <a:pt x="70994" y="612918"/>
                    </a:cubicBezTo>
                    <a:cubicBezTo>
                      <a:pt x="70347" y="613768"/>
                      <a:pt x="65948" y="613501"/>
                      <a:pt x="64902" y="615326"/>
                    </a:cubicBezTo>
                    <a:cubicBezTo>
                      <a:pt x="62900" y="618811"/>
                      <a:pt x="43671" y="635674"/>
                      <a:pt x="27827" y="651509"/>
                    </a:cubicBezTo>
                    <a:cubicBezTo>
                      <a:pt x="49916" y="650078"/>
                      <a:pt x="73194" y="648795"/>
                      <a:pt x="97548" y="647644"/>
                    </a:cubicBezTo>
                    <a:cubicBezTo>
                      <a:pt x="101895" y="643883"/>
                      <a:pt x="100430" y="641164"/>
                      <a:pt x="104221" y="639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26"/>
              <p:cNvSpPr/>
              <p:nvPr/>
            </p:nvSpPr>
            <p:spPr>
              <a:xfrm>
                <a:off x="5629297" y="4838182"/>
                <a:ext cx="143048" cy="699464"/>
              </a:xfrm>
              <a:custGeom>
                <a:avLst/>
                <a:gdLst/>
                <a:ahLst/>
                <a:cxnLst/>
                <a:rect l="l" t="t" r="r" b="b"/>
                <a:pathLst>
                  <a:path w="143048" h="699464" extrusionOk="0">
                    <a:moveTo>
                      <a:pt x="139309" y="642014"/>
                    </a:moveTo>
                    <a:cubicBezTo>
                      <a:pt x="149673" y="628131"/>
                      <a:pt x="129492" y="627181"/>
                      <a:pt x="127913" y="622882"/>
                    </a:cubicBezTo>
                    <a:cubicBezTo>
                      <a:pt x="123955" y="612113"/>
                      <a:pt x="110862" y="610279"/>
                      <a:pt x="107582" y="603011"/>
                    </a:cubicBezTo>
                    <a:cubicBezTo>
                      <a:pt x="99955" y="586095"/>
                      <a:pt x="84763" y="580934"/>
                      <a:pt x="61843" y="550880"/>
                    </a:cubicBezTo>
                    <a:cubicBezTo>
                      <a:pt x="66693" y="542816"/>
                      <a:pt x="70257" y="547250"/>
                      <a:pt x="84076" y="528128"/>
                    </a:cubicBezTo>
                    <a:cubicBezTo>
                      <a:pt x="111776" y="489813"/>
                      <a:pt x="115860" y="496997"/>
                      <a:pt x="126255" y="476425"/>
                    </a:cubicBezTo>
                    <a:cubicBezTo>
                      <a:pt x="132942" y="463169"/>
                      <a:pt x="140905" y="466387"/>
                      <a:pt x="109016" y="433176"/>
                    </a:cubicBezTo>
                    <a:cubicBezTo>
                      <a:pt x="101320" y="425161"/>
                      <a:pt x="93011" y="417355"/>
                      <a:pt x="86565" y="408420"/>
                    </a:cubicBezTo>
                    <a:cubicBezTo>
                      <a:pt x="77473" y="395807"/>
                      <a:pt x="62539" y="388584"/>
                      <a:pt x="56005" y="373896"/>
                    </a:cubicBezTo>
                    <a:cubicBezTo>
                      <a:pt x="55323" y="372359"/>
                      <a:pt x="53801" y="373204"/>
                      <a:pt x="48908" y="369260"/>
                    </a:cubicBezTo>
                    <a:cubicBezTo>
                      <a:pt x="54427" y="361971"/>
                      <a:pt x="98062" y="311043"/>
                      <a:pt x="111960" y="305903"/>
                    </a:cubicBezTo>
                    <a:cubicBezTo>
                      <a:pt x="117181" y="303973"/>
                      <a:pt x="116363" y="296114"/>
                      <a:pt x="122573" y="295046"/>
                    </a:cubicBezTo>
                    <a:cubicBezTo>
                      <a:pt x="122862" y="294998"/>
                      <a:pt x="121860" y="297034"/>
                      <a:pt x="126356" y="274448"/>
                    </a:cubicBezTo>
                    <a:cubicBezTo>
                      <a:pt x="128402" y="271765"/>
                      <a:pt x="126273" y="270574"/>
                      <a:pt x="123220" y="263210"/>
                    </a:cubicBezTo>
                    <a:cubicBezTo>
                      <a:pt x="95123" y="255352"/>
                      <a:pt x="62491" y="192175"/>
                      <a:pt x="57278" y="189404"/>
                    </a:cubicBezTo>
                    <a:cubicBezTo>
                      <a:pt x="51265" y="186212"/>
                      <a:pt x="47915" y="180946"/>
                      <a:pt x="45339" y="175303"/>
                    </a:cubicBezTo>
                    <a:cubicBezTo>
                      <a:pt x="46839" y="174007"/>
                      <a:pt x="48177" y="172374"/>
                      <a:pt x="49494" y="170557"/>
                    </a:cubicBezTo>
                    <a:cubicBezTo>
                      <a:pt x="64214" y="150257"/>
                      <a:pt x="84426" y="143909"/>
                      <a:pt x="100043" y="128066"/>
                    </a:cubicBezTo>
                    <a:cubicBezTo>
                      <a:pt x="121812" y="105979"/>
                      <a:pt x="127607" y="99211"/>
                      <a:pt x="141614" y="90749"/>
                    </a:cubicBezTo>
                    <a:cubicBezTo>
                      <a:pt x="138474" y="86393"/>
                      <a:pt x="144417" y="86266"/>
                      <a:pt x="142746" y="78526"/>
                    </a:cubicBezTo>
                    <a:cubicBezTo>
                      <a:pt x="140118" y="66093"/>
                      <a:pt x="92455" y="22148"/>
                      <a:pt x="73778" y="0"/>
                    </a:cubicBezTo>
                    <a:cubicBezTo>
                      <a:pt x="56657" y="600"/>
                      <a:pt x="38950" y="1208"/>
                      <a:pt x="20723" y="1826"/>
                    </a:cubicBezTo>
                    <a:cubicBezTo>
                      <a:pt x="23885" y="10599"/>
                      <a:pt x="29924" y="18137"/>
                      <a:pt x="32644" y="19451"/>
                    </a:cubicBezTo>
                    <a:cubicBezTo>
                      <a:pt x="51759" y="28697"/>
                      <a:pt x="53023" y="39024"/>
                      <a:pt x="62316" y="47714"/>
                    </a:cubicBezTo>
                    <a:cubicBezTo>
                      <a:pt x="114610" y="96628"/>
                      <a:pt x="92941" y="61934"/>
                      <a:pt x="46279" y="125006"/>
                    </a:cubicBezTo>
                    <a:cubicBezTo>
                      <a:pt x="41758" y="131113"/>
                      <a:pt x="25306" y="137627"/>
                      <a:pt x="20815" y="143756"/>
                    </a:cubicBezTo>
                    <a:cubicBezTo>
                      <a:pt x="16394" y="149793"/>
                      <a:pt x="13171" y="154363"/>
                      <a:pt x="9200" y="156075"/>
                    </a:cubicBezTo>
                    <a:cubicBezTo>
                      <a:pt x="152" y="159989"/>
                      <a:pt x="1437" y="171849"/>
                      <a:pt x="1018" y="172842"/>
                    </a:cubicBezTo>
                    <a:cubicBezTo>
                      <a:pt x="-1523" y="178849"/>
                      <a:pt x="1070" y="184059"/>
                      <a:pt x="4660" y="187845"/>
                    </a:cubicBezTo>
                    <a:cubicBezTo>
                      <a:pt x="13074" y="196732"/>
                      <a:pt x="14815" y="205204"/>
                      <a:pt x="25380" y="212274"/>
                    </a:cubicBezTo>
                    <a:cubicBezTo>
                      <a:pt x="29600" y="215098"/>
                      <a:pt x="40065" y="237941"/>
                      <a:pt x="43647" y="242030"/>
                    </a:cubicBezTo>
                    <a:cubicBezTo>
                      <a:pt x="47421" y="246338"/>
                      <a:pt x="52774" y="249372"/>
                      <a:pt x="56141" y="253920"/>
                    </a:cubicBezTo>
                    <a:cubicBezTo>
                      <a:pt x="75400" y="279947"/>
                      <a:pt x="56937" y="256057"/>
                      <a:pt x="79712" y="277189"/>
                    </a:cubicBezTo>
                    <a:cubicBezTo>
                      <a:pt x="74303" y="283051"/>
                      <a:pt x="69531" y="289486"/>
                      <a:pt x="64450" y="295567"/>
                    </a:cubicBezTo>
                    <a:cubicBezTo>
                      <a:pt x="46691" y="316813"/>
                      <a:pt x="40433" y="316165"/>
                      <a:pt x="38325" y="322114"/>
                    </a:cubicBezTo>
                    <a:cubicBezTo>
                      <a:pt x="34581" y="332700"/>
                      <a:pt x="17601" y="348294"/>
                      <a:pt x="14740" y="361397"/>
                    </a:cubicBezTo>
                    <a:cubicBezTo>
                      <a:pt x="11500" y="366051"/>
                      <a:pt x="6987" y="366243"/>
                      <a:pt x="7975" y="378352"/>
                    </a:cubicBezTo>
                    <a:cubicBezTo>
                      <a:pt x="8749" y="387887"/>
                      <a:pt x="18025" y="401205"/>
                      <a:pt x="21803" y="403030"/>
                    </a:cubicBezTo>
                    <a:cubicBezTo>
                      <a:pt x="45173" y="414334"/>
                      <a:pt x="30130" y="415766"/>
                      <a:pt x="85874" y="462692"/>
                    </a:cubicBezTo>
                    <a:cubicBezTo>
                      <a:pt x="77005" y="470861"/>
                      <a:pt x="77687" y="468191"/>
                      <a:pt x="75951" y="470695"/>
                    </a:cubicBezTo>
                    <a:cubicBezTo>
                      <a:pt x="35530" y="529389"/>
                      <a:pt x="27969" y="527975"/>
                      <a:pt x="16573" y="556063"/>
                    </a:cubicBezTo>
                    <a:cubicBezTo>
                      <a:pt x="10770" y="570370"/>
                      <a:pt x="27672" y="579366"/>
                      <a:pt x="34004" y="584883"/>
                    </a:cubicBezTo>
                    <a:cubicBezTo>
                      <a:pt x="76463" y="621906"/>
                      <a:pt x="86167" y="635044"/>
                      <a:pt x="91839" y="640219"/>
                    </a:cubicBezTo>
                    <a:cubicBezTo>
                      <a:pt x="93216" y="641475"/>
                      <a:pt x="94297" y="639177"/>
                      <a:pt x="80066" y="651422"/>
                    </a:cubicBezTo>
                    <a:cubicBezTo>
                      <a:pt x="55481" y="672562"/>
                      <a:pt x="42794" y="689667"/>
                      <a:pt x="36965" y="698716"/>
                    </a:cubicBezTo>
                    <a:cubicBezTo>
                      <a:pt x="53500" y="698978"/>
                      <a:pt x="69750" y="699228"/>
                      <a:pt x="85708" y="699464"/>
                    </a:cubicBezTo>
                    <a:cubicBezTo>
                      <a:pt x="93689" y="692285"/>
                      <a:pt x="105894" y="680653"/>
                      <a:pt x="129194" y="661981"/>
                    </a:cubicBezTo>
                    <a:cubicBezTo>
                      <a:pt x="135312" y="655419"/>
                      <a:pt x="137892" y="649942"/>
                      <a:pt x="139309" y="642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26"/>
              <p:cNvSpPr/>
              <p:nvPr/>
            </p:nvSpPr>
            <p:spPr>
              <a:xfrm>
                <a:off x="4318046" y="4875104"/>
                <a:ext cx="147437" cy="648694"/>
              </a:xfrm>
              <a:custGeom>
                <a:avLst/>
                <a:gdLst/>
                <a:ahLst/>
                <a:cxnLst/>
                <a:rect l="l" t="t" r="r" b="b"/>
                <a:pathLst>
                  <a:path w="147437" h="648694" extrusionOk="0">
                    <a:moveTo>
                      <a:pt x="132726" y="589050"/>
                    </a:moveTo>
                    <a:cubicBezTo>
                      <a:pt x="126389" y="572309"/>
                      <a:pt x="112474" y="572852"/>
                      <a:pt x="108647" y="562030"/>
                    </a:cubicBezTo>
                    <a:cubicBezTo>
                      <a:pt x="108026" y="560270"/>
                      <a:pt x="105805" y="558629"/>
                      <a:pt x="103937" y="557867"/>
                    </a:cubicBezTo>
                    <a:cubicBezTo>
                      <a:pt x="99074" y="555888"/>
                      <a:pt x="81792" y="531442"/>
                      <a:pt x="66696" y="522270"/>
                    </a:cubicBezTo>
                    <a:cubicBezTo>
                      <a:pt x="64588" y="520992"/>
                      <a:pt x="67689" y="521776"/>
                      <a:pt x="47760" y="503406"/>
                    </a:cubicBezTo>
                    <a:cubicBezTo>
                      <a:pt x="109286" y="431395"/>
                      <a:pt x="131156" y="415967"/>
                      <a:pt x="135179" y="403284"/>
                    </a:cubicBezTo>
                    <a:cubicBezTo>
                      <a:pt x="167085" y="393373"/>
                      <a:pt x="117822" y="360018"/>
                      <a:pt x="99822" y="335047"/>
                    </a:cubicBezTo>
                    <a:cubicBezTo>
                      <a:pt x="90726" y="322434"/>
                      <a:pt x="75796" y="315211"/>
                      <a:pt x="69263" y="300523"/>
                    </a:cubicBezTo>
                    <a:cubicBezTo>
                      <a:pt x="68567" y="298951"/>
                      <a:pt x="66967" y="299849"/>
                      <a:pt x="61916" y="295694"/>
                    </a:cubicBezTo>
                    <a:cubicBezTo>
                      <a:pt x="89283" y="257961"/>
                      <a:pt x="102201" y="257751"/>
                      <a:pt x="100067" y="247179"/>
                    </a:cubicBezTo>
                    <a:cubicBezTo>
                      <a:pt x="124810" y="226419"/>
                      <a:pt x="113103" y="227715"/>
                      <a:pt x="120109" y="224847"/>
                    </a:cubicBezTo>
                    <a:cubicBezTo>
                      <a:pt x="120721" y="224598"/>
                      <a:pt x="120122" y="220968"/>
                      <a:pt x="119781" y="218954"/>
                    </a:cubicBezTo>
                    <a:cubicBezTo>
                      <a:pt x="119598" y="217864"/>
                      <a:pt x="118377" y="216906"/>
                      <a:pt x="118307" y="215842"/>
                    </a:cubicBezTo>
                    <a:cubicBezTo>
                      <a:pt x="117971" y="210663"/>
                      <a:pt x="117774" y="208969"/>
                      <a:pt x="115719" y="207913"/>
                    </a:cubicBezTo>
                    <a:cubicBezTo>
                      <a:pt x="115504" y="192876"/>
                      <a:pt x="109771" y="194946"/>
                      <a:pt x="103172" y="184037"/>
                    </a:cubicBezTo>
                    <a:cubicBezTo>
                      <a:pt x="98493" y="176305"/>
                      <a:pt x="91456" y="170089"/>
                      <a:pt x="88553" y="161202"/>
                    </a:cubicBezTo>
                    <a:cubicBezTo>
                      <a:pt x="88199" y="160125"/>
                      <a:pt x="87013" y="159341"/>
                      <a:pt x="86305" y="158352"/>
                    </a:cubicBezTo>
                    <a:cubicBezTo>
                      <a:pt x="80843" y="150809"/>
                      <a:pt x="84241" y="137609"/>
                      <a:pt x="81298" y="135040"/>
                    </a:cubicBezTo>
                    <a:cubicBezTo>
                      <a:pt x="81473" y="134794"/>
                      <a:pt x="81753" y="134571"/>
                      <a:pt x="81844" y="134313"/>
                    </a:cubicBezTo>
                    <a:cubicBezTo>
                      <a:pt x="86873" y="120689"/>
                      <a:pt x="98882" y="112187"/>
                      <a:pt x="106474" y="100459"/>
                    </a:cubicBezTo>
                    <a:cubicBezTo>
                      <a:pt x="113982" y="88853"/>
                      <a:pt x="187814" y="69726"/>
                      <a:pt x="116930" y="16010"/>
                    </a:cubicBezTo>
                    <a:cubicBezTo>
                      <a:pt x="108380" y="9531"/>
                      <a:pt x="102302" y="4264"/>
                      <a:pt x="97789" y="0"/>
                    </a:cubicBezTo>
                    <a:cubicBezTo>
                      <a:pt x="76330" y="552"/>
                      <a:pt x="55536" y="1086"/>
                      <a:pt x="35485" y="1598"/>
                    </a:cubicBezTo>
                    <a:cubicBezTo>
                      <a:pt x="44008" y="8817"/>
                      <a:pt x="53279" y="16461"/>
                      <a:pt x="57897" y="23549"/>
                    </a:cubicBezTo>
                    <a:cubicBezTo>
                      <a:pt x="66175" y="36249"/>
                      <a:pt x="81621" y="39655"/>
                      <a:pt x="93792" y="54180"/>
                    </a:cubicBezTo>
                    <a:cubicBezTo>
                      <a:pt x="96228" y="57092"/>
                      <a:pt x="97045" y="56470"/>
                      <a:pt x="100557" y="58541"/>
                    </a:cubicBezTo>
                    <a:cubicBezTo>
                      <a:pt x="100386" y="58830"/>
                      <a:pt x="51670" y="108895"/>
                      <a:pt x="42569" y="109105"/>
                    </a:cubicBezTo>
                    <a:cubicBezTo>
                      <a:pt x="37663" y="124261"/>
                      <a:pt x="36119" y="127326"/>
                      <a:pt x="37413" y="130723"/>
                    </a:cubicBezTo>
                    <a:cubicBezTo>
                      <a:pt x="59725" y="189299"/>
                      <a:pt x="24924" y="115291"/>
                      <a:pt x="82798" y="211731"/>
                    </a:cubicBezTo>
                    <a:cubicBezTo>
                      <a:pt x="83799" y="213408"/>
                      <a:pt x="83939" y="211543"/>
                      <a:pt x="79981" y="214441"/>
                    </a:cubicBezTo>
                    <a:cubicBezTo>
                      <a:pt x="56170" y="231887"/>
                      <a:pt x="68178" y="230424"/>
                      <a:pt x="60866" y="236352"/>
                    </a:cubicBezTo>
                    <a:cubicBezTo>
                      <a:pt x="47559" y="247135"/>
                      <a:pt x="27329" y="276353"/>
                      <a:pt x="26773" y="278196"/>
                    </a:cubicBezTo>
                    <a:cubicBezTo>
                      <a:pt x="19965" y="280048"/>
                      <a:pt x="21897" y="287249"/>
                      <a:pt x="18854" y="291491"/>
                    </a:cubicBezTo>
                    <a:cubicBezTo>
                      <a:pt x="13820" y="298487"/>
                      <a:pt x="17922" y="321366"/>
                      <a:pt x="35043" y="329649"/>
                    </a:cubicBezTo>
                    <a:cubicBezTo>
                      <a:pt x="54141" y="338886"/>
                      <a:pt x="55431" y="349231"/>
                      <a:pt x="64715" y="357912"/>
                    </a:cubicBezTo>
                    <a:cubicBezTo>
                      <a:pt x="106456" y="396954"/>
                      <a:pt x="93311" y="379850"/>
                      <a:pt x="84849" y="394314"/>
                    </a:cubicBezTo>
                    <a:cubicBezTo>
                      <a:pt x="80152" y="402348"/>
                      <a:pt x="72543" y="408096"/>
                      <a:pt x="67715" y="416055"/>
                    </a:cubicBezTo>
                    <a:cubicBezTo>
                      <a:pt x="67172" y="416956"/>
                      <a:pt x="62751" y="417202"/>
                      <a:pt x="61912" y="419102"/>
                    </a:cubicBezTo>
                    <a:cubicBezTo>
                      <a:pt x="61785" y="419395"/>
                      <a:pt x="10252" y="482821"/>
                      <a:pt x="8402" y="484257"/>
                    </a:cubicBezTo>
                    <a:cubicBezTo>
                      <a:pt x="-1560" y="491962"/>
                      <a:pt x="2608" y="502342"/>
                      <a:pt x="867" y="505875"/>
                    </a:cubicBezTo>
                    <a:cubicBezTo>
                      <a:pt x="-1945" y="511580"/>
                      <a:pt x="2380" y="513182"/>
                      <a:pt x="9552" y="518409"/>
                    </a:cubicBezTo>
                    <a:cubicBezTo>
                      <a:pt x="31921" y="553344"/>
                      <a:pt x="104571" y="605266"/>
                      <a:pt x="91308" y="611097"/>
                    </a:cubicBezTo>
                    <a:cubicBezTo>
                      <a:pt x="91080" y="611198"/>
                      <a:pt x="68340" y="637119"/>
                      <a:pt x="58216" y="648694"/>
                    </a:cubicBezTo>
                    <a:cubicBezTo>
                      <a:pt x="76509" y="648453"/>
                      <a:pt x="95060" y="648252"/>
                      <a:pt x="113851" y="648081"/>
                    </a:cubicBezTo>
                    <a:cubicBezTo>
                      <a:pt x="123975" y="636721"/>
                      <a:pt x="139281" y="619849"/>
                      <a:pt x="139399" y="619770"/>
                    </a:cubicBezTo>
                    <a:cubicBezTo>
                      <a:pt x="153013" y="610287"/>
                      <a:pt x="147249" y="592452"/>
                      <a:pt x="132726" y="5890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26"/>
              <p:cNvSpPr/>
              <p:nvPr/>
            </p:nvSpPr>
            <p:spPr>
              <a:xfrm>
                <a:off x="4995878" y="4858289"/>
                <a:ext cx="142745" cy="668867"/>
              </a:xfrm>
              <a:custGeom>
                <a:avLst/>
                <a:gdLst/>
                <a:ahLst/>
                <a:cxnLst/>
                <a:rect l="l" t="t" r="r" b="b"/>
                <a:pathLst>
                  <a:path w="142745" h="668867" extrusionOk="0">
                    <a:moveTo>
                      <a:pt x="127464" y="646996"/>
                    </a:moveTo>
                    <a:cubicBezTo>
                      <a:pt x="133101" y="640451"/>
                      <a:pt x="149028" y="631082"/>
                      <a:pt x="140067" y="607980"/>
                    </a:cubicBezTo>
                    <a:cubicBezTo>
                      <a:pt x="141856" y="602915"/>
                      <a:pt x="128015" y="593673"/>
                      <a:pt x="122522" y="591848"/>
                    </a:cubicBezTo>
                    <a:cubicBezTo>
                      <a:pt x="117725" y="590259"/>
                      <a:pt x="90353" y="561093"/>
                      <a:pt x="86645" y="557035"/>
                    </a:cubicBezTo>
                    <a:cubicBezTo>
                      <a:pt x="84957" y="555187"/>
                      <a:pt x="84432" y="552250"/>
                      <a:pt x="82700" y="550459"/>
                    </a:cubicBezTo>
                    <a:cubicBezTo>
                      <a:pt x="33472" y="499659"/>
                      <a:pt x="47195" y="514605"/>
                      <a:pt x="52827" y="502837"/>
                    </a:cubicBezTo>
                    <a:cubicBezTo>
                      <a:pt x="57638" y="492790"/>
                      <a:pt x="94350" y="452001"/>
                      <a:pt x="106368" y="443206"/>
                    </a:cubicBezTo>
                    <a:cubicBezTo>
                      <a:pt x="119937" y="433268"/>
                      <a:pt x="121153" y="420354"/>
                      <a:pt x="138567" y="407312"/>
                    </a:cubicBezTo>
                    <a:cubicBezTo>
                      <a:pt x="142267" y="375918"/>
                      <a:pt x="116452" y="375297"/>
                      <a:pt x="111869" y="362334"/>
                    </a:cubicBezTo>
                    <a:cubicBezTo>
                      <a:pt x="111248" y="360574"/>
                      <a:pt x="109027" y="358932"/>
                      <a:pt x="107159" y="358171"/>
                    </a:cubicBezTo>
                    <a:cubicBezTo>
                      <a:pt x="102296" y="356192"/>
                      <a:pt x="85014" y="331746"/>
                      <a:pt x="69918" y="322574"/>
                    </a:cubicBezTo>
                    <a:cubicBezTo>
                      <a:pt x="67980" y="321396"/>
                      <a:pt x="69668" y="320630"/>
                      <a:pt x="51489" y="304174"/>
                    </a:cubicBezTo>
                    <a:cubicBezTo>
                      <a:pt x="57179" y="292761"/>
                      <a:pt x="56291" y="294188"/>
                      <a:pt x="88036" y="259866"/>
                    </a:cubicBezTo>
                    <a:cubicBezTo>
                      <a:pt x="146775" y="196360"/>
                      <a:pt x="133857" y="206622"/>
                      <a:pt x="103320" y="165431"/>
                    </a:cubicBezTo>
                    <a:cubicBezTo>
                      <a:pt x="98947" y="159529"/>
                      <a:pt x="81476" y="153764"/>
                      <a:pt x="76770" y="148129"/>
                    </a:cubicBezTo>
                    <a:cubicBezTo>
                      <a:pt x="53566" y="120330"/>
                      <a:pt x="69034" y="128499"/>
                      <a:pt x="70661" y="115882"/>
                    </a:cubicBezTo>
                    <a:cubicBezTo>
                      <a:pt x="139892" y="51777"/>
                      <a:pt x="121735" y="68706"/>
                      <a:pt x="91591" y="40885"/>
                    </a:cubicBezTo>
                    <a:cubicBezTo>
                      <a:pt x="68216" y="19337"/>
                      <a:pt x="55443" y="7057"/>
                      <a:pt x="48568" y="0"/>
                    </a:cubicBezTo>
                    <a:cubicBezTo>
                      <a:pt x="32383" y="451"/>
                      <a:pt x="16185" y="902"/>
                      <a:pt x="0" y="1353"/>
                    </a:cubicBezTo>
                    <a:cubicBezTo>
                      <a:pt x="10181" y="18151"/>
                      <a:pt x="28137" y="32409"/>
                      <a:pt x="67438" y="64381"/>
                    </a:cubicBezTo>
                    <a:cubicBezTo>
                      <a:pt x="62908" y="68071"/>
                      <a:pt x="57992" y="79191"/>
                      <a:pt x="47693" y="84357"/>
                    </a:cubicBezTo>
                    <a:cubicBezTo>
                      <a:pt x="46102" y="85158"/>
                      <a:pt x="34517" y="106299"/>
                      <a:pt x="34224" y="106356"/>
                    </a:cubicBezTo>
                    <a:cubicBezTo>
                      <a:pt x="27971" y="107674"/>
                      <a:pt x="30240" y="113811"/>
                      <a:pt x="25229" y="120540"/>
                    </a:cubicBezTo>
                    <a:cubicBezTo>
                      <a:pt x="-3359" y="158925"/>
                      <a:pt x="57327" y="175903"/>
                      <a:pt x="64508" y="183918"/>
                    </a:cubicBezTo>
                    <a:cubicBezTo>
                      <a:pt x="72222" y="192538"/>
                      <a:pt x="71628" y="192346"/>
                      <a:pt x="82460" y="202165"/>
                    </a:cubicBezTo>
                    <a:cubicBezTo>
                      <a:pt x="80715" y="210693"/>
                      <a:pt x="76644" y="204604"/>
                      <a:pt x="76281" y="210081"/>
                    </a:cubicBezTo>
                    <a:cubicBezTo>
                      <a:pt x="76097" y="212931"/>
                      <a:pt x="74584" y="214563"/>
                      <a:pt x="72170" y="215570"/>
                    </a:cubicBezTo>
                    <a:cubicBezTo>
                      <a:pt x="64849" y="218613"/>
                      <a:pt x="63891" y="228787"/>
                      <a:pt x="55416" y="230543"/>
                    </a:cubicBezTo>
                    <a:cubicBezTo>
                      <a:pt x="55128" y="230600"/>
                      <a:pt x="43587" y="246933"/>
                      <a:pt x="35672" y="253885"/>
                    </a:cubicBezTo>
                    <a:cubicBezTo>
                      <a:pt x="28369" y="260299"/>
                      <a:pt x="15148" y="280153"/>
                      <a:pt x="13167" y="283598"/>
                    </a:cubicBezTo>
                    <a:cubicBezTo>
                      <a:pt x="4268" y="289272"/>
                      <a:pt x="2291" y="300908"/>
                      <a:pt x="6765" y="308644"/>
                    </a:cubicBezTo>
                    <a:cubicBezTo>
                      <a:pt x="11869" y="317461"/>
                      <a:pt x="7933" y="312120"/>
                      <a:pt x="11357" y="321598"/>
                    </a:cubicBezTo>
                    <a:cubicBezTo>
                      <a:pt x="23895" y="328633"/>
                      <a:pt x="23204" y="334955"/>
                      <a:pt x="28071" y="339175"/>
                    </a:cubicBezTo>
                    <a:cubicBezTo>
                      <a:pt x="36603" y="346574"/>
                      <a:pt x="57975" y="367018"/>
                      <a:pt x="58246" y="367307"/>
                    </a:cubicBezTo>
                    <a:cubicBezTo>
                      <a:pt x="100320" y="412474"/>
                      <a:pt x="90122" y="387493"/>
                      <a:pt x="80098" y="408034"/>
                    </a:cubicBezTo>
                    <a:cubicBezTo>
                      <a:pt x="78336" y="411646"/>
                      <a:pt x="72388" y="410976"/>
                      <a:pt x="61801" y="427967"/>
                    </a:cubicBezTo>
                    <a:cubicBezTo>
                      <a:pt x="54319" y="439980"/>
                      <a:pt x="45288" y="445062"/>
                      <a:pt x="39498" y="453188"/>
                    </a:cubicBezTo>
                    <a:cubicBezTo>
                      <a:pt x="35541" y="458743"/>
                      <a:pt x="32339" y="464754"/>
                      <a:pt x="26785" y="469018"/>
                    </a:cubicBezTo>
                    <a:cubicBezTo>
                      <a:pt x="26497" y="469241"/>
                      <a:pt x="12966" y="492855"/>
                      <a:pt x="7977" y="493101"/>
                    </a:cubicBezTo>
                    <a:cubicBezTo>
                      <a:pt x="-1955" y="510494"/>
                      <a:pt x="-3249" y="503546"/>
                      <a:pt x="11759" y="535470"/>
                    </a:cubicBezTo>
                    <a:cubicBezTo>
                      <a:pt x="18350" y="538683"/>
                      <a:pt x="21210" y="545254"/>
                      <a:pt x="25264" y="550705"/>
                    </a:cubicBezTo>
                    <a:cubicBezTo>
                      <a:pt x="30218" y="557372"/>
                      <a:pt x="50881" y="573194"/>
                      <a:pt x="54647" y="586494"/>
                    </a:cubicBezTo>
                    <a:cubicBezTo>
                      <a:pt x="55722" y="590289"/>
                      <a:pt x="74317" y="598922"/>
                      <a:pt x="77719" y="610440"/>
                    </a:cubicBezTo>
                    <a:cubicBezTo>
                      <a:pt x="78445" y="612896"/>
                      <a:pt x="78655" y="606636"/>
                      <a:pt x="89194" y="620164"/>
                    </a:cubicBezTo>
                    <a:cubicBezTo>
                      <a:pt x="83763" y="626569"/>
                      <a:pt x="76626" y="631305"/>
                      <a:pt x="71492" y="638030"/>
                    </a:cubicBezTo>
                    <a:cubicBezTo>
                      <a:pt x="70845" y="638879"/>
                      <a:pt x="66445" y="638612"/>
                      <a:pt x="65400" y="640438"/>
                    </a:cubicBezTo>
                    <a:cubicBezTo>
                      <a:pt x="64307" y="642342"/>
                      <a:pt x="49771" y="655962"/>
                      <a:pt x="37285" y="667926"/>
                    </a:cubicBezTo>
                    <a:cubicBezTo>
                      <a:pt x="58648" y="668228"/>
                      <a:pt x="79985" y="668543"/>
                      <a:pt x="101264" y="668867"/>
                    </a:cubicBezTo>
                    <a:cubicBezTo>
                      <a:pt x="101623" y="668167"/>
                      <a:pt x="101942" y="667397"/>
                      <a:pt x="102187" y="666503"/>
                    </a:cubicBezTo>
                    <a:cubicBezTo>
                      <a:pt x="102882" y="664034"/>
                      <a:pt x="114121" y="662498"/>
                      <a:pt x="127464" y="6469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26"/>
              <p:cNvSpPr/>
              <p:nvPr/>
            </p:nvSpPr>
            <p:spPr>
              <a:xfrm>
                <a:off x="5299131" y="4848833"/>
                <a:ext cx="147358" cy="683533"/>
              </a:xfrm>
              <a:custGeom>
                <a:avLst/>
                <a:gdLst/>
                <a:ahLst/>
                <a:cxnLst/>
                <a:rect l="l" t="t" r="r" b="b"/>
                <a:pathLst>
                  <a:path w="147358" h="683533" extrusionOk="0">
                    <a:moveTo>
                      <a:pt x="110297" y="677938"/>
                    </a:moveTo>
                    <a:cubicBezTo>
                      <a:pt x="119555" y="669248"/>
                      <a:pt x="137414" y="647394"/>
                      <a:pt x="139352" y="646046"/>
                    </a:cubicBezTo>
                    <a:cubicBezTo>
                      <a:pt x="152961" y="636559"/>
                      <a:pt x="147197" y="618719"/>
                      <a:pt x="132674" y="615322"/>
                    </a:cubicBezTo>
                    <a:cubicBezTo>
                      <a:pt x="126337" y="598581"/>
                      <a:pt x="112422" y="599119"/>
                      <a:pt x="108595" y="588302"/>
                    </a:cubicBezTo>
                    <a:cubicBezTo>
                      <a:pt x="107974" y="586542"/>
                      <a:pt x="105753" y="584900"/>
                      <a:pt x="103886" y="584138"/>
                    </a:cubicBezTo>
                    <a:cubicBezTo>
                      <a:pt x="99023" y="582160"/>
                      <a:pt x="81740" y="557714"/>
                      <a:pt x="66644" y="548542"/>
                    </a:cubicBezTo>
                    <a:cubicBezTo>
                      <a:pt x="65415" y="547793"/>
                      <a:pt x="64584" y="546384"/>
                      <a:pt x="63600" y="545250"/>
                    </a:cubicBezTo>
                    <a:cubicBezTo>
                      <a:pt x="40799" y="518930"/>
                      <a:pt x="46602" y="537680"/>
                      <a:pt x="55436" y="521679"/>
                    </a:cubicBezTo>
                    <a:cubicBezTo>
                      <a:pt x="61580" y="510546"/>
                      <a:pt x="100361" y="472647"/>
                      <a:pt x="101240" y="467346"/>
                    </a:cubicBezTo>
                    <a:cubicBezTo>
                      <a:pt x="101660" y="464798"/>
                      <a:pt x="112719" y="462000"/>
                      <a:pt x="124277" y="445224"/>
                    </a:cubicBezTo>
                    <a:cubicBezTo>
                      <a:pt x="131082" y="435352"/>
                      <a:pt x="132871" y="436674"/>
                      <a:pt x="135127" y="429552"/>
                    </a:cubicBezTo>
                    <a:cubicBezTo>
                      <a:pt x="145037" y="426474"/>
                      <a:pt x="150158" y="416851"/>
                      <a:pt x="138849" y="404094"/>
                    </a:cubicBezTo>
                    <a:cubicBezTo>
                      <a:pt x="130684" y="394888"/>
                      <a:pt x="72346" y="333851"/>
                      <a:pt x="69211" y="326790"/>
                    </a:cubicBezTo>
                    <a:cubicBezTo>
                      <a:pt x="68511" y="325218"/>
                      <a:pt x="66915" y="326116"/>
                      <a:pt x="61864" y="321961"/>
                    </a:cubicBezTo>
                    <a:cubicBezTo>
                      <a:pt x="89047" y="284482"/>
                      <a:pt x="102141" y="283966"/>
                      <a:pt x="100015" y="273446"/>
                    </a:cubicBezTo>
                    <a:cubicBezTo>
                      <a:pt x="124754" y="252686"/>
                      <a:pt x="113021" y="253995"/>
                      <a:pt x="120053" y="251114"/>
                    </a:cubicBezTo>
                    <a:cubicBezTo>
                      <a:pt x="120665" y="250865"/>
                      <a:pt x="120066" y="247235"/>
                      <a:pt x="119725" y="245222"/>
                    </a:cubicBezTo>
                    <a:cubicBezTo>
                      <a:pt x="114154" y="212204"/>
                      <a:pt x="94470" y="205742"/>
                      <a:pt x="88492" y="187469"/>
                    </a:cubicBezTo>
                    <a:cubicBezTo>
                      <a:pt x="88138" y="186392"/>
                      <a:pt x="86953" y="185608"/>
                      <a:pt x="86244" y="184619"/>
                    </a:cubicBezTo>
                    <a:cubicBezTo>
                      <a:pt x="80800" y="177102"/>
                      <a:pt x="84167" y="163859"/>
                      <a:pt x="81237" y="161307"/>
                    </a:cubicBezTo>
                    <a:cubicBezTo>
                      <a:pt x="81412" y="161062"/>
                      <a:pt x="81692" y="160838"/>
                      <a:pt x="81784" y="160580"/>
                    </a:cubicBezTo>
                    <a:cubicBezTo>
                      <a:pt x="86813" y="146956"/>
                      <a:pt x="98821" y="138454"/>
                      <a:pt x="106413" y="126726"/>
                    </a:cubicBezTo>
                    <a:cubicBezTo>
                      <a:pt x="114670" y="113965"/>
                      <a:pt x="187360" y="95696"/>
                      <a:pt x="116869" y="42277"/>
                    </a:cubicBezTo>
                    <a:cubicBezTo>
                      <a:pt x="83292" y="16833"/>
                      <a:pt x="89082" y="14294"/>
                      <a:pt x="72154" y="0"/>
                    </a:cubicBezTo>
                    <a:cubicBezTo>
                      <a:pt x="52930" y="578"/>
                      <a:pt x="33491" y="1160"/>
                      <a:pt x="13878" y="1738"/>
                    </a:cubicBezTo>
                    <a:cubicBezTo>
                      <a:pt x="15701" y="9040"/>
                      <a:pt x="20831" y="14079"/>
                      <a:pt x="25182" y="19451"/>
                    </a:cubicBezTo>
                    <a:cubicBezTo>
                      <a:pt x="31366" y="20037"/>
                      <a:pt x="63277" y="57035"/>
                      <a:pt x="70261" y="61688"/>
                    </a:cubicBezTo>
                    <a:cubicBezTo>
                      <a:pt x="99224" y="81021"/>
                      <a:pt x="91510" y="81078"/>
                      <a:pt x="97291" y="83223"/>
                    </a:cubicBezTo>
                    <a:cubicBezTo>
                      <a:pt x="103501" y="85526"/>
                      <a:pt x="100549" y="83919"/>
                      <a:pt x="78001" y="106351"/>
                    </a:cubicBezTo>
                    <a:cubicBezTo>
                      <a:pt x="73610" y="110721"/>
                      <a:pt x="51115" y="135180"/>
                      <a:pt x="42517" y="135377"/>
                    </a:cubicBezTo>
                    <a:cubicBezTo>
                      <a:pt x="37611" y="150533"/>
                      <a:pt x="36067" y="153597"/>
                      <a:pt x="37361" y="156995"/>
                    </a:cubicBezTo>
                    <a:cubicBezTo>
                      <a:pt x="42049" y="169309"/>
                      <a:pt x="40086" y="177356"/>
                      <a:pt x="49877" y="186786"/>
                    </a:cubicBezTo>
                    <a:cubicBezTo>
                      <a:pt x="56870" y="193519"/>
                      <a:pt x="81749" y="236829"/>
                      <a:pt x="83336" y="238804"/>
                    </a:cubicBezTo>
                    <a:cubicBezTo>
                      <a:pt x="74988" y="242884"/>
                      <a:pt x="64715" y="249840"/>
                      <a:pt x="63548" y="259099"/>
                    </a:cubicBezTo>
                    <a:cubicBezTo>
                      <a:pt x="63067" y="262913"/>
                      <a:pt x="53345" y="264953"/>
                      <a:pt x="36819" y="290572"/>
                    </a:cubicBezTo>
                    <a:cubicBezTo>
                      <a:pt x="33714" y="295383"/>
                      <a:pt x="28466" y="298653"/>
                      <a:pt x="26726" y="304472"/>
                    </a:cubicBezTo>
                    <a:cubicBezTo>
                      <a:pt x="19917" y="306323"/>
                      <a:pt x="21850" y="313525"/>
                      <a:pt x="18806" y="317767"/>
                    </a:cubicBezTo>
                    <a:cubicBezTo>
                      <a:pt x="12784" y="326138"/>
                      <a:pt x="20262" y="341578"/>
                      <a:pt x="26000" y="350102"/>
                    </a:cubicBezTo>
                    <a:cubicBezTo>
                      <a:pt x="29140" y="354773"/>
                      <a:pt x="46331" y="357426"/>
                      <a:pt x="58208" y="376597"/>
                    </a:cubicBezTo>
                    <a:cubicBezTo>
                      <a:pt x="62008" y="382735"/>
                      <a:pt x="88943" y="406690"/>
                      <a:pt x="94199" y="411353"/>
                    </a:cubicBezTo>
                    <a:cubicBezTo>
                      <a:pt x="83065" y="422052"/>
                      <a:pt x="69084" y="439993"/>
                      <a:pt x="67667" y="442331"/>
                    </a:cubicBezTo>
                    <a:cubicBezTo>
                      <a:pt x="67121" y="443232"/>
                      <a:pt x="62704" y="443478"/>
                      <a:pt x="61864" y="445378"/>
                    </a:cubicBezTo>
                    <a:cubicBezTo>
                      <a:pt x="59258" y="451314"/>
                      <a:pt x="25843" y="485382"/>
                      <a:pt x="12557" y="508121"/>
                    </a:cubicBezTo>
                    <a:cubicBezTo>
                      <a:pt x="3216" y="512136"/>
                      <a:pt x="-186" y="522060"/>
                      <a:pt x="1777" y="530111"/>
                    </a:cubicBezTo>
                    <a:cubicBezTo>
                      <a:pt x="-309" y="534506"/>
                      <a:pt x="-1489" y="537006"/>
                      <a:pt x="3671" y="540535"/>
                    </a:cubicBezTo>
                    <a:cubicBezTo>
                      <a:pt x="13593" y="547316"/>
                      <a:pt x="21776" y="562520"/>
                      <a:pt x="24789" y="565134"/>
                    </a:cubicBezTo>
                    <a:cubicBezTo>
                      <a:pt x="39692" y="578057"/>
                      <a:pt x="95275" y="632684"/>
                      <a:pt x="96110" y="634326"/>
                    </a:cubicBezTo>
                    <a:cubicBezTo>
                      <a:pt x="83480" y="644496"/>
                      <a:pt x="74747" y="657424"/>
                      <a:pt x="51911" y="682583"/>
                    </a:cubicBezTo>
                    <a:cubicBezTo>
                      <a:pt x="69779" y="682899"/>
                      <a:pt x="87517" y="683218"/>
                      <a:pt x="105110" y="683533"/>
                    </a:cubicBezTo>
                    <a:cubicBezTo>
                      <a:pt x="106404" y="681883"/>
                      <a:pt x="108062" y="680031"/>
                      <a:pt x="110297" y="6779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6" name="Google Shape;2436;p26"/>
              <p:cNvSpPr/>
              <p:nvPr/>
            </p:nvSpPr>
            <p:spPr>
              <a:xfrm>
                <a:off x="5767331" y="4832622"/>
                <a:ext cx="143098" cy="706757"/>
              </a:xfrm>
              <a:custGeom>
                <a:avLst/>
                <a:gdLst/>
                <a:ahLst/>
                <a:cxnLst/>
                <a:rect l="l" t="t" r="r" b="b"/>
                <a:pathLst>
                  <a:path w="143098" h="706757" extrusionOk="0">
                    <a:moveTo>
                      <a:pt x="135299" y="653317"/>
                    </a:moveTo>
                    <a:cubicBezTo>
                      <a:pt x="148510" y="644111"/>
                      <a:pt x="142917" y="626792"/>
                      <a:pt x="128818" y="623491"/>
                    </a:cubicBezTo>
                    <a:cubicBezTo>
                      <a:pt x="122652" y="607197"/>
                      <a:pt x="109104" y="607604"/>
                      <a:pt x="105439" y="597254"/>
                    </a:cubicBezTo>
                    <a:cubicBezTo>
                      <a:pt x="104835" y="595547"/>
                      <a:pt x="102679" y="593949"/>
                      <a:pt x="100869" y="593209"/>
                    </a:cubicBezTo>
                    <a:cubicBezTo>
                      <a:pt x="96150" y="591287"/>
                      <a:pt x="79371" y="567555"/>
                      <a:pt x="64712" y="558650"/>
                    </a:cubicBezTo>
                    <a:cubicBezTo>
                      <a:pt x="63094" y="557670"/>
                      <a:pt x="59307" y="551983"/>
                      <a:pt x="56158" y="548993"/>
                    </a:cubicBezTo>
                    <a:cubicBezTo>
                      <a:pt x="45125" y="538503"/>
                      <a:pt x="45155" y="541682"/>
                      <a:pt x="48300" y="538271"/>
                    </a:cubicBezTo>
                    <a:cubicBezTo>
                      <a:pt x="48562" y="537987"/>
                      <a:pt x="89302" y="490793"/>
                      <a:pt x="91130" y="489520"/>
                    </a:cubicBezTo>
                    <a:cubicBezTo>
                      <a:pt x="99889" y="483408"/>
                      <a:pt x="96233" y="480238"/>
                      <a:pt x="100545" y="477612"/>
                    </a:cubicBezTo>
                    <a:cubicBezTo>
                      <a:pt x="115169" y="468707"/>
                      <a:pt x="125647" y="451966"/>
                      <a:pt x="129911" y="445500"/>
                    </a:cubicBezTo>
                    <a:cubicBezTo>
                      <a:pt x="123535" y="438995"/>
                      <a:pt x="117102" y="432542"/>
                      <a:pt x="110647" y="426106"/>
                    </a:cubicBezTo>
                    <a:cubicBezTo>
                      <a:pt x="117373" y="421221"/>
                      <a:pt x="123627" y="416759"/>
                      <a:pt x="129447" y="412627"/>
                    </a:cubicBezTo>
                    <a:cubicBezTo>
                      <a:pt x="118160" y="400623"/>
                      <a:pt x="69745" y="349051"/>
                      <a:pt x="67209" y="343356"/>
                    </a:cubicBezTo>
                    <a:cubicBezTo>
                      <a:pt x="66531" y="341828"/>
                      <a:pt x="64979" y="342699"/>
                      <a:pt x="60076" y="338667"/>
                    </a:cubicBezTo>
                    <a:cubicBezTo>
                      <a:pt x="86634" y="302042"/>
                      <a:pt x="99190" y="301823"/>
                      <a:pt x="97117" y="291566"/>
                    </a:cubicBezTo>
                    <a:cubicBezTo>
                      <a:pt x="121138" y="271410"/>
                      <a:pt x="109773" y="272671"/>
                      <a:pt x="116573" y="269882"/>
                    </a:cubicBezTo>
                    <a:cubicBezTo>
                      <a:pt x="117168" y="269641"/>
                      <a:pt x="116586" y="266117"/>
                      <a:pt x="116258" y="264165"/>
                    </a:cubicBezTo>
                    <a:cubicBezTo>
                      <a:pt x="116079" y="263105"/>
                      <a:pt x="114894" y="262177"/>
                      <a:pt x="114824" y="261144"/>
                    </a:cubicBezTo>
                    <a:cubicBezTo>
                      <a:pt x="114500" y="256114"/>
                      <a:pt x="114303" y="254468"/>
                      <a:pt x="112309" y="253443"/>
                    </a:cubicBezTo>
                    <a:cubicBezTo>
                      <a:pt x="112108" y="238839"/>
                      <a:pt x="106537" y="240853"/>
                      <a:pt x="100126" y="230262"/>
                    </a:cubicBezTo>
                    <a:cubicBezTo>
                      <a:pt x="95582" y="222754"/>
                      <a:pt x="88751" y="216722"/>
                      <a:pt x="85930" y="208093"/>
                    </a:cubicBezTo>
                    <a:cubicBezTo>
                      <a:pt x="85589" y="207047"/>
                      <a:pt x="84435" y="206285"/>
                      <a:pt x="83744" y="205326"/>
                    </a:cubicBezTo>
                    <a:cubicBezTo>
                      <a:pt x="78457" y="198028"/>
                      <a:pt x="81728" y="185170"/>
                      <a:pt x="78881" y="182693"/>
                    </a:cubicBezTo>
                    <a:cubicBezTo>
                      <a:pt x="79051" y="182456"/>
                      <a:pt x="79322" y="182237"/>
                      <a:pt x="79414" y="181988"/>
                    </a:cubicBezTo>
                    <a:cubicBezTo>
                      <a:pt x="84299" y="168762"/>
                      <a:pt x="95958" y="160506"/>
                      <a:pt x="103327" y="149119"/>
                    </a:cubicBezTo>
                    <a:cubicBezTo>
                      <a:pt x="110612" y="137859"/>
                      <a:pt x="182301" y="119279"/>
                      <a:pt x="113481" y="67126"/>
                    </a:cubicBezTo>
                    <a:cubicBezTo>
                      <a:pt x="78256" y="40434"/>
                      <a:pt x="87680" y="39716"/>
                      <a:pt x="65652" y="22493"/>
                    </a:cubicBezTo>
                    <a:cubicBezTo>
                      <a:pt x="58913" y="17223"/>
                      <a:pt x="68057" y="20493"/>
                      <a:pt x="70909" y="12617"/>
                    </a:cubicBezTo>
                    <a:cubicBezTo>
                      <a:pt x="71901" y="9881"/>
                      <a:pt x="74219" y="8760"/>
                      <a:pt x="75898" y="6882"/>
                    </a:cubicBezTo>
                    <a:cubicBezTo>
                      <a:pt x="78942" y="3472"/>
                      <a:pt x="81321" y="1331"/>
                      <a:pt x="82738" y="0"/>
                    </a:cubicBezTo>
                    <a:cubicBezTo>
                      <a:pt x="63890" y="788"/>
                      <a:pt x="43375" y="1602"/>
                      <a:pt x="21392" y="2443"/>
                    </a:cubicBezTo>
                    <a:cubicBezTo>
                      <a:pt x="12610" y="7561"/>
                      <a:pt x="11876" y="21732"/>
                      <a:pt x="13852" y="26797"/>
                    </a:cubicBezTo>
                    <a:cubicBezTo>
                      <a:pt x="13590" y="33136"/>
                      <a:pt x="25244" y="46852"/>
                      <a:pt x="27654" y="47631"/>
                    </a:cubicBezTo>
                    <a:cubicBezTo>
                      <a:pt x="35757" y="50258"/>
                      <a:pt x="60006" y="80487"/>
                      <a:pt x="68224" y="85972"/>
                    </a:cubicBezTo>
                    <a:cubicBezTo>
                      <a:pt x="96343" y="104740"/>
                      <a:pt x="88856" y="104797"/>
                      <a:pt x="94467" y="106881"/>
                    </a:cubicBezTo>
                    <a:cubicBezTo>
                      <a:pt x="96693" y="107704"/>
                      <a:pt x="100042" y="108715"/>
                      <a:pt x="92984" y="113019"/>
                    </a:cubicBezTo>
                    <a:cubicBezTo>
                      <a:pt x="85467" y="117598"/>
                      <a:pt x="51977" y="157275"/>
                      <a:pt x="41289" y="157516"/>
                    </a:cubicBezTo>
                    <a:cubicBezTo>
                      <a:pt x="36527" y="172234"/>
                      <a:pt x="35027" y="175206"/>
                      <a:pt x="36282" y="178507"/>
                    </a:cubicBezTo>
                    <a:cubicBezTo>
                      <a:pt x="40835" y="190468"/>
                      <a:pt x="38928" y="198273"/>
                      <a:pt x="48435" y="207432"/>
                    </a:cubicBezTo>
                    <a:cubicBezTo>
                      <a:pt x="55240" y="213981"/>
                      <a:pt x="79366" y="256009"/>
                      <a:pt x="80927" y="257935"/>
                    </a:cubicBezTo>
                    <a:cubicBezTo>
                      <a:pt x="72828" y="261897"/>
                      <a:pt x="62845" y="268652"/>
                      <a:pt x="61712" y="277640"/>
                    </a:cubicBezTo>
                    <a:cubicBezTo>
                      <a:pt x="61244" y="281343"/>
                      <a:pt x="51807" y="283318"/>
                      <a:pt x="35757" y="308197"/>
                    </a:cubicBezTo>
                    <a:cubicBezTo>
                      <a:pt x="32744" y="312868"/>
                      <a:pt x="27650" y="316042"/>
                      <a:pt x="25957" y="321690"/>
                    </a:cubicBezTo>
                    <a:cubicBezTo>
                      <a:pt x="19345" y="323489"/>
                      <a:pt x="21225" y="330481"/>
                      <a:pt x="18265" y="334600"/>
                    </a:cubicBezTo>
                    <a:cubicBezTo>
                      <a:pt x="12418" y="342725"/>
                      <a:pt x="19682" y="357720"/>
                      <a:pt x="25249" y="365998"/>
                    </a:cubicBezTo>
                    <a:cubicBezTo>
                      <a:pt x="28301" y="370534"/>
                      <a:pt x="44985" y="373108"/>
                      <a:pt x="56521" y="391722"/>
                    </a:cubicBezTo>
                    <a:cubicBezTo>
                      <a:pt x="60203" y="397668"/>
                      <a:pt x="86197" y="420796"/>
                      <a:pt x="91467" y="425467"/>
                    </a:cubicBezTo>
                    <a:cubicBezTo>
                      <a:pt x="75684" y="440632"/>
                      <a:pt x="23819" y="499532"/>
                      <a:pt x="12199" y="519420"/>
                    </a:cubicBezTo>
                    <a:cubicBezTo>
                      <a:pt x="3129" y="523312"/>
                      <a:pt x="-172" y="532952"/>
                      <a:pt x="1734" y="540771"/>
                    </a:cubicBezTo>
                    <a:cubicBezTo>
                      <a:pt x="-290" y="545031"/>
                      <a:pt x="-1462" y="547456"/>
                      <a:pt x="3571" y="550888"/>
                    </a:cubicBezTo>
                    <a:cubicBezTo>
                      <a:pt x="13201" y="557473"/>
                      <a:pt x="21151" y="572235"/>
                      <a:pt x="24072" y="574770"/>
                    </a:cubicBezTo>
                    <a:cubicBezTo>
                      <a:pt x="46275" y="594028"/>
                      <a:pt x="93177" y="641663"/>
                      <a:pt x="93321" y="641948"/>
                    </a:cubicBezTo>
                    <a:cubicBezTo>
                      <a:pt x="88410" y="645897"/>
                      <a:pt x="89669" y="643196"/>
                      <a:pt x="86354" y="647337"/>
                    </a:cubicBezTo>
                    <a:cubicBezTo>
                      <a:pt x="54181" y="687548"/>
                      <a:pt x="34485" y="701553"/>
                      <a:pt x="36042" y="706215"/>
                    </a:cubicBezTo>
                    <a:cubicBezTo>
                      <a:pt x="53871" y="706425"/>
                      <a:pt x="71175" y="706605"/>
                      <a:pt x="87959" y="706758"/>
                    </a:cubicBezTo>
                    <a:cubicBezTo>
                      <a:pt x="95359" y="698436"/>
                      <a:pt x="134267" y="654040"/>
                      <a:pt x="135299" y="6533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26"/>
              <p:cNvSpPr/>
              <p:nvPr/>
            </p:nvSpPr>
            <p:spPr>
              <a:xfrm>
                <a:off x="4182905" y="4878519"/>
                <a:ext cx="138899" cy="648584"/>
              </a:xfrm>
              <a:custGeom>
                <a:avLst/>
                <a:gdLst/>
                <a:ahLst/>
                <a:cxnLst/>
                <a:rect l="l" t="t" r="r" b="b"/>
                <a:pathLst>
                  <a:path w="138899" h="648584" extrusionOk="0">
                    <a:moveTo>
                      <a:pt x="135251" y="593170"/>
                    </a:moveTo>
                    <a:cubicBezTo>
                      <a:pt x="145314" y="579695"/>
                      <a:pt x="125718" y="578771"/>
                      <a:pt x="124179" y="574595"/>
                    </a:cubicBezTo>
                    <a:cubicBezTo>
                      <a:pt x="120339" y="564136"/>
                      <a:pt x="107622" y="562358"/>
                      <a:pt x="104443" y="555301"/>
                    </a:cubicBezTo>
                    <a:cubicBezTo>
                      <a:pt x="97039" y="538876"/>
                      <a:pt x="82288" y="533867"/>
                      <a:pt x="60038" y="504689"/>
                    </a:cubicBezTo>
                    <a:cubicBezTo>
                      <a:pt x="64743" y="496857"/>
                      <a:pt x="68207" y="501165"/>
                      <a:pt x="81628" y="482598"/>
                    </a:cubicBezTo>
                    <a:cubicBezTo>
                      <a:pt x="108523" y="445399"/>
                      <a:pt x="112489" y="452373"/>
                      <a:pt x="122582" y="432397"/>
                    </a:cubicBezTo>
                    <a:cubicBezTo>
                      <a:pt x="129072" y="419526"/>
                      <a:pt x="136804" y="422652"/>
                      <a:pt x="105846" y="390405"/>
                    </a:cubicBezTo>
                    <a:cubicBezTo>
                      <a:pt x="98377" y="382621"/>
                      <a:pt x="90304" y="375047"/>
                      <a:pt x="84051" y="366370"/>
                    </a:cubicBezTo>
                    <a:cubicBezTo>
                      <a:pt x="75221" y="354125"/>
                      <a:pt x="60720" y="347112"/>
                      <a:pt x="54379" y="332849"/>
                    </a:cubicBezTo>
                    <a:cubicBezTo>
                      <a:pt x="53714" y="331356"/>
                      <a:pt x="52241" y="332175"/>
                      <a:pt x="47487" y="328349"/>
                    </a:cubicBezTo>
                    <a:cubicBezTo>
                      <a:pt x="52866" y="321243"/>
                      <a:pt x="95207" y="271830"/>
                      <a:pt x="108706" y="266835"/>
                    </a:cubicBezTo>
                    <a:cubicBezTo>
                      <a:pt x="113779" y="264961"/>
                      <a:pt x="112983" y="257331"/>
                      <a:pt x="119014" y="256293"/>
                    </a:cubicBezTo>
                    <a:cubicBezTo>
                      <a:pt x="119294" y="256245"/>
                      <a:pt x="118323" y="258224"/>
                      <a:pt x="122687" y="236295"/>
                    </a:cubicBezTo>
                    <a:cubicBezTo>
                      <a:pt x="124673" y="233690"/>
                      <a:pt x="122609" y="232535"/>
                      <a:pt x="119644" y="225386"/>
                    </a:cubicBezTo>
                    <a:cubicBezTo>
                      <a:pt x="92421" y="217772"/>
                      <a:pt x="60637" y="156399"/>
                      <a:pt x="55617" y="153729"/>
                    </a:cubicBezTo>
                    <a:cubicBezTo>
                      <a:pt x="49779" y="150629"/>
                      <a:pt x="46529" y="145520"/>
                      <a:pt x="44028" y="140035"/>
                    </a:cubicBezTo>
                    <a:cubicBezTo>
                      <a:pt x="45484" y="138778"/>
                      <a:pt x="46783" y="137193"/>
                      <a:pt x="48064" y="135429"/>
                    </a:cubicBezTo>
                    <a:cubicBezTo>
                      <a:pt x="62356" y="115720"/>
                      <a:pt x="81982" y="109556"/>
                      <a:pt x="97144" y="94172"/>
                    </a:cubicBezTo>
                    <a:cubicBezTo>
                      <a:pt x="118279" y="72729"/>
                      <a:pt x="123903" y="66158"/>
                      <a:pt x="137508" y="57941"/>
                    </a:cubicBezTo>
                    <a:cubicBezTo>
                      <a:pt x="134460" y="53712"/>
                      <a:pt x="140228" y="53589"/>
                      <a:pt x="138606" y="46073"/>
                    </a:cubicBezTo>
                    <a:cubicBezTo>
                      <a:pt x="136441" y="35868"/>
                      <a:pt x="112174" y="14740"/>
                      <a:pt x="99497" y="0"/>
                    </a:cubicBezTo>
                    <a:cubicBezTo>
                      <a:pt x="81667" y="451"/>
                      <a:pt x="64665" y="884"/>
                      <a:pt x="48563" y="1287"/>
                    </a:cubicBezTo>
                    <a:cubicBezTo>
                      <a:pt x="53933" y="7127"/>
                      <a:pt x="53968" y="10030"/>
                      <a:pt x="60510" y="16150"/>
                    </a:cubicBezTo>
                    <a:cubicBezTo>
                      <a:pt x="111234" y="63593"/>
                      <a:pt x="90427" y="29708"/>
                      <a:pt x="44937" y="91191"/>
                    </a:cubicBezTo>
                    <a:cubicBezTo>
                      <a:pt x="40547" y="97123"/>
                      <a:pt x="24576" y="103445"/>
                      <a:pt x="20212" y="109398"/>
                    </a:cubicBezTo>
                    <a:cubicBezTo>
                      <a:pt x="15764" y="115475"/>
                      <a:pt x="12742" y="119717"/>
                      <a:pt x="8933" y="121363"/>
                    </a:cubicBezTo>
                    <a:cubicBezTo>
                      <a:pt x="143" y="125163"/>
                      <a:pt x="1394" y="136677"/>
                      <a:pt x="987" y="137644"/>
                    </a:cubicBezTo>
                    <a:cubicBezTo>
                      <a:pt x="-1479" y="143476"/>
                      <a:pt x="1040" y="148532"/>
                      <a:pt x="4525" y="152214"/>
                    </a:cubicBezTo>
                    <a:cubicBezTo>
                      <a:pt x="12694" y="160843"/>
                      <a:pt x="14382" y="169069"/>
                      <a:pt x="24642" y="175933"/>
                    </a:cubicBezTo>
                    <a:cubicBezTo>
                      <a:pt x="28739" y="178674"/>
                      <a:pt x="38898" y="200852"/>
                      <a:pt x="42375" y="204823"/>
                    </a:cubicBezTo>
                    <a:cubicBezTo>
                      <a:pt x="46040" y="209008"/>
                      <a:pt x="51235" y="211950"/>
                      <a:pt x="54506" y="216367"/>
                    </a:cubicBezTo>
                    <a:cubicBezTo>
                      <a:pt x="73201" y="241636"/>
                      <a:pt x="55271" y="218429"/>
                      <a:pt x="77386" y="238961"/>
                    </a:cubicBezTo>
                    <a:cubicBezTo>
                      <a:pt x="72134" y="244653"/>
                      <a:pt x="67503" y="250904"/>
                      <a:pt x="62566" y="256805"/>
                    </a:cubicBezTo>
                    <a:cubicBezTo>
                      <a:pt x="45322" y="277430"/>
                      <a:pt x="39248" y="276804"/>
                      <a:pt x="37201" y="282578"/>
                    </a:cubicBezTo>
                    <a:cubicBezTo>
                      <a:pt x="33567" y="292857"/>
                      <a:pt x="17081" y="307996"/>
                      <a:pt x="14304" y="320718"/>
                    </a:cubicBezTo>
                    <a:cubicBezTo>
                      <a:pt x="11159" y="325236"/>
                      <a:pt x="6773" y="325420"/>
                      <a:pt x="7731" y="337183"/>
                    </a:cubicBezTo>
                    <a:cubicBezTo>
                      <a:pt x="8483" y="346442"/>
                      <a:pt x="17487" y="359370"/>
                      <a:pt x="21156" y="361143"/>
                    </a:cubicBezTo>
                    <a:cubicBezTo>
                      <a:pt x="43849" y="372114"/>
                      <a:pt x="29238" y="373506"/>
                      <a:pt x="83364" y="419071"/>
                    </a:cubicBezTo>
                    <a:cubicBezTo>
                      <a:pt x="74754" y="427004"/>
                      <a:pt x="75414" y="424408"/>
                      <a:pt x="73730" y="426842"/>
                    </a:cubicBezTo>
                    <a:cubicBezTo>
                      <a:pt x="34477" y="483833"/>
                      <a:pt x="27148" y="482449"/>
                      <a:pt x="16079" y="509728"/>
                    </a:cubicBezTo>
                    <a:cubicBezTo>
                      <a:pt x="10442" y="523623"/>
                      <a:pt x="26855" y="532353"/>
                      <a:pt x="33003" y="537711"/>
                    </a:cubicBezTo>
                    <a:cubicBezTo>
                      <a:pt x="74229" y="573658"/>
                      <a:pt x="83648" y="586410"/>
                      <a:pt x="89159" y="591436"/>
                    </a:cubicBezTo>
                    <a:cubicBezTo>
                      <a:pt x="89425" y="591681"/>
                      <a:pt x="43171" y="634370"/>
                      <a:pt x="34573" y="648585"/>
                    </a:cubicBezTo>
                    <a:cubicBezTo>
                      <a:pt x="50299" y="648116"/>
                      <a:pt x="66335" y="647692"/>
                      <a:pt x="82660" y="647302"/>
                    </a:cubicBezTo>
                    <a:cubicBezTo>
                      <a:pt x="91008" y="644036"/>
                      <a:pt x="96575" y="635688"/>
                      <a:pt x="125429" y="612568"/>
                    </a:cubicBezTo>
                    <a:cubicBezTo>
                      <a:pt x="131329" y="606229"/>
                      <a:pt x="133861" y="600927"/>
                      <a:pt x="135251" y="5931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8" name="Google Shape;2438;p26"/>
              <p:cNvSpPr/>
              <p:nvPr/>
            </p:nvSpPr>
            <p:spPr>
              <a:xfrm>
                <a:off x="4520927" y="4871064"/>
                <a:ext cx="138096" cy="651504"/>
              </a:xfrm>
              <a:custGeom>
                <a:avLst/>
                <a:gdLst/>
                <a:ahLst/>
                <a:cxnLst/>
                <a:rect l="l" t="t" r="r" b="b"/>
                <a:pathLst>
                  <a:path w="138096" h="651504" extrusionOk="0">
                    <a:moveTo>
                      <a:pt x="98700" y="643944"/>
                    </a:moveTo>
                    <a:cubicBezTo>
                      <a:pt x="99369" y="641528"/>
                      <a:pt x="110337" y="639978"/>
                      <a:pt x="123238" y="624993"/>
                    </a:cubicBezTo>
                    <a:cubicBezTo>
                      <a:pt x="128844" y="618465"/>
                      <a:pt x="144194" y="609569"/>
                      <a:pt x="135474" y="587098"/>
                    </a:cubicBezTo>
                    <a:cubicBezTo>
                      <a:pt x="137215" y="582177"/>
                      <a:pt x="123771" y="573207"/>
                      <a:pt x="118441" y="571434"/>
                    </a:cubicBezTo>
                    <a:cubicBezTo>
                      <a:pt x="113783" y="569888"/>
                      <a:pt x="87208" y="541572"/>
                      <a:pt x="83604" y="537637"/>
                    </a:cubicBezTo>
                    <a:cubicBezTo>
                      <a:pt x="81964" y="535842"/>
                      <a:pt x="81457" y="532992"/>
                      <a:pt x="79778" y="531254"/>
                    </a:cubicBezTo>
                    <a:cubicBezTo>
                      <a:pt x="31962" y="481911"/>
                      <a:pt x="45309" y="496437"/>
                      <a:pt x="50775" y="485019"/>
                    </a:cubicBezTo>
                    <a:cubicBezTo>
                      <a:pt x="55446" y="475265"/>
                      <a:pt x="91091" y="435663"/>
                      <a:pt x="102759" y="427122"/>
                    </a:cubicBezTo>
                    <a:cubicBezTo>
                      <a:pt x="115917" y="417486"/>
                      <a:pt x="117142" y="404909"/>
                      <a:pt x="134018" y="392270"/>
                    </a:cubicBezTo>
                    <a:cubicBezTo>
                      <a:pt x="137608" y="361787"/>
                      <a:pt x="112546" y="361187"/>
                      <a:pt x="108098" y="348596"/>
                    </a:cubicBezTo>
                    <a:cubicBezTo>
                      <a:pt x="107495" y="346889"/>
                      <a:pt x="105339" y="345291"/>
                      <a:pt x="103528" y="344551"/>
                    </a:cubicBezTo>
                    <a:cubicBezTo>
                      <a:pt x="98810" y="342629"/>
                      <a:pt x="82030" y="318897"/>
                      <a:pt x="67371" y="309992"/>
                    </a:cubicBezTo>
                    <a:cubicBezTo>
                      <a:pt x="65491" y="308850"/>
                      <a:pt x="67131" y="308105"/>
                      <a:pt x="49481" y="292130"/>
                    </a:cubicBezTo>
                    <a:cubicBezTo>
                      <a:pt x="63685" y="263644"/>
                      <a:pt x="139419" y="203719"/>
                      <a:pt x="122805" y="189872"/>
                    </a:cubicBezTo>
                    <a:cubicBezTo>
                      <a:pt x="123863" y="181725"/>
                      <a:pt x="119888" y="184518"/>
                      <a:pt x="99802" y="157424"/>
                    </a:cubicBezTo>
                    <a:cubicBezTo>
                      <a:pt x="95556" y="151697"/>
                      <a:pt x="78593" y="146094"/>
                      <a:pt x="74027" y="140626"/>
                    </a:cubicBezTo>
                    <a:cubicBezTo>
                      <a:pt x="51497" y="113627"/>
                      <a:pt x="66514" y="121560"/>
                      <a:pt x="68093" y="109315"/>
                    </a:cubicBezTo>
                    <a:cubicBezTo>
                      <a:pt x="135308" y="47075"/>
                      <a:pt x="117680" y="63510"/>
                      <a:pt x="88415" y="36498"/>
                    </a:cubicBezTo>
                    <a:cubicBezTo>
                      <a:pt x="40577" y="-7600"/>
                      <a:pt x="66947" y="17100"/>
                      <a:pt x="50233" y="0"/>
                    </a:cubicBezTo>
                    <a:cubicBezTo>
                      <a:pt x="33869" y="429"/>
                      <a:pt x="17736" y="849"/>
                      <a:pt x="1840" y="1265"/>
                    </a:cubicBezTo>
                    <a:cubicBezTo>
                      <a:pt x="22223" y="30396"/>
                      <a:pt x="67743" y="55231"/>
                      <a:pt x="63077" y="61168"/>
                    </a:cubicBezTo>
                    <a:cubicBezTo>
                      <a:pt x="45965" y="82965"/>
                      <a:pt x="46927" y="76210"/>
                      <a:pt x="44622" y="80019"/>
                    </a:cubicBezTo>
                    <a:cubicBezTo>
                      <a:pt x="31105" y="102363"/>
                      <a:pt x="33221" y="99955"/>
                      <a:pt x="32714" y="100060"/>
                    </a:cubicBezTo>
                    <a:cubicBezTo>
                      <a:pt x="26644" y="101339"/>
                      <a:pt x="28848" y="107297"/>
                      <a:pt x="23981" y="113833"/>
                    </a:cubicBezTo>
                    <a:cubicBezTo>
                      <a:pt x="-3596" y="150866"/>
                      <a:pt x="55297" y="167747"/>
                      <a:pt x="62119" y="175368"/>
                    </a:cubicBezTo>
                    <a:cubicBezTo>
                      <a:pt x="69597" y="183726"/>
                      <a:pt x="69037" y="183555"/>
                      <a:pt x="79550" y="193086"/>
                    </a:cubicBezTo>
                    <a:cubicBezTo>
                      <a:pt x="79104" y="195261"/>
                      <a:pt x="79052" y="198142"/>
                      <a:pt x="75313" y="198015"/>
                    </a:cubicBezTo>
                    <a:cubicBezTo>
                      <a:pt x="72916" y="197932"/>
                      <a:pt x="75042" y="203825"/>
                      <a:pt x="69553" y="206101"/>
                    </a:cubicBezTo>
                    <a:cubicBezTo>
                      <a:pt x="58839" y="210553"/>
                      <a:pt x="22883" y="257016"/>
                      <a:pt x="16101" y="266253"/>
                    </a:cubicBezTo>
                    <a:cubicBezTo>
                      <a:pt x="8176" y="277040"/>
                      <a:pt x="-2288" y="282289"/>
                      <a:pt x="8579" y="300816"/>
                    </a:cubicBezTo>
                    <a:cubicBezTo>
                      <a:pt x="10437" y="313766"/>
                      <a:pt x="64485" y="360946"/>
                      <a:pt x="86141" y="382704"/>
                    </a:cubicBezTo>
                    <a:cubicBezTo>
                      <a:pt x="77219" y="389420"/>
                      <a:pt x="78763" y="392891"/>
                      <a:pt x="74784" y="395444"/>
                    </a:cubicBezTo>
                    <a:cubicBezTo>
                      <a:pt x="63400" y="402746"/>
                      <a:pt x="61555" y="411602"/>
                      <a:pt x="51921" y="422074"/>
                    </a:cubicBezTo>
                    <a:cubicBezTo>
                      <a:pt x="37044" y="438246"/>
                      <a:pt x="53425" y="415288"/>
                      <a:pt x="9327" y="475418"/>
                    </a:cubicBezTo>
                    <a:cubicBezTo>
                      <a:pt x="4717" y="475742"/>
                      <a:pt x="6449" y="480659"/>
                      <a:pt x="2867" y="482756"/>
                    </a:cubicBezTo>
                    <a:cubicBezTo>
                      <a:pt x="-6482" y="488224"/>
                      <a:pt x="9943" y="514679"/>
                      <a:pt x="10897" y="516697"/>
                    </a:cubicBezTo>
                    <a:cubicBezTo>
                      <a:pt x="17294" y="519819"/>
                      <a:pt x="20071" y="526197"/>
                      <a:pt x="24007" y="531490"/>
                    </a:cubicBezTo>
                    <a:cubicBezTo>
                      <a:pt x="28818" y="537961"/>
                      <a:pt x="48877" y="553327"/>
                      <a:pt x="52533" y="566237"/>
                    </a:cubicBezTo>
                    <a:cubicBezTo>
                      <a:pt x="53583" y="569945"/>
                      <a:pt x="71600" y="578198"/>
                      <a:pt x="74932" y="589488"/>
                    </a:cubicBezTo>
                    <a:cubicBezTo>
                      <a:pt x="75632" y="591874"/>
                      <a:pt x="75842" y="585793"/>
                      <a:pt x="86075" y="598931"/>
                    </a:cubicBezTo>
                    <a:cubicBezTo>
                      <a:pt x="80805" y="605156"/>
                      <a:pt x="73874" y="609758"/>
                      <a:pt x="68889" y="616289"/>
                    </a:cubicBezTo>
                    <a:cubicBezTo>
                      <a:pt x="68259" y="617112"/>
                      <a:pt x="63991" y="616854"/>
                      <a:pt x="62972" y="618627"/>
                    </a:cubicBezTo>
                    <a:cubicBezTo>
                      <a:pt x="61752" y="620750"/>
                      <a:pt x="41775" y="639361"/>
                      <a:pt x="29264" y="651505"/>
                    </a:cubicBezTo>
                    <a:cubicBezTo>
                      <a:pt x="49992" y="651470"/>
                      <a:pt x="70927" y="651470"/>
                      <a:pt x="92027" y="651496"/>
                    </a:cubicBezTo>
                    <a:cubicBezTo>
                      <a:pt x="96365" y="650227"/>
                      <a:pt x="97585" y="647941"/>
                      <a:pt x="98700" y="6439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9" name="Google Shape;2439;p26"/>
              <p:cNvSpPr/>
              <p:nvPr/>
            </p:nvSpPr>
            <p:spPr>
              <a:xfrm>
                <a:off x="3862354" y="4879004"/>
                <a:ext cx="143422" cy="673162"/>
              </a:xfrm>
              <a:custGeom>
                <a:avLst/>
                <a:gdLst/>
                <a:ahLst/>
                <a:cxnLst/>
                <a:rect l="l" t="t" r="r" b="b"/>
                <a:pathLst>
                  <a:path w="143422" h="673162" extrusionOk="0">
                    <a:moveTo>
                      <a:pt x="135282" y="606943"/>
                    </a:moveTo>
                    <a:cubicBezTo>
                      <a:pt x="148493" y="597732"/>
                      <a:pt x="142900" y="580413"/>
                      <a:pt x="128801" y="577113"/>
                    </a:cubicBezTo>
                    <a:cubicBezTo>
                      <a:pt x="122648" y="560862"/>
                      <a:pt x="109140" y="561383"/>
                      <a:pt x="105422" y="550876"/>
                    </a:cubicBezTo>
                    <a:cubicBezTo>
                      <a:pt x="104819" y="549169"/>
                      <a:pt x="102663" y="547571"/>
                      <a:pt x="100852" y="546831"/>
                    </a:cubicBezTo>
                    <a:cubicBezTo>
                      <a:pt x="96134" y="544909"/>
                      <a:pt x="79354" y="521177"/>
                      <a:pt x="64695" y="512272"/>
                    </a:cubicBezTo>
                    <a:cubicBezTo>
                      <a:pt x="63506" y="511545"/>
                      <a:pt x="62697" y="510179"/>
                      <a:pt x="61744" y="509076"/>
                    </a:cubicBezTo>
                    <a:cubicBezTo>
                      <a:pt x="39607" y="483523"/>
                      <a:pt x="45239" y="501730"/>
                      <a:pt x="53815" y="486193"/>
                    </a:cubicBezTo>
                    <a:cubicBezTo>
                      <a:pt x="59771" y="475406"/>
                      <a:pt x="97441" y="438579"/>
                      <a:pt x="98285" y="433440"/>
                    </a:cubicBezTo>
                    <a:cubicBezTo>
                      <a:pt x="98692" y="430966"/>
                      <a:pt x="109433" y="428248"/>
                      <a:pt x="120650" y="411962"/>
                    </a:cubicBezTo>
                    <a:cubicBezTo>
                      <a:pt x="127253" y="402375"/>
                      <a:pt x="128989" y="403662"/>
                      <a:pt x="131184" y="396745"/>
                    </a:cubicBezTo>
                    <a:cubicBezTo>
                      <a:pt x="140805" y="393759"/>
                      <a:pt x="145778" y="384412"/>
                      <a:pt x="134797" y="372027"/>
                    </a:cubicBezTo>
                    <a:cubicBezTo>
                      <a:pt x="126868" y="363088"/>
                      <a:pt x="70232" y="303829"/>
                      <a:pt x="67184" y="296973"/>
                    </a:cubicBezTo>
                    <a:cubicBezTo>
                      <a:pt x="66501" y="295445"/>
                      <a:pt x="64953" y="296316"/>
                      <a:pt x="60051" y="292284"/>
                    </a:cubicBezTo>
                    <a:cubicBezTo>
                      <a:pt x="86443" y="255896"/>
                      <a:pt x="99156" y="255392"/>
                      <a:pt x="97092" y="245183"/>
                    </a:cubicBezTo>
                    <a:cubicBezTo>
                      <a:pt x="121109" y="225027"/>
                      <a:pt x="109717" y="226301"/>
                      <a:pt x="116548" y="223499"/>
                    </a:cubicBezTo>
                    <a:cubicBezTo>
                      <a:pt x="117142" y="223259"/>
                      <a:pt x="116561" y="219734"/>
                      <a:pt x="116233" y="217782"/>
                    </a:cubicBezTo>
                    <a:cubicBezTo>
                      <a:pt x="112870" y="197858"/>
                      <a:pt x="100979" y="182785"/>
                      <a:pt x="83723" y="158943"/>
                    </a:cubicBezTo>
                    <a:cubicBezTo>
                      <a:pt x="78436" y="151646"/>
                      <a:pt x="81707" y="138788"/>
                      <a:pt x="78860" y="136310"/>
                    </a:cubicBezTo>
                    <a:cubicBezTo>
                      <a:pt x="79030" y="136073"/>
                      <a:pt x="79302" y="135855"/>
                      <a:pt x="79393" y="135605"/>
                    </a:cubicBezTo>
                    <a:cubicBezTo>
                      <a:pt x="84291" y="122380"/>
                      <a:pt x="95946" y="114118"/>
                      <a:pt x="103319" y="102732"/>
                    </a:cubicBezTo>
                    <a:cubicBezTo>
                      <a:pt x="105077" y="100013"/>
                      <a:pt x="145371" y="79139"/>
                      <a:pt x="143066" y="60503"/>
                    </a:cubicBezTo>
                    <a:cubicBezTo>
                      <a:pt x="147575" y="41674"/>
                      <a:pt x="108151" y="19255"/>
                      <a:pt x="90020" y="522"/>
                    </a:cubicBezTo>
                    <a:cubicBezTo>
                      <a:pt x="68933" y="-380"/>
                      <a:pt x="48060" y="-306"/>
                      <a:pt x="29728" y="2303"/>
                    </a:cubicBezTo>
                    <a:cubicBezTo>
                      <a:pt x="39340" y="8266"/>
                      <a:pt x="60488" y="34433"/>
                      <a:pt x="68211" y="39585"/>
                    </a:cubicBezTo>
                    <a:cubicBezTo>
                      <a:pt x="96331" y="58353"/>
                      <a:pt x="88839" y="58410"/>
                      <a:pt x="94455" y="60494"/>
                    </a:cubicBezTo>
                    <a:cubicBezTo>
                      <a:pt x="100485" y="62731"/>
                      <a:pt x="97621" y="61173"/>
                      <a:pt x="75729" y="82948"/>
                    </a:cubicBezTo>
                    <a:cubicBezTo>
                      <a:pt x="71465" y="87190"/>
                      <a:pt x="49621" y="110940"/>
                      <a:pt x="41277" y="111128"/>
                    </a:cubicBezTo>
                    <a:cubicBezTo>
                      <a:pt x="36515" y="125847"/>
                      <a:pt x="35015" y="128819"/>
                      <a:pt x="36270" y="132120"/>
                    </a:cubicBezTo>
                    <a:cubicBezTo>
                      <a:pt x="40822" y="144081"/>
                      <a:pt x="38916" y="151886"/>
                      <a:pt x="48423" y="161045"/>
                    </a:cubicBezTo>
                    <a:cubicBezTo>
                      <a:pt x="55214" y="167581"/>
                      <a:pt x="79367" y="209630"/>
                      <a:pt x="80911" y="211548"/>
                    </a:cubicBezTo>
                    <a:cubicBezTo>
                      <a:pt x="72808" y="215505"/>
                      <a:pt x="62828" y="222265"/>
                      <a:pt x="61695" y="231253"/>
                    </a:cubicBezTo>
                    <a:cubicBezTo>
                      <a:pt x="61227" y="234952"/>
                      <a:pt x="51790" y="236935"/>
                      <a:pt x="35745" y="261810"/>
                    </a:cubicBezTo>
                    <a:cubicBezTo>
                      <a:pt x="32732" y="266481"/>
                      <a:pt x="27637" y="269655"/>
                      <a:pt x="25945" y="275303"/>
                    </a:cubicBezTo>
                    <a:cubicBezTo>
                      <a:pt x="19337" y="277102"/>
                      <a:pt x="21213" y="284093"/>
                      <a:pt x="18253" y="288213"/>
                    </a:cubicBezTo>
                    <a:cubicBezTo>
                      <a:pt x="12406" y="296338"/>
                      <a:pt x="19670" y="311332"/>
                      <a:pt x="25237" y="319611"/>
                    </a:cubicBezTo>
                    <a:cubicBezTo>
                      <a:pt x="28285" y="324146"/>
                      <a:pt x="44973" y="326721"/>
                      <a:pt x="56509" y="345335"/>
                    </a:cubicBezTo>
                    <a:cubicBezTo>
                      <a:pt x="60200" y="351294"/>
                      <a:pt x="86351" y="374553"/>
                      <a:pt x="91455" y="379080"/>
                    </a:cubicBezTo>
                    <a:cubicBezTo>
                      <a:pt x="80644" y="389469"/>
                      <a:pt x="67070" y="406888"/>
                      <a:pt x="65697" y="409156"/>
                    </a:cubicBezTo>
                    <a:cubicBezTo>
                      <a:pt x="65163" y="410031"/>
                      <a:pt x="60878" y="410268"/>
                      <a:pt x="60064" y="412111"/>
                    </a:cubicBezTo>
                    <a:cubicBezTo>
                      <a:pt x="57532" y="417877"/>
                      <a:pt x="25088" y="450951"/>
                      <a:pt x="12192" y="473029"/>
                    </a:cubicBezTo>
                    <a:cubicBezTo>
                      <a:pt x="3122" y="476925"/>
                      <a:pt x="-180" y="486561"/>
                      <a:pt x="1727" y="494380"/>
                    </a:cubicBezTo>
                    <a:cubicBezTo>
                      <a:pt x="-298" y="498648"/>
                      <a:pt x="-1448" y="501078"/>
                      <a:pt x="3563" y="504497"/>
                    </a:cubicBezTo>
                    <a:cubicBezTo>
                      <a:pt x="13197" y="511077"/>
                      <a:pt x="21143" y="525843"/>
                      <a:pt x="24065" y="528378"/>
                    </a:cubicBezTo>
                    <a:cubicBezTo>
                      <a:pt x="38531" y="540925"/>
                      <a:pt x="92500" y="593963"/>
                      <a:pt x="93313" y="595556"/>
                    </a:cubicBezTo>
                    <a:cubicBezTo>
                      <a:pt x="82197" y="604505"/>
                      <a:pt x="32334" y="663856"/>
                      <a:pt x="28049" y="665659"/>
                    </a:cubicBezTo>
                    <a:cubicBezTo>
                      <a:pt x="23863" y="667419"/>
                      <a:pt x="19355" y="667423"/>
                      <a:pt x="16285" y="673163"/>
                    </a:cubicBezTo>
                    <a:cubicBezTo>
                      <a:pt x="35942" y="669744"/>
                      <a:pt x="58717" y="666679"/>
                      <a:pt x="84291" y="663943"/>
                    </a:cubicBezTo>
                    <a:cubicBezTo>
                      <a:pt x="97743" y="649522"/>
                      <a:pt x="134176" y="607714"/>
                      <a:pt x="135282" y="6069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26"/>
              <p:cNvSpPr/>
              <p:nvPr/>
            </p:nvSpPr>
            <p:spPr>
              <a:xfrm>
                <a:off x="5467291" y="4844022"/>
                <a:ext cx="144222" cy="690962"/>
              </a:xfrm>
              <a:custGeom>
                <a:avLst/>
                <a:gdLst/>
                <a:ahLst/>
                <a:cxnLst/>
                <a:rect l="l" t="t" r="r" b="b"/>
                <a:pathLst>
                  <a:path w="144222" h="690962" extrusionOk="0">
                    <a:moveTo>
                      <a:pt x="96653" y="679860"/>
                    </a:moveTo>
                    <a:cubicBezTo>
                      <a:pt x="99998" y="678026"/>
                      <a:pt x="103602" y="675391"/>
                      <a:pt x="104826" y="670991"/>
                    </a:cubicBezTo>
                    <a:cubicBezTo>
                      <a:pt x="105495" y="668583"/>
                      <a:pt x="116402" y="667094"/>
                      <a:pt x="129364" y="652043"/>
                    </a:cubicBezTo>
                    <a:cubicBezTo>
                      <a:pt x="134966" y="645520"/>
                      <a:pt x="150320" y="636620"/>
                      <a:pt x="141600" y="614144"/>
                    </a:cubicBezTo>
                    <a:cubicBezTo>
                      <a:pt x="143336" y="609223"/>
                      <a:pt x="129897" y="600253"/>
                      <a:pt x="124567" y="598480"/>
                    </a:cubicBezTo>
                    <a:cubicBezTo>
                      <a:pt x="119909" y="596935"/>
                      <a:pt x="93334" y="568619"/>
                      <a:pt x="89730" y="564683"/>
                    </a:cubicBezTo>
                    <a:cubicBezTo>
                      <a:pt x="88090" y="562888"/>
                      <a:pt x="87583" y="560038"/>
                      <a:pt x="85904" y="558300"/>
                    </a:cubicBezTo>
                    <a:cubicBezTo>
                      <a:pt x="38110" y="508975"/>
                      <a:pt x="51430" y="523492"/>
                      <a:pt x="56901" y="512066"/>
                    </a:cubicBezTo>
                    <a:cubicBezTo>
                      <a:pt x="61572" y="502312"/>
                      <a:pt x="97217" y="462709"/>
                      <a:pt x="108884" y="454168"/>
                    </a:cubicBezTo>
                    <a:cubicBezTo>
                      <a:pt x="122043" y="444533"/>
                      <a:pt x="123268" y="431955"/>
                      <a:pt x="140144" y="419316"/>
                    </a:cubicBezTo>
                    <a:cubicBezTo>
                      <a:pt x="143734" y="388833"/>
                      <a:pt x="118671" y="388233"/>
                      <a:pt x="114224" y="375643"/>
                    </a:cubicBezTo>
                    <a:cubicBezTo>
                      <a:pt x="113620" y="373935"/>
                      <a:pt x="111465" y="372337"/>
                      <a:pt x="109654" y="371597"/>
                    </a:cubicBezTo>
                    <a:cubicBezTo>
                      <a:pt x="104935" y="369676"/>
                      <a:pt x="88156" y="345943"/>
                      <a:pt x="73497" y="337039"/>
                    </a:cubicBezTo>
                    <a:cubicBezTo>
                      <a:pt x="71617" y="335896"/>
                      <a:pt x="73261" y="335152"/>
                      <a:pt x="55607" y="319177"/>
                    </a:cubicBezTo>
                    <a:cubicBezTo>
                      <a:pt x="69806" y="290694"/>
                      <a:pt x="145536" y="230775"/>
                      <a:pt x="128931" y="216919"/>
                    </a:cubicBezTo>
                    <a:cubicBezTo>
                      <a:pt x="129985" y="208772"/>
                      <a:pt x="126014" y="211565"/>
                      <a:pt x="105928" y="184470"/>
                    </a:cubicBezTo>
                    <a:cubicBezTo>
                      <a:pt x="101682" y="178744"/>
                      <a:pt x="84719" y="173140"/>
                      <a:pt x="80153" y="167672"/>
                    </a:cubicBezTo>
                    <a:cubicBezTo>
                      <a:pt x="57623" y="140678"/>
                      <a:pt x="72640" y="148611"/>
                      <a:pt x="74219" y="136362"/>
                    </a:cubicBezTo>
                    <a:cubicBezTo>
                      <a:pt x="141298" y="74249"/>
                      <a:pt x="124029" y="90757"/>
                      <a:pt x="94540" y="63545"/>
                    </a:cubicBezTo>
                    <a:cubicBezTo>
                      <a:pt x="36649" y="10170"/>
                      <a:pt x="43677" y="15988"/>
                      <a:pt x="48846" y="11466"/>
                    </a:cubicBezTo>
                    <a:cubicBezTo>
                      <a:pt x="62122" y="-144"/>
                      <a:pt x="52370" y="7990"/>
                      <a:pt x="59971" y="0"/>
                    </a:cubicBezTo>
                    <a:cubicBezTo>
                      <a:pt x="40637" y="613"/>
                      <a:pt x="20919" y="1235"/>
                      <a:pt x="886" y="1856"/>
                    </a:cubicBezTo>
                    <a:cubicBezTo>
                      <a:pt x="-9531" y="36822"/>
                      <a:pt x="75517" y="80181"/>
                      <a:pt x="69198" y="88218"/>
                    </a:cubicBezTo>
                    <a:cubicBezTo>
                      <a:pt x="52121" y="109972"/>
                      <a:pt x="53031" y="103291"/>
                      <a:pt x="50744" y="107069"/>
                    </a:cubicBezTo>
                    <a:cubicBezTo>
                      <a:pt x="37226" y="129414"/>
                      <a:pt x="39343" y="127006"/>
                      <a:pt x="38836" y="127111"/>
                    </a:cubicBezTo>
                    <a:cubicBezTo>
                      <a:pt x="32766" y="128390"/>
                      <a:pt x="34970" y="134348"/>
                      <a:pt x="30102" y="140884"/>
                    </a:cubicBezTo>
                    <a:cubicBezTo>
                      <a:pt x="21247" y="152774"/>
                      <a:pt x="20980" y="165868"/>
                      <a:pt x="28887" y="176358"/>
                    </a:cubicBezTo>
                    <a:cubicBezTo>
                      <a:pt x="33885" y="182986"/>
                      <a:pt x="67458" y="201539"/>
                      <a:pt x="68245" y="202419"/>
                    </a:cubicBezTo>
                    <a:cubicBezTo>
                      <a:pt x="75719" y="210772"/>
                      <a:pt x="75133" y="210580"/>
                      <a:pt x="85676" y="220136"/>
                    </a:cubicBezTo>
                    <a:cubicBezTo>
                      <a:pt x="85230" y="222312"/>
                      <a:pt x="85178" y="225193"/>
                      <a:pt x="81439" y="225066"/>
                    </a:cubicBezTo>
                    <a:cubicBezTo>
                      <a:pt x="79042" y="224983"/>
                      <a:pt x="81168" y="230875"/>
                      <a:pt x="75679" y="233152"/>
                    </a:cubicBezTo>
                    <a:cubicBezTo>
                      <a:pt x="68573" y="236103"/>
                      <a:pt x="67641" y="245988"/>
                      <a:pt x="59416" y="247686"/>
                    </a:cubicBezTo>
                    <a:cubicBezTo>
                      <a:pt x="57592" y="248063"/>
                      <a:pt x="17184" y="299923"/>
                      <a:pt x="16904" y="300142"/>
                    </a:cubicBezTo>
                    <a:cubicBezTo>
                      <a:pt x="-11525" y="322123"/>
                      <a:pt x="57137" y="374439"/>
                      <a:pt x="92275" y="409750"/>
                    </a:cubicBezTo>
                    <a:cubicBezTo>
                      <a:pt x="83284" y="416519"/>
                      <a:pt x="84998" y="419868"/>
                      <a:pt x="80918" y="422490"/>
                    </a:cubicBezTo>
                    <a:cubicBezTo>
                      <a:pt x="69535" y="429792"/>
                      <a:pt x="67690" y="438649"/>
                      <a:pt x="58055" y="449121"/>
                    </a:cubicBezTo>
                    <a:cubicBezTo>
                      <a:pt x="53446" y="454133"/>
                      <a:pt x="47857" y="458380"/>
                      <a:pt x="43957" y="463861"/>
                    </a:cubicBezTo>
                    <a:cubicBezTo>
                      <a:pt x="-24" y="525580"/>
                      <a:pt x="-715" y="506020"/>
                      <a:pt x="17027" y="543748"/>
                    </a:cubicBezTo>
                    <a:cubicBezTo>
                      <a:pt x="23425" y="546870"/>
                      <a:pt x="26202" y="553248"/>
                      <a:pt x="30137" y="558541"/>
                    </a:cubicBezTo>
                    <a:cubicBezTo>
                      <a:pt x="34948" y="565011"/>
                      <a:pt x="55007" y="580378"/>
                      <a:pt x="58663" y="593288"/>
                    </a:cubicBezTo>
                    <a:cubicBezTo>
                      <a:pt x="59713" y="596996"/>
                      <a:pt x="77730" y="605248"/>
                      <a:pt x="81063" y="616539"/>
                    </a:cubicBezTo>
                    <a:cubicBezTo>
                      <a:pt x="81762" y="618925"/>
                      <a:pt x="81972" y="612844"/>
                      <a:pt x="92205" y="625982"/>
                    </a:cubicBezTo>
                    <a:cubicBezTo>
                      <a:pt x="86936" y="632207"/>
                      <a:pt x="80004" y="636808"/>
                      <a:pt x="75019" y="643340"/>
                    </a:cubicBezTo>
                    <a:cubicBezTo>
                      <a:pt x="74389" y="644163"/>
                      <a:pt x="70117" y="643905"/>
                      <a:pt x="69102" y="645678"/>
                    </a:cubicBezTo>
                    <a:cubicBezTo>
                      <a:pt x="69058" y="645752"/>
                      <a:pt x="32564" y="681279"/>
                      <a:pt x="24312" y="689903"/>
                    </a:cubicBezTo>
                    <a:cubicBezTo>
                      <a:pt x="44591" y="690262"/>
                      <a:pt x="64611" y="690617"/>
                      <a:pt x="84356" y="690963"/>
                    </a:cubicBezTo>
                    <a:cubicBezTo>
                      <a:pt x="89542" y="689907"/>
                      <a:pt x="83599" y="687022"/>
                      <a:pt x="96653" y="6798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26"/>
              <p:cNvSpPr/>
              <p:nvPr/>
            </p:nvSpPr>
            <p:spPr>
              <a:xfrm>
                <a:off x="5135408" y="4853557"/>
                <a:ext cx="138890" cy="675530"/>
              </a:xfrm>
              <a:custGeom>
                <a:avLst/>
                <a:gdLst/>
                <a:ahLst/>
                <a:cxnLst/>
                <a:rect l="l" t="t" r="r" b="b"/>
                <a:pathLst>
                  <a:path w="138890" h="675530" extrusionOk="0">
                    <a:moveTo>
                      <a:pt x="135251" y="618141"/>
                    </a:moveTo>
                    <a:cubicBezTo>
                      <a:pt x="145314" y="604666"/>
                      <a:pt x="125718" y="603742"/>
                      <a:pt x="124179" y="599566"/>
                    </a:cubicBezTo>
                    <a:cubicBezTo>
                      <a:pt x="120343" y="589107"/>
                      <a:pt x="107622" y="587330"/>
                      <a:pt x="104443" y="580273"/>
                    </a:cubicBezTo>
                    <a:cubicBezTo>
                      <a:pt x="97030" y="563825"/>
                      <a:pt x="82315" y="558878"/>
                      <a:pt x="60038" y="529660"/>
                    </a:cubicBezTo>
                    <a:cubicBezTo>
                      <a:pt x="64743" y="521828"/>
                      <a:pt x="68207" y="526136"/>
                      <a:pt x="81628" y="507569"/>
                    </a:cubicBezTo>
                    <a:cubicBezTo>
                      <a:pt x="101202" y="480492"/>
                      <a:pt x="130773" y="456042"/>
                      <a:pt x="128058" y="443478"/>
                    </a:cubicBezTo>
                    <a:cubicBezTo>
                      <a:pt x="125106" y="429797"/>
                      <a:pt x="60528" y="371654"/>
                      <a:pt x="54379" y="357816"/>
                    </a:cubicBezTo>
                    <a:cubicBezTo>
                      <a:pt x="53714" y="356323"/>
                      <a:pt x="52241" y="357142"/>
                      <a:pt x="47487" y="353315"/>
                    </a:cubicBezTo>
                    <a:cubicBezTo>
                      <a:pt x="54331" y="344280"/>
                      <a:pt x="90138" y="304323"/>
                      <a:pt x="96169" y="300746"/>
                    </a:cubicBezTo>
                    <a:cubicBezTo>
                      <a:pt x="106914" y="294372"/>
                      <a:pt x="102125" y="294236"/>
                      <a:pt x="108702" y="291806"/>
                    </a:cubicBezTo>
                    <a:cubicBezTo>
                      <a:pt x="113775" y="289933"/>
                      <a:pt x="112979" y="282302"/>
                      <a:pt x="119010" y="281265"/>
                    </a:cubicBezTo>
                    <a:cubicBezTo>
                      <a:pt x="119289" y="281216"/>
                      <a:pt x="118187" y="283896"/>
                      <a:pt x="123440" y="257462"/>
                    </a:cubicBezTo>
                    <a:cubicBezTo>
                      <a:pt x="121371" y="255396"/>
                      <a:pt x="120247" y="251841"/>
                      <a:pt x="119635" y="250357"/>
                    </a:cubicBezTo>
                    <a:cubicBezTo>
                      <a:pt x="89312" y="241877"/>
                      <a:pt x="64520" y="183437"/>
                      <a:pt x="55608" y="178700"/>
                    </a:cubicBezTo>
                    <a:cubicBezTo>
                      <a:pt x="49770" y="175605"/>
                      <a:pt x="46521" y="170492"/>
                      <a:pt x="44019" y="165006"/>
                    </a:cubicBezTo>
                    <a:cubicBezTo>
                      <a:pt x="45475" y="163750"/>
                      <a:pt x="46774" y="162165"/>
                      <a:pt x="48055" y="160401"/>
                    </a:cubicBezTo>
                    <a:cubicBezTo>
                      <a:pt x="62347" y="140691"/>
                      <a:pt x="81969" y="134527"/>
                      <a:pt x="97135" y="119144"/>
                    </a:cubicBezTo>
                    <a:cubicBezTo>
                      <a:pt x="118271" y="97701"/>
                      <a:pt x="123894" y="91130"/>
                      <a:pt x="137499" y="82912"/>
                    </a:cubicBezTo>
                    <a:cubicBezTo>
                      <a:pt x="134451" y="78683"/>
                      <a:pt x="140219" y="78561"/>
                      <a:pt x="138597" y="71048"/>
                    </a:cubicBezTo>
                    <a:cubicBezTo>
                      <a:pt x="138453" y="70370"/>
                      <a:pt x="138689" y="70541"/>
                      <a:pt x="138842" y="69074"/>
                    </a:cubicBezTo>
                    <a:cubicBezTo>
                      <a:pt x="133546" y="59950"/>
                      <a:pt x="141291" y="67896"/>
                      <a:pt x="75729" y="0"/>
                    </a:cubicBezTo>
                    <a:cubicBezTo>
                      <a:pt x="57978" y="512"/>
                      <a:pt x="40145" y="1024"/>
                      <a:pt x="22241" y="1537"/>
                    </a:cubicBezTo>
                    <a:cubicBezTo>
                      <a:pt x="33331" y="21911"/>
                      <a:pt x="40591" y="11755"/>
                      <a:pt x="54226" y="33753"/>
                    </a:cubicBezTo>
                    <a:cubicBezTo>
                      <a:pt x="58153" y="40097"/>
                      <a:pt x="89027" y="67410"/>
                      <a:pt x="91022" y="69166"/>
                    </a:cubicBezTo>
                    <a:cubicBezTo>
                      <a:pt x="68898" y="94163"/>
                      <a:pt x="66541" y="86944"/>
                      <a:pt x="44929" y="116162"/>
                    </a:cubicBezTo>
                    <a:cubicBezTo>
                      <a:pt x="38964" y="124222"/>
                      <a:pt x="29610" y="121897"/>
                      <a:pt x="13066" y="143559"/>
                    </a:cubicBezTo>
                    <a:cubicBezTo>
                      <a:pt x="6922" y="148488"/>
                      <a:pt x="4141" y="146523"/>
                      <a:pt x="1359" y="157415"/>
                    </a:cubicBezTo>
                    <a:cubicBezTo>
                      <a:pt x="939" y="159074"/>
                      <a:pt x="1622" y="161101"/>
                      <a:pt x="987" y="162611"/>
                    </a:cubicBezTo>
                    <a:cubicBezTo>
                      <a:pt x="-1479" y="168443"/>
                      <a:pt x="1040" y="173499"/>
                      <a:pt x="4525" y="177181"/>
                    </a:cubicBezTo>
                    <a:cubicBezTo>
                      <a:pt x="12694" y="185810"/>
                      <a:pt x="14382" y="194036"/>
                      <a:pt x="24642" y="200900"/>
                    </a:cubicBezTo>
                    <a:cubicBezTo>
                      <a:pt x="28739" y="203641"/>
                      <a:pt x="38898" y="225819"/>
                      <a:pt x="42375" y="229790"/>
                    </a:cubicBezTo>
                    <a:cubicBezTo>
                      <a:pt x="46039" y="233975"/>
                      <a:pt x="51235" y="236917"/>
                      <a:pt x="54506" y="241334"/>
                    </a:cubicBezTo>
                    <a:cubicBezTo>
                      <a:pt x="73205" y="266603"/>
                      <a:pt x="55280" y="243405"/>
                      <a:pt x="77386" y="263928"/>
                    </a:cubicBezTo>
                    <a:cubicBezTo>
                      <a:pt x="67783" y="274343"/>
                      <a:pt x="57873" y="289666"/>
                      <a:pt x="45222" y="299393"/>
                    </a:cubicBezTo>
                    <a:cubicBezTo>
                      <a:pt x="42196" y="301727"/>
                      <a:pt x="38360" y="304279"/>
                      <a:pt x="37206" y="307545"/>
                    </a:cubicBezTo>
                    <a:cubicBezTo>
                      <a:pt x="33476" y="318096"/>
                      <a:pt x="23540" y="324531"/>
                      <a:pt x="19976" y="335007"/>
                    </a:cubicBezTo>
                    <a:cubicBezTo>
                      <a:pt x="13893" y="339740"/>
                      <a:pt x="16272" y="344884"/>
                      <a:pt x="12030" y="348329"/>
                    </a:cubicBezTo>
                    <a:cubicBezTo>
                      <a:pt x="1425" y="356949"/>
                      <a:pt x="11181" y="373528"/>
                      <a:pt x="18944" y="384823"/>
                    </a:cubicBezTo>
                    <a:cubicBezTo>
                      <a:pt x="19879" y="386189"/>
                      <a:pt x="33620" y="389919"/>
                      <a:pt x="43700" y="406178"/>
                    </a:cubicBezTo>
                    <a:cubicBezTo>
                      <a:pt x="47631" y="412526"/>
                      <a:pt x="77443" y="439047"/>
                      <a:pt x="83369" y="444034"/>
                    </a:cubicBezTo>
                    <a:cubicBezTo>
                      <a:pt x="66042" y="459991"/>
                      <a:pt x="85192" y="436495"/>
                      <a:pt x="60047" y="471527"/>
                    </a:cubicBezTo>
                    <a:cubicBezTo>
                      <a:pt x="36747" y="503945"/>
                      <a:pt x="26019" y="510201"/>
                      <a:pt x="16084" y="534695"/>
                    </a:cubicBezTo>
                    <a:cubicBezTo>
                      <a:pt x="10831" y="547644"/>
                      <a:pt x="20483" y="550801"/>
                      <a:pt x="51042" y="578517"/>
                    </a:cubicBezTo>
                    <a:cubicBezTo>
                      <a:pt x="78641" y="603545"/>
                      <a:pt x="82302" y="610340"/>
                      <a:pt x="89998" y="617095"/>
                    </a:cubicBezTo>
                    <a:cubicBezTo>
                      <a:pt x="61748" y="640298"/>
                      <a:pt x="73870" y="630001"/>
                      <a:pt x="43591" y="662546"/>
                    </a:cubicBezTo>
                    <a:cubicBezTo>
                      <a:pt x="37394" y="669209"/>
                      <a:pt x="33550" y="672799"/>
                      <a:pt x="33900" y="674756"/>
                    </a:cubicBezTo>
                    <a:cubicBezTo>
                      <a:pt x="49556" y="675010"/>
                      <a:pt x="65168" y="675268"/>
                      <a:pt x="80723" y="675531"/>
                    </a:cubicBezTo>
                    <a:cubicBezTo>
                      <a:pt x="121354" y="637938"/>
                      <a:pt x="131552" y="638848"/>
                      <a:pt x="135251" y="6181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2" name="Google Shape;2442;p26"/>
              <p:cNvSpPr/>
              <p:nvPr/>
            </p:nvSpPr>
            <p:spPr>
              <a:xfrm>
                <a:off x="4814794" y="4863293"/>
                <a:ext cx="143127" cy="661411"/>
              </a:xfrm>
              <a:custGeom>
                <a:avLst/>
                <a:gdLst/>
                <a:ahLst/>
                <a:cxnLst/>
                <a:rect l="l" t="t" r="r" b="b"/>
                <a:pathLst>
                  <a:path w="143127" h="661411" extrusionOk="0">
                    <a:moveTo>
                      <a:pt x="128856" y="592811"/>
                    </a:moveTo>
                    <a:cubicBezTo>
                      <a:pt x="122734" y="576626"/>
                      <a:pt x="109186" y="577046"/>
                      <a:pt x="105477" y="566574"/>
                    </a:cubicBezTo>
                    <a:cubicBezTo>
                      <a:pt x="104874" y="564867"/>
                      <a:pt x="102718" y="563269"/>
                      <a:pt x="100907" y="562529"/>
                    </a:cubicBezTo>
                    <a:cubicBezTo>
                      <a:pt x="96189" y="560607"/>
                      <a:pt x="79409" y="536875"/>
                      <a:pt x="64750" y="527970"/>
                    </a:cubicBezTo>
                    <a:cubicBezTo>
                      <a:pt x="60775" y="525554"/>
                      <a:pt x="69246" y="530742"/>
                      <a:pt x="46366" y="509653"/>
                    </a:cubicBezTo>
                    <a:cubicBezTo>
                      <a:pt x="105858" y="440028"/>
                      <a:pt x="127338" y="424740"/>
                      <a:pt x="131239" y="412447"/>
                    </a:cubicBezTo>
                    <a:cubicBezTo>
                      <a:pt x="162223" y="402825"/>
                      <a:pt x="114390" y="370437"/>
                      <a:pt x="96910" y="346197"/>
                    </a:cubicBezTo>
                    <a:cubicBezTo>
                      <a:pt x="88081" y="333952"/>
                      <a:pt x="73584" y="326939"/>
                      <a:pt x="67238" y="312676"/>
                    </a:cubicBezTo>
                    <a:cubicBezTo>
                      <a:pt x="66561" y="311148"/>
                      <a:pt x="65008" y="312019"/>
                      <a:pt x="60106" y="307987"/>
                    </a:cubicBezTo>
                    <a:cubicBezTo>
                      <a:pt x="86660" y="271375"/>
                      <a:pt x="99215" y="271139"/>
                      <a:pt x="97146" y="260886"/>
                    </a:cubicBezTo>
                    <a:cubicBezTo>
                      <a:pt x="121164" y="240730"/>
                      <a:pt x="109772" y="242004"/>
                      <a:pt x="116602" y="239202"/>
                    </a:cubicBezTo>
                    <a:cubicBezTo>
                      <a:pt x="117197" y="238961"/>
                      <a:pt x="116616" y="235437"/>
                      <a:pt x="116288" y="233485"/>
                    </a:cubicBezTo>
                    <a:cubicBezTo>
                      <a:pt x="110856" y="201395"/>
                      <a:pt x="91798" y="195248"/>
                      <a:pt x="85964" y="177409"/>
                    </a:cubicBezTo>
                    <a:cubicBezTo>
                      <a:pt x="85623" y="176362"/>
                      <a:pt x="84469" y="175600"/>
                      <a:pt x="83782" y="174642"/>
                    </a:cubicBezTo>
                    <a:cubicBezTo>
                      <a:pt x="78495" y="167344"/>
                      <a:pt x="81770" y="154495"/>
                      <a:pt x="78919" y="152008"/>
                    </a:cubicBezTo>
                    <a:cubicBezTo>
                      <a:pt x="79090" y="151772"/>
                      <a:pt x="79356" y="151553"/>
                      <a:pt x="79453" y="151303"/>
                    </a:cubicBezTo>
                    <a:cubicBezTo>
                      <a:pt x="84346" y="138091"/>
                      <a:pt x="96005" y="129830"/>
                      <a:pt x="103374" y="118443"/>
                    </a:cubicBezTo>
                    <a:cubicBezTo>
                      <a:pt x="111390" y="106054"/>
                      <a:pt x="181963" y="88315"/>
                      <a:pt x="113528" y="36450"/>
                    </a:cubicBezTo>
                    <a:cubicBezTo>
                      <a:pt x="87346" y="16605"/>
                      <a:pt x="92939" y="17984"/>
                      <a:pt x="74800" y="0"/>
                    </a:cubicBezTo>
                    <a:cubicBezTo>
                      <a:pt x="8241" y="2233"/>
                      <a:pt x="12854" y="289"/>
                      <a:pt x="17735" y="5954"/>
                    </a:cubicBezTo>
                    <a:cubicBezTo>
                      <a:pt x="23459" y="12595"/>
                      <a:pt x="25379" y="16207"/>
                      <a:pt x="27701" y="16955"/>
                    </a:cubicBezTo>
                    <a:cubicBezTo>
                      <a:pt x="32162" y="18405"/>
                      <a:pt x="53441" y="39510"/>
                      <a:pt x="56218" y="43766"/>
                    </a:cubicBezTo>
                    <a:cubicBezTo>
                      <a:pt x="64243" y="56085"/>
                      <a:pt x="79252" y="59403"/>
                      <a:pt x="91072" y="73509"/>
                    </a:cubicBezTo>
                    <a:cubicBezTo>
                      <a:pt x="93438" y="76332"/>
                      <a:pt x="94234" y="75733"/>
                      <a:pt x="97641" y="77742"/>
                    </a:cubicBezTo>
                    <a:cubicBezTo>
                      <a:pt x="97474" y="78022"/>
                      <a:pt x="50266" y="126630"/>
                      <a:pt x="41341" y="126835"/>
                    </a:cubicBezTo>
                    <a:cubicBezTo>
                      <a:pt x="32052" y="155532"/>
                      <a:pt x="30382" y="143125"/>
                      <a:pt x="80393" y="226480"/>
                    </a:cubicBezTo>
                    <a:cubicBezTo>
                      <a:pt x="81364" y="228104"/>
                      <a:pt x="81495" y="226301"/>
                      <a:pt x="77660" y="229111"/>
                    </a:cubicBezTo>
                    <a:cubicBezTo>
                      <a:pt x="54548" y="246049"/>
                      <a:pt x="66202" y="244631"/>
                      <a:pt x="59100" y="250383"/>
                    </a:cubicBezTo>
                    <a:cubicBezTo>
                      <a:pt x="46178" y="260851"/>
                      <a:pt x="26533" y="289219"/>
                      <a:pt x="25995" y="291010"/>
                    </a:cubicBezTo>
                    <a:cubicBezTo>
                      <a:pt x="19388" y="292809"/>
                      <a:pt x="21264" y="299800"/>
                      <a:pt x="18303" y="303920"/>
                    </a:cubicBezTo>
                    <a:cubicBezTo>
                      <a:pt x="13550" y="310531"/>
                      <a:pt x="16724" y="332604"/>
                      <a:pt x="34020" y="340966"/>
                    </a:cubicBezTo>
                    <a:cubicBezTo>
                      <a:pt x="54434" y="350838"/>
                      <a:pt x="39771" y="348920"/>
                      <a:pt x="91501" y="394783"/>
                    </a:cubicBezTo>
                    <a:cubicBezTo>
                      <a:pt x="80690" y="405176"/>
                      <a:pt x="67120" y="422582"/>
                      <a:pt x="65743" y="424859"/>
                    </a:cubicBezTo>
                    <a:cubicBezTo>
                      <a:pt x="65214" y="425734"/>
                      <a:pt x="60924" y="425970"/>
                      <a:pt x="60110" y="427814"/>
                    </a:cubicBezTo>
                    <a:cubicBezTo>
                      <a:pt x="59988" y="428098"/>
                      <a:pt x="9999" y="489646"/>
                      <a:pt x="8157" y="491074"/>
                    </a:cubicBezTo>
                    <a:cubicBezTo>
                      <a:pt x="-1511" y="498551"/>
                      <a:pt x="2529" y="508633"/>
                      <a:pt x="841" y="512066"/>
                    </a:cubicBezTo>
                    <a:cubicBezTo>
                      <a:pt x="-1888" y="517604"/>
                      <a:pt x="2311" y="519158"/>
                      <a:pt x="9277" y="524236"/>
                    </a:cubicBezTo>
                    <a:cubicBezTo>
                      <a:pt x="30063" y="556689"/>
                      <a:pt x="101130" y="608742"/>
                      <a:pt x="88654" y="614227"/>
                    </a:cubicBezTo>
                    <a:cubicBezTo>
                      <a:pt x="88374" y="614350"/>
                      <a:pt x="52099" y="655756"/>
                      <a:pt x="51893" y="656040"/>
                    </a:cubicBezTo>
                    <a:cubicBezTo>
                      <a:pt x="50196" y="658356"/>
                      <a:pt x="48194" y="659840"/>
                      <a:pt x="47542" y="660825"/>
                    </a:cubicBezTo>
                    <a:cubicBezTo>
                      <a:pt x="65402" y="661009"/>
                      <a:pt x="83292" y="661206"/>
                      <a:pt x="101200" y="661412"/>
                    </a:cubicBezTo>
                    <a:cubicBezTo>
                      <a:pt x="111814" y="648265"/>
                      <a:pt x="135070" y="622825"/>
                      <a:pt x="135337" y="622637"/>
                    </a:cubicBezTo>
                    <a:cubicBezTo>
                      <a:pt x="148548" y="613431"/>
                      <a:pt x="142951" y="596112"/>
                      <a:pt x="128856" y="5928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FED29A-AE42-DC45-A574-C1E7510320E6}"/>
              </a:ext>
            </a:extLst>
          </p:cNvPr>
          <p:cNvSpPr txBox="1"/>
          <p:nvPr/>
        </p:nvSpPr>
        <p:spPr>
          <a:xfrm>
            <a:off x="1500871" y="1200131"/>
            <a:ext cx="6877671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1. Mood stabilizers are used to treat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ElectraLTStd-Bold"/>
              </a:rPr>
              <a:t>acute mania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and to </a:t>
            </a:r>
            <a:r>
              <a:rPr lang="en-US" sz="1800" b="0" i="0" u="sng" strike="noStrike" baseline="0" dirty="0">
                <a:solidFill>
                  <a:srgbClr val="000000"/>
                </a:solidFill>
                <a:latin typeface="ElectraLTStd-Regular"/>
              </a:rPr>
              <a:t>help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ElectraLTStd-Bold"/>
              </a:rPr>
              <a:t>prevent</a:t>
            </a:r>
          </a:p>
          <a:p>
            <a:pPr algn="l"/>
            <a:r>
              <a:rPr lang="en-US" sz="1800" b="1" i="0" u="sng" strike="noStrike" baseline="0" dirty="0">
                <a:solidFill>
                  <a:srgbClr val="000000"/>
                </a:solidFill>
                <a:latin typeface="ElectraLTStd-Bold"/>
              </a:rPr>
              <a:t>relapses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ElectraLTStd-Bold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of manic episodes (maintenance treatment) in bipolar disorder and schizoaffective disorder 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2. Less commonly, they may be used for: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Augmentation of antidepressants in patients with major depression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refractory to monotherapy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Potentiation of antipsychotics in patients with schizophrenia or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schizoaffective disorder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Treatment of aggression and impulsivity (e.g., neurocognitive disorders,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intellectual disability, personality disorders, other medical conditions)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■■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Enhancement of abstinence in treatment of alcoholism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EB25E4-9A29-9316-4A40-D50CBE66B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84521" cy="103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B54BFF-D487-CCA6-EF03-E9993A20729B}"/>
              </a:ext>
            </a:extLst>
          </p:cNvPr>
          <p:cNvSpPr txBox="1"/>
          <p:nvPr/>
        </p:nvSpPr>
        <p:spPr>
          <a:xfrm>
            <a:off x="62083" y="302529"/>
            <a:ext cx="16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12442-F07E-F5DF-0A42-ED16C81EBBC2}"/>
              </a:ext>
            </a:extLst>
          </p:cNvPr>
          <p:cNvSpPr txBox="1"/>
          <p:nvPr/>
        </p:nvSpPr>
        <p:spPr>
          <a:xfrm>
            <a:off x="1887279" y="240974"/>
            <a:ext cx="536944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0" i="0" u="none" strike="noStrik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ELECTROCONVULSIVE THERAPY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F05E4-CECA-FBAE-C4AA-6C0ABA2F874D}"/>
              </a:ext>
            </a:extLst>
          </p:cNvPr>
          <p:cNvSpPr txBox="1"/>
          <p:nvPr/>
        </p:nvSpPr>
        <p:spPr>
          <a:xfrm>
            <a:off x="0" y="1066722"/>
            <a:ext cx="58177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ElectraLTStd-Regular"/>
              </a:rPr>
              <a:t>ECT is </a:t>
            </a:r>
            <a:r>
              <a:rPr lang="en-US" sz="1800" b="1" i="0" u="none" strike="noStrike" baseline="0" dirty="0">
                <a:latin typeface="ElectraLTStd-Bold"/>
              </a:rPr>
              <a:t>the most effective </a:t>
            </a:r>
            <a:r>
              <a:rPr lang="en-US" sz="1800" b="0" i="0" u="none" strike="noStrike" baseline="0" dirty="0">
                <a:latin typeface="ElectraLTStd-Regular"/>
              </a:rPr>
              <a:t>treatment for major depressive disorder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ElectraLTStd-Regular"/>
              </a:rPr>
              <a:t>A generalized tonic-</a:t>
            </a:r>
            <a:r>
              <a:rPr lang="en-US" sz="1800" b="0" i="0" u="none" strike="noStrike" baseline="0" dirty="0" err="1">
                <a:latin typeface="ElectraLTStd-Regular"/>
              </a:rPr>
              <a:t>clonic</a:t>
            </a:r>
            <a:r>
              <a:rPr lang="en-US" sz="1800" b="0" i="0" u="none" strike="noStrike" baseline="0" dirty="0">
                <a:latin typeface="ElectraLTStd-Regular"/>
              </a:rPr>
              <a:t> seizure is then induced using unilateral or bilateral electrodes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ElectraLTStd-Regular"/>
            </a:endParaRPr>
          </a:p>
          <a:p>
            <a:pPr algn="l"/>
            <a:endParaRPr lang="en-US" dirty="0"/>
          </a:p>
        </p:txBody>
      </p:sp>
      <p:pic>
        <p:nvPicPr>
          <p:cNvPr id="10" name="Picture 9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2B0934A9-ADFC-F37C-344E-B2B4B8625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30" t="11666" r="14891" b="15066"/>
          <a:stretch/>
        </p:blipFill>
        <p:spPr>
          <a:xfrm>
            <a:off x="5817721" y="764194"/>
            <a:ext cx="3264196" cy="2000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87521F-6248-1760-DFCD-080D69F9115F}"/>
              </a:ext>
            </a:extLst>
          </p:cNvPr>
          <p:cNvSpPr txBox="1"/>
          <p:nvPr/>
        </p:nvSpPr>
        <p:spPr>
          <a:xfrm>
            <a:off x="212650" y="2811623"/>
            <a:ext cx="8718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ElectraLTStd-Regular"/>
              </a:rPr>
              <a:t>It is often used in patients who cannot tolerate medications or who have failed other treatments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ElectraLTStd-Regular"/>
              </a:rPr>
              <a:t>premedicated with atropine, and then given general anesthesia and muscle relaxants.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ElectraLTStd-Regular"/>
              </a:rPr>
              <a:t>typically a course of 8–12 sessions given three times weekly.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ElectraLTStd-Regular"/>
              </a:rPr>
              <a:t> Monthly </a:t>
            </a:r>
            <a:r>
              <a:rPr lang="en-US" sz="1800" b="0" i="1" u="none" strike="noStrike" baseline="0" dirty="0">
                <a:latin typeface="ElectraLTStd-Cursive"/>
              </a:rPr>
              <a:t>maintenance ECT </a:t>
            </a:r>
            <a:r>
              <a:rPr lang="en-US" sz="1800" b="0" i="0" u="none" strike="noStrike" baseline="0" dirty="0">
                <a:latin typeface="ElectraLTStd-Regular"/>
              </a:rPr>
              <a:t>is often used to prevent relapse of symptoms.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ElectraLTStd-Regular"/>
              </a:rPr>
              <a:t>The most common side effects are muscle soreness, headaches, amnesia, seizure and confusion. And heart problems in long term but its rare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ElectraLTStd-Regular"/>
              </a:rPr>
              <a:t>Contraindicated if there is space occupying intracranial lesion ( increase </a:t>
            </a:r>
            <a:r>
              <a:rPr lang="en-US" sz="1800" dirty="0" err="1">
                <a:latin typeface="ElectraLTStd-Regular"/>
              </a:rPr>
              <a:t>icp</a:t>
            </a:r>
            <a:r>
              <a:rPr lang="en-US" sz="1800" dirty="0">
                <a:latin typeface="ElectraLTStd-Regular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16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4" name="Google Shape;1864;p22"/>
          <p:cNvGrpSpPr/>
          <p:nvPr/>
        </p:nvGrpSpPr>
        <p:grpSpPr>
          <a:xfrm>
            <a:off x="1935191" y="1685260"/>
            <a:ext cx="5273663" cy="1750803"/>
            <a:chOff x="0" y="0"/>
            <a:chExt cx="14063100" cy="4668809"/>
          </a:xfrm>
        </p:grpSpPr>
        <p:sp>
          <p:nvSpPr>
            <p:cNvPr id="1865" name="Google Shape;1865;p22"/>
            <p:cNvSpPr txBox="1"/>
            <p:nvPr/>
          </p:nvSpPr>
          <p:spPr>
            <a:xfrm>
              <a:off x="0" y="0"/>
              <a:ext cx="140631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It's so lovely to </a:t>
              </a:r>
              <a:endParaRPr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meet all of you!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866" name="Google Shape;1866;p22"/>
            <p:cNvSpPr txBox="1"/>
            <p:nvPr/>
          </p:nvSpPr>
          <p:spPr>
            <a:xfrm>
              <a:off x="388072" y="3929909"/>
              <a:ext cx="13286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Thank you for listening.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2"/>
          <p:cNvSpPr txBox="1"/>
          <p:nvPr/>
        </p:nvSpPr>
        <p:spPr>
          <a:xfrm>
            <a:off x="514350" y="514350"/>
            <a:ext cx="75621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Mood stabilizers include :</a:t>
            </a:r>
          </a:p>
        </p:txBody>
      </p:sp>
      <p:grpSp>
        <p:nvGrpSpPr>
          <p:cNvPr id="766" name="Google Shape;766;p12"/>
          <p:cNvGrpSpPr/>
          <p:nvPr/>
        </p:nvGrpSpPr>
        <p:grpSpPr>
          <a:xfrm>
            <a:off x="514350" y="2334657"/>
            <a:ext cx="2570625" cy="632609"/>
            <a:chOff x="0" y="-66675"/>
            <a:chExt cx="6855000" cy="1686957"/>
          </a:xfrm>
        </p:grpSpPr>
        <p:sp>
          <p:nvSpPr>
            <p:cNvPr id="767" name="Google Shape;767;p12"/>
            <p:cNvSpPr txBox="1"/>
            <p:nvPr/>
          </p:nvSpPr>
          <p:spPr>
            <a:xfrm>
              <a:off x="0" y="1275573"/>
              <a:ext cx="6855000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52400" marR="0" lvl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endParaRPr sz="7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68" name="Google Shape;768;p12"/>
            <p:cNvSpPr txBox="1"/>
            <p:nvPr/>
          </p:nvSpPr>
          <p:spPr>
            <a:xfrm>
              <a:off x="0" y="-66675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1. lithium</a:t>
              </a:r>
              <a:endParaRPr sz="7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grpSp>
        <p:nvGrpSpPr>
          <p:cNvPr id="769" name="Google Shape;769;p12"/>
          <p:cNvGrpSpPr/>
          <p:nvPr/>
        </p:nvGrpSpPr>
        <p:grpSpPr>
          <a:xfrm>
            <a:off x="3286675" y="2334657"/>
            <a:ext cx="2570625" cy="1659758"/>
            <a:chOff x="0" y="-66675"/>
            <a:chExt cx="6855000" cy="4426020"/>
          </a:xfrm>
        </p:grpSpPr>
        <p:sp>
          <p:nvSpPr>
            <p:cNvPr id="770" name="Google Shape;770;p12"/>
            <p:cNvSpPr txBox="1"/>
            <p:nvPr/>
          </p:nvSpPr>
          <p:spPr>
            <a:xfrm>
              <a:off x="78405" y="1404690"/>
              <a:ext cx="6776595" cy="2954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l"/>
              <a:r>
                <a:rPr lang="en-US" sz="1800" b="0" i="0" u="none" strike="noStrike" baseline="0" dirty="0">
                  <a:latin typeface="ElectraLTStd-Regular"/>
                </a:rPr>
                <a:t>most commonly</a:t>
              </a:r>
              <a:endParaRPr lang="en-US" sz="1800" dirty="0">
                <a:latin typeface="ElectraLTStd-Regular"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latin typeface="ElectraLTStd-Regular"/>
                </a:rPr>
                <a:t>valproic acid,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latin typeface="ElectraLTStd-Regular"/>
                </a:rPr>
                <a:t>lamotrigine,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latin typeface="ElectraLTStd-Regular"/>
                </a:rPr>
                <a:t> and carbamazepine.</a:t>
              </a:r>
              <a:endParaRPr sz="7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71" name="Google Shape;771;p12"/>
            <p:cNvSpPr txBox="1"/>
            <p:nvPr/>
          </p:nvSpPr>
          <p:spPr>
            <a:xfrm>
              <a:off x="0" y="-66675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2. anticonvulsants</a:t>
              </a:r>
              <a:endParaRPr sz="7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grpSp>
        <p:nvGrpSpPr>
          <p:cNvPr id="772" name="Google Shape;772;p12"/>
          <p:cNvGrpSpPr/>
          <p:nvPr/>
        </p:nvGrpSpPr>
        <p:grpSpPr>
          <a:xfrm>
            <a:off x="6059000" y="2334657"/>
            <a:ext cx="2570625" cy="798809"/>
            <a:chOff x="0" y="-66675"/>
            <a:chExt cx="6855000" cy="2130157"/>
          </a:xfrm>
        </p:grpSpPr>
        <p:sp>
          <p:nvSpPr>
            <p:cNvPr id="773" name="Google Shape;773;p12"/>
            <p:cNvSpPr txBox="1"/>
            <p:nvPr/>
          </p:nvSpPr>
          <p:spPr>
            <a:xfrm>
              <a:off x="0" y="1275573"/>
              <a:ext cx="6855000" cy="787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30480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"/>
                <a:buChar char="●"/>
              </a:pPr>
              <a:r>
                <a:rPr lang="en-US" sz="160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olanzapine</a:t>
              </a:r>
              <a:endParaRPr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74" name="Google Shape;774;p12"/>
            <p:cNvSpPr txBox="1"/>
            <p:nvPr/>
          </p:nvSpPr>
          <p:spPr>
            <a:xfrm>
              <a:off x="0" y="-66675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3. antisychotics</a:t>
              </a:r>
              <a:endParaRPr sz="7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grpSp>
        <p:nvGrpSpPr>
          <p:cNvPr id="775" name="Google Shape;775;p12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776" name="Google Shape;776;p12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7" name="Google Shape;777;p12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778" name="Google Shape;778;p12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2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2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2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2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2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12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12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2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2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2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2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0" name="Google Shape;790;p12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975702-B306-B399-2811-7F89FA944E69}"/>
              </a:ext>
            </a:extLst>
          </p:cNvPr>
          <p:cNvSpPr txBox="1"/>
          <p:nvPr/>
        </p:nvSpPr>
        <p:spPr>
          <a:xfrm>
            <a:off x="198303" y="2822631"/>
            <a:ext cx="254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the first-line mood stabilizer .</a:t>
            </a:r>
            <a:endParaRPr lang="en-US" sz="1800" b="0" i="0" u="none" strike="noStrike" baseline="0" dirty="0">
              <a:latin typeface="ElectraLTStd-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"/>
          <p:cNvSpPr txBox="1"/>
          <p:nvPr/>
        </p:nvSpPr>
        <p:spPr>
          <a:xfrm>
            <a:off x="1538071" y="514352"/>
            <a:ext cx="33909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Lithium</a:t>
            </a:r>
            <a:endParaRPr sz="7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851" name="Google Shape;851;p15"/>
          <p:cNvGrpSpPr/>
          <p:nvPr/>
        </p:nvGrpSpPr>
        <p:grpSpPr>
          <a:xfrm>
            <a:off x="4211698" y="523299"/>
            <a:ext cx="5185690" cy="4456325"/>
            <a:chOff x="5749741" y="523299"/>
            <a:chExt cx="2725492" cy="3828407"/>
          </a:xfrm>
        </p:grpSpPr>
        <p:sp>
          <p:nvSpPr>
            <p:cNvPr id="852" name="Google Shape;852;p15"/>
            <p:cNvSpPr/>
            <p:nvPr/>
          </p:nvSpPr>
          <p:spPr>
            <a:xfrm rot="-155436">
              <a:off x="5873295" y="671446"/>
              <a:ext cx="2521300" cy="3625133"/>
            </a:xfrm>
            <a:custGeom>
              <a:avLst/>
              <a:gdLst/>
              <a:ahLst/>
              <a:cxnLst/>
              <a:rect l="l" t="t" r="r" b="b"/>
              <a:pathLst>
                <a:path w="5042489" h="7250106" extrusionOk="0">
                  <a:moveTo>
                    <a:pt x="4824412" y="156435"/>
                  </a:moveTo>
                  <a:cubicBezTo>
                    <a:pt x="4797175" y="150385"/>
                    <a:pt x="4768759" y="149773"/>
                    <a:pt x="4740731" y="149220"/>
                  </a:cubicBezTo>
                  <a:cubicBezTo>
                    <a:pt x="4466216" y="143857"/>
                    <a:pt x="4192492" y="133923"/>
                    <a:pt x="3918156" y="124392"/>
                  </a:cubicBezTo>
                  <a:cubicBezTo>
                    <a:pt x="3643283" y="114846"/>
                    <a:pt x="3368410" y="104912"/>
                    <a:pt x="3093566" y="94485"/>
                  </a:cubicBezTo>
                  <a:cubicBezTo>
                    <a:pt x="2545118" y="73676"/>
                    <a:pt x="1996626" y="50581"/>
                    <a:pt x="1448103" y="32207"/>
                  </a:cubicBezTo>
                  <a:cubicBezTo>
                    <a:pt x="1447028" y="18553"/>
                    <a:pt x="1021294" y="16222"/>
                    <a:pt x="988085" y="15326"/>
                  </a:cubicBezTo>
                  <a:cubicBezTo>
                    <a:pt x="808584" y="10501"/>
                    <a:pt x="629128" y="3973"/>
                    <a:pt x="449582" y="1269"/>
                  </a:cubicBezTo>
                  <a:cubicBezTo>
                    <a:pt x="361108" y="-61"/>
                    <a:pt x="272545" y="-763"/>
                    <a:pt x="184116" y="1299"/>
                  </a:cubicBezTo>
                  <a:cubicBezTo>
                    <a:pt x="131017" y="2524"/>
                    <a:pt x="65957" y="821"/>
                    <a:pt x="56072" y="67387"/>
                  </a:cubicBezTo>
                  <a:cubicBezTo>
                    <a:pt x="39109" y="181562"/>
                    <a:pt x="59611" y="313454"/>
                    <a:pt x="61582" y="429003"/>
                  </a:cubicBezTo>
                  <a:cubicBezTo>
                    <a:pt x="69018" y="866896"/>
                    <a:pt x="68674" y="1305207"/>
                    <a:pt x="80575" y="1742876"/>
                  </a:cubicBezTo>
                  <a:cubicBezTo>
                    <a:pt x="80486" y="1751675"/>
                    <a:pt x="80381" y="1760458"/>
                    <a:pt x="80292" y="1769257"/>
                  </a:cubicBezTo>
                  <a:cubicBezTo>
                    <a:pt x="70631" y="2648434"/>
                    <a:pt x="60969" y="3527610"/>
                    <a:pt x="51308" y="4406787"/>
                  </a:cubicBezTo>
                  <a:lnTo>
                    <a:pt x="36824" y="5725544"/>
                  </a:lnTo>
                  <a:cubicBezTo>
                    <a:pt x="34270" y="5958196"/>
                    <a:pt x="41513" y="6194942"/>
                    <a:pt x="39945" y="6430223"/>
                  </a:cubicBezTo>
                  <a:cubicBezTo>
                    <a:pt x="34703" y="6493682"/>
                    <a:pt x="31179" y="6557305"/>
                    <a:pt x="28103" y="6621048"/>
                  </a:cubicBezTo>
                  <a:cubicBezTo>
                    <a:pt x="20518" y="6778306"/>
                    <a:pt x="-13662" y="6960093"/>
                    <a:pt x="6034" y="7116081"/>
                  </a:cubicBezTo>
                  <a:cubicBezTo>
                    <a:pt x="25102" y="7267049"/>
                    <a:pt x="184639" y="7238218"/>
                    <a:pt x="312369" y="7241191"/>
                  </a:cubicBezTo>
                  <a:cubicBezTo>
                    <a:pt x="1847258" y="7276834"/>
                    <a:pt x="3383730" y="7203665"/>
                    <a:pt x="4909884" y="7056446"/>
                  </a:cubicBezTo>
                  <a:cubicBezTo>
                    <a:pt x="5002075" y="7047558"/>
                    <a:pt x="5035434" y="7034651"/>
                    <a:pt x="5040272" y="6931276"/>
                  </a:cubicBezTo>
                  <a:cubicBezTo>
                    <a:pt x="5046664" y="6794275"/>
                    <a:pt x="5037629" y="6654436"/>
                    <a:pt x="5033389" y="6517420"/>
                  </a:cubicBezTo>
                  <a:cubicBezTo>
                    <a:pt x="5015992" y="5955208"/>
                    <a:pt x="4986233" y="5396583"/>
                    <a:pt x="4974615" y="4833849"/>
                  </a:cubicBezTo>
                  <a:cubicBezTo>
                    <a:pt x="4959085" y="3950789"/>
                    <a:pt x="4943571" y="3067743"/>
                    <a:pt x="4928042" y="2184682"/>
                  </a:cubicBezTo>
                  <a:cubicBezTo>
                    <a:pt x="4917753" y="1599720"/>
                    <a:pt x="4908286" y="1017880"/>
                    <a:pt x="4923830" y="433052"/>
                  </a:cubicBezTo>
                  <a:cubicBezTo>
                    <a:pt x="4926414" y="335951"/>
                    <a:pt x="4964909" y="201236"/>
                    <a:pt x="4841987" y="161216"/>
                  </a:cubicBezTo>
                  <a:cubicBezTo>
                    <a:pt x="4836193" y="159318"/>
                    <a:pt x="4830325" y="157750"/>
                    <a:pt x="4824412" y="15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 rot="-154594">
              <a:off x="5896120" y="818532"/>
              <a:ext cx="2468521" cy="3420871"/>
            </a:xfrm>
            <a:custGeom>
              <a:avLst/>
              <a:gdLst/>
              <a:ahLst/>
              <a:cxnLst/>
              <a:rect l="l" t="t" r="r" b="b"/>
              <a:pathLst>
                <a:path w="4932050" h="6834826" extrusionOk="0">
                  <a:moveTo>
                    <a:pt x="4930544" y="6567229"/>
                  </a:moveTo>
                  <a:cubicBezTo>
                    <a:pt x="4939667" y="6413705"/>
                    <a:pt x="4904905" y="6250099"/>
                    <a:pt x="4892227" y="6096815"/>
                  </a:cubicBezTo>
                  <a:cubicBezTo>
                    <a:pt x="4878072" y="5925694"/>
                    <a:pt x="4865887" y="5754409"/>
                    <a:pt x="4855643" y="5583020"/>
                  </a:cubicBezTo>
                  <a:cubicBezTo>
                    <a:pt x="4802201" y="4688815"/>
                    <a:pt x="4793032" y="3790637"/>
                    <a:pt x="4781654" y="2894998"/>
                  </a:cubicBezTo>
                  <a:cubicBezTo>
                    <a:pt x="4771709" y="2112728"/>
                    <a:pt x="4743935" y="1324243"/>
                    <a:pt x="4769096" y="542241"/>
                  </a:cubicBezTo>
                  <a:cubicBezTo>
                    <a:pt x="4769260" y="532143"/>
                    <a:pt x="4769424" y="522224"/>
                    <a:pt x="4769424" y="512140"/>
                  </a:cubicBezTo>
                  <a:cubicBezTo>
                    <a:pt x="4770410" y="359618"/>
                    <a:pt x="4766124" y="207111"/>
                    <a:pt x="4758837" y="54753"/>
                  </a:cubicBezTo>
                  <a:cubicBezTo>
                    <a:pt x="4757359" y="25309"/>
                    <a:pt x="4734692" y="-326"/>
                    <a:pt x="4703782" y="3"/>
                  </a:cubicBezTo>
                  <a:cubicBezTo>
                    <a:pt x="3963514" y="6950"/>
                    <a:pt x="3223232" y="14060"/>
                    <a:pt x="2482964" y="21171"/>
                  </a:cubicBezTo>
                  <a:cubicBezTo>
                    <a:pt x="1742696" y="28117"/>
                    <a:pt x="1002428" y="34078"/>
                    <a:pt x="262146" y="42175"/>
                  </a:cubicBezTo>
                  <a:cubicBezTo>
                    <a:pt x="225935" y="42668"/>
                    <a:pt x="188395" y="43160"/>
                    <a:pt x="156156" y="62028"/>
                  </a:cubicBezTo>
                  <a:cubicBezTo>
                    <a:pt x="123574" y="81045"/>
                    <a:pt x="103565" y="114298"/>
                    <a:pt x="95636" y="150688"/>
                  </a:cubicBezTo>
                  <a:cubicBezTo>
                    <a:pt x="87856" y="187407"/>
                    <a:pt x="90678" y="225291"/>
                    <a:pt x="91664" y="262338"/>
                  </a:cubicBezTo>
                  <a:cubicBezTo>
                    <a:pt x="92993" y="311307"/>
                    <a:pt x="94307" y="360260"/>
                    <a:pt x="95636" y="409229"/>
                  </a:cubicBezTo>
                  <a:cubicBezTo>
                    <a:pt x="100429" y="593839"/>
                    <a:pt x="104565" y="778449"/>
                    <a:pt x="108029" y="963044"/>
                  </a:cubicBezTo>
                  <a:cubicBezTo>
                    <a:pt x="114973" y="1330278"/>
                    <a:pt x="119438" y="1697332"/>
                    <a:pt x="121095" y="2064566"/>
                  </a:cubicBezTo>
                  <a:cubicBezTo>
                    <a:pt x="124574" y="2803320"/>
                    <a:pt x="117452" y="3542089"/>
                    <a:pt x="99608" y="4280679"/>
                  </a:cubicBezTo>
                  <a:cubicBezTo>
                    <a:pt x="81913" y="5019270"/>
                    <a:pt x="53646" y="5757531"/>
                    <a:pt x="14613" y="6495300"/>
                  </a:cubicBezTo>
                  <a:cubicBezTo>
                    <a:pt x="9984" y="6584124"/>
                    <a:pt x="5191" y="6672964"/>
                    <a:pt x="69" y="6761952"/>
                  </a:cubicBezTo>
                  <a:cubicBezTo>
                    <a:pt x="-1588" y="6792546"/>
                    <a:pt x="26858" y="6815551"/>
                    <a:pt x="55289" y="6816702"/>
                  </a:cubicBezTo>
                  <a:cubicBezTo>
                    <a:pt x="926079" y="6852166"/>
                    <a:pt x="1798020" y="6831043"/>
                    <a:pt x="2668318" y="6792442"/>
                  </a:cubicBezTo>
                  <a:cubicBezTo>
                    <a:pt x="3103714" y="6773126"/>
                    <a:pt x="3538900" y="6749359"/>
                    <a:pt x="3974101" y="6726085"/>
                  </a:cubicBezTo>
                  <a:cubicBezTo>
                    <a:pt x="4092410" y="6719766"/>
                    <a:pt x="4210867" y="6716644"/>
                    <a:pt x="4329236" y="6711520"/>
                  </a:cubicBezTo>
                  <a:cubicBezTo>
                    <a:pt x="4430447" y="6707128"/>
                    <a:pt x="4531404" y="6698254"/>
                    <a:pt x="4632212" y="6688470"/>
                  </a:cubicBezTo>
                  <a:cubicBezTo>
                    <a:pt x="4682653" y="6683570"/>
                    <a:pt x="4733064" y="6678446"/>
                    <a:pt x="4783505" y="6673531"/>
                  </a:cubicBezTo>
                  <a:cubicBezTo>
                    <a:pt x="4819253" y="6670050"/>
                    <a:pt x="4873906" y="6674905"/>
                    <a:pt x="4903740" y="6651512"/>
                  </a:cubicBezTo>
                  <a:cubicBezTo>
                    <a:pt x="4920584" y="6638411"/>
                    <a:pt x="4928199" y="6606711"/>
                    <a:pt x="4930544" y="6567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 rot="-155436">
              <a:off x="5825195" y="737444"/>
              <a:ext cx="2415013" cy="3393351"/>
            </a:xfrm>
            <a:custGeom>
              <a:avLst/>
              <a:gdLst/>
              <a:ahLst/>
              <a:cxnLst/>
              <a:rect l="l" t="t" r="r" b="b"/>
              <a:pathLst>
                <a:path w="4829919" h="6786552" extrusionOk="0">
                  <a:moveTo>
                    <a:pt x="4752787" y="3393747"/>
                  </a:moveTo>
                  <a:cubicBezTo>
                    <a:pt x="4751652" y="4472637"/>
                    <a:pt x="4776141" y="5552721"/>
                    <a:pt x="4829882" y="6636286"/>
                  </a:cubicBezTo>
                  <a:cubicBezTo>
                    <a:pt x="4830927" y="6659306"/>
                    <a:pt x="4810276" y="6676785"/>
                    <a:pt x="4789207" y="6677636"/>
                  </a:cubicBezTo>
                  <a:cubicBezTo>
                    <a:pt x="4443106" y="6691066"/>
                    <a:pt x="4097020" y="6703211"/>
                    <a:pt x="3750726" y="6714295"/>
                  </a:cubicBezTo>
                  <a:cubicBezTo>
                    <a:pt x="3137607" y="6733909"/>
                    <a:pt x="2524278" y="6749684"/>
                    <a:pt x="1910950" y="6761830"/>
                  </a:cubicBezTo>
                  <a:cubicBezTo>
                    <a:pt x="1295531" y="6773974"/>
                    <a:pt x="679918" y="6785059"/>
                    <a:pt x="64290" y="6786553"/>
                  </a:cubicBezTo>
                  <a:cubicBezTo>
                    <a:pt x="35709" y="6786553"/>
                    <a:pt x="22569" y="6760545"/>
                    <a:pt x="25899" y="6734970"/>
                  </a:cubicBezTo>
                  <a:cubicBezTo>
                    <a:pt x="136652" y="5886402"/>
                    <a:pt x="22270" y="5016055"/>
                    <a:pt x="3575" y="4164350"/>
                  </a:cubicBezTo>
                  <a:cubicBezTo>
                    <a:pt x="-23378" y="2936210"/>
                    <a:pt x="112521" y="1704365"/>
                    <a:pt x="62826" y="479407"/>
                  </a:cubicBezTo>
                  <a:cubicBezTo>
                    <a:pt x="56361" y="336371"/>
                    <a:pt x="44878" y="193558"/>
                    <a:pt x="25899" y="51583"/>
                  </a:cubicBezTo>
                  <a:cubicBezTo>
                    <a:pt x="22569" y="26008"/>
                    <a:pt x="35709" y="0"/>
                    <a:pt x="64290" y="0"/>
                  </a:cubicBezTo>
                  <a:cubicBezTo>
                    <a:pt x="679918" y="1494"/>
                    <a:pt x="1295531" y="12578"/>
                    <a:pt x="1910950" y="24723"/>
                  </a:cubicBezTo>
                  <a:cubicBezTo>
                    <a:pt x="2524278" y="36868"/>
                    <a:pt x="3137607" y="52643"/>
                    <a:pt x="3750726" y="72258"/>
                  </a:cubicBezTo>
                  <a:cubicBezTo>
                    <a:pt x="4097020" y="83342"/>
                    <a:pt x="4443121" y="95487"/>
                    <a:pt x="4789207" y="108917"/>
                  </a:cubicBezTo>
                  <a:cubicBezTo>
                    <a:pt x="4810276" y="109768"/>
                    <a:pt x="4830927" y="127246"/>
                    <a:pt x="4829882" y="150267"/>
                  </a:cubicBezTo>
                  <a:cubicBezTo>
                    <a:pt x="4780830" y="1231785"/>
                    <a:pt x="4753922" y="2312169"/>
                    <a:pt x="4752787" y="33937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 rot="-155436">
              <a:off x="6075923" y="1287189"/>
              <a:ext cx="465951" cy="535125"/>
            </a:xfrm>
            <a:custGeom>
              <a:avLst/>
              <a:gdLst/>
              <a:ahLst/>
              <a:cxnLst/>
              <a:rect l="l" t="t" r="r" b="b"/>
              <a:pathLst>
                <a:path w="931882" h="1070226" extrusionOk="0">
                  <a:moveTo>
                    <a:pt x="910685" y="13536"/>
                  </a:moveTo>
                  <a:cubicBezTo>
                    <a:pt x="882388" y="-9768"/>
                    <a:pt x="843594" y="-1596"/>
                    <a:pt x="823017" y="27444"/>
                  </a:cubicBezTo>
                  <a:cubicBezTo>
                    <a:pt x="800380" y="59383"/>
                    <a:pt x="784612" y="97491"/>
                    <a:pt x="764632" y="131297"/>
                  </a:cubicBezTo>
                  <a:cubicBezTo>
                    <a:pt x="759884" y="139334"/>
                    <a:pt x="754881" y="147236"/>
                    <a:pt x="750014" y="155213"/>
                  </a:cubicBezTo>
                  <a:cubicBezTo>
                    <a:pt x="723852" y="136600"/>
                    <a:pt x="674605" y="144338"/>
                    <a:pt x="645473" y="144398"/>
                  </a:cubicBezTo>
                  <a:cubicBezTo>
                    <a:pt x="514546" y="144711"/>
                    <a:pt x="273808" y="144144"/>
                    <a:pt x="149004" y="184687"/>
                  </a:cubicBezTo>
                  <a:cubicBezTo>
                    <a:pt x="-79923" y="259036"/>
                    <a:pt x="31756" y="537505"/>
                    <a:pt x="17794" y="713525"/>
                  </a:cubicBezTo>
                  <a:cubicBezTo>
                    <a:pt x="12493" y="780390"/>
                    <a:pt x="-27675" y="996087"/>
                    <a:pt x="33712" y="1051196"/>
                  </a:cubicBezTo>
                  <a:cubicBezTo>
                    <a:pt x="62128" y="1076710"/>
                    <a:pt x="118438" y="1064551"/>
                    <a:pt x="326265" y="1066702"/>
                  </a:cubicBezTo>
                  <a:cubicBezTo>
                    <a:pt x="426222" y="1067732"/>
                    <a:pt x="562912" y="1078175"/>
                    <a:pt x="665303" y="1057350"/>
                  </a:cubicBezTo>
                  <a:cubicBezTo>
                    <a:pt x="882149" y="1013252"/>
                    <a:pt x="822420" y="780674"/>
                    <a:pt x="824615" y="617037"/>
                  </a:cubicBezTo>
                  <a:cubicBezTo>
                    <a:pt x="828288" y="344634"/>
                    <a:pt x="887301" y="275707"/>
                    <a:pt x="833186" y="253688"/>
                  </a:cubicBezTo>
                  <a:cubicBezTo>
                    <a:pt x="845864" y="233625"/>
                    <a:pt x="858317" y="213414"/>
                    <a:pt x="870278" y="192903"/>
                  </a:cubicBezTo>
                  <a:cubicBezTo>
                    <a:pt x="891661" y="156229"/>
                    <a:pt x="917165" y="117180"/>
                    <a:pt x="929977" y="76562"/>
                  </a:cubicBezTo>
                  <a:cubicBezTo>
                    <a:pt x="929634" y="76502"/>
                    <a:pt x="929290" y="76442"/>
                    <a:pt x="928947" y="76383"/>
                  </a:cubicBezTo>
                  <a:cubicBezTo>
                    <a:pt x="935905" y="54408"/>
                    <a:pt x="930754" y="30073"/>
                    <a:pt x="910685" y="13536"/>
                  </a:cubicBezTo>
                  <a:close/>
                  <a:moveTo>
                    <a:pt x="555147" y="976846"/>
                  </a:moveTo>
                  <a:cubicBezTo>
                    <a:pt x="409229" y="984002"/>
                    <a:pt x="244840" y="986303"/>
                    <a:pt x="97010" y="973680"/>
                  </a:cubicBezTo>
                  <a:cubicBezTo>
                    <a:pt x="75179" y="898180"/>
                    <a:pt x="110389" y="786604"/>
                    <a:pt x="111240" y="681363"/>
                  </a:cubicBezTo>
                  <a:cubicBezTo>
                    <a:pt x="112823" y="484443"/>
                    <a:pt x="42806" y="316011"/>
                    <a:pt x="177420" y="272376"/>
                  </a:cubicBezTo>
                  <a:cubicBezTo>
                    <a:pt x="311796" y="228830"/>
                    <a:pt x="470735" y="237539"/>
                    <a:pt x="610038" y="236733"/>
                  </a:cubicBezTo>
                  <a:cubicBezTo>
                    <a:pt x="629391" y="236613"/>
                    <a:pt x="663884" y="241752"/>
                    <a:pt x="695690" y="240423"/>
                  </a:cubicBezTo>
                  <a:cubicBezTo>
                    <a:pt x="652595" y="305196"/>
                    <a:pt x="606992" y="368251"/>
                    <a:pt x="561314" y="431217"/>
                  </a:cubicBezTo>
                  <a:cubicBezTo>
                    <a:pt x="484667" y="536862"/>
                    <a:pt x="406078" y="643045"/>
                    <a:pt x="342885" y="757654"/>
                  </a:cubicBezTo>
                  <a:cubicBezTo>
                    <a:pt x="341556" y="755861"/>
                    <a:pt x="340048" y="754233"/>
                    <a:pt x="338734" y="752425"/>
                  </a:cubicBezTo>
                  <a:cubicBezTo>
                    <a:pt x="319262" y="725401"/>
                    <a:pt x="305375" y="695151"/>
                    <a:pt x="277287" y="675746"/>
                  </a:cubicBezTo>
                  <a:cubicBezTo>
                    <a:pt x="260533" y="664168"/>
                    <a:pt x="229370" y="672967"/>
                    <a:pt x="225547" y="694942"/>
                  </a:cubicBezTo>
                  <a:cubicBezTo>
                    <a:pt x="218604" y="734753"/>
                    <a:pt x="234058" y="769126"/>
                    <a:pt x="251320" y="804471"/>
                  </a:cubicBezTo>
                  <a:cubicBezTo>
                    <a:pt x="267985" y="838576"/>
                    <a:pt x="289338" y="870335"/>
                    <a:pt x="312438" y="900361"/>
                  </a:cubicBezTo>
                  <a:cubicBezTo>
                    <a:pt x="334956" y="929641"/>
                    <a:pt x="386801" y="921738"/>
                    <a:pt x="404062" y="891458"/>
                  </a:cubicBezTo>
                  <a:cubicBezTo>
                    <a:pt x="483980" y="751260"/>
                    <a:pt x="574320" y="619951"/>
                    <a:pt x="669334" y="489612"/>
                  </a:cubicBezTo>
                  <a:cubicBezTo>
                    <a:pt x="696153" y="452818"/>
                    <a:pt x="722867" y="415950"/>
                    <a:pt x="749103" y="378738"/>
                  </a:cubicBezTo>
                  <a:cubicBezTo>
                    <a:pt x="748162" y="392646"/>
                    <a:pt x="747490" y="404940"/>
                    <a:pt x="746400" y="413605"/>
                  </a:cubicBezTo>
                  <a:cubicBezTo>
                    <a:pt x="687806" y="876041"/>
                    <a:pt x="846133" y="962565"/>
                    <a:pt x="555147" y="9768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 rot="-155436">
              <a:off x="6092922" y="1857348"/>
              <a:ext cx="418838" cy="588794"/>
            </a:xfrm>
            <a:custGeom>
              <a:avLst/>
              <a:gdLst/>
              <a:ahLst/>
              <a:cxnLst/>
              <a:rect l="l" t="t" r="r" b="b"/>
              <a:pathLst>
                <a:path w="837658" h="1177563" extrusionOk="0">
                  <a:moveTo>
                    <a:pt x="798116" y="370327"/>
                  </a:moveTo>
                  <a:cubicBezTo>
                    <a:pt x="802133" y="331233"/>
                    <a:pt x="825666" y="264458"/>
                    <a:pt x="768670" y="252716"/>
                  </a:cubicBezTo>
                  <a:cubicBezTo>
                    <a:pt x="763667" y="252089"/>
                    <a:pt x="759053" y="252163"/>
                    <a:pt x="754738" y="252731"/>
                  </a:cubicBezTo>
                  <a:cubicBezTo>
                    <a:pt x="768311" y="224915"/>
                    <a:pt x="781915" y="197130"/>
                    <a:pt x="795339" y="169240"/>
                  </a:cubicBezTo>
                  <a:cubicBezTo>
                    <a:pt x="815617" y="127083"/>
                    <a:pt x="861772" y="62788"/>
                    <a:pt x="822008" y="19078"/>
                  </a:cubicBezTo>
                  <a:cubicBezTo>
                    <a:pt x="802282" y="-2613"/>
                    <a:pt x="766952" y="-7558"/>
                    <a:pt x="744629" y="13401"/>
                  </a:cubicBezTo>
                  <a:cubicBezTo>
                    <a:pt x="735057" y="25068"/>
                    <a:pt x="733982" y="26338"/>
                    <a:pt x="741433" y="17210"/>
                  </a:cubicBezTo>
                  <a:cubicBezTo>
                    <a:pt x="736386" y="21991"/>
                    <a:pt x="732862" y="27727"/>
                    <a:pt x="730383" y="34121"/>
                  </a:cubicBezTo>
                  <a:cubicBezTo>
                    <a:pt x="725172" y="42576"/>
                    <a:pt x="719378" y="50852"/>
                    <a:pt x="714839" y="59666"/>
                  </a:cubicBezTo>
                  <a:cubicBezTo>
                    <a:pt x="705103" y="78608"/>
                    <a:pt x="695890" y="97878"/>
                    <a:pt x="686527" y="117000"/>
                  </a:cubicBezTo>
                  <a:cubicBezTo>
                    <a:pt x="677433" y="135553"/>
                    <a:pt x="668429" y="154167"/>
                    <a:pt x="659410" y="172765"/>
                  </a:cubicBezTo>
                  <a:cubicBezTo>
                    <a:pt x="627470" y="166341"/>
                    <a:pt x="585286" y="174438"/>
                    <a:pt x="560439" y="174184"/>
                  </a:cubicBezTo>
                  <a:cubicBezTo>
                    <a:pt x="415223" y="172705"/>
                    <a:pt x="249071" y="149461"/>
                    <a:pt x="109589" y="199968"/>
                  </a:cubicBezTo>
                  <a:cubicBezTo>
                    <a:pt x="-40048" y="254150"/>
                    <a:pt x="5750" y="448963"/>
                    <a:pt x="9453" y="606490"/>
                  </a:cubicBezTo>
                  <a:cubicBezTo>
                    <a:pt x="15306" y="855112"/>
                    <a:pt x="-9257" y="1064131"/>
                    <a:pt x="96359" y="1136867"/>
                  </a:cubicBezTo>
                  <a:cubicBezTo>
                    <a:pt x="142022" y="1168313"/>
                    <a:pt x="201392" y="1168731"/>
                    <a:pt x="254671" y="1168686"/>
                  </a:cubicBezTo>
                  <a:cubicBezTo>
                    <a:pt x="464589" y="1168477"/>
                    <a:pt x="703520" y="1211320"/>
                    <a:pt x="767326" y="1110605"/>
                  </a:cubicBezTo>
                  <a:cubicBezTo>
                    <a:pt x="818081" y="1030505"/>
                    <a:pt x="768879" y="655040"/>
                    <a:pt x="798116" y="370327"/>
                  </a:cubicBezTo>
                  <a:close/>
                  <a:moveTo>
                    <a:pt x="689230" y="1061233"/>
                  </a:moveTo>
                  <a:cubicBezTo>
                    <a:pt x="650555" y="1097818"/>
                    <a:pt x="496036" y="1077950"/>
                    <a:pt x="423809" y="1076142"/>
                  </a:cubicBezTo>
                  <a:cubicBezTo>
                    <a:pt x="249444" y="1071765"/>
                    <a:pt x="181114" y="1087301"/>
                    <a:pt x="145919" y="1058963"/>
                  </a:cubicBezTo>
                  <a:cubicBezTo>
                    <a:pt x="82248" y="1007723"/>
                    <a:pt x="111351" y="771366"/>
                    <a:pt x="100868" y="587533"/>
                  </a:cubicBezTo>
                  <a:cubicBezTo>
                    <a:pt x="96090" y="503758"/>
                    <a:pt x="79112" y="412648"/>
                    <a:pt x="100659" y="330038"/>
                  </a:cubicBezTo>
                  <a:cubicBezTo>
                    <a:pt x="113889" y="279336"/>
                    <a:pt x="172543" y="275781"/>
                    <a:pt x="217669" y="270254"/>
                  </a:cubicBezTo>
                  <a:cubicBezTo>
                    <a:pt x="384119" y="249893"/>
                    <a:pt x="526334" y="270777"/>
                    <a:pt x="612747" y="268715"/>
                  </a:cubicBezTo>
                  <a:lnTo>
                    <a:pt x="528589" y="441763"/>
                  </a:lnTo>
                  <a:cubicBezTo>
                    <a:pt x="493274" y="514394"/>
                    <a:pt x="457869" y="586995"/>
                    <a:pt x="422957" y="659820"/>
                  </a:cubicBezTo>
                  <a:cubicBezTo>
                    <a:pt x="401813" y="703919"/>
                    <a:pt x="379893" y="747868"/>
                    <a:pt x="358838" y="792191"/>
                  </a:cubicBezTo>
                  <a:cubicBezTo>
                    <a:pt x="341756" y="766601"/>
                    <a:pt x="324345" y="742027"/>
                    <a:pt x="298691" y="724250"/>
                  </a:cubicBezTo>
                  <a:cubicBezTo>
                    <a:pt x="278980" y="710596"/>
                    <a:pt x="243098" y="726177"/>
                    <a:pt x="245786" y="752454"/>
                  </a:cubicBezTo>
                  <a:cubicBezTo>
                    <a:pt x="249250" y="786350"/>
                    <a:pt x="262197" y="814942"/>
                    <a:pt x="277741" y="845028"/>
                  </a:cubicBezTo>
                  <a:cubicBezTo>
                    <a:pt x="292584" y="873755"/>
                    <a:pt x="305799" y="903124"/>
                    <a:pt x="319895" y="932224"/>
                  </a:cubicBezTo>
                  <a:cubicBezTo>
                    <a:pt x="338053" y="969660"/>
                    <a:pt x="396826" y="971378"/>
                    <a:pt x="417328" y="935287"/>
                  </a:cubicBezTo>
                  <a:cubicBezTo>
                    <a:pt x="463797" y="853468"/>
                    <a:pt x="502815" y="766825"/>
                    <a:pt x="544581" y="682512"/>
                  </a:cubicBezTo>
                  <a:cubicBezTo>
                    <a:pt x="587168" y="596526"/>
                    <a:pt x="628933" y="510107"/>
                    <a:pt x="671042" y="423882"/>
                  </a:cubicBezTo>
                  <a:cubicBezTo>
                    <a:pt x="680928" y="403640"/>
                    <a:pt x="690872" y="383413"/>
                    <a:pt x="700788" y="363171"/>
                  </a:cubicBezTo>
                  <a:cubicBezTo>
                    <a:pt x="698757" y="398800"/>
                    <a:pt x="700593" y="433502"/>
                    <a:pt x="699698" y="450816"/>
                  </a:cubicBezTo>
                  <a:cubicBezTo>
                    <a:pt x="684033" y="754904"/>
                    <a:pt x="718647" y="967703"/>
                    <a:pt x="689230" y="1061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 rot="-155436">
              <a:off x="6110301" y="2519533"/>
              <a:ext cx="412907" cy="507453"/>
            </a:xfrm>
            <a:custGeom>
              <a:avLst/>
              <a:gdLst/>
              <a:ahLst/>
              <a:cxnLst/>
              <a:rect l="l" t="t" r="r" b="b"/>
              <a:pathLst>
                <a:path w="825795" h="1014883" extrusionOk="0">
                  <a:moveTo>
                    <a:pt x="768711" y="183985"/>
                  </a:moveTo>
                  <a:cubicBezTo>
                    <a:pt x="778073" y="163594"/>
                    <a:pt x="786958" y="143008"/>
                    <a:pt x="794633" y="121975"/>
                  </a:cubicBezTo>
                  <a:cubicBezTo>
                    <a:pt x="795216" y="120377"/>
                    <a:pt x="796201" y="118225"/>
                    <a:pt x="797052" y="116044"/>
                  </a:cubicBezTo>
                  <a:cubicBezTo>
                    <a:pt x="804862" y="109979"/>
                    <a:pt x="812238" y="101330"/>
                    <a:pt x="816076" y="94563"/>
                  </a:cubicBezTo>
                  <a:cubicBezTo>
                    <a:pt x="830023" y="69989"/>
                    <a:pt x="829829" y="39619"/>
                    <a:pt x="809804" y="18272"/>
                  </a:cubicBezTo>
                  <a:cubicBezTo>
                    <a:pt x="789661" y="-3195"/>
                    <a:pt x="753689" y="-7094"/>
                    <a:pt x="731425" y="13820"/>
                  </a:cubicBezTo>
                  <a:cubicBezTo>
                    <a:pt x="727393" y="17600"/>
                    <a:pt x="724004" y="22141"/>
                    <a:pt x="721256" y="27071"/>
                  </a:cubicBezTo>
                  <a:cubicBezTo>
                    <a:pt x="718494" y="28908"/>
                    <a:pt x="715851" y="30955"/>
                    <a:pt x="713357" y="33225"/>
                  </a:cubicBezTo>
                  <a:cubicBezTo>
                    <a:pt x="704517" y="40710"/>
                    <a:pt x="698768" y="48717"/>
                    <a:pt x="693616" y="58800"/>
                  </a:cubicBezTo>
                  <a:cubicBezTo>
                    <a:pt x="692497" y="61011"/>
                    <a:pt x="691421" y="63327"/>
                    <a:pt x="690316" y="65597"/>
                  </a:cubicBezTo>
                  <a:cubicBezTo>
                    <a:pt x="617059" y="64029"/>
                    <a:pt x="499064" y="80296"/>
                    <a:pt x="356147" y="65403"/>
                  </a:cubicBezTo>
                  <a:cubicBezTo>
                    <a:pt x="276364" y="57082"/>
                    <a:pt x="183485" y="35601"/>
                    <a:pt x="108465" y="72977"/>
                  </a:cubicBezTo>
                  <a:cubicBezTo>
                    <a:pt x="-31958" y="142949"/>
                    <a:pt x="4059" y="386536"/>
                    <a:pt x="4342" y="512572"/>
                  </a:cubicBezTo>
                  <a:cubicBezTo>
                    <a:pt x="4551" y="612257"/>
                    <a:pt x="6269" y="760238"/>
                    <a:pt x="12914" y="859968"/>
                  </a:cubicBezTo>
                  <a:cubicBezTo>
                    <a:pt x="23381" y="1017061"/>
                    <a:pt x="35028" y="984928"/>
                    <a:pt x="416428" y="999643"/>
                  </a:cubicBezTo>
                  <a:cubicBezTo>
                    <a:pt x="510995" y="1003288"/>
                    <a:pt x="715746" y="1054303"/>
                    <a:pt x="766471" y="946626"/>
                  </a:cubicBezTo>
                  <a:cubicBezTo>
                    <a:pt x="806639" y="861342"/>
                    <a:pt x="799098" y="653517"/>
                    <a:pt x="794185" y="356794"/>
                  </a:cubicBezTo>
                  <a:cubicBezTo>
                    <a:pt x="793528" y="318984"/>
                    <a:pt x="814344" y="208036"/>
                    <a:pt x="768711" y="183985"/>
                  </a:cubicBezTo>
                  <a:close/>
                  <a:moveTo>
                    <a:pt x="597258" y="926041"/>
                  </a:moveTo>
                  <a:cubicBezTo>
                    <a:pt x="413905" y="911281"/>
                    <a:pt x="125204" y="914254"/>
                    <a:pt x="99461" y="903528"/>
                  </a:cubicBezTo>
                  <a:cubicBezTo>
                    <a:pt x="83976" y="817139"/>
                    <a:pt x="86007" y="433488"/>
                    <a:pt x="87993" y="345141"/>
                  </a:cubicBezTo>
                  <a:cubicBezTo>
                    <a:pt x="89337" y="285193"/>
                    <a:pt x="81512" y="178279"/>
                    <a:pt x="145094" y="146669"/>
                  </a:cubicBezTo>
                  <a:cubicBezTo>
                    <a:pt x="197686" y="120526"/>
                    <a:pt x="269808" y="138587"/>
                    <a:pt x="325401" y="144846"/>
                  </a:cubicBezTo>
                  <a:cubicBezTo>
                    <a:pt x="424910" y="156050"/>
                    <a:pt x="523672" y="151150"/>
                    <a:pt x="623524" y="150418"/>
                  </a:cubicBezTo>
                  <a:cubicBezTo>
                    <a:pt x="630587" y="150373"/>
                    <a:pt x="639621" y="151031"/>
                    <a:pt x="649626" y="151807"/>
                  </a:cubicBezTo>
                  <a:cubicBezTo>
                    <a:pt x="640846" y="168807"/>
                    <a:pt x="631752" y="185643"/>
                    <a:pt x="622375" y="202255"/>
                  </a:cubicBezTo>
                  <a:cubicBezTo>
                    <a:pt x="586522" y="265743"/>
                    <a:pt x="546071" y="326468"/>
                    <a:pt x="504693" y="386447"/>
                  </a:cubicBezTo>
                  <a:cubicBezTo>
                    <a:pt x="439857" y="480440"/>
                    <a:pt x="372602" y="573208"/>
                    <a:pt x="316024" y="672355"/>
                  </a:cubicBezTo>
                  <a:cubicBezTo>
                    <a:pt x="294402" y="640521"/>
                    <a:pt x="275901" y="613542"/>
                    <a:pt x="241034" y="595541"/>
                  </a:cubicBezTo>
                  <a:cubicBezTo>
                    <a:pt x="217590" y="583441"/>
                    <a:pt x="187114" y="595885"/>
                    <a:pt x="186292" y="624731"/>
                  </a:cubicBezTo>
                  <a:cubicBezTo>
                    <a:pt x="185710" y="645436"/>
                    <a:pt x="186113" y="663317"/>
                    <a:pt x="194386" y="682797"/>
                  </a:cubicBezTo>
                  <a:cubicBezTo>
                    <a:pt x="201001" y="698348"/>
                    <a:pt x="208467" y="713570"/>
                    <a:pt x="216127" y="728628"/>
                  </a:cubicBezTo>
                  <a:cubicBezTo>
                    <a:pt x="232090" y="760014"/>
                    <a:pt x="249949" y="790743"/>
                    <a:pt x="267718" y="821143"/>
                  </a:cubicBezTo>
                  <a:cubicBezTo>
                    <a:pt x="288384" y="856487"/>
                    <a:pt x="350577" y="867138"/>
                    <a:pt x="371348" y="824399"/>
                  </a:cubicBezTo>
                  <a:cubicBezTo>
                    <a:pt x="430868" y="701918"/>
                    <a:pt x="510084" y="590865"/>
                    <a:pt x="587597" y="479409"/>
                  </a:cubicBezTo>
                  <a:cubicBezTo>
                    <a:pt x="627989" y="421343"/>
                    <a:pt x="669351" y="362067"/>
                    <a:pt x="706503" y="300520"/>
                  </a:cubicBezTo>
                  <a:cubicBezTo>
                    <a:pt x="708623" y="323989"/>
                    <a:pt x="711640" y="345291"/>
                    <a:pt x="711849" y="358153"/>
                  </a:cubicBezTo>
                  <a:cubicBezTo>
                    <a:pt x="722570" y="1003228"/>
                    <a:pt x="709594" y="935093"/>
                    <a:pt x="597258" y="9260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 rot="-155436">
              <a:off x="6115635" y="3084941"/>
              <a:ext cx="472136" cy="495837"/>
            </a:xfrm>
            <a:custGeom>
              <a:avLst/>
              <a:gdLst/>
              <a:ahLst/>
              <a:cxnLst/>
              <a:rect l="l" t="t" r="r" b="b"/>
              <a:pathLst>
                <a:path w="944251" h="991653" extrusionOk="0">
                  <a:moveTo>
                    <a:pt x="944196" y="52356"/>
                  </a:moveTo>
                  <a:cubicBezTo>
                    <a:pt x="942747" y="14667"/>
                    <a:pt x="905043" y="-12895"/>
                    <a:pt x="869415" y="6241"/>
                  </a:cubicBezTo>
                  <a:cubicBezTo>
                    <a:pt x="832010" y="26348"/>
                    <a:pt x="809970" y="73121"/>
                    <a:pt x="786481" y="107166"/>
                  </a:cubicBezTo>
                  <a:cubicBezTo>
                    <a:pt x="784450" y="110109"/>
                    <a:pt x="782300" y="112947"/>
                    <a:pt x="780254" y="115860"/>
                  </a:cubicBezTo>
                  <a:cubicBezTo>
                    <a:pt x="761007" y="114142"/>
                    <a:pt x="738190" y="120207"/>
                    <a:pt x="720018" y="122344"/>
                  </a:cubicBezTo>
                  <a:cubicBezTo>
                    <a:pt x="433825" y="155806"/>
                    <a:pt x="166388" y="70193"/>
                    <a:pt x="48722" y="177362"/>
                  </a:cubicBezTo>
                  <a:cubicBezTo>
                    <a:pt x="117" y="221639"/>
                    <a:pt x="-465" y="293106"/>
                    <a:pt x="88" y="353950"/>
                  </a:cubicBezTo>
                  <a:cubicBezTo>
                    <a:pt x="4418" y="828517"/>
                    <a:pt x="8972" y="914294"/>
                    <a:pt x="67791" y="973630"/>
                  </a:cubicBezTo>
                  <a:cubicBezTo>
                    <a:pt x="86635" y="992646"/>
                    <a:pt x="124040" y="988419"/>
                    <a:pt x="148066" y="989360"/>
                  </a:cubicBezTo>
                  <a:cubicBezTo>
                    <a:pt x="213948" y="991944"/>
                    <a:pt x="279948" y="991765"/>
                    <a:pt x="345859" y="991526"/>
                  </a:cubicBezTo>
                  <a:cubicBezTo>
                    <a:pt x="906626" y="989494"/>
                    <a:pt x="856125" y="1001520"/>
                    <a:pt x="876209" y="365005"/>
                  </a:cubicBezTo>
                  <a:cubicBezTo>
                    <a:pt x="877314" y="330033"/>
                    <a:pt x="900519" y="236563"/>
                    <a:pt x="869116" y="200008"/>
                  </a:cubicBezTo>
                  <a:cubicBezTo>
                    <a:pt x="875896" y="190612"/>
                    <a:pt x="882794" y="181306"/>
                    <a:pt x="889335" y="171745"/>
                  </a:cubicBezTo>
                  <a:cubicBezTo>
                    <a:pt x="912166" y="138387"/>
                    <a:pt x="945809" y="94348"/>
                    <a:pt x="944196" y="52356"/>
                  </a:cubicBezTo>
                  <a:close/>
                  <a:moveTo>
                    <a:pt x="574995" y="904315"/>
                  </a:moveTo>
                  <a:cubicBezTo>
                    <a:pt x="425553" y="908214"/>
                    <a:pt x="268660" y="918462"/>
                    <a:pt x="119187" y="903389"/>
                  </a:cubicBezTo>
                  <a:cubicBezTo>
                    <a:pt x="78109" y="843141"/>
                    <a:pt x="92922" y="755303"/>
                    <a:pt x="89159" y="565151"/>
                  </a:cubicBezTo>
                  <a:cubicBezTo>
                    <a:pt x="80005" y="102879"/>
                    <a:pt x="14900" y="237295"/>
                    <a:pt x="661737" y="211227"/>
                  </a:cubicBezTo>
                  <a:cubicBezTo>
                    <a:pt x="672981" y="210779"/>
                    <a:pt x="690243" y="210973"/>
                    <a:pt x="709192" y="210212"/>
                  </a:cubicBezTo>
                  <a:cubicBezTo>
                    <a:pt x="665380" y="264693"/>
                    <a:pt x="617836" y="318262"/>
                    <a:pt x="571023" y="371593"/>
                  </a:cubicBezTo>
                  <a:cubicBezTo>
                    <a:pt x="490807" y="463001"/>
                    <a:pt x="409441" y="556232"/>
                    <a:pt x="343545" y="659084"/>
                  </a:cubicBezTo>
                  <a:cubicBezTo>
                    <a:pt x="339364" y="651316"/>
                    <a:pt x="335407" y="643444"/>
                    <a:pt x="331076" y="635765"/>
                  </a:cubicBezTo>
                  <a:cubicBezTo>
                    <a:pt x="319922" y="615942"/>
                    <a:pt x="308320" y="596641"/>
                    <a:pt x="295030" y="578192"/>
                  </a:cubicBezTo>
                  <a:cubicBezTo>
                    <a:pt x="281083" y="558847"/>
                    <a:pt x="269048" y="539128"/>
                    <a:pt x="247023" y="528118"/>
                  </a:cubicBezTo>
                  <a:cubicBezTo>
                    <a:pt x="229656" y="519424"/>
                    <a:pt x="201972" y="523517"/>
                    <a:pt x="197238" y="546582"/>
                  </a:cubicBezTo>
                  <a:cubicBezTo>
                    <a:pt x="187532" y="593877"/>
                    <a:pt x="211633" y="642906"/>
                    <a:pt x="229149" y="685973"/>
                  </a:cubicBezTo>
                  <a:cubicBezTo>
                    <a:pt x="246918" y="729639"/>
                    <a:pt x="267331" y="772199"/>
                    <a:pt x="287235" y="814923"/>
                  </a:cubicBezTo>
                  <a:cubicBezTo>
                    <a:pt x="305781" y="854719"/>
                    <a:pt x="371379" y="857766"/>
                    <a:pt x="392135" y="818209"/>
                  </a:cubicBezTo>
                  <a:cubicBezTo>
                    <a:pt x="464437" y="680371"/>
                    <a:pt x="562557" y="564643"/>
                    <a:pt x="664156" y="448899"/>
                  </a:cubicBezTo>
                  <a:cubicBezTo>
                    <a:pt x="705294" y="402037"/>
                    <a:pt x="746358" y="355085"/>
                    <a:pt x="786048" y="306983"/>
                  </a:cubicBezTo>
                  <a:cubicBezTo>
                    <a:pt x="787362" y="329675"/>
                    <a:pt x="789557" y="350275"/>
                    <a:pt x="789348" y="362913"/>
                  </a:cubicBezTo>
                  <a:cubicBezTo>
                    <a:pt x="780120" y="918611"/>
                    <a:pt x="790468" y="898683"/>
                    <a:pt x="574995" y="904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 rot="-155436">
              <a:off x="6583247" y="1444526"/>
              <a:ext cx="1336539" cy="239076"/>
            </a:xfrm>
            <a:custGeom>
              <a:avLst/>
              <a:gdLst/>
              <a:ahLst/>
              <a:cxnLst/>
              <a:rect l="l" t="t" r="r" b="b"/>
              <a:pathLst>
                <a:path w="2673020" h="478141" extrusionOk="0">
                  <a:moveTo>
                    <a:pt x="2667795" y="376469"/>
                  </a:moveTo>
                  <a:cubicBezTo>
                    <a:pt x="2648099" y="330309"/>
                    <a:pt x="2622894" y="289602"/>
                    <a:pt x="2593193" y="249223"/>
                  </a:cubicBezTo>
                  <a:cubicBezTo>
                    <a:pt x="2563269" y="208545"/>
                    <a:pt x="2525699" y="156694"/>
                    <a:pt x="2467478" y="173544"/>
                  </a:cubicBezTo>
                  <a:cubicBezTo>
                    <a:pt x="2423234" y="186347"/>
                    <a:pt x="2403971" y="239274"/>
                    <a:pt x="2385545" y="280071"/>
                  </a:cubicBezTo>
                  <a:cubicBezTo>
                    <a:pt x="2380543" y="269748"/>
                    <a:pt x="2375690" y="258051"/>
                    <a:pt x="2371509" y="248924"/>
                  </a:cubicBezTo>
                  <a:cubicBezTo>
                    <a:pt x="2350290" y="202555"/>
                    <a:pt x="2329071" y="156201"/>
                    <a:pt x="2307852" y="109831"/>
                  </a:cubicBezTo>
                  <a:cubicBezTo>
                    <a:pt x="2289530" y="69796"/>
                    <a:pt x="2269715" y="20439"/>
                    <a:pt x="2222529" y="7532"/>
                  </a:cubicBezTo>
                  <a:cubicBezTo>
                    <a:pt x="2168743" y="-7182"/>
                    <a:pt x="2131099" y="29701"/>
                    <a:pt x="2106819" y="72515"/>
                  </a:cubicBezTo>
                  <a:cubicBezTo>
                    <a:pt x="2081658" y="116853"/>
                    <a:pt x="2056691" y="161295"/>
                    <a:pt x="2031620" y="205692"/>
                  </a:cubicBezTo>
                  <a:cubicBezTo>
                    <a:pt x="2012790" y="239035"/>
                    <a:pt x="1995350" y="283686"/>
                    <a:pt x="1966306" y="306930"/>
                  </a:cubicBezTo>
                  <a:cubicBezTo>
                    <a:pt x="1962484" y="309993"/>
                    <a:pt x="1959288" y="309948"/>
                    <a:pt x="1951374" y="305048"/>
                  </a:cubicBezTo>
                  <a:cubicBezTo>
                    <a:pt x="1938039" y="296787"/>
                    <a:pt x="1927796" y="282222"/>
                    <a:pt x="1918792" y="269390"/>
                  </a:cubicBezTo>
                  <a:cubicBezTo>
                    <a:pt x="1892033" y="231192"/>
                    <a:pt x="1868813" y="190171"/>
                    <a:pt x="1848401" y="148268"/>
                  </a:cubicBezTo>
                  <a:cubicBezTo>
                    <a:pt x="1838172" y="127265"/>
                    <a:pt x="1828601" y="105918"/>
                    <a:pt x="1819985" y="84197"/>
                  </a:cubicBezTo>
                  <a:cubicBezTo>
                    <a:pt x="1811578" y="63029"/>
                    <a:pt x="1805247" y="40845"/>
                    <a:pt x="1788911" y="23995"/>
                  </a:cubicBezTo>
                  <a:cubicBezTo>
                    <a:pt x="1768319" y="2737"/>
                    <a:pt x="1739141" y="-5912"/>
                    <a:pt x="1710979" y="4246"/>
                  </a:cubicBezTo>
                  <a:cubicBezTo>
                    <a:pt x="1685773" y="13344"/>
                    <a:pt x="1671663" y="35228"/>
                    <a:pt x="1663047" y="59504"/>
                  </a:cubicBezTo>
                  <a:cubicBezTo>
                    <a:pt x="1648517" y="100495"/>
                    <a:pt x="1643769" y="145042"/>
                    <a:pt x="1636288" y="187661"/>
                  </a:cubicBezTo>
                  <a:cubicBezTo>
                    <a:pt x="1629688" y="225202"/>
                    <a:pt x="1622610" y="265416"/>
                    <a:pt x="1604870" y="299700"/>
                  </a:cubicBezTo>
                  <a:cubicBezTo>
                    <a:pt x="1592671" y="283477"/>
                    <a:pt x="1583428" y="264086"/>
                    <a:pt x="1573169" y="246623"/>
                  </a:cubicBezTo>
                  <a:cubicBezTo>
                    <a:pt x="1558058" y="220884"/>
                    <a:pt x="1542931" y="195130"/>
                    <a:pt x="1527820" y="169391"/>
                  </a:cubicBezTo>
                  <a:cubicBezTo>
                    <a:pt x="1514679" y="147013"/>
                    <a:pt x="1502465" y="122723"/>
                    <a:pt x="1485054" y="103244"/>
                  </a:cubicBezTo>
                  <a:cubicBezTo>
                    <a:pt x="1444408" y="57771"/>
                    <a:pt x="1382350" y="61700"/>
                    <a:pt x="1338628" y="100106"/>
                  </a:cubicBezTo>
                  <a:cubicBezTo>
                    <a:pt x="1299401" y="134555"/>
                    <a:pt x="1273254" y="187586"/>
                    <a:pt x="1244808" y="230669"/>
                  </a:cubicBezTo>
                  <a:cubicBezTo>
                    <a:pt x="1230324" y="252614"/>
                    <a:pt x="1215929" y="274603"/>
                    <a:pt x="1201490" y="296578"/>
                  </a:cubicBezTo>
                  <a:cubicBezTo>
                    <a:pt x="1184347" y="258051"/>
                    <a:pt x="1167146" y="219540"/>
                    <a:pt x="1149630" y="181193"/>
                  </a:cubicBezTo>
                  <a:cubicBezTo>
                    <a:pt x="1121826" y="120288"/>
                    <a:pt x="1071579" y="60714"/>
                    <a:pt x="997261" y="71260"/>
                  </a:cubicBezTo>
                  <a:cubicBezTo>
                    <a:pt x="926512" y="81314"/>
                    <a:pt x="903113" y="153228"/>
                    <a:pt x="881849" y="211339"/>
                  </a:cubicBezTo>
                  <a:cubicBezTo>
                    <a:pt x="869844" y="244144"/>
                    <a:pt x="858869" y="277277"/>
                    <a:pt x="848819" y="310695"/>
                  </a:cubicBezTo>
                  <a:cubicBezTo>
                    <a:pt x="841010" y="284313"/>
                    <a:pt x="835873" y="256513"/>
                    <a:pt x="827824" y="233597"/>
                  </a:cubicBezTo>
                  <a:cubicBezTo>
                    <a:pt x="806008" y="171527"/>
                    <a:pt x="766811" y="105141"/>
                    <a:pt x="697346" y="90068"/>
                  </a:cubicBezTo>
                  <a:cubicBezTo>
                    <a:pt x="619474" y="73172"/>
                    <a:pt x="555699" y="123470"/>
                    <a:pt x="507855" y="179086"/>
                  </a:cubicBezTo>
                  <a:cubicBezTo>
                    <a:pt x="472690" y="219958"/>
                    <a:pt x="438002" y="261248"/>
                    <a:pt x="403344" y="302583"/>
                  </a:cubicBezTo>
                  <a:cubicBezTo>
                    <a:pt x="393071" y="255004"/>
                    <a:pt x="382514" y="207440"/>
                    <a:pt x="369538" y="160742"/>
                  </a:cubicBezTo>
                  <a:cubicBezTo>
                    <a:pt x="352201" y="98329"/>
                    <a:pt x="312273" y="31255"/>
                    <a:pt x="238447" y="33959"/>
                  </a:cubicBezTo>
                  <a:cubicBezTo>
                    <a:pt x="153886" y="37051"/>
                    <a:pt x="116257" y="114104"/>
                    <a:pt x="92216" y="183687"/>
                  </a:cubicBezTo>
                  <a:cubicBezTo>
                    <a:pt x="65860" y="260023"/>
                    <a:pt x="31994" y="333207"/>
                    <a:pt x="2711" y="408348"/>
                  </a:cubicBezTo>
                  <a:cubicBezTo>
                    <a:pt x="-13445" y="449802"/>
                    <a:pt x="46896" y="472553"/>
                    <a:pt x="70414" y="439435"/>
                  </a:cubicBezTo>
                  <a:cubicBezTo>
                    <a:pt x="109671" y="384162"/>
                    <a:pt x="138446" y="323034"/>
                    <a:pt x="164144" y="260397"/>
                  </a:cubicBezTo>
                  <a:cubicBezTo>
                    <a:pt x="175597" y="232477"/>
                    <a:pt x="184482" y="203197"/>
                    <a:pt x="197070" y="175785"/>
                  </a:cubicBezTo>
                  <a:cubicBezTo>
                    <a:pt x="204880" y="158770"/>
                    <a:pt x="217378" y="134226"/>
                    <a:pt x="238373" y="131119"/>
                  </a:cubicBezTo>
                  <a:cubicBezTo>
                    <a:pt x="249139" y="129520"/>
                    <a:pt x="254664" y="137079"/>
                    <a:pt x="261428" y="149598"/>
                  </a:cubicBezTo>
                  <a:cubicBezTo>
                    <a:pt x="272642" y="170332"/>
                    <a:pt x="277212" y="195399"/>
                    <a:pt x="282527" y="219181"/>
                  </a:cubicBezTo>
                  <a:cubicBezTo>
                    <a:pt x="297699" y="286987"/>
                    <a:pt x="313079" y="354734"/>
                    <a:pt x="328444" y="422495"/>
                  </a:cubicBezTo>
                  <a:cubicBezTo>
                    <a:pt x="336000" y="455807"/>
                    <a:pt x="385709" y="475930"/>
                    <a:pt x="410273" y="446874"/>
                  </a:cubicBezTo>
                  <a:cubicBezTo>
                    <a:pt x="461998" y="385671"/>
                    <a:pt x="513664" y="324393"/>
                    <a:pt x="565420" y="263220"/>
                  </a:cubicBezTo>
                  <a:cubicBezTo>
                    <a:pt x="592686" y="230998"/>
                    <a:pt x="640290" y="168286"/>
                    <a:pt x="684922" y="189708"/>
                  </a:cubicBezTo>
                  <a:cubicBezTo>
                    <a:pt x="697510" y="195743"/>
                    <a:pt x="712234" y="216194"/>
                    <a:pt x="721253" y="233776"/>
                  </a:cubicBezTo>
                  <a:cubicBezTo>
                    <a:pt x="733019" y="256722"/>
                    <a:pt x="739037" y="281370"/>
                    <a:pt x="745801" y="306407"/>
                  </a:cubicBezTo>
                  <a:cubicBezTo>
                    <a:pt x="762989" y="369986"/>
                    <a:pt x="785581" y="431876"/>
                    <a:pt x="842129" y="470582"/>
                  </a:cubicBezTo>
                  <a:cubicBezTo>
                    <a:pt x="867679" y="488060"/>
                    <a:pt x="908698" y="473719"/>
                    <a:pt x="916283" y="443080"/>
                  </a:cubicBezTo>
                  <a:cubicBezTo>
                    <a:pt x="930036" y="387509"/>
                    <a:pt x="946148" y="332580"/>
                    <a:pt x="964813" y="278457"/>
                  </a:cubicBezTo>
                  <a:cubicBezTo>
                    <a:pt x="973907" y="252106"/>
                    <a:pt x="983464" y="225889"/>
                    <a:pt x="993871" y="200030"/>
                  </a:cubicBezTo>
                  <a:cubicBezTo>
                    <a:pt x="998022" y="189708"/>
                    <a:pt x="1004772" y="170108"/>
                    <a:pt x="1014448" y="170392"/>
                  </a:cubicBezTo>
                  <a:cubicBezTo>
                    <a:pt x="1044925" y="171318"/>
                    <a:pt x="1064382" y="240185"/>
                    <a:pt x="1073879" y="261890"/>
                  </a:cubicBezTo>
                  <a:cubicBezTo>
                    <a:pt x="1098293" y="317656"/>
                    <a:pt x="1122722" y="373407"/>
                    <a:pt x="1147151" y="429172"/>
                  </a:cubicBezTo>
                  <a:cubicBezTo>
                    <a:pt x="1163517" y="466533"/>
                    <a:pt x="1216751" y="462067"/>
                    <a:pt x="1236834" y="431995"/>
                  </a:cubicBezTo>
                  <a:cubicBezTo>
                    <a:pt x="1279138" y="368596"/>
                    <a:pt x="1321351" y="305153"/>
                    <a:pt x="1363460" y="241619"/>
                  </a:cubicBezTo>
                  <a:cubicBezTo>
                    <a:pt x="1373749" y="226098"/>
                    <a:pt x="1383619" y="210144"/>
                    <a:pt x="1394460" y="194996"/>
                  </a:cubicBezTo>
                  <a:cubicBezTo>
                    <a:pt x="1397879" y="190216"/>
                    <a:pt x="1406420" y="182343"/>
                    <a:pt x="1410288" y="177757"/>
                  </a:cubicBezTo>
                  <a:cubicBezTo>
                    <a:pt x="1418082" y="192875"/>
                    <a:pt x="1428505" y="208485"/>
                    <a:pt x="1437345" y="223618"/>
                  </a:cubicBezTo>
                  <a:cubicBezTo>
                    <a:pt x="1456190" y="255826"/>
                    <a:pt x="1475019" y="288033"/>
                    <a:pt x="1493849" y="320255"/>
                  </a:cubicBezTo>
                  <a:cubicBezTo>
                    <a:pt x="1511962" y="351238"/>
                    <a:pt x="1530463" y="383864"/>
                    <a:pt x="1562119" y="403045"/>
                  </a:cubicBezTo>
                  <a:cubicBezTo>
                    <a:pt x="1597583" y="424511"/>
                    <a:pt x="1642067" y="420030"/>
                    <a:pt x="1671259" y="390227"/>
                  </a:cubicBezTo>
                  <a:cubicBezTo>
                    <a:pt x="1695181" y="365818"/>
                    <a:pt x="1709486" y="329114"/>
                    <a:pt x="1719715" y="297160"/>
                  </a:cubicBezTo>
                  <a:cubicBezTo>
                    <a:pt x="1731018" y="261861"/>
                    <a:pt x="1736782" y="225112"/>
                    <a:pt x="1743009" y="188662"/>
                  </a:cubicBezTo>
                  <a:cubicBezTo>
                    <a:pt x="1743606" y="185196"/>
                    <a:pt x="1744233" y="181745"/>
                    <a:pt x="1744831" y="178295"/>
                  </a:cubicBezTo>
                  <a:cubicBezTo>
                    <a:pt x="1752595" y="195309"/>
                    <a:pt x="1760659" y="212175"/>
                    <a:pt x="1769394" y="228727"/>
                  </a:cubicBezTo>
                  <a:cubicBezTo>
                    <a:pt x="1794421" y="276187"/>
                    <a:pt x="1822598" y="327411"/>
                    <a:pt x="1859391" y="366864"/>
                  </a:cubicBezTo>
                  <a:cubicBezTo>
                    <a:pt x="1899186" y="409528"/>
                    <a:pt x="1958661" y="432279"/>
                    <a:pt x="2013731" y="404105"/>
                  </a:cubicBezTo>
                  <a:cubicBezTo>
                    <a:pt x="2060723" y="380069"/>
                    <a:pt x="2085630" y="330966"/>
                    <a:pt x="2110507" y="287062"/>
                  </a:cubicBezTo>
                  <a:cubicBezTo>
                    <a:pt x="2139341" y="236196"/>
                    <a:pt x="2168176" y="185316"/>
                    <a:pt x="2197010" y="134450"/>
                  </a:cubicBezTo>
                  <a:cubicBezTo>
                    <a:pt x="2197174" y="134166"/>
                    <a:pt x="2197473" y="133748"/>
                    <a:pt x="2197682" y="133404"/>
                  </a:cubicBezTo>
                  <a:cubicBezTo>
                    <a:pt x="2203386" y="145818"/>
                    <a:pt x="2208762" y="158397"/>
                    <a:pt x="2214302" y="170885"/>
                  </a:cubicBezTo>
                  <a:cubicBezTo>
                    <a:pt x="2238611" y="225695"/>
                    <a:pt x="2261458" y="281460"/>
                    <a:pt x="2287335" y="335537"/>
                  </a:cubicBezTo>
                  <a:cubicBezTo>
                    <a:pt x="2310435" y="383774"/>
                    <a:pt x="2357965" y="428694"/>
                    <a:pt x="2415350" y="412590"/>
                  </a:cubicBezTo>
                  <a:cubicBezTo>
                    <a:pt x="2451546" y="402432"/>
                    <a:pt x="2467269" y="370404"/>
                    <a:pt x="2482530" y="339481"/>
                  </a:cubicBezTo>
                  <a:cubicBezTo>
                    <a:pt x="2487562" y="329278"/>
                    <a:pt x="2492609" y="319075"/>
                    <a:pt x="2497642" y="308857"/>
                  </a:cubicBezTo>
                  <a:cubicBezTo>
                    <a:pt x="2500434" y="312487"/>
                    <a:pt x="2503256" y="316087"/>
                    <a:pt x="2506019" y="319747"/>
                  </a:cubicBezTo>
                  <a:cubicBezTo>
                    <a:pt x="2513171" y="329263"/>
                    <a:pt x="2519980" y="339018"/>
                    <a:pt x="2526894" y="348728"/>
                  </a:cubicBezTo>
                  <a:cubicBezTo>
                    <a:pt x="2547217" y="377291"/>
                    <a:pt x="2568062" y="405360"/>
                    <a:pt x="2588669" y="433698"/>
                  </a:cubicBezTo>
                  <a:cubicBezTo>
                    <a:pt x="2602884" y="453253"/>
                    <a:pt x="2635571" y="452670"/>
                    <a:pt x="2653116" y="439569"/>
                  </a:cubicBezTo>
                  <a:cubicBezTo>
                    <a:pt x="2673917" y="424018"/>
                    <a:pt x="2677695" y="399683"/>
                    <a:pt x="2667795" y="376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 rot="-155436">
              <a:off x="6626105" y="2056467"/>
              <a:ext cx="1277496" cy="258417"/>
            </a:xfrm>
            <a:custGeom>
              <a:avLst/>
              <a:gdLst/>
              <a:ahLst/>
              <a:cxnLst/>
              <a:rect l="l" t="t" r="r" b="b"/>
              <a:pathLst>
                <a:path w="2554936" h="516823" extrusionOk="0">
                  <a:moveTo>
                    <a:pt x="2528756" y="225429"/>
                  </a:moveTo>
                  <a:cubicBezTo>
                    <a:pt x="2512256" y="191743"/>
                    <a:pt x="2498235" y="154531"/>
                    <a:pt x="2476030" y="124161"/>
                  </a:cubicBezTo>
                  <a:cubicBezTo>
                    <a:pt x="2447301" y="84858"/>
                    <a:pt x="2395949" y="70846"/>
                    <a:pt x="2354168" y="98975"/>
                  </a:cubicBezTo>
                  <a:cubicBezTo>
                    <a:pt x="2320033" y="121965"/>
                    <a:pt x="2304832" y="162882"/>
                    <a:pt x="2291916" y="200303"/>
                  </a:cubicBezTo>
                  <a:cubicBezTo>
                    <a:pt x="2286824" y="215032"/>
                    <a:pt x="2282523" y="230942"/>
                    <a:pt x="2275908" y="244775"/>
                  </a:cubicBezTo>
                  <a:cubicBezTo>
                    <a:pt x="2273400" y="250033"/>
                    <a:pt x="2269921" y="255919"/>
                    <a:pt x="2266202" y="260893"/>
                  </a:cubicBezTo>
                  <a:cubicBezTo>
                    <a:pt x="2266441" y="259892"/>
                    <a:pt x="2256108" y="270544"/>
                    <a:pt x="2258632" y="268572"/>
                  </a:cubicBezTo>
                  <a:cubicBezTo>
                    <a:pt x="2260767" y="266899"/>
                    <a:pt x="2252763" y="273218"/>
                    <a:pt x="2250717" y="274637"/>
                  </a:cubicBezTo>
                  <a:cubicBezTo>
                    <a:pt x="2250673" y="274592"/>
                    <a:pt x="2250673" y="274562"/>
                    <a:pt x="2250628" y="274502"/>
                  </a:cubicBezTo>
                  <a:cubicBezTo>
                    <a:pt x="2250927" y="274218"/>
                    <a:pt x="2251315" y="273875"/>
                    <a:pt x="2252091" y="273203"/>
                  </a:cubicBezTo>
                  <a:cubicBezTo>
                    <a:pt x="2252211" y="273098"/>
                    <a:pt x="2251285" y="273486"/>
                    <a:pt x="2250165" y="273965"/>
                  </a:cubicBezTo>
                  <a:cubicBezTo>
                    <a:pt x="2247611" y="270872"/>
                    <a:pt x="2243117" y="266361"/>
                    <a:pt x="2241295" y="263403"/>
                  </a:cubicBezTo>
                  <a:cubicBezTo>
                    <a:pt x="2220375" y="229522"/>
                    <a:pt x="2201083" y="194507"/>
                    <a:pt x="2181028" y="160103"/>
                  </a:cubicBezTo>
                  <a:cubicBezTo>
                    <a:pt x="2171203" y="143267"/>
                    <a:pt x="2161393" y="126417"/>
                    <a:pt x="2151567" y="109566"/>
                  </a:cubicBezTo>
                  <a:cubicBezTo>
                    <a:pt x="2140263" y="90176"/>
                    <a:pt x="2130110" y="67081"/>
                    <a:pt x="2115207" y="50245"/>
                  </a:cubicBezTo>
                  <a:cubicBezTo>
                    <a:pt x="2084297" y="15334"/>
                    <a:pt x="2029526" y="13780"/>
                    <a:pt x="1994659" y="44031"/>
                  </a:cubicBezTo>
                  <a:cubicBezTo>
                    <a:pt x="1964690" y="70024"/>
                    <a:pt x="1954222" y="112793"/>
                    <a:pt x="1940455" y="148511"/>
                  </a:cubicBezTo>
                  <a:cubicBezTo>
                    <a:pt x="1928419" y="179777"/>
                    <a:pt x="1915114" y="219753"/>
                    <a:pt x="1902721" y="246149"/>
                  </a:cubicBezTo>
                  <a:cubicBezTo>
                    <a:pt x="1899689" y="252588"/>
                    <a:pt x="1896165" y="259071"/>
                    <a:pt x="1892134" y="264927"/>
                  </a:cubicBezTo>
                  <a:cubicBezTo>
                    <a:pt x="1890148" y="267810"/>
                    <a:pt x="1886459" y="271903"/>
                    <a:pt x="1885414" y="273038"/>
                  </a:cubicBezTo>
                  <a:cubicBezTo>
                    <a:pt x="1885414" y="273038"/>
                    <a:pt x="1885414" y="273038"/>
                    <a:pt x="1885414" y="273038"/>
                  </a:cubicBezTo>
                  <a:cubicBezTo>
                    <a:pt x="1885743" y="272680"/>
                    <a:pt x="1885743" y="272575"/>
                    <a:pt x="1885295" y="272829"/>
                  </a:cubicBezTo>
                  <a:cubicBezTo>
                    <a:pt x="1883144" y="268930"/>
                    <a:pt x="1880979" y="265046"/>
                    <a:pt x="1878814" y="261162"/>
                  </a:cubicBezTo>
                  <a:cubicBezTo>
                    <a:pt x="1868645" y="242922"/>
                    <a:pt x="1858461" y="224682"/>
                    <a:pt x="1848277" y="206442"/>
                  </a:cubicBezTo>
                  <a:cubicBezTo>
                    <a:pt x="1829373" y="172562"/>
                    <a:pt x="1810484" y="138681"/>
                    <a:pt x="1791580" y="104801"/>
                  </a:cubicBezTo>
                  <a:cubicBezTo>
                    <a:pt x="1773228" y="71891"/>
                    <a:pt x="1755712" y="36845"/>
                    <a:pt x="1722966" y="15872"/>
                  </a:cubicBezTo>
                  <a:cubicBezTo>
                    <a:pt x="1688084" y="-6461"/>
                    <a:pt x="1638151" y="-5819"/>
                    <a:pt x="1606165" y="21578"/>
                  </a:cubicBezTo>
                  <a:cubicBezTo>
                    <a:pt x="1576644" y="46869"/>
                    <a:pt x="1564609" y="94717"/>
                    <a:pt x="1549497" y="129673"/>
                  </a:cubicBezTo>
                  <a:cubicBezTo>
                    <a:pt x="1533341" y="167049"/>
                    <a:pt x="1517199" y="204426"/>
                    <a:pt x="1501028" y="241787"/>
                  </a:cubicBezTo>
                  <a:cubicBezTo>
                    <a:pt x="1495219" y="255232"/>
                    <a:pt x="1492023" y="263522"/>
                    <a:pt x="1483706" y="277296"/>
                  </a:cubicBezTo>
                  <a:cubicBezTo>
                    <a:pt x="1480406" y="282748"/>
                    <a:pt x="1479077" y="285258"/>
                    <a:pt x="1476852" y="287813"/>
                  </a:cubicBezTo>
                  <a:cubicBezTo>
                    <a:pt x="1474567" y="290427"/>
                    <a:pt x="1471954" y="292697"/>
                    <a:pt x="1469416" y="295043"/>
                  </a:cubicBezTo>
                  <a:cubicBezTo>
                    <a:pt x="1473403" y="291338"/>
                    <a:pt x="1467400" y="294505"/>
                    <a:pt x="1466713" y="295625"/>
                  </a:cubicBezTo>
                  <a:cubicBezTo>
                    <a:pt x="1466519" y="295655"/>
                    <a:pt x="1466295" y="295700"/>
                    <a:pt x="1466086" y="295730"/>
                  </a:cubicBezTo>
                  <a:cubicBezTo>
                    <a:pt x="1464294" y="293399"/>
                    <a:pt x="1461830" y="290845"/>
                    <a:pt x="1460815" y="289471"/>
                  </a:cubicBezTo>
                  <a:cubicBezTo>
                    <a:pt x="1453528" y="279596"/>
                    <a:pt x="1446390" y="269602"/>
                    <a:pt x="1439178" y="259668"/>
                  </a:cubicBezTo>
                  <a:cubicBezTo>
                    <a:pt x="1415749" y="227386"/>
                    <a:pt x="1392305" y="195104"/>
                    <a:pt x="1368877" y="162822"/>
                  </a:cubicBezTo>
                  <a:cubicBezTo>
                    <a:pt x="1346538" y="132019"/>
                    <a:pt x="1325259" y="95509"/>
                    <a:pt x="1286719" y="83259"/>
                  </a:cubicBezTo>
                  <a:cubicBezTo>
                    <a:pt x="1244147" y="69740"/>
                    <a:pt x="1202247" y="92865"/>
                    <a:pt x="1183328" y="131511"/>
                  </a:cubicBezTo>
                  <a:cubicBezTo>
                    <a:pt x="1165633" y="167632"/>
                    <a:pt x="1155584" y="208429"/>
                    <a:pt x="1142921" y="246537"/>
                  </a:cubicBezTo>
                  <a:cubicBezTo>
                    <a:pt x="1130154" y="284929"/>
                    <a:pt x="1117163" y="323247"/>
                    <a:pt x="1104635" y="361728"/>
                  </a:cubicBezTo>
                  <a:cubicBezTo>
                    <a:pt x="1102978" y="361489"/>
                    <a:pt x="1100529" y="360832"/>
                    <a:pt x="1100633" y="361026"/>
                  </a:cubicBezTo>
                  <a:cubicBezTo>
                    <a:pt x="1099618" y="360608"/>
                    <a:pt x="1098752" y="360264"/>
                    <a:pt x="1098826" y="360324"/>
                  </a:cubicBezTo>
                  <a:cubicBezTo>
                    <a:pt x="1102619" y="363775"/>
                    <a:pt x="1095332" y="357635"/>
                    <a:pt x="1094735" y="357157"/>
                  </a:cubicBezTo>
                  <a:cubicBezTo>
                    <a:pt x="1072785" y="339291"/>
                    <a:pt x="1058718" y="308278"/>
                    <a:pt x="1043726" y="284003"/>
                  </a:cubicBezTo>
                  <a:cubicBezTo>
                    <a:pt x="1023030" y="250466"/>
                    <a:pt x="1002349" y="216914"/>
                    <a:pt x="981638" y="183377"/>
                  </a:cubicBezTo>
                  <a:cubicBezTo>
                    <a:pt x="961449" y="150722"/>
                    <a:pt x="938528" y="115422"/>
                    <a:pt x="899212" y="104278"/>
                  </a:cubicBezTo>
                  <a:cubicBezTo>
                    <a:pt x="862195" y="93791"/>
                    <a:pt x="818159" y="104875"/>
                    <a:pt x="796567" y="138562"/>
                  </a:cubicBezTo>
                  <a:cubicBezTo>
                    <a:pt x="786115" y="154860"/>
                    <a:pt x="779798" y="175445"/>
                    <a:pt x="772183" y="193207"/>
                  </a:cubicBezTo>
                  <a:cubicBezTo>
                    <a:pt x="763895" y="212522"/>
                    <a:pt x="755608" y="231853"/>
                    <a:pt x="747335" y="251168"/>
                  </a:cubicBezTo>
                  <a:cubicBezTo>
                    <a:pt x="735046" y="279820"/>
                    <a:pt x="722563" y="314747"/>
                    <a:pt x="709169" y="339410"/>
                  </a:cubicBezTo>
                  <a:cubicBezTo>
                    <a:pt x="704256" y="331986"/>
                    <a:pt x="699119" y="323784"/>
                    <a:pt x="697417" y="321215"/>
                  </a:cubicBezTo>
                  <a:cubicBezTo>
                    <a:pt x="652889" y="254037"/>
                    <a:pt x="608361" y="186858"/>
                    <a:pt x="563848" y="119679"/>
                  </a:cubicBezTo>
                  <a:cubicBezTo>
                    <a:pt x="541210" y="85515"/>
                    <a:pt x="517916" y="54055"/>
                    <a:pt x="472582" y="54323"/>
                  </a:cubicBezTo>
                  <a:cubicBezTo>
                    <a:pt x="432832" y="54562"/>
                    <a:pt x="398189" y="75312"/>
                    <a:pt x="377149" y="108789"/>
                  </a:cubicBezTo>
                  <a:cubicBezTo>
                    <a:pt x="357648" y="139832"/>
                    <a:pt x="350122" y="177910"/>
                    <a:pt x="340132" y="212687"/>
                  </a:cubicBezTo>
                  <a:cubicBezTo>
                    <a:pt x="330635" y="245790"/>
                    <a:pt x="321153" y="278894"/>
                    <a:pt x="311656" y="311998"/>
                  </a:cubicBezTo>
                  <a:cubicBezTo>
                    <a:pt x="297008" y="280507"/>
                    <a:pt x="282404" y="249002"/>
                    <a:pt x="267666" y="217571"/>
                  </a:cubicBezTo>
                  <a:cubicBezTo>
                    <a:pt x="238593" y="155577"/>
                    <a:pt x="209415" y="69083"/>
                    <a:pt x="126556" y="70636"/>
                  </a:cubicBezTo>
                  <a:cubicBezTo>
                    <a:pt x="41711" y="72235"/>
                    <a:pt x="25420" y="175789"/>
                    <a:pt x="12727" y="241533"/>
                  </a:cubicBezTo>
                  <a:cubicBezTo>
                    <a:pt x="-2205" y="318900"/>
                    <a:pt x="-4161" y="397894"/>
                    <a:pt x="7725" y="475784"/>
                  </a:cubicBezTo>
                  <a:cubicBezTo>
                    <a:pt x="13548" y="513967"/>
                    <a:pt x="73113" y="506154"/>
                    <a:pt x="74203" y="468897"/>
                  </a:cubicBezTo>
                  <a:cubicBezTo>
                    <a:pt x="75980" y="408291"/>
                    <a:pt x="82386" y="348791"/>
                    <a:pt x="96691" y="289859"/>
                  </a:cubicBezTo>
                  <a:cubicBezTo>
                    <a:pt x="103784" y="260669"/>
                    <a:pt x="112146" y="232181"/>
                    <a:pt x="122226" y="203873"/>
                  </a:cubicBezTo>
                  <a:cubicBezTo>
                    <a:pt x="122987" y="201737"/>
                    <a:pt x="127989" y="187261"/>
                    <a:pt x="132096" y="176207"/>
                  </a:cubicBezTo>
                  <a:cubicBezTo>
                    <a:pt x="138800" y="187067"/>
                    <a:pt x="149671" y="208638"/>
                    <a:pt x="155733" y="221948"/>
                  </a:cubicBezTo>
                  <a:cubicBezTo>
                    <a:pt x="168859" y="250735"/>
                    <a:pt x="181984" y="279507"/>
                    <a:pt x="195110" y="308293"/>
                  </a:cubicBezTo>
                  <a:cubicBezTo>
                    <a:pt x="222600" y="368585"/>
                    <a:pt x="250763" y="428638"/>
                    <a:pt x="277372" y="489333"/>
                  </a:cubicBezTo>
                  <a:cubicBezTo>
                    <a:pt x="296410" y="532774"/>
                    <a:pt x="362710" y="521107"/>
                    <a:pt x="375537" y="479623"/>
                  </a:cubicBezTo>
                  <a:cubicBezTo>
                    <a:pt x="397831" y="407545"/>
                    <a:pt x="417915" y="334719"/>
                    <a:pt x="438820" y="262223"/>
                  </a:cubicBezTo>
                  <a:cubicBezTo>
                    <a:pt x="447047" y="233660"/>
                    <a:pt x="451960" y="199346"/>
                    <a:pt x="465623" y="172831"/>
                  </a:cubicBezTo>
                  <a:cubicBezTo>
                    <a:pt x="466071" y="171949"/>
                    <a:pt x="466370" y="171352"/>
                    <a:pt x="466728" y="170635"/>
                  </a:cubicBezTo>
                  <a:cubicBezTo>
                    <a:pt x="469640" y="174534"/>
                    <a:pt x="472343" y="177999"/>
                    <a:pt x="473089" y="179135"/>
                  </a:cubicBezTo>
                  <a:cubicBezTo>
                    <a:pt x="514213" y="241398"/>
                    <a:pt x="555351" y="303647"/>
                    <a:pt x="596475" y="365911"/>
                  </a:cubicBezTo>
                  <a:cubicBezTo>
                    <a:pt x="615006" y="393965"/>
                    <a:pt x="632327" y="427114"/>
                    <a:pt x="661520" y="445638"/>
                  </a:cubicBezTo>
                  <a:cubicBezTo>
                    <a:pt x="696506" y="467837"/>
                    <a:pt x="741527" y="463579"/>
                    <a:pt x="772302" y="436047"/>
                  </a:cubicBezTo>
                  <a:cubicBezTo>
                    <a:pt x="796985" y="413968"/>
                    <a:pt x="808946" y="383643"/>
                    <a:pt x="821624" y="353930"/>
                  </a:cubicBezTo>
                  <a:cubicBezTo>
                    <a:pt x="836944" y="318033"/>
                    <a:pt x="852265" y="282136"/>
                    <a:pt x="867600" y="246239"/>
                  </a:cubicBezTo>
                  <a:cubicBezTo>
                    <a:pt x="868675" y="243714"/>
                    <a:pt x="873633" y="234064"/>
                    <a:pt x="878516" y="223920"/>
                  </a:cubicBezTo>
                  <a:cubicBezTo>
                    <a:pt x="892552" y="244416"/>
                    <a:pt x="904557" y="266943"/>
                    <a:pt x="917354" y="288007"/>
                  </a:cubicBezTo>
                  <a:cubicBezTo>
                    <a:pt x="951654" y="344414"/>
                    <a:pt x="983489" y="419197"/>
                    <a:pt x="1041546" y="455198"/>
                  </a:cubicBezTo>
                  <a:cubicBezTo>
                    <a:pt x="1101425" y="492336"/>
                    <a:pt x="1183224" y="471287"/>
                    <a:pt x="1209221" y="404094"/>
                  </a:cubicBezTo>
                  <a:cubicBezTo>
                    <a:pt x="1232411" y="344160"/>
                    <a:pt x="1248806" y="281598"/>
                    <a:pt x="1269891" y="220858"/>
                  </a:cubicBezTo>
                  <a:cubicBezTo>
                    <a:pt x="1270398" y="221530"/>
                    <a:pt x="1270876" y="222158"/>
                    <a:pt x="1270981" y="222292"/>
                  </a:cubicBezTo>
                  <a:cubicBezTo>
                    <a:pt x="1293827" y="255007"/>
                    <a:pt x="1316688" y="287693"/>
                    <a:pt x="1339535" y="320408"/>
                  </a:cubicBezTo>
                  <a:cubicBezTo>
                    <a:pt x="1358141" y="347044"/>
                    <a:pt x="1375477" y="381193"/>
                    <a:pt x="1403609" y="398925"/>
                  </a:cubicBezTo>
                  <a:cubicBezTo>
                    <a:pt x="1432996" y="417464"/>
                    <a:pt x="1471193" y="420198"/>
                    <a:pt x="1503715" y="409233"/>
                  </a:cubicBezTo>
                  <a:cubicBezTo>
                    <a:pt x="1576839" y="384569"/>
                    <a:pt x="1601581" y="308293"/>
                    <a:pt x="1629445" y="243953"/>
                  </a:cubicBezTo>
                  <a:cubicBezTo>
                    <a:pt x="1643825" y="210745"/>
                    <a:pt x="1658204" y="177521"/>
                    <a:pt x="1672599" y="144313"/>
                  </a:cubicBezTo>
                  <a:cubicBezTo>
                    <a:pt x="1673092" y="143178"/>
                    <a:pt x="1673585" y="142042"/>
                    <a:pt x="1674078" y="140922"/>
                  </a:cubicBezTo>
                  <a:cubicBezTo>
                    <a:pt x="1676541" y="145448"/>
                    <a:pt x="1679020" y="149960"/>
                    <a:pt x="1681499" y="154471"/>
                  </a:cubicBezTo>
                  <a:cubicBezTo>
                    <a:pt x="1690070" y="170187"/>
                    <a:pt x="1698656" y="185902"/>
                    <a:pt x="1707227" y="201617"/>
                  </a:cubicBezTo>
                  <a:cubicBezTo>
                    <a:pt x="1725818" y="235662"/>
                    <a:pt x="1744394" y="269722"/>
                    <a:pt x="1762984" y="303767"/>
                  </a:cubicBezTo>
                  <a:cubicBezTo>
                    <a:pt x="1779425" y="333883"/>
                    <a:pt x="1793342" y="365717"/>
                    <a:pt x="1824789" y="382971"/>
                  </a:cubicBezTo>
                  <a:cubicBezTo>
                    <a:pt x="1858700" y="401569"/>
                    <a:pt x="1899764" y="400613"/>
                    <a:pt x="1934586" y="385047"/>
                  </a:cubicBezTo>
                  <a:cubicBezTo>
                    <a:pt x="2001199" y="355260"/>
                    <a:pt x="2022149" y="275906"/>
                    <a:pt x="2046130" y="213702"/>
                  </a:cubicBezTo>
                  <a:cubicBezTo>
                    <a:pt x="2049385" y="205247"/>
                    <a:pt x="2052641" y="196807"/>
                    <a:pt x="2055911" y="188352"/>
                  </a:cubicBezTo>
                  <a:cubicBezTo>
                    <a:pt x="2065557" y="204904"/>
                    <a:pt x="2075188" y="221456"/>
                    <a:pt x="2084835" y="238007"/>
                  </a:cubicBezTo>
                  <a:cubicBezTo>
                    <a:pt x="2123121" y="303722"/>
                    <a:pt x="2161258" y="402451"/>
                    <a:pt x="2252853" y="396669"/>
                  </a:cubicBezTo>
                  <a:cubicBezTo>
                    <a:pt x="2292438" y="394175"/>
                    <a:pt x="2328962" y="374247"/>
                    <a:pt x="2355079" y="344653"/>
                  </a:cubicBezTo>
                  <a:cubicBezTo>
                    <a:pt x="2379389" y="317107"/>
                    <a:pt x="2392395" y="283973"/>
                    <a:pt x="2404356" y="249958"/>
                  </a:cubicBezTo>
                  <a:cubicBezTo>
                    <a:pt x="2408627" y="258697"/>
                    <a:pt x="2412912" y="267436"/>
                    <a:pt x="2417183" y="276175"/>
                  </a:cubicBezTo>
                  <a:cubicBezTo>
                    <a:pt x="2420602" y="283181"/>
                    <a:pt x="2423977" y="290218"/>
                    <a:pt x="2427471" y="297194"/>
                  </a:cubicBezTo>
                  <a:cubicBezTo>
                    <a:pt x="2427366" y="298299"/>
                    <a:pt x="2427112" y="299375"/>
                    <a:pt x="2427068" y="300495"/>
                  </a:cubicBezTo>
                  <a:cubicBezTo>
                    <a:pt x="2425052" y="352750"/>
                    <a:pt x="2486498" y="388543"/>
                    <a:pt x="2529294" y="355678"/>
                  </a:cubicBezTo>
                  <a:cubicBezTo>
                    <a:pt x="2575510" y="320154"/>
                    <a:pt x="2549094" y="266943"/>
                    <a:pt x="2528756" y="225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1" name="Google Shape;861;p15"/>
            <p:cNvGrpSpPr/>
            <p:nvPr/>
          </p:nvGrpSpPr>
          <p:grpSpPr>
            <a:xfrm rot="-155436">
              <a:off x="6637334" y="2657274"/>
              <a:ext cx="1365211" cy="296952"/>
              <a:chOff x="13240303" y="5332892"/>
              <a:chExt cx="2730362" cy="593891"/>
            </a:xfrm>
          </p:grpSpPr>
          <p:sp>
            <p:nvSpPr>
              <p:cNvPr id="862" name="Google Shape;862;p15"/>
              <p:cNvSpPr/>
              <p:nvPr/>
            </p:nvSpPr>
            <p:spPr>
              <a:xfrm>
                <a:off x="15615502" y="5684820"/>
                <a:ext cx="298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89" extrusionOk="0">
                    <a:moveTo>
                      <a:pt x="298" y="90"/>
                    </a:moveTo>
                    <a:cubicBezTo>
                      <a:pt x="164" y="45"/>
                      <a:pt x="134" y="4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4" y="30"/>
                      <a:pt x="194" y="60"/>
                      <a:pt x="298" y="90"/>
                    </a:cubicBezTo>
                    <a:cubicBezTo>
                      <a:pt x="298" y="90"/>
                      <a:pt x="298" y="90"/>
                      <a:pt x="298" y="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5"/>
              <p:cNvSpPr/>
              <p:nvPr/>
            </p:nvSpPr>
            <p:spPr>
              <a:xfrm>
                <a:off x="13830602" y="5531820"/>
                <a:ext cx="1567" cy="478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78" extrusionOk="0">
                    <a:moveTo>
                      <a:pt x="0" y="478"/>
                    </a:moveTo>
                    <a:cubicBezTo>
                      <a:pt x="314" y="388"/>
                      <a:pt x="836" y="224"/>
                      <a:pt x="1568" y="0"/>
                    </a:cubicBezTo>
                    <a:cubicBezTo>
                      <a:pt x="1030" y="134"/>
                      <a:pt x="552" y="269"/>
                      <a:pt x="194" y="374"/>
                    </a:cubicBezTo>
                    <a:cubicBezTo>
                      <a:pt x="119" y="403"/>
                      <a:pt x="60" y="434"/>
                      <a:pt x="0" y="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5"/>
              <p:cNvSpPr/>
              <p:nvPr/>
            </p:nvSpPr>
            <p:spPr>
              <a:xfrm>
                <a:off x="13240303" y="5332892"/>
                <a:ext cx="2730362" cy="593891"/>
              </a:xfrm>
              <a:custGeom>
                <a:avLst/>
                <a:gdLst/>
                <a:ahLst/>
                <a:cxnLst/>
                <a:rect l="l" t="t" r="r" b="b"/>
                <a:pathLst>
                  <a:path w="2730362" h="593891" extrusionOk="0">
                    <a:moveTo>
                      <a:pt x="2729855" y="235632"/>
                    </a:moveTo>
                    <a:cubicBezTo>
                      <a:pt x="2728526" y="223562"/>
                      <a:pt x="2727182" y="211491"/>
                      <a:pt x="2725853" y="199421"/>
                    </a:cubicBezTo>
                    <a:cubicBezTo>
                      <a:pt x="2723135" y="174832"/>
                      <a:pt x="2695675" y="158534"/>
                      <a:pt x="2672709" y="158624"/>
                    </a:cubicBezTo>
                    <a:cubicBezTo>
                      <a:pt x="2657881" y="142341"/>
                      <a:pt x="2642710" y="126342"/>
                      <a:pt x="2627823" y="110119"/>
                    </a:cubicBezTo>
                    <a:cubicBezTo>
                      <a:pt x="2592433" y="71548"/>
                      <a:pt x="2548427" y="25298"/>
                      <a:pt x="2491103" y="53756"/>
                    </a:cubicBezTo>
                    <a:cubicBezTo>
                      <a:pt x="2451278" y="73519"/>
                      <a:pt x="2436226" y="122443"/>
                      <a:pt x="2424863" y="162299"/>
                    </a:cubicBezTo>
                    <a:cubicBezTo>
                      <a:pt x="2413425" y="202394"/>
                      <a:pt x="2406914" y="243714"/>
                      <a:pt x="2395177" y="283719"/>
                    </a:cubicBezTo>
                    <a:cubicBezTo>
                      <a:pt x="2390101" y="301033"/>
                      <a:pt x="2384008" y="319019"/>
                      <a:pt x="2375989" y="333554"/>
                    </a:cubicBezTo>
                    <a:cubicBezTo>
                      <a:pt x="2374914" y="335511"/>
                      <a:pt x="2371659" y="340680"/>
                      <a:pt x="2368957" y="344862"/>
                    </a:cubicBezTo>
                    <a:cubicBezTo>
                      <a:pt x="2366926" y="342397"/>
                      <a:pt x="2365029" y="340127"/>
                      <a:pt x="2364970" y="340247"/>
                    </a:cubicBezTo>
                    <a:cubicBezTo>
                      <a:pt x="2353487" y="323710"/>
                      <a:pt x="2345319" y="304424"/>
                      <a:pt x="2336180" y="286587"/>
                    </a:cubicBezTo>
                    <a:cubicBezTo>
                      <a:pt x="2292563" y="201393"/>
                      <a:pt x="2248946" y="116198"/>
                      <a:pt x="2205329" y="31004"/>
                    </a:cubicBezTo>
                    <a:cubicBezTo>
                      <a:pt x="2182184" y="-14185"/>
                      <a:pt x="2105372" y="-9554"/>
                      <a:pt x="2092874" y="42134"/>
                    </a:cubicBezTo>
                    <a:cubicBezTo>
                      <a:pt x="2071879" y="128986"/>
                      <a:pt x="2050899" y="215854"/>
                      <a:pt x="2029904" y="302706"/>
                    </a:cubicBezTo>
                    <a:cubicBezTo>
                      <a:pt x="2028082" y="310250"/>
                      <a:pt x="2026306" y="317809"/>
                      <a:pt x="2024245" y="325278"/>
                    </a:cubicBezTo>
                    <a:cubicBezTo>
                      <a:pt x="2021228" y="321618"/>
                      <a:pt x="2016734" y="316136"/>
                      <a:pt x="2016390" y="315867"/>
                    </a:cubicBezTo>
                    <a:cubicBezTo>
                      <a:pt x="2005609" y="301242"/>
                      <a:pt x="1996605" y="285019"/>
                      <a:pt x="1988183" y="268960"/>
                    </a:cubicBezTo>
                    <a:cubicBezTo>
                      <a:pt x="1956049" y="207742"/>
                      <a:pt x="1934830" y="140996"/>
                      <a:pt x="1897276" y="82602"/>
                    </a:cubicBezTo>
                    <a:cubicBezTo>
                      <a:pt x="1870099" y="40341"/>
                      <a:pt x="1831917" y="-949"/>
                      <a:pt x="1776817" y="20129"/>
                    </a:cubicBezTo>
                    <a:cubicBezTo>
                      <a:pt x="1733468" y="36711"/>
                      <a:pt x="1716237" y="82826"/>
                      <a:pt x="1700797" y="122846"/>
                    </a:cubicBezTo>
                    <a:cubicBezTo>
                      <a:pt x="1674844" y="190114"/>
                      <a:pt x="1661361" y="264404"/>
                      <a:pt x="1623880" y="324651"/>
                    </a:cubicBezTo>
                    <a:cubicBezTo>
                      <a:pt x="1621686" y="321917"/>
                      <a:pt x="1620162" y="319826"/>
                      <a:pt x="1617908" y="316016"/>
                    </a:cubicBezTo>
                    <a:cubicBezTo>
                      <a:pt x="1595434" y="278312"/>
                      <a:pt x="1575455" y="238889"/>
                      <a:pt x="1554341" y="200407"/>
                    </a:cubicBezTo>
                    <a:cubicBezTo>
                      <a:pt x="1533958" y="163270"/>
                      <a:pt x="1515233" y="124385"/>
                      <a:pt x="1492417" y="88682"/>
                    </a:cubicBezTo>
                    <a:cubicBezTo>
                      <a:pt x="1467868" y="50275"/>
                      <a:pt x="1433882" y="16992"/>
                      <a:pt x="1385964" y="13736"/>
                    </a:cubicBezTo>
                    <a:cubicBezTo>
                      <a:pt x="1306779" y="8342"/>
                      <a:pt x="1263356" y="82916"/>
                      <a:pt x="1245377" y="149347"/>
                    </a:cubicBezTo>
                    <a:cubicBezTo>
                      <a:pt x="1233551" y="193042"/>
                      <a:pt x="1222307" y="236020"/>
                      <a:pt x="1204806" y="277938"/>
                    </a:cubicBezTo>
                    <a:cubicBezTo>
                      <a:pt x="1200730" y="287708"/>
                      <a:pt x="1196444" y="297493"/>
                      <a:pt x="1191546" y="306934"/>
                    </a:cubicBezTo>
                    <a:cubicBezTo>
                      <a:pt x="1183438" y="295312"/>
                      <a:pt x="1172717" y="280074"/>
                      <a:pt x="1164653" y="268303"/>
                    </a:cubicBezTo>
                    <a:cubicBezTo>
                      <a:pt x="1150064" y="247015"/>
                      <a:pt x="1135460" y="225713"/>
                      <a:pt x="1120872" y="204425"/>
                    </a:cubicBezTo>
                    <a:cubicBezTo>
                      <a:pt x="1091679" y="161836"/>
                      <a:pt x="1062487" y="119261"/>
                      <a:pt x="1033309" y="76671"/>
                    </a:cubicBezTo>
                    <a:cubicBezTo>
                      <a:pt x="1007192" y="38563"/>
                      <a:pt x="955945" y="33260"/>
                      <a:pt x="928051" y="73370"/>
                    </a:cubicBezTo>
                    <a:cubicBezTo>
                      <a:pt x="889660" y="128568"/>
                      <a:pt x="878207" y="194954"/>
                      <a:pt x="872832" y="260639"/>
                    </a:cubicBezTo>
                    <a:cubicBezTo>
                      <a:pt x="870368" y="290651"/>
                      <a:pt x="869054" y="320767"/>
                      <a:pt x="865709" y="350703"/>
                    </a:cubicBezTo>
                    <a:cubicBezTo>
                      <a:pt x="857869" y="338648"/>
                      <a:pt x="850030" y="326593"/>
                      <a:pt x="842176" y="314522"/>
                    </a:cubicBezTo>
                    <a:cubicBezTo>
                      <a:pt x="817776" y="277012"/>
                      <a:pt x="793690" y="239277"/>
                      <a:pt x="768978" y="201976"/>
                    </a:cubicBezTo>
                    <a:cubicBezTo>
                      <a:pt x="724390" y="134692"/>
                      <a:pt x="657269" y="60314"/>
                      <a:pt x="567317" y="79151"/>
                    </a:cubicBezTo>
                    <a:cubicBezTo>
                      <a:pt x="483428" y="96734"/>
                      <a:pt x="442543" y="188411"/>
                      <a:pt x="415381" y="260535"/>
                    </a:cubicBezTo>
                    <a:cubicBezTo>
                      <a:pt x="406168" y="285004"/>
                      <a:pt x="397955" y="309862"/>
                      <a:pt x="388817" y="334376"/>
                    </a:cubicBezTo>
                    <a:cubicBezTo>
                      <a:pt x="372466" y="286766"/>
                      <a:pt x="356145" y="239158"/>
                      <a:pt x="339719" y="191564"/>
                    </a:cubicBezTo>
                    <a:cubicBezTo>
                      <a:pt x="325414" y="150109"/>
                      <a:pt x="313080" y="106862"/>
                      <a:pt x="285067" y="72219"/>
                    </a:cubicBezTo>
                    <a:cubicBezTo>
                      <a:pt x="255516" y="35665"/>
                      <a:pt x="206180" y="16753"/>
                      <a:pt x="159935" y="28435"/>
                    </a:cubicBezTo>
                    <a:cubicBezTo>
                      <a:pt x="111017" y="40789"/>
                      <a:pt x="75060" y="76985"/>
                      <a:pt x="55259" y="122219"/>
                    </a:cubicBezTo>
                    <a:cubicBezTo>
                      <a:pt x="36699" y="164629"/>
                      <a:pt x="33503" y="212238"/>
                      <a:pt x="27246" y="257651"/>
                    </a:cubicBezTo>
                    <a:cubicBezTo>
                      <a:pt x="20602" y="305993"/>
                      <a:pt x="13539" y="354513"/>
                      <a:pt x="9104" y="403108"/>
                    </a:cubicBezTo>
                    <a:cubicBezTo>
                      <a:pt x="4684" y="451583"/>
                      <a:pt x="3624" y="500253"/>
                      <a:pt x="115" y="548848"/>
                    </a:cubicBezTo>
                    <a:cubicBezTo>
                      <a:pt x="-3424" y="597921"/>
                      <a:pt x="76165" y="612875"/>
                      <a:pt x="86901" y="563383"/>
                    </a:cubicBezTo>
                    <a:cubicBezTo>
                      <a:pt x="95890" y="521973"/>
                      <a:pt x="107761" y="481012"/>
                      <a:pt x="115765" y="439468"/>
                    </a:cubicBezTo>
                    <a:cubicBezTo>
                      <a:pt x="123679" y="398387"/>
                      <a:pt x="130324" y="357187"/>
                      <a:pt x="136894" y="315867"/>
                    </a:cubicBezTo>
                    <a:cubicBezTo>
                      <a:pt x="142509" y="280642"/>
                      <a:pt x="146839" y="244087"/>
                      <a:pt x="153499" y="209729"/>
                    </a:cubicBezTo>
                    <a:cubicBezTo>
                      <a:pt x="156530" y="194118"/>
                      <a:pt x="160637" y="178955"/>
                      <a:pt x="167057" y="165062"/>
                    </a:cubicBezTo>
                    <a:cubicBezTo>
                      <a:pt x="171179" y="156159"/>
                      <a:pt x="168222" y="160820"/>
                      <a:pt x="174509" y="154546"/>
                    </a:cubicBezTo>
                    <a:cubicBezTo>
                      <a:pt x="177839" y="151229"/>
                      <a:pt x="181691" y="148675"/>
                      <a:pt x="183125" y="147794"/>
                    </a:cubicBezTo>
                    <a:cubicBezTo>
                      <a:pt x="179974" y="148481"/>
                      <a:pt x="181631" y="148018"/>
                      <a:pt x="187858" y="146449"/>
                    </a:cubicBezTo>
                    <a:cubicBezTo>
                      <a:pt x="188246" y="146464"/>
                      <a:pt x="188859" y="146464"/>
                      <a:pt x="189336" y="146479"/>
                    </a:cubicBezTo>
                    <a:cubicBezTo>
                      <a:pt x="189874" y="147151"/>
                      <a:pt x="190695" y="148152"/>
                      <a:pt x="191367" y="148959"/>
                    </a:cubicBezTo>
                    <a:cubicBezTo>
                      <a:pt x="196265" y="155517"/>
                      <a:pt x="199565" y="163464"/>
                      <a:pt x="203149" y="170739"/>
                    </a:cubicBezTo>
                    <a:cubicBezTo>
                      <a:pt x="206479" y="177462"/>
                      <a:pt x="210227" y="189636"/>
                      <a:pt x="214900" y="203350"/>
                    </a:cubicBezTo>
                    <a:cubicBezTo>
                      <a:pt x="221680" y="223233"/>
                      <a:pt x="228534" y="243101"/>
                      <a:pt x="235373" y="262970"/>
                    </a:cubicBezTo>
                    <a:cubicBezTo>
                      <a:pt x="261743" y="339619"/>
                      <a:pt x="288113" y="416253"/>
                      <a:pt x="314484" y="492903"/>
                    </a:cubicBezTo>
                    <a:cubicBezTo>
                      <a:pt x="328625" y="533999"/>
                      <a:pt x="380768" y="558423"/>
                      <a:pt x="415799" y="523094"/>
                    </a:cubicBezTo>
                    <a:cubicBezTo>
                      <a:pt x="476350" y="462025"/>
                      <a:pt x="500689" y="381865"/>
                      <a:pt x="529718" y="303244"/>
                    </a:cubicBezTo>
                    <a:cubicBezTo>
                      <a:pt x="541873" y="270304"/>
                      <a:pt x="553774" y="238590"/>
                      <a:pt x="574141" y="213927"/>
                    </a:cubicBezTo>
                    <a:cubicBezTo>
                      <a:pt x="577068" y="210386"/>
                      <a:pt x="580682" y="206696"/>
                      <a:pt x="584101" y="203738"/>
                    </a:cubicBezTo>
                    <a:cubicBezTo>
                      <a:pt x="600601" y="189502"/>
                      <a:pt x="589133" y="200048"/>
                      <a:pt x="588432" y="200452"/>
                    </a:cubicBezTo>
                    <a:cubicBezTo>
                      <a:pt x="589193" y="200004"/>
                      <a:pt x="589626" y="199764"/>
                      <a:pt x="590268" y="199391"/>
                    </a:cubicBezTo>
                    <a:cubicBezTo>
                      <a:pt x="589566" y="199585"/>
                      <a:pt x="589731" y="199496"/>
                      <a:pt x="590462" y="199287"/>
                    </a:cubicBezTo>
                    <a:cubicBezTo>
                      <a:pt x="602542" y="192355"/>
                      <a:pt x="594225" y="198152"/>
                      <a:pt x="592866" y="198585"/>
                    </a:cubicBezTo>
                    <a:cubicBezTo>
                      <a:pt x="592418" y="198734"/>
                      <a:pt x="592179" y="198808"/>
                      <a:pt x="591836" y="198913"/>
                    </a:cubicBezTo>
                    <a:cubicBezTo>
                      <a:pt x="592986" y="198629"/>
                      <a:pt x="594359" y="198346"/>
                      <a:pt x="595435" y="198331"/>
                    </a:cubicBezTo>
                    <a:cubicBezTo>
                      <a:pt x="607575" y="198181"/>
                      <a:pt x="600601" y="198868"/>
                      <a:pt x="597585" y="198540"/>
                    </a:cubicBezTo>
                    <a:cubicBezTo>
                      <a:pt x="599108" y="198704"/>
                      <a:pt x="600273" y="198928"/>
                      <a:pt x="601213" y="199137"/>
                    </a:cubicBezTo>
                    <a:cubicBezTo>
                      <a:pt x="610770" y="203425"/>
                      <a:pt x="616489" y="208115"/>
                      <a:pt x="621596" y="212627"/>
                    </a:cubicBezTo>
                    <a:cubicBezTo>
                      <a:pt x="654104" y="241354"/>
                      <a:pt x="671634" y="275697"/>
                      <a:pt x="695780" y="312804"/>
                    </a:cubicBezTo>
                    <a:cubicBezTo>
                      <a:pt x="723449" y="355305"/>
                      <a:pt x="751134" y="397820"/>
                      <a:pt x="778803" y="440320"/>
                    </a:cubicBezTo>
                    <a:cubicBezTo>
                      <a:pt x="807563" y="484478"/>
                      <a:pt x="843953" y="535762"/>
                      <a:pt x="904876" y="519957"/>
                    </a:cubicBezTo>
                    <a:cubicBezTo>
                      <a:pt x="960902" y="505422"/>
                      <a:pt x="973968" y="441351"/>
                      <a:pt x="982166" y="392247"/>
                    </a:cubicBezTo>
                    <a:cubicBezTo>
                      <a:pt x="990035" y="345101"/>
                      <a:pt x="991319" y="297508"/>
                      <a:pt x="995918" y="250033"/>
                    </a:cubicBezTo>
                    <a:cubicBezTo>
                      <a:pt x="996277" y="246373"/>
                      <a:pt x="996710" y="242773"/>
                      <a:pt x="997143" y="239158"/>
                    </a:cubicBezTo>
                    <a:cubicBezTo>
                      <a:pt x="1028172" y="284720"/>
                      <a:pt x="1059276" y="330238"/>
                      <a:pt x="1090843" y="375427"/>
                    </a:cubicBezTo>
                    <a:cubicBezTo>
                      <a:pt x="1118020" y="414342"/>
                      <a:pt x="1152349" y="449059"/>
                      <a:pt x="1204074" y="443083"/>
                    </a:cubicBezTo>
                    <a:cubicBezTo>
                      <a:pt x="1249887" y="437795"/>
                      <a:pt x="1280498" y="402002"/>
                      <a:pt x="1299492" y="362669"/>
                    </a:cubicBezTo>
                    <a:cubicBezTo>
                      <a:pt x="1319919" y="320364"/>
                      <a:pt x="1337479" y="276773"/>
                      <a:pt x="1350246" y="231524"/>
                    </a:cubicBezTo>
                    <a:cubicBezTo>
                      <a:pt x="1355085" y="214404"/>
                      <a:pt x="1358668" y="196956"/>
                      <a:pt x="1363611" y="179867"/>
                    </a:cubicBezTo>
                    <a:cubicBezTo>
                      <a:pt x="1365821" y="172233"/>
                      <a:pt x="1368344" y="164749"/>
                      <a:pt x="1371047" y="157279"/>
                    </a:cubicBezTo>
                    <a:cubicBezTo>
                      <a:pt x="1371301" y="156592"/>
                      <a:pt x="1372660" y="153381"/>
                      <a:pt x="1373571" y="151155"/>
                    </a:cubicBezTo>
                    <a:cubicBezTo>
                      <a:pt x="1374959" y="148735"/>
                      <a:pt x="1378200" y="142565"/>
                      <a:pt x="1378110" y="142714"/>
                    </a:cubicBezTo>
                    <a:cubicBezTo>
                      <a:pt x="1378633" y="141863"/>
                      <a:pt x="1379245" y="141056"/>
                      <a:pt x="1379768" y="140205"/>
                    </a:cubicBezTo>
                    <a:cubicBezTo>
                      <a:pt x="1381097" y="141579"/>
                      <a:pt x="1382127" y="142625"/>
                      <a:pt x="1381754" y="142147"/>
                    </a:cubicBezTo>
                    <a:cubicBezTo>
                      <a:pt x="1404973" y="171860"/>
                      <a:pt x="1424983" y="218811"/>
                      <a:pt x="1444738" y="254828"/>
                    </a:cubicBezTo>
                    <a:cubicBezTo>
                      <a:pt x="1466554" y="294610"/>
                      <a:pt x="1487101" y="335466"/>
                      <a:pt x="1510425" y="374381"/>
                    </a:cubicBezTo>
                    <a:cubicBezTo>
                      <a:pt x="1534197" y="414043"/>
                      <a:pt x="1570274" y="453182"/>
                      <a:pt x="1619147" y="457305"/>
                    </a:cubicBezTo>
                    <a:cubicBezTo>
                      <a:pt x="1714893" y="465372"/>
                      <a:pt x="1756987" y="340844"/>
                      <a:pt x="1781102" y="268512"/>
                    </a:cubicBezTo>
                    <a:cubicBezTo>
                      <a:pt x="1791152" y="238381"/>
                      <a:pt x="1800141" y="207891"/>
                      <a:pt x="1810758" y="177954"/>
                    </a:cubicBezTo>
                    <a:cubicBezTo>
                      <a:pt x="1843609" y="241010"/>
                      <a:pt x="1865231" y="309936"/>
                      <a:pt x="1905175" y="369197"/>
                    </a:cubicBezTo>
                    <a:cubicBezTo>
                      <a:pt x="1932471" y="409711"/>
                      <a:pt x="1967413" y="456617"/>
                      <a:pt x="2019332" y="463459"/>
                    </a:cubicBezTo>
                    <a:cubicBezTo>
                      <a:pt x="2076373" y="470974"/>
                      <a:pt x="2116257" y="429071"/>
                      <a:pt x="2135460" y="379639"/>
                    </a:cubicBezTo>
                    <a:cubicBezTo>
                      <a:pt x="2153170" y="334047"/>
                      <a:pt x="2160621" y="282674"/>
                      <a:pt x="2172089" y="235169"/>
                    </a:cubicBezTo>
                    <a:cubicBezTo>
                      <a:pt x="2190859" y="271828"/>
                      <a:pt x="2209614" y="308487"/>
                      <a:pt x="2228384" y="345146"/>
                    </a:cubicBezTo>
                    <a:cubicBezTo>
                      <a:pt x="2248557" y="384554"/>
                      <a:pt x="2268253" y="425814"/>
                      <a:pt x="2305255" y="452375"/>
                    </a:cubicBezTo>
                    <a:cubicBezTo>
                      <a:pt x="2347200" y="482476"/>
                      <a:pt x="2401195" y="478980"/>
                      <a:pt x="2440915" y="446952"/>
                    </a:cubicBezTo>
                    <a:cubicBezTo>
                      <a:pt x="2508260" y="392636"/>
                      <a:pt x="2517846" y="291696"/>
                      <a:pt x="2537945" y="213687"/>
                    </a:cubicBezTo>
                    <a:cubicBezTo>
                      <a:pt x="2539214" y="208743"/>
                      <a:pt x="2540797" y="203798"/>
                      <a:pt x="2542514" y="198868"/>
                    </a:cubicBezTo>
                    <a:cubicBezTo>
                      <a:pt x="2570408" y="230075"/>
                      <a:pt x="2597749" y="263059"/>
                      <a:pt x="2629510" y="289904"/>
                    </a:cubicBezTo>
                    <a:cubicBezTo>
                      <a:pt x="2676293" y="329431"/>
                      <a:pt x="2736515" y="295700"/>
                      <a:pt x="2729855" y="2356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5" name="Google Shape;865;p15"/>
            <p:cNvGrpSpPr/>
            <p:nvPr/>
          </p:nvGrpSpPr>
          <p:grpSpPr>
            <a:xfrm rot="-155436">
              <a:off x="6690789" y="3197968"/>
              <a:ext cx="1267463" cy="281065"/>
              <a:chOff x="13299044" y="6413583"/>
              <a:chExt cx="2534871" cy="562117"/>
            </a:xfrm>
          </p:grpSpPr>
          <p:sp>
            <p:nvSpPr>
              <p:cNvPr id="866" name="Google Shape;866;p15"/>
              <p:cNvSpPr/>
              <p:nvPr/>
            </p:nvSpPr>
            <p:spPr>
              <a:xfrm>
                <a:off x="13299044" y="6413583"/>
                <a:ext cx="2534871" cy="562117"/>
              </a:xfrm>
              <a:custGeom>
                <a:avLst/>
                <a:gdLst/>
                <a:ahLst/>
                <a:cxnLst/>
                <a:rect l="l" t="t" r="r" b="b"/>
                <a:pathLst>
                  <a:path w="2534871" h="562117" extrusionOk="0">
                    <a:moveTo>
                      <a:pt x="2513324" y="179290"/>
                    </a:moveTo>
                    <a:cubicBezTo>
                      <a:pt x="2496466" y="168698"/>
                      <a:pt x="2469722" y="169535"/>
                      <a:pt x="2455686" y="184892"/>
                    </a:cubicBezTo>
                    <a:cubicBezTo>
                      <a:pt x="2436274" y="206119"/>
                      <a:pt x="2417220" y="225510"/>
                      <a:pt x="2400466" y="249038"/>
                    </a:cubicBezTo>
                    <a:cubicBezTo>
                      <a:pt x="2386564" y="268563"/>
                      <a:pt x="2372170" y="287938"/>
                      <a:pt x="2356162" y="305774"/>
                    </a:cubicBezTo>
                    <a:cubicBezTo>
                      <a:pt x="2354296" y="307851"/>
                      <a:pt x="2346815" y="315275"/>
                      <a:pt x="2341514" y="320579"/>
                    </a:cubicBezTo>
                    <a:cubicBezTo>
                      <a:pt x="2337691" y="317247"/>
                      <a:pt x="2333256" y="313617"/>
                      <a:pt x="2328075" y="307910"/>
                    </a:cubicBezTo>
                    <a:cubicBezTo>
                      <a:pt x="2320026" y="299067"/>
                      <a:pt x="2316965" y="295198"/>
                      <a:pt x="2312814" y="289073"/>
                    </a:cubicBezTo>
                    <a:cubicBezTo>
                      <a:pt x="2287324" y="251443"/>
                      <a:pt x="2270690" y="208480"/>
                      <a:pt x="2252039" y="167280"/>
                    </a:cubicBezTo>
                    <a:cubicBezTo>
                      <a:pt x="2232747" y="124660"/>
                      <a:pt x="2209931" y="69342"/>
                      <a:pt x="2168852" y="43588"/>
                    </a:cubicBezTo>
                    <a:cubicBezTo>
                      <a:pt x="2138375" y="24482"/>
                      <a:pt x="2097057" y="26095"/>
                      <a:pt x="2069925" y="50654"/>
                    </a:cubicBezTo>
                    <a:cubicBezTo>
                      <a:pt x="2049886" y="68790"/>
                      <a:pt x="2040673" y="93229"/>
                      <a:pt x="2035163" y="118998"/>
                    </a:cubicBezTo>
                    <a:cubicBezTo>
                      <a:pt x="2023202" y="174793"/>
                      <a:pt x="2009629" y="230200"/>
                      <a:pt x="1993950" y="285069"/>
                    </a:cubicBezTo>
                    <a:cubicBezTo>
                      <a:pt x="1986320" y="311794"/>
                      <a:pt x="1978226" y="338385"/>
                      <a:pt x="1969685" y="364841"/>
                    </a:cubicBezTo>
                    <a:cubicBezTo>
                      <a:pt x="1969103" y="366679"/>
                      <a:pt x="1968535" y="368576"/>
                      <a:pt x="1967968" y="370443"/>
                    </a:cubicBezTo>
                    <a:cubicBezTo>
                      <a:pt x="1966430" y="367993"/>
                      <a:pt x="1964832" y="365573"/>
                      <a:pt x="1963339" y="363093"/>
                    </a:cubicBezTo>
                    <a:cubicBezTo>
                      <a:pt x="1951184" y="342717"/>
                      <a:pt x="1941090" y="321176"/>
                      <a:pt x="1932190" y="299186"/>
                    </a:cubicBezTo>
                    <a:cubicBezTo>
                      <a:pt x="1926337" y="284726"/>
                      <a:pt x="1917153" y="257478"/>
                      <a:pt x="1910090" y="236370"/>
                    </a:cubicBezTo>
                    <a:cubicBezTo>
                      <a:pt x="1902445" y="213529"/>
                      <a:pt x="1894829" y="190673"/>
                      <a:pt x="1886333" y="168131"/>
                    </a:cubicBezTo>
                    <a:cubicBezTo>
                      <a:pt x="1865995" y="114143"/>
                      <a:pt x="1841865" y="64398"/>
                      <a:pt x="1804922" y="19612"/>
                    </a:cubicBezTo>
                    <a:cubicBezTo>
                      <a:pt x="1774251" y="-17555"/>
                      <a:pt x="1715896" y="2433"/>
                      <a:pt x="1701636" y="43454"/>
                    </a:cubicBezTo>
                    <a:cubicBezTo>
                      <a:pt x="1679820" y="106270"/>
                      <a:pt x="1658004" y="169087"/>
                      <a:pt x="1636187" y="231903"/>
                    </a:cubicBezTo>
                    <a:cubicBezTo>
                      <a:pt x="1625615" y="262318"/>
                      <a:pt x="1615551" y="292972"/>
                      <a:pt x="1604441" y="323193"/>
                    </a:cubicBezTo>
                    <a:cubicBezTo>
                      <a:pt x="1602679" y="327988"/>
                      <a:pt x="1600858" y="332753"/>
                      <a:pt x="1598901" y="337474"/>
                    </a:cubicBezTo>
                    <a:cubicBezTo>
                      <a:pt x="1598304" y="338908"/>
                      <a:pt x="1598050" y="339640"/>
                      <a:pt x="1597946" y="340028"/>
                    </a:cubicBezTo>
                    <a:cubicBezTo>
                      <a:pt x="1597453" y="340880"/>
                      <a:pt x="1597080" y="341522"/>
                      <a:pt x="1596378" y="342762"/>
                    </a:cubicBezTo>
                    <a:cubicBezTo>
                      <a:pt x="1593362" y="348125"/>
                      <a:pt x="1590136" y="353294"/>
                      <a:pt x="1587015" y="358567"/>
                    </a:cubicBezTo>
                    <a:cubicBezTo>
                      <a:pt x="1586134" y="360061"/>
                      <a:pt x="1585567" y="361092"/>
                      <a:pt x="1585179" y="361854"/>
                    </a:cubicBezTo>
                    <a:cubicBezTo>
                      <a:pt x="1584537" y="362302"/>
                      <a:pt x="1583626" y="363004"/>
                      <a:pt x="1582028" y="364468"/>
                    </a:cubicBezTo>
                    <a:cubicBezTo>
                      <a:pt x="1581505" y="364946"/>
                      <a:pt x="1580968" y="365409"/>
                      <a:pt x="1580445" y="365887"/>
                    </a:cubicBezTo>
                    <a:cubicBezTo>
                      <a:pt x="1580221" y="366006"/>
                      <a:pt x="1580072" y="366066"/>
                      <a:pt x="1579758" y="366245"/>
                    </a:cubicBezTo>
                    <a:cubicBezTo>
                      <a:pt x="1579818" y="366275"/>
                      <a:pt x="1579878" y="366320"/>
                      <a:pt x="1579938" y="366350"/>
                    </a:cubicBezTo>
                    <a:cubicBezTo>
                      <a:pt x="1579908" y="366380"/>
                      <a:pt x="1579863" y="366410"/>
                      <a:pt x="1579833" y="366439"/>
                    </a:cubicBezTo>
                    <a:cubicBezTo>
                      <a:pt x="1579594" y="366500"/>
                      <a:pt x="1579385" y="366544"/>
                      <a:pt x="1579146" y="366589"/>
                    </a:cubicBezTo>
                    <a:cubicBezTo>
                      <a:pt x="1579116" y="366604"/>
                      <a:pt x="1579072" y="366634"/>
                      <a:pt x="1579041" y="366649"/>
                    </a:cubicBezTo>
                    <a:cubicBezTo>
                      <a:pt x="1579027" y="366634"/>
                      <a:pt x="1579012" y="366634"/>
                      <a:pt x="1578997" y="366619"/>
                    </a:cubicBezTo>
                    <a:cubicBezTo>
                      <a:pt x="1574875" y="367545"/>
                      <a:pt x="1574189" y="367650"/>
                      <a:pt x="1577384" y="366798"/>
                    </a:cubicBezTo>
                    <a:cubicBezTo>
                      <a:pt x="1577205" y="366126"/>
                      <a:pt x="1577339" y="365812"/>
                      <a:pt x="1577608" y="365663"/>
                    </a:cubicBezTo>
                    <a:cubicBezTo>
                      <a:pt x="1576996" y="365229"/>
                      <a:pt x="1576682" y="365035"/>
                      <a:pt x="1575966" y="364512"/>
                    </a:cubicBezTo>
                    <a:cubicBezTo>
                      <a:pt x="1576876" y="365170"/>
                      <a:pt x="1577369" y="365498"/>
                      <a:pt x="1577608" y="365648"/>
                    </a:cubicBezTo>
                    <a:cubicBezTo>
                      <a:pt x="1577638" y="365633"/>
                      <a:pt x="1577653" y="365603"/>
                      <a:pt x="1577683" y="365588"/>
                    </a:cubicBezTo>
                    <a:cubicBezTo>
                      <a:pt x="1576847" y="364752"/>
                      <a:pt x="1572217" y="361077"/>
                      <a:pt x="1572427" y="361495"/>
                    </a:cubicBezTo>
                    <a:cubicBezTo>
                      <a:pt x="1554194" y="344600"/>
                      <a:pt x="1540680" y="326061"/>
                      <a:pt x="1527794" y="305102"/>
                    </a:cubicBezTo>
                    <a:cubicBezTo>
                      <a:pt x="1498138" y="256896"/>
                      <a:pt x="1476442" y="204432"/>
                      <a:pt x="1451699" y="153670"/>
                    </a:cubicBezTo>
                    <a:cubicBezTo>
                      <a:pt x="1424985" y="98846"/>
                      <a:pt x="1387983" y="14817"/>
                      <a:pt x="1311978" y="35746"/>
                    </a:cubicBezTo>
                    <a:cubicBezTo>
                      <a:pt x="1244529" y="54329"/>
                      <a:pt x="1229104" y="139001"/>
                      <a:pt x="1209393" y="195842"/>
                    </a:cubicBezTo>
                    <a:cubicBezTo>
                      <a:pt x="1198955" y="225913"/>
                      <a:pt x="1188533" y="255984"/>
                      <a:pt x="1178095" y="286071"/>
                    </a:cubicBezTo>
                    <a:cubicBezTo>
                      <a:pt x="1168703" y="313154"/>
                      <a:pt x="1161386" y="343644"/>
                      <a:pt x="1146902" y="367500"/>
                    </a:cubicBezTo>
                    <a:cubicBezTo>
                      <a:pt x="1141048" y="377135"/>
                      <a:pt x="1145319" y="371444"/>
                      <a:pt x="1140973" y="376493"/>
                    </a:cubicBezTo>
                    <a:cubicBezTo>
                      <a:pt x="1139883" y="377763"/>
                      <a:pt x="1130013" y="387279"/>
                      <a:pt x="1135628" y="381946"/>
                    </a:cubicBezTo>
                    <a:cubicBezTo>
                      <a:pt x="1131178" y="386173"/>
                      <a:pt x="1132253" y="385860"/>
                      <a:pt x="1128923" y="386009"/>
                    </a:cubicBezTo>
                    <a:cubicBezTo>
                      <a:pt x="1128893" y="385994"/>
                      <a:pt x="1128863" y="385964"/>
                      <a:pt x="1128833" y="385949"/>
                    </a:cubicBezTo>
                    <a:cubicBezTo>
                      <a:pt x="1128639" y="385964"/>
                      <a:pt x="1128430" y="385979"/>
                      <a:pt x="1128191" y="385994"/>
                    </a:cubicBezTo>
                    <a:cubicBezTo>
                      <a:pt x="1128370" y="385979"/>
                      <a:pt x="1128669" y="385949"/>
                      <a:pt x="1128803" y="385935"/>
                    </a:cubicBezTo>
                    <a:cubicBezTo>
                      <a:pt x="1127952" y="385352"/>
                      <a:pt x="1126683" y="384530"/>
                      <a:pt x="1124563" y="383290"/>
                    </a:cubicBezTo>
                    <a:cubicBezTo>
                      <a:pt x="1123338" y="381617"/>
                      <a:pt x="1121561" y="379212"/>
                      <a:pt x="1120158" y="377300"/>
                    </a:cubicBezTo>
                    <a:cubicBezTo>
                      <a:pt x="1119949" y="376971"/>
                      <a:pt x="1118859" y="375358"/>
                      <a:pt x="1115872" y="370921"/>
                    </a:cubicBezTo>
                    <a:cubicBezTo>
                      <a:pt x="1109839" y="361943"/>
                      <a:pt x="1104404" y="352487"/>
                      <a:pt x="1099044" y="343091"/>
                    </a:cubicBezTo>
                    <a:cubicBezTo>
                      <a:pt x="1069448" y="291135"/>
                      <a:pt x="1047064" y="235548"/>
                      <a:pt x="1020948" y="181844"/>
                    </a:cubicBezTo>
                    <a:cubicBezTo>
                      <a:pt x="996100" y="130740"/>
                      <a:pt x="965638" y="58228"/>
                      <a:pt x="905357" y="41901"/>
                    </a:cubicBezTo>
                    <a:cubicBezTo>
                      <a:pt x="828411" y="21061"/>
                      <a:pt x="787765" y="93588"/>
                      <a:pt x="762619" y="152132"/>
                    </a:cubicBezTo>
                    <a:cubicBezTo>
                      <a:pt x="741968" y="200174"/>
                      <a:pt x="727782" y="250696"/>
                      <a:pt x="707579" y="298917"/>
                    </a:cubicBezTo>
                    <a:cubicBezTo>
                      <a:pt x="700411" y="316037"/>
                      <a:pt x="688839" y="338116"/>
                      <a:pt x="675803" y="356924"/>
                    </a:cubicBezTo>
                    <a:cubicBezTo>
                      <a:pt x="669337" y="366275"/>
                      <a:pt x="666903" y="369890"/>
                      <a:pt x="658855" y="377748"/>
                    </a:cubicBezTo>
                    <a:cubicBezTo>
                      <a:pt x="658392" y="378196"/>
                      <a:pt x="657167" y="379705"/>
                      <a:pt x="655809" y="381229"/>
                    </a:cubicBezTo>
                    <a:cubicBezTo>
                      <a:pt x="654868" y="380900"/>
                      <a:pt x="653882" y="380721"/>
                      <a:pt x="652942" y="380333"/>
                    </a:cubicBezTo>
                    <a:cubicBezTo>
                      <a:pt x="651852" y="379929"/>
                      <a:pt x="651284" y="379750"/>
                      <a:pt x="650732" y="379585"/>
                    </a:cubicBezTo>
                    <a:cubicBezTo>
                      <a:pt x="649776" y="379003"/>
                      <a:pt x="648432" y="378211"/>
                      <a:pt x="646506" y="377135"/>
                    </a:cubicBezTo>
                    <a:cubicBezTo>
                      <a:pt x="641294" y="374208"/>
                      <a:pt x="636232" y="371041"/>
                      <a:pt x="631305" y="367664"/>
                    </a:cubicBezTo>
                    <a:cubicBezTo>
                      <a:pt x="629095" y="366141"/>
                      <a:pt x="626945" y="364512"/>
                      <a:pt x="624779" y="362899"/>
                    </a:cubicBezTo>
                    <a:cubicBezTo>
                      <a:pt x="624526" y="362451"/>
                      <a:pt x="616133" y="355460"/>
                      <a:pt x="615820" y="355176"/>
                    </a:cubicBezTo>
                    <a:cubicBezTo>
                      <a:pt x="599678" y="339939"/>
                      <a:pt x="585702" y="322715"/>
                      <a:pt x="572352" y="305042"/>
                    </a:cubicBezTo>
                    <a:cubicBezTo>
                      <a:pt x="571202" y="303533"/>
                      <a:pt x="570560" y="302682"/>
                      <a:pt x="569903" y="301846"/>
                    </a:cubicBezTo>
                    <a:cubicBezTo>
                      <a:pt x="569291" y="300919"/>
                      <a:pt x="568440" y="299665"/>
                      <a:pt x="567111" y="297737"/>
                    </a:cubicBezTo>
                    <a:cubicBezTo>
                      <a:pt x="563587" y="292629"/>
                      <a:pt x="560018" y="287549"/>
                      <a:pt x="556509" y="282425"/>
                    </a:cubicBezTo>
                    <a:cubicBezTo>
                      <a:pt x="550626" y="273881"/>
                      <a:pt x="544802" y="265291"/>
                      <a:pt x="538889" y="256761"/>
                    </a:cubicBezTo>
                    <a:cubicBezTo>
                      <a:pt x="524181" y="235548"/>
                      <a:pt x="509293" y="214336"/>
                      <a:pt x="492793" y="194467"/>
                    </a:cubicBezTo>
                    <a:cubicBezTo>
                      <a:pt x="457986" y="152550"/>
                      <a:pt x="402587" y="98652"/>
                      <a:pt x="343231" y="110573"/>
                    </a:cubicBezTo>
                    <a:cubicBezTo>
                      <a:pt x="304124" y="118430"/>
                      <a:pt x="281561" y="150249"/>
                      <a:pt x="264239" y="183248"/>
                    </a:cubicBezTo>
                    <a:cubicBezTo>
                      <a:pt x="248247" y="213723"/>
                      <a:pt x="234360" y="245333"/>
                      <a:pt x="220742" y="276928"/>
                    </a:cubicBezTo>
                    <a:cubicBezTo>
                      <a:pt x="199896" y="325239"/>
                      <a:pt x="180589" y="372116"/>
                      <a:pt x="151307" y="416050"/>
                    </a:cubicBezTo>
                    <a:cubicBezTo>
                      <a:pt x="142034" y="389923"/>
                      <a:pt x="135060" y="362496"/>
                      <a:pt x="128714" y="335846"/>
                    </a:cubicBezTo>
                    <a:cubicBezTo>
                      <a:pt x="112348" y="267143"/>
                      <a:pt x="100686" y="197411"/>
                      <a:pt x="87068" y="128170"/>
                    </a:cubicBezTo>
                    <a:cubicBezTo>
                      <a:pt x="79841" y="91436"/>
                      <a:pt x="19320" y="87418"/>
                      <a:pt x="11197" y="125795"/>
                    </a:cubicBezTo>
                    <a:cubicBezTo>
                      <a:pt x="-3392" y="194692"/>
                      <a:pt x="-2839" y="260391"/>
                      <a:pt x="7748" y="329960"/>
                    </a:cubicBezTo>
                    <a:cubicBezTo>
                      <a:pt x="12675" y="362377"/>
                      <a:pt x="20589" y="394404"/>
                      <a:pt x="29758" y="425865"/>
                    </a:cubicBezTo>
                    <a:cubicBezTo>
                      <a:pt x="38269" y="455055"/>
                      <a:pt x="46437" y="486919"/>
                      <a:pt x="63221" y="512568"/>
                    </a:cubicBezTo>
                    <a:cubicBezTo>
                      <a:pt x="83917" y="544178"/>
                      <a:pt x="116335" y="565958"/>
                      <a:pt x="155294" y="561551"/>
                    </a:cubicBezTo>
                    <a:cubicBezTo>
                      <a:pt x="193864" y="557189"/>
                      <a:pt x="217800" y="530375"/>
                      <a:pt x="240094" y="501215"/>
                    </a:cubicBezTo>
                    <a:cubicBezTo>
                      <a:pt x="276977" y="452993"/>
                      <a:pt x="301406" y="396436"/>
                      <a:pt x="325387" y="341089"/>
                    </a:cubicBezTo>
                    <a:cubicBezTo>
                      <a:pt x="336198" y="316127"/>
                      <a:pt x="346307" y="291747"/>
                      <a:pt x="357596" y="268622"/>
                    </a:cubicBezTo>
                    <a:cubicBezTo>
                      <a:pt x="361658" y="260302"/>
                      <a:pt x="365884" y="252025"/>
                      <a:pt x="370273" y="243839"/>
                    </a:cubicBezTo>
                    <a:cubicBezTo>
                      <a:pt x="373126" y="246409"/>
                      <a:pt x="376023" y="248918"/>
                      <a:pt x="378740" y="251563"/>
                    </a:cubicBezTo>
                    <a:cubicBezTo>
                      <a:pt x="386729" y="259346"/>
                      <a:pt x="394225" y="267592"/>
                      <a:pt x="401407" y="276106"/>
                    </a:cubicBezTo>
                    <a:cubicBezTo>
                      <a:pt x="408231" y="284188"/>
                      <a:pt x="414697" y="292583"/>
                      <a:pt x="420983" y="301083"/>
                    </a:cubicBezTo>
                    <a:cubicBezTo>
                      <a:pt x="422760" y="303608"/>
                      <a:pt x="427584" y="310301"/>
                      <a:pt x="427524" y="310211"/>
                    </a:cubicBezTo>
                    <a:cubicBezTo>
                      <a:pt x="431093" y="315320"/>
                      <a:pt x="434617" y="320444"/>
                      <a:pt x="438141" y="325583"/>
                    </a:cubicBezTo>
                    <a:cubicBezTo>
                      <a:pt x="466184" y="366454"/>
                      <a:pt x="493674" y="409761"/>
                      <a:pt x="530751" y="443193"/>
                    </a:cubicBezTo>
                    <a:cubicBezTo>
                      <a:pt x="577280" y="485171"/>
                      <a:pt x="645864" y="526237"/>
                      <a:pt x="708609" y="492655"/>
                    </a:cubicBezTo>
                    <a:cubicBezTo>
                      <a:pt x="763455" y="463316"/>
                      <a:pt x="796501" y="399857"/>
                      <a:pt x="820422" y="345167"/>
                    </a:cubicBezTo>
                    <a:cubicBezTo>
                      <a:pt x="842835" y="293943"/>
                      <a:pt x="857365" y="239686"/>
                      <a:pt x="879718" y="188447"/>
                    </a:cubicBezTo>
                    <a:cubicBezTo>
                      <a:pt x="880465" y="186714"/>
                      <a:pt x="881540" y="184623"/>
                      <a:pt x="882406" y="182741"/>
                    </a:cubicBezTo>
                    <a:cubicBezTo>
                      <a:pt x="889290" y="194527"/>
                      <a:pt x="895979" y="206433"/>
                      <a:pt x="902221" y="218563"/>
                    </a:cubicBezTo>
                    <a:cubicBezTo>
                      <a:pt x="930772" y="274119"/>
                      <a:pt x="953633" y="332454"/>
                      <a:pt x="983333" y="387443"/>
                    </a:cubicBezTo>
                    <a:cubicBezTo>
                      <a:pt x="1014258" y="444687"/>
                      <a:pt x="1053201" y="506876"/>
                      <a:pt x="1125832" y="508684"/>
                    </a:cubicBezTo>
                    <a:cubicBezTo>
                      <a:pt x="1201553" y="510566"/>
                      <a:pt x="1249382" y="446510"/>
                      <a:pt x="1273856" y="383126"/>
                    </a:cubicBezTo>
                    <a:cubicBezTo>
                      <a:pt x="1296941" y="323342"/>
                      <a:pt x="1316472" y="261915"/>
                      <a:pt x="1337288" y="201265"/>
                    </a:cubicBezTo>
                    <a:cubicBezTo>
                      <a:pt x="1341977" y="209540"/>
                      <a:pt x="1346561" y="217831"/>
                      <a:pt x="1350548" y="226197"/>
                    </a:cubicBezTo>
                    <a:cubicBezTo>
                      <a:pt x="1380517" y="289103"/>
                      <a:pt x="1408590" y="351964"/>
                      <a:pt x="1450415" y="408148"/>
                    </a:cubicBezTo>
                    <a:cubicBezTo>
                      <a:pt x="1494525" y="467409"/>
                      <a:pt x="1566887" y="513838"/>
                      <a:pt x="1639905" y="473280"/>
                    </a:cubicBezTo>
                    <a:cubicBezTo>
                      <a:pt x="1700904" y="439399"/>
                      <a:pt x="1720196" y="363422"/>
                      <a:pt x="1741370" y="302458"/>
                    </a:cubicBezTo>
                    <a:cubicBezTo>
                      <a:pt x="1751808" y="272417"/>
                      <a:pt x="1762246" y="242375"/>
                      <a:pt x="1772668" y="212319"/>
                    </a:cubicBezTo>
                    <a:cubicBezTo>
                      <a:pt x="1772758" y="212558"/>
                      <a:pt x="1772863" y="212827"/>
                      <a:pt x="1772952" y="213066"/>
                    </a:cubicBezTo>
                    <a:cubicBezTo>
                      <a:pt x="1790288" y="261258"/>
                      <a:pt x="1805072" y="310226"/>
                      <a:pt x="1824319" y="357731"/>
                    </a:cubicBezTo>
                    <a:cubicBezTo>
                      <a:pt x="1842790" y="403323"/>
                      <a:pt x="1867712" y="452949"/>
                      <a:pt x="1904849" y="486142"/>
                    </a:cubicBezTo>
                    <a:cubicBezTo>
                      <a:pt x="1931488" y="509954"/>
                      <a:pt x="1965817" y="522562"/>
                      <a:pt x="2001416" y="513166"/>
                    </a:cubicBezTo>
                    <a:cubicBezTo>
                      <a:pt x="2036343" y="503949"/>
                      <a:pt x="2058413" y="474475"/>
                      <a:pt x="2071986" y="442910"/>
                    </a:cubicBezTo>
                    <a:cubicBezTo>
                      <a:pt x="2094907" y="389639"/>
                      <a:pt x="2109003" y="330796"/>
                      <a:pt x="2123801" y="274822"/>
                    </a:cubicBezTo>
                    <a:cubicBezTo>
                      <a:pt x="2129117" y="254715"/>
                      <a:pt x="2133865" y="234458"/>
                      <a:pt x="2138659" y="214216"/>
                    </a:cubicBezTo>
                    <a:cubicBezTo>
                      <a:pt x="2147230" y="232695"/>
                      <a:pt x="2155383" y="251353"/>
                      <a:pt x="2163775" y="269907"/>
                    </a:cubicBezTo>
                    <a:cubicBezTo>
                      <a:pt x="2184307" y="315305"/>
                      <a:pt x="2208168" y="360643"/>
                      <a:pt x="2243140" y="396765"/>
                    </a:cubicBezTo>
                    <a:cubicBezTo>
                      <a:pt x="2267017" y="421428"/>
                      <a:pt x="2295746" y="443522"/>
                      <a:pt x="2330927" y="447137"/>
                    </a:cubicBezTo>
                    <a:cubicBezTo>
                      <a:pt x="2369258" y="451081"/>
                      <a:pt x="2403274" y="432931"/>
                      <a:pt x="2429778" y="406281"/>
                    </a:cubicBezTo>
                    <a:cubicBezTo>
                      <a:pt x="2453580" y="382349"/>
                      <a:pt x="2475606" y="354907"/>
                      <a:pt x="2494346" y="326852"/>
                    </a:cubicBezTo>
                    <a:cubicBezTo>
                      <a:pt x="2514235" y="297065"/>
                      <a:pt x="2525464" y="268294"/>
                      <a:pt x="2533304" y="233502"/>
                    </a:cubicBezTo>
                    <a:cubicBezTo>
                      <a:pt x="2538082" y="212752"/>
                      <a:pt x="2532080" y="191076"/>
                      <a:pt x="2513324" y="1792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>
                <a:off x="14427863" y="6799400"/>
                <a:ext cx="1198" cy="11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17" extrusionOk="0">
                    <a:moveTo>
                      <a:pt x="0" y="102"/>
                    </a:moveTo>
                    <a:cubicBezTo>
                      <a:pt x="15" y="102"/>
                      <a:pt x="15" y="117"/>
                      <a:pt x="30" y="117"/>
                    </a:cubicBezTo>
                    <a:cubicBezTo>
                      <a:pt x="1314" y="13"/>
                      <a:pt x="1851" y="-77"/>
                      <a:pt x="0" y="1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5"/>
              <p:cNvSpPr/>
              <p:nvPr/>
            </p:nvSpPr>
            <p:spPr>
              <a:xfrm>
                <a:off x="14876652" y="6779131"/>
                <a:ext cx="2150" cy="105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56" extrusionOk="0">
                    <a:moveTo>
                      <a:pt x="0" y="85"/>
                    </a:moveTo>
                    <a:cubicBezTo>
                      <a:pt x="0" y="100"/>
                      <a:pt x="0" y="100"/>
                      <a:pt x="0" y="85"/>
                    </a:cubicBezTo>
                    <a:cubicBezTo>
                      <a:pt x="508" y="459"/>
                      <a:pt x="941" y="758"/>
                      <a:pt x="1389" y="1056"/>
                    </a:cubicBezTo>
                    <a:cubicBezTo>
                      <a:pt x="1433" y="1041"/>
                      <a:pt x="1493" y="1026"/>
                      <a:pt x="1538" y="1026"/>
                    </a:cubicBezTo>
                    <a:cubicBezTo>
                      <a:pt x="1717" y="922"/>
                      <a:pt x="2001" y="758"/>
                      <a:pt x="2150" y="683"/>
                    </a:cubicBezTo>
                    <a:cubicBezTo>
                      <a:pt x="1299" y="220"/>
                      <a:pt x="523" y="-94"/>
                      <a:pt x="90" y="26"/>
                    </a:cubicBezTo>
                    <a:cubicBezTo>
                      <a:pt x="239" y="205"/>
                      <a:pt x="224" y="220"/>
                      <a:pt x="0" y="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9" name="Google Shape;869;p15"/>
            <p:cNvGrpSpPr/>
            <p:nvPr/>
          </p:nvGrpSpPr>
          <p:grpSpPr>
            <a:xfrm rot="-155436">
              <a:off x="5912934" y="814206"/>
              <a:ext cx="2152333" cy="142517"/>
              <a:chOff x="11965798" y="1620857"/>
              <a:chExt cx="4304572" cy="285027"/>
            </a:xfrm>
          </p:grpSpPr>
          <p:sp>
            <p:nvSpPr>
              <p:cNvPr id="870" name="Google Shape;870;p15"/>
              <p:cNvSpPr/>
              <p:nvPr/>
            </p:nvSpPr>
            <p:spPr>
              <a:xfrm>
                <a:off x="16108744" y="174419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5"/>
              <p:cNvSpPr/>
              <p:nvPr/>
            </p:nvSpPr>
            <p:spPr>
              <a:xfrm>
                <a:off x="15763509" y="1733912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5"/>
              <p:cNvSpPr/>
              <p:nvPr/>
            </p:nvSpPr>
            <p:spPr>
              <a:xfrm>
                <a:off x="15418261" y="1723634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5"/>
              <p:cNvSpPr/>
              <p:nvPr/>
            </p:nvSpPr>
            <p:spPr>
              <a:xfrm>
                <a:off x="15073013" y="1713357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5"/>
              <p:cNvSpPr/>
              <p:nvPr/>
            </p:nvSpPr>
            <p:spPr>
              <a:xfrm>
                <a:off x="14727763" y="1703079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5"/>
              <p:cNvSpPr/>
              <p:nvPr/>
            </p:nvSpPr>
            <p:spPr>
              <a:xfrm>
                <a:off x="14382528" y="1692801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5"/>
              <p:cNvSpPr/>
              <p:nvPr/>
            </p:nvSpPr>
            <p:spPr>
              <a:xfrm>
                <a:off x="14037280" y="168252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5"/>
              <p:cNvSpPr/>
              <p:nvPr/>
            </p:nvSpPr>
            <p:spPr>
              <a:xfrm>
                <a:off x="13692030" y="1672246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5"/>
              <p:cNvSpPr/>
              <p:nvPr/>
            </p:nvSpPr>
            <p:spPr>
              <a:xfrm>
                <a:off x="13346780" y="1661968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5"/>
              <p:cNvSpPr/>
              <p:nvPr/>
            </p:nvSpPr>
            <p:spPr>
              <a:xfrm>
                <a:off x="13001531" y="165169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5"/>
                      <a:pt x="80813" y="161695"/>
                    </a:cubicBezTo>
                    <a:cubicBezTo>
                      <a:pt x="36181" y="161695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5"/>
              <p:cNvSpPr/>
              <p:nvPr/>
            </p:nvSpPr>
            <p:spPr>
              <a:xfrm>
                <a:off x="12656297" y="164141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5"/>
              <p:cNvSpPr/>
              <p:nvPr/>
            </p:nvSpPr>
            <p:spPr>
              <a:xfrm>
                <a:off x="12311048" y="1631135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5"/>
              <p:cNvSpPr/>
              <p:nvPr/>
            </p:nvSpPr>
            <p:spPr>
              <a:xfrm>
                <a:off x="11965798" y="1620857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3" name="Google Shape;883;p15"/>
            <p:cNvGrpSpPr/>
            <p:nvPr/>
          </p:nvGrpSpPr>
          <p:grpSpPr>
            <a:xfrm rot="-155436">
              <a:off x="5808829" y="575290"/>
              <a:ext cx="2308507" cy="352843"/>
              <a:chOff x="11769737" y="1140957"/>
              <a:chExt cx="4616912" cy="705670"/>
            </a:xfrm>
          </p:grpSpPr>
          <p:sp>
            <p:nvSpPr>
              <p:cNvPr id="884" name="Google Shape;884;p15"/>
              <p:cNvSpPr/>
              <p:nvPr/>
            </p:nvSpPr>
            <p:spPr>
              <a:xfrm>
                <a:off x="15914123" y="1259425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5"/>
              <p:cNvSpPr/>
              <p:nvPr/>
            </p:nvSpPr>
            <p:spPr>
              <a:xfrm>
                <a:off x="15568755" y="1249551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5"/>
              <p:cNvSpPr/>
              <p:nvPr/>
            </p:nvSpPr>
            <p:spPr>
              <a:xfrm>
                <a:off x="15223386" y="1239676"/>
                <a:ext cx="472526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6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1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0" y="280944"/>
                      <a:pt x="461789" y="291565"/>
                      <a:pt x="468673" y="255638"/>
                    </a:cubicBezTo>
                    <a:cubicBezTo>
                      <a:pt x="485054" y="169965"/>
                      <a:pt x="448275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5"/>
              <p:cNvSpPr/>
              <p:nvPr/>
            </p:nvSpPr>
            <p:spPr>
              <a:xfrm>
                <a:off x="14878017" y="1229802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5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65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5"/>
              <p:cNvSpPr/>
              <p:nvPr/>
            </p:nvSpPr>
            <p:spPr>
              <a:xfrm>
                <a:off x="14532664" y="1219927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6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5"/>
              <p:cNvSpPr/>
              <p:nvPr/>
            </p:nvSpPr>
            <p:spPr>
              <a:xfrm>
                <a:off x="14187295" y="1210053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5"/>
              <p:cNvSpPr/>
              <p:nvPr/>
            </p:nvSpPr>
            <p:spPr>
              <a:xfrm>
                <a:off x="13841927" y="1200194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1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5"/>
              <p:cNvSpPr/>
              <p:nvPr/>
            </p:nvSpPr>
            <p:spPr>
              <a:xfrm>
                <a:off x="13496558" y="1190319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51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5"/>
              <p:cNvSpPr/>
              <p:nvPr/>
            </p:nvSpPr>
            <p:spPr>
              <a:xfrm>
                <a:off x="13151200" y="1180445"/>
                <a:ext cx="472521" cy="587216"/>
              </a:xfrm>
              <a:custGeom>
                <a:avLst/>
                <a:gdLst/>
                <a:ahLst/>
                <a:cxnLst/>
                <a:rect l="l" t="t" r="r" b="b"/>
                <a:pathLst>
                  <a:path w="472521" h="587216" extrusionOk="0">
                    <a:moveTo>
                      <a:pt x="376157" y="37730"/>
                    </a:moveTo>
                    <a:cubicBezTo>
                      <a:pt x="306991" y="-8953"/>
                      <a:pt x="214485" y="-12060"/>
                      <a:pt x="141466" y="26989"/>
                    </a:cubicBezTo>
                    <a:cubicBezTo>
                      <a:pt x="-8021" y="106955"/>
                      <a:pt x="-40304" y="318888"/>
                      <a:pt x="50663" y="454320"/>
                    </a:cubicBezTo>
                    <a:cubicBezTo>
                      <a:pt x="101343" y="529775"/>
                      <a:pt x="185681" y="580521"/>
                      <a:pt x="276648" y="587138"/>
                    </a:cubicBezTo>
                    <a:cubicBezTo>
                      <a:pt x="297210" y="588632"/>
                      <a:pt x="314770" y="568540"/>
                      <a:pt x="314770" y="549000"/>
                    </a:cubicBezTo>
                    <a:cubicBezTo>
                      <a:pt x="314770" y="526787"/>
                      <a:pt x="297240" y="512775"/>
                      <a:pt x="276648" y="510862"/>
                    </a:cubicBezTo>
                    <a:cubicBezTo>
                      <a:pt x="153412" y="499405"/>
                      <a:pt x="60235" y="384333"/>
                      <a:pt x="77825" y="260493"/>
                    </a:cubicBezTo>
                    <a:cubicBezTo>
                      <a:pt x="93250" y="151890"/>
                      <a:pt x="192580" y="47290"/>
                      <a:pt x="308409" y="93077"/>
                    </a:cubicBezTo>
                    <a:cubicBezTo>
                      <a:pt x="369930" y="117397"/>
                      <a:pt x="405394" y="183291"/>
                      <a:pt x="407455" y="247362"/>
                    </a:cubicBezTo>
                    <a:cubicBezTo>
                      <a:pt x="408530" y="280959"/>
                      <a:pt x="461779" y="291580"/>
                      <a:pt x="468662" y="255653"/>
                    </a:cubicBezTo>
                    <a:cubicBezTo>
                      <a:pt x="485058" y="169965"/>
                      <a:pt x="448265" y="86399"/>
                      <a:pt x="37615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5"/>
              <p:cNvSpPr/>
              <p:nvPr/>
            </p:nvSpPr>
            <p:spPr>
              <a:xfrm>
                <a:off x="12805835" y="1170573"/>
                <a:ext cx="472525" cy="587214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14" extrusionOk="0">
                    <a:moveTo>
                      <a:pt x="376167" y="37727"/>
                    </a:moveTo>
                    <a:cubicBezTo>
                      <a:pt x="307001" y="-8955"/>
                      <a:pt x="214496" y="-12063"/>
                      <a:pt x="141477" y="27002"/>
                    </a:cubicBezTo>
                    <a:cubicBezTo>
                      <a:pt x="-8025" y="106967"/>
                      <a:pt x="-40309" y="318900"/>
                      <a:pt x="50674" y="454318"/>
                    </a:cubicBezTo>
                    <a:cubicBezTo>
                      <a:pt x="101354" y="529772"/>
                      <a:pt x="185691" y="580518"/>
                      <a:pt x="276659" y="587136"/>
                    </a:cubicBezTo>
                    <a:cubicBezTo>
                      <a:pt x="297220" y="588630"/>
                      <a:pt x="314781" y="568538"/>
                      <a:pt x="314781" y="548998"/>
                    </a:cubicBezTo>
                    <a:cubicBezTo>
                      <a:pt x="314781" y="526784"/>
                      <a:pt x="297250" y="512772"/>
                      <a:pt x="276659" y="510860"/>
                    </a:cubicBezTo>
                    <a:cubicBezTo>
                      <a:pt x="153423" y="499402"/>
                      <a:pt x="60245" y="384331"/>
                      <a:pt x="77835" y="260491"/>
                    </a:cubicBezTo>
                    <a:cubicBezTo>
                      <a:pt x="93261" y="151888"/>
                      <a:pt x="192590" y="47288"/>
                      <a:pt x="308420" y="93075"/>
                    </a:cubicBezTo>
                    <a:cubicBezTo>
                      <a:pt x="369941" y="117394"/>
                      <a:pt x="405405" y="183288"/>
                      <a:pt x="407466" y="247360"/>
                    </a:cubicBezTo>
                    <a:cubicBezTo>
                      <a:pt x="408541" y="280956"/>
                      <a:pt x="461789" y="291578"/>
                      <a:pt x="468673" y="255650"/>
                    </a:cubicBezTo>
                    <a:cubicBezTo>
                      <a:pt x="485054" y="169963"/>
                      <a:pt x="448260" y="86397"/>
                      <a:pt x="376167" y="37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12460467" y="1160696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2115113" y="1150830"/>
                <a:ext cx="472525" cy="587208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8" extrusionOk="0">
                    <a:moveTo>
                      <a:pt x="376152" y="37721"/>
                    </a:moveTo>
                    <a:cubicBezTo>
                      <a:pt x="306986" y="-8961"/>
                      <a:pt x="214496" y="-12054"/>
                      <a:pt x="141477" y="26996"/>
                    </a:cubicBezTo>
                    <a:cubicBezTo>
                      <a:pt x="-8025" y="106961"/>
                      <a:pt x="-40309" y="318894"/>
                      <a:pt x="50674" y="454312"/>
                    </a:cubicBezTo>
                    <a:cubicBezTo>
                      <a:pt x="101354" y="529766"/>
                      <a:pt x="185691" y="580512"/>
                      <a:pt x="276659" y="587130"/>
                    </a:cubicBezTo>
                    <a:cubicBezTo>
                      <a:pt x="297220" y="588624"/>
                      <a:pt x="314781" y="568532"/>
                      <a:pt x="314781" y="548992"/>
                    </a:cubicBezTo>
                    <a:cubicBezTo>
                      <a:pt x="314781" y="526779"/>
                      <a:pt x="297250" y="512766"/>
                      <a:pt x="276659" y="510854"/>
                    </a:cubicBezTo>
                    <a:cubicBezTo>
                      <a:pt x="153423" y="499396"/>
                      <a:pt x="60245" y="384325"/>
                      <a:pt x="77835" y="260485"/>
                    </a:cubicBezTo>
                    <a:cubicBezTo>
                      <a:pt x="93260" y="151882"/>
                      <a:pt x="192590" y="47282"/>
                      <a:pt x="308420" y="93069"/>
                    </a:cubicBezTo>
                    <a:cubicBezTo>
                      <a:pt x="369941" y="117388"/>
                      <a:pt x="405405" y="183282"/>
                      <a:pt x="407465" y="247354"/>
                    </a:cubicBezTo>
                    <a:cubicBezTo>
                      <a:pt x="408541" y="280950"/>
                      <a:pt x="461789" y="291572"/>
                      <a:pt x="468673" y="255644"/>
                    </a:cubicBezTo>
                    <a:cubicBezTo>
                      <a:pt x="485054" y="169957"/>
                      <a:pt x="448261" y="86391"/>
                      <a:pt x="376152" y="37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11769737" y="1140957"/>
                <a:ext cx="472524" cy="587207"/>
              </a:xfrm>
              <a:custGeom>
                <a:avLst/>
                <a:gdLst/>
                <a:ahLst/>
                <a:cxnLst/>
                <a:rect l="l" t="t" r="r" b="b"/>
                <a:pathLst>
                  <a:path w="472524" h="587207" extrusionOk="0">
                    <a:moveTo>
                      <a:pt x="376160" y="37735"/>
                    </a:moveTo>
                    <a:cubicBezTo>
                      <a:pt x="306994" y="-8963"/>
                      <a:pt x="214503" y="-12055"/>
                      <a:pt x="141484" y="26994"/>
                    </a:cubicBezTo>
                    <a:cubicBezTo>
                      <a:pt x="-8033" y="106960"/>
                      <a:pt x="-40301" y="318893"/>
                      <a:pt x="50666" y="454310"/>
                    </a:cubicBezTo>
                    <a:cubicBezTo>
                      <a:pt x="101346" y="529765"/>
                      <a:pt x="185684" y="580511"/>
                      <a:pt x="276651" y="587129"/>
                    </a:cubicBezTo>
                    <a:cubicBezTo>
                      <a:pt x="297213" y="588623"/>
                      <a:pt x="314774" y="568530"/>
                      <a:pt x="314774" y="548991"/>
                    </a:cubicBezTo>
                    <a:cubicBezTo>
                      <a:pt x="314774" y="526777"/>
                      <a:pt x="297243" y="512765"/>
                      <a:pt x="276651" y="510853"/>
                    </a:cubicBezTo>
                    <a:cubicBezTo>
                      <a:pt x="153415" y="499395"/>
                      <a:pt x="60238" y="384323"/>
                      <a:pt x="77828" y="260483"/>
                    </a:cubicBezTo>
                    <a:cubicBezTo>
                      <a:pt x="93253" y="151880"/>
                      <a:pt x="192583" y="47281"/>
                      <a:pt x="308412" y="93067"/>
                    </a:cubicBezTo>
                    <a:cubicBezTo>
                      <a:pt x="369933" y="117387"/>
                      <a:pt x="405398" y="183281"/>
                      <a:pt x="407458" y="247352"/>
                    </a:cubicBezTo>
                    <a:cubicBezTo>
                      <a:pt x="408533" y="280949"/>
                      <a:pt x="461782" y="291570"/>
                      <a:pt x="468666" y="255643"/>
                    </a:cubicBezTo>
                    <a:cubicBezTo>
                      <a:pt x="485061" y="169956"/>
                      <a:pt x="448268" y="86390"/>
                      <a:pt x="376160" y="37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15"/>
          <p:cNvSpPr txBox="1"/>
          <p:nvPr/>
        </p:nvSpPr>
        <p:spPr>
          <a:xfrm>
            <a:off x="47105" y="2165116"/>
            <a:ext cx="4321500" cy="276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Abadi" panose="020B0604020104020204" pitchFamily="34" charset="0"/>
              </a:rPr>
              <a:t>Antimanic agent</a:t>
            </a:r>
            <a:endParaRPr lang="en-US" sz="16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Inhibition of </a:t>
            </a:r>
            <a:r>
              <a:rPr lang="en-US" sz="1600" b="0" i="0" dirty="0">
                <a:solidFill>
                  <a:schemeClr val="accent3"/>
                </a:solidFill>
                <a:effectLst/>
                <a:latin typeface="Abadi" panose="020B0604020104020204" pitchFamily="34" charset="0"/>
              </a:rPr>
              <a:t>norepinephrine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and </a:t>
            </a:r>
            <a:r>
              <a:rPr lang="en-US" sz="1600" b="0" i="0" dirty="0">
                <a:solidFill>
                  <a:schemeClr val="accent3"/>
                </a:solidFill>
                <a:effectLst/>
                <a:latin typeface="Abadi" panose="020B0604020104020204" pitchFamily="34" charset="0"/>
              </a:rPr>
              <a:t>dopamine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release in the brain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Increase of </a:t>
            </a:r>
            <a:r>
              <a:rPr lang="en-US" sz="1600" b="0" i="0" dirty="0">
                <a:solidFill>
                  <a:schemeClr val="accent3"/>
                </a:solidFill>
                <a:effectLst/>
                <a:latin typeface="Abadi" panose="020B0604020104020204" pitchFamily="34" charset="0"/>
              </a:rPr>
              <a:t>serotonin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production in the brain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Alteration of Na</a:t>
            </a:r>
            <a:r>
              <a:rPr lang="en-US" sz="1600" b="0" i="0" baseline="3000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+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/ K</a:t>
            </a:r>
            <a:r>
              <a:rPr lang="en-US" sz="1600" b="0" i="0" baseline="3000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+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 ion transport (brain, muscle cells</a:t>
            </a:r>
          </a:p>
          <a:p>
            <a:pPr marL="292100" marR="0" lvl="1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600" i="0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is metabolized by the kidney</a:t>
            </a:r>
          </a:p>
          <a:p>
            <a:pPr marL="292100" marR="0" lvl="1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600" b="0" i="0" u="none" strike="noStrike" baseline="0" dirty="0">
                <a:latin typeface="Abadi" panose="020B0604020104020204" pitchFamily="34" charset="0"/>
              </a:rPr>
              <a:t>Onset of action takes 5–7 days</a:t>
            </a:r>
            <a:r>
              <a:rPr lang="en-US" sz="1800" b="0" i="0" u="none" strike="noStrike" baseline="0" dirty="0">
                <a:latin typeface="ElectraLTStd-Regular"/>
              </a:rPr>
              <a:t>.</a:t>
            </a:r>
          </a:p>
          <a:p>
            <a:pPr marL="139700" marR="0" lvl="1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-US" sz="16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</p:txBody>
      </p:sp>
      <p:grpSp>
        <p:nvGrpSpPr>
          <p:cNvPr id="898" name="Google Shape;898;p15"/>
          <p:cNvGrpSpPr/>
          <p:nvPr/>
        </p:nvGrpSpPr>
        <p:grpSpPr>
          <a:xfrm>
            <a:off x="514350" y="514352"/>
            <a:ext cx="703197" cy="1399694"/>
            <a:chOff x="1028699" y="1028704"/>
            <a:chExt cx="1406393" cy="2799387"/>
          </a:xfrm>
        </p:grpSpPr>
        <p:sp>
          <p:nvSpPr>
            <p:cNvPr id="899" name="Google Shape;899;p15"/>
            <p:cNvSpPr/>
            <p:nvPr/>
          </p:nvSpPr>
          <p:spPr>
            <a:xfrm>
              <a:off x="1028699" y="1028704"/>
              <a:ext cx="1406393" cy="2799387"/>
            </a:xfrm>
            <a:custGeom>
              <a:avLst/>
              <a:gdLst/>
              <a:ahLst/>
              <a:cxnLst/>
              <a:rect l="l" t="t" r="r" b="b"/>
              <a:pathLst>
                <a:path w="1406393" h="2799387" extrusionOk="0">
                  <a:moveTo>
                    <a:pt x="1269054" y="2774155"/>
                  </a:moveTo>
                  <a:cubicBezTo>
                    <a:pt x="1227230" y="2785392"/>
                    <a:pt x="1164260" y="2800346"/>
                    <a:pt x="1122122" y="2780974"/>
                  </a:cubicBezTo>
                  <a:cubicBezTo>
                    <a:pt x="1121893" y="2780896"/>
                    <a:pt x="1121736" y="2780739"/>
                    <a:pt x="1121501" y="2780666"/>
                  </a:cubicBezTo>
                  <a:cubicBezTo>
                    <a:pt x="1120729" y="2780280"/>
                    <a:pt x="1119951" y="2779894"/>
                    <a:pt x="1119100" y="2779502"/>
                  </a:cubicBezTo>
                  <a:cubicBezTo>
                    <a:pt x="1118714" y="2779267"/>
                    <a:pt x="1118249" y="2779037"/>
                    <a:pt x="1117785" y="2778729"/>
                  </a:cubicBezTo>
                  <a:cubicBezTo>
                    <a:pt x="1116934" y="2778264"/>
                    <a:pt x="1116005" y="2777800"/>
                    <a:pt x="1115155" y="2777257"/>
                  </a:cubicBezTo>
                  <a:cubicBezTo>
                    <a:pt x="1113683" y="2777643"/>
                    <a:pt x="1112211" y="2778029"/>
                    <a:pt x="1110739" y="2778343"/>
                  </a:cubicBezTo>
                  <a:cubicBezTo>
                    <a:pt x="1109966" y="2778500"/>
                    <a:pt x="1109188" y="2778651"/>
                    <a:pt x="1108494" y="2778808"/>
                  </a:cubicBezTo>
                  <a:cubicBezTo>
                    <a:pt x="1107101" y="2779116"/>
                    <a:pt x="1105707" y="2779429"/>
                    <a:pt x="1104314" y="2779659"/>
                  </a:cubicBezTo>
                  <a:cubicBezTo>
                    <a:pt x="1102612" y="2780045"/>
                    <a:pt x="1100984" y="2780280"/>
                    <a:pt x="1099355" y="2780588"/>
                  </a:cubicBezTo>
                  <a:cubicBezTo>
                    <a:pt x="1097418" y="2780896"/>
                    <a:pt x="1095482" y="2781131"/>
                    <a:pt x="1093545" y="2781439"/>
                  </a:cubicBezTo>
                  <a:cubicBezTo>
                    <a:pt x="1081076" y="2783219"/>
                    <a:pt x="1068528" y="2784071"/>
                    <a:pt x="1056288" y="2785078"/>
                  </a:cubicBezTo>
                  <a:cubicBezTo>
                    <a:pt x="1053114" y="2785235"/>
                    <a:pt x="1049935" y="2785465"/>
                    <a:pt x="1046762" y="2785700"/>
                  </a:cubicBezTo>
                  <a:cubicBezTo>
                    <a:pt x="1043046" y="2786551"/>
                    <a:pt x="1039251" y="2787480"/>
                    <a:pt x="1035451" y="2788331"/>
                  </a:cubicBezTo>
                  <a:cubicBezTo>
                    <a:pt x="1032821" y="2788874"/>
                    <a:pt x="1030184" y="2789496"/>
                    <a:pt x="1027548" y="2790039"/>
                  </a:cubicBezTo>
                  <a:cubicBezTo>
                    <a:pt x="1023519" y="2790890"/>
                    <a:pt x="1019495" y="2791668"/>
                    <a:pt x="1015543" y="2792441"/>
                  </a:cubicBezTo>
                  <a:cubicBezTo>
                    <a:pt x="1013142" y="2792905"/>
                    <a:pt x="1010741" y="2793370"/>
                    <a:pt x="1008340" y="2793756"/>
                  </a:cubicBezTo>
                  <a:cubicBezTo>
                    <a:pt x="851497" y="2821185"/>
                    <a:pt x="688922" y="2743546"/>
                    <a:pt x="640202" y="2666143"/>
                  </a:cubicBezTo>
                  <a:cubicBezTo>
                    <a:pt x="449045" y="2502888"/>
                    <a:pt x="389406" y="2083707"/>
                    <a:pt x="217843" y="1580695"/>
                  </a:cubicBezTo>
                  <a:cubicBezTo>
                    <a:pt x="131793" y="1319814"/>
                    <a:pt x="-8786" y="875920"/>
                    <a:pt x="432" y="618449"/>
                  </a:cubicBezTo>
                  <a:cubicBezTo>
                    <a:pt x="2060" y="410409"/>
                    <a:pt x="71147" y="265440"/>
                    <a:pt x="261067" y="168200"/>
                  </a:cubicBezTo>
                  <a:cubicBezTo>
                    <a:pt x="278495" y="159214"/>
                    <a:pt x="305063" y="140928"/>
                    <a:pt x="329459" y="132715"/>
                  </a:cubicBezTo>
                  <a:cubicBezTo>
                    <a:pt x="335890" y="30285"/>
                    <a:pt x="503574" y="-12562"/>
                    <a:pt x="587766" y="3165"/>
                  </a:cubicBezTo>
                  <a:cubicBezTo>
                    <a:pt x="719749" y="33381"/>
                    <a:pt x="831360" y="479061"/>
                    <a:pt x="904476" y="718325"/>
                  </a:cubicBezTo>
                  <a:cubicBezTo>
                    <a:pt x="930965" y="813550"/>
                    <a:pt x="953811" y="895370"/>
                    <a:pt x="887825" y="959762"/>
                  </a:cubicBezTo>
                  <a:cubicBezTo>
                    <a:pt x="828959" y="1013146"/>
                    <a:pt x="679632" y="1090942"/>
                    <a:pt x="616657" y="1006949"/>
                  </a:cubicBezTo>
                  <a:cubicBezTo>
                    <a:pt x="615806" y="1005784"/>
                    <a:pt x="614950" y="1004625"/>
                    <a:pt x="614099" y="1003382"/>
                  </a:cubicBezTo>
                  <a:cubicBezTo>
                    <a:pt x="613248" y="1002218"/>
                    <a:pt x="612392" y="1000980"/>
                    <a:pt x="611541" y="999816"/>
                  </a:cubicBezTo>
                  <a:cubicBezTo>
                    <a:pt x="609840" y="1000510"/>
                    <a:pt x="608055" y="1001131"/>
                    <a:pt x="606275" y="1001831"/>
                  </a:cubicBezTo>
                  <a:cubicBezTo>
                    <a:pt x="606197" y="1001831"/>
                    <a:pt x="606045" y="1001910"/>
                    <a:pt x="605889" y="1001988"/>
                  </a:cubicBezTo>
                  <a:cubicBezTo>
                    <a:pt x="604260" y="1002531"/>
                    <a:pt x="602637" y="1003074"/>
                    <a:pt x="601008" y="1003617"/>
                  </a:cubicBezTo>
                  <a:cubicBezTo>
                    <a:pt x="600701" y="1003696"/>
                    <a:pt x="600466" y="1003774"/>
                    <a:pt x="600158" y="1003925"/>
                  </a:cubicBezTo>
                  <a:lnTo>
                    <a:pt x="595742" y="1005319"/>
                  </a:lnTo>
                  <a:cubicBezTo>
                    <a:pt x="593962" y="1005784"/>
                    <a:pt x="592255" y="1006249"/>
                    <a:pt x="590475" y="1006792"/>
                  </a:cubicBezTo>
                  <a:cubicBezTo>
                    <a:pt x="582651" y="1008964"/>
                    <a:pt x="575370" y="1010509"/>
                    <a:pt x="569952" y="1011674"/>
                  </a:cubicBezTo>
                  <a:cubicBezTo>
                    <a:pt x="555389" y="1015005"/>
                    <a:pt x="540826" y="1018028"/>
                    <a:pt x="526348" y="1021746"/>
                  </a:cubicBezTo>
                  <a:lnTo>
                    <a:pt x="526269" y="1021825"/>
                  </a:lnTo>
                  <a:cubicBezTo>
                    <a:pt x="524641" y="1022289"/>
                    <a:pt x="523096" y="1022597"/>
                    <a:pt x="521467" y="1022989"/>
                  </a:cubicBezTo>
                  <a:cubicBezTo>
                    <a:pt x="520230" y="1023297"/>
                    <a:pt x="518910" y="1023611"/>
                    <a:pt x="517673" y="1023918"/>
                  </a:cubicBezTo>
                  <a:cubicBezTo>
                    <a:pt x="516357" y="1024226"/>
                    <a:pt x="515115" y="1024461"/>
                    <a:pt x="513800" y="1024691"/>
                  </a:cubicBezTo>
                  <a:cubicBezTo>
                    <a:pt x="512792" y="1024848"/>
                    <a:pt x="511707" y="1024999"/>
                    <a:pt x="510626" y="1025156"/>
                  </a:cubicBezTo>
                  <a:cubicBezTo>
                    <a:pt x="509076" y="1025391"/>
                    <a:pt x="507526" y="1025620"/>
                    <a:pt x="505903" y="1025777"/>
                  </a:cubicBezTo>
                  <a:cubicBezTo>
                    <a:pt x="503580" y="1026085"/>
                    <a:pt x="501179" y="1026320"/>
                    <a:pt x="498856" y="1026550"/>
                  </a:cubicBezTo>
                  <a:cubicBezTo>
                    <a:pt x="421403" y="1033134"/>
                    <a:pt x="363001" y="1034220"/>
                    <a:pt x="358820" y="1120072"/>
                  </a:cubicBezTo>
                  <a:cubicBezTo>
                    <a:pt x="348908" y="1250087"/>
                    <a:pt x="386546" y="1326018"/>
                    <a:pt x="554858" y="1833061"/>
                  </a:cubicBezTo>
                  <a:cubicBezTo>
                    <a:pt x="581112" y="1893421"/>
                    <a:pt x="614418" y="2108896"/>
                    <a:pt x="702640" y="2084105"/>
                  </a:cubicBezTo>
                  <a:cubicBezTo>
                    <a:pt x="753604" y="2063574"/>
                    <a:pt x="841512" y="1987251"/>
                    <a:pt x="906345" y="1994692"/>
                  </a:cubicBezTo>
                  <a:cubicBezTo>
                    <a:pt x="913856" y="1973461"/>
                    <a:pt x="928732" y="1955948"/>
                    <a:pt x="953901" y="1947270"/>
                  </a:cubicBezTo>
                  <a:cubicBezTo>
                    <a:pt x="1025623" y="1917518"/>
                    <a:pt x="1156134" y="1874900"/>
                    <a:pt x="1218174" y="1939908"/>
                  </a:cubicBezTo>
                  <a:cubicBezTo>
                    <a:pt x="1261241" y="1993679"/>
                    <a:pt x="1354030" y="2338166"/>
                    <a:pt x="1375717" y="2435641"/>
                  </a:cubicBezTo>
                  <a:cubicBezTo>
                    <a:pt x="1411878" y="2620429"/>
                    <a:pt x="1451458" y="2724723"/>
                    <a:pt x="1269054" y="27741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1939964" y="3196507"/>
              <a:ext cx="210834" cy="625969"/>
            </a:xfrm>
            <a:custGeom>
              <a:avLst/>
              <a:gdLst/>
              <a:ahLst/>
              <a:cxnLst/>
              <a:rect l="l" t="t" r="r" b="b"/>
              <a:pathLst>
                <a:path w="210834" h="625969" extrusionOk="0">
                  <a:moveTo>
                    <a:pt x="210835" y="613115"/>
                  </a:moveTo>
                  <a:lnTo>
                    <a:pt x="210835" y="613143"/>
                  </a:lnTo>
                  <a:cubicBezTo>
                    <a:pt x="210655" y="613054"/>
                    <a:pt x="210443" y="612964"/>
                    <a:pt x="210258" y="612841"/>
                  </a:cubicBezTo>
                  <a:cubicBezTo>
                    <a:pt x="209469" y="612477"/>
                    <a:pt x="208652" y="612085"/>
                    <a:pt x="207868" y="611660"/>
                  </a:cubicBezTo>
                  <a:cubicBezTo>
                    <a:pt x="207415" y="611447"/>
                    <a:pt x="206962" y="611206"/>
                    <a:pt x="206508" y="610932"/>
                  </a:cubicBezTo>
                  <a:cubicBezTo>
                    <a:pt x="205630" y="610478"/>
                    <a:pt x="204751" y="609991"/>
                    <a:pt x="203878" y="609482"/>
                  </a:cubicBezTo>
                  <a:cubicBezTo>
                    <a:pt x="202428" y="609845"/>
                    <a:pt x="200945" y="610209"/>
                    <a:pt x="199462" y="610540"/>
                  </a:cubicBezTo>
                  <a:cubicBezTo>
                    <a:pt x="198706" y="610719"/>
                    <a:pt x="197951" y="610870"/>
                    <a:pt x="197195" y="611021"/>
                  </a:cubicBezTo>
                  <a:cubicBezTo>
                    <a:pt x="195802" y="611324"/>
                    <a:pt x="194414" y="611626"/>
                    <a:pt x="193020" y="611867"/>
                  </a:cubicBezTo>
                  <a:cubicBezTo>
                    <a:pt x="191358" y="612197"/>
                    <a:pt x="189724" y="612471"/>
                    <a:pt x="188056" y="612746"/>
                  </a:cubicBezTo>
                  <a:cubicBezTo>
                    <a:pt x="186119" y="613076"/>
                    <a:pt x="184211" y="613350"/>
                    <a:pt x="182274" y="613653"/>
                  </a:cubicBezTo>
                  <a:cubicBezTo>
                    <a:pt x="169838" y="615377"/>
                    <a:pt x="157251" y="616256"/>
                    <a:pt x="145000" y="617253"/>
                  </a:cubicBezTo>
                  <a:cubicBezTo>
                    <a:pt x="141855" y="617432"/>
                    <a:pt x="138709" y="617645"/>
                    <a:pt x="135530" y="617857"/>
                  </a:cubicBezTo>
                  <a:cubicBezTo>
                    <a:pt x="131747" y="618764"/>
                    <a:pt x="127969" y="619671"/>
                    <a:pt x="124152" y="620522"/>
                  </a:cubicBezTo>
                  <a:cubicBezTo>
                    <a:pt x="121549" y="621099"/>
                    <a:pt x="118919" y="621670"/>
                    <a:pt x="116283" y="622247"/>
                  </a:cubicBezTo>
                  <a:cubicBezTo>
                    <a:pt x="112287" y="623092"/>
                    <a:pt x="108263" y="623882"/>
                    <a:pt x="104272" y="624637"/>
                  </a:cubicBezTo>
                  <a:cubicBezTo>
                    <a:pt x="101882" y="625091"/>
                    <a:pt x="99459" y="625544"/>
                    <a:pt x="97041" y="625970"/>
                  </a:cubicBezTo>
                  <a:cubicBezTo>
                    <a:pt x="70932" y="473034"/>
                    <a:pt x="41885" y="320674"/>
                    <a:pt x="16896" y="167525"/>
                  </a:cubicBezTo>
                  <a:cubicBezTo>
                    <a:pt x="16896" y="167373"/>
                    <a:pt x="16868" y="167222"/>
                    <a:pt x="16834" y="167071"/>
                  </a:cubicBezTo>
                  <a:cubicBezTo>
                    <a:pt x="10661" y="122852"/>
                    <a:pt x="6307" y="78392"/>
                    <a:pt x="1706" y="33988"/>
                  </a:cubicBezTo>
                  <a:cubicBezTo>
                    <a:pt x="1527" y="25758"/>
                    <a:pt x="-2318" y="16615"/>
                    <a:pt x="2159" y="9079"/>
                  </a:cubicBezTo>
                  <a:cubicBezTo>
                    <a:pt x="3279" y="7142"/>
                    <a:pt x="4975" y="5720"/>
                    <a:pt x="6939" y="4841"/>
                  </a:cubicBezTo>
                  <a:cubicBezTo>
                    <a:pt x="8299" y="2540"/>
                    <a:pt x="10269" y="938"/>
                    <a:pt x="13051" y="238"/>
                  </a:cubicBezTo>
                  <a:cubicBezTo>
                    <a:pt x="17556" y="-758"/>
                    <a:pt x="23063" y="1420"/>
                    <a:pt x="25000" y="5837"/>
                  </a:cubicBezTo>
                  <a:cubicBezTo>
                    <a:pt x="40520" y="74148"/>
                    <a:pt x="65302" y="139951"/>
                    <a:pt x="86542" y="206688"/>
                  </a:cubicBezTo>
                  <a:cubicBezTo>
                    <a:pt x="127779" y="336563"/>
                    <a:pt x="172167" y="465649"/>
                    <a:pt x="206928" y="597461"/>
                  </a:cubicBezTo>
                  <a:cubicBezTo>
                    <a:pt x="208232" y="602707"/>
                    <a:pt x="209530" y="607908"/>
                    <a:pt x="210835" y="613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1412655" y="1442598"/>
              <a:ext cx="232689" cy="612666"/>
            </a:xfrm>
            <a:custGeom>
              <a:avLst/>
              <a:gdLst/>
              <a:ahLst/>
              <a:cxnLst/>
              <a:rect l="l" t="t" r="r" b="b"/>
              <a:pathLst>
                <a:path w="232689" h="612666" extrusionOk="0">
                  <a:moveTo>
                    <a:pt x="231934" y="590568"/>
                  </a:moveTo>
                  <a:cubicBezTo>
                    <a:pt x="232175" y="591386"/>
                    <a:pt x="232449" y="592203"/>
                    <a:pt x="232690" y="593020"/>
                  </a:cubicBezTo>
                  <a:cubicBezTo>
                    <a:pt x="231811" y="591873"/>
                    <a:pt x="230966" y="590691"/>
                    <a:pt x="230121" y="589510"/>
                  </a:cubicBezTo>
                  <a:cubicBezTo>
                    <a:pt x="229276" y="588329"/>
                    <a:pt x="228425" y="587119"/>
                    <a:pt x="227608" y="585910"/>
                  </a:cubicBezTo>
                  <a:cubicBezTo>
                    <a:pt x="225884" y="586604"/>
                    <a:pt x="224127" y="587270"/>
                    <a:pt x="222341" y="587909"/>
                  </a:cubicBezTo>
                  <a:cubicBezTo>
                    <a:pt x="222218" y="587970"/>
                    <a:pt x="222067" y="587998"/>
                    <a:pt x="221950" y="588060"/>
                  </a:cubicBezTo>
                  <a:cubicBezTo>
                    <a:pt x="220315" y="588637"/>
                    <a:pt x="218681" y="589208"/>
                    <a:pt x="217047" y="589723"/>
                  </a:cubicBezTo>
                  <a:cubicBezTo>
                    <a:pt x="216773" y="589812"/>
                    <a:pt x="216504" y="589902"/>
                    <a:pt x="216230" y="589997"/>
                  </a:cubicBezTo>
                  <a:cubicBezTo>
                    <a:pt x="214719" y="590484"/>
                    <a:pt x="213235" y="590938"/>
                    <a:pt x="211752" y="591391"/>
                  </a:cubicBezTo>
                  <a:cubicBezTo>
                    <a:pt x="209995" y="591906"/>
                    <a:pt x="208271" y="592388"/>
                    <a:pt x="206547" y="592875"/>
                  </a:cubicBezTo>
                  <a:cubicBezTo>
                    <a:pt x="198678" y="595053"/>
                    <a:pt x="191447" y="596660"/>
                    <a:pt x="186002" y="597746"/>
                  </a:cubicBezTo>
                  <a:cubicBezTo>
                    <a:pt x="171450" y="601077"/>
                    <a:pt x="156899" y="604162"/>
                    <a:pt x="142403" y="607885"/>
                  </a:cubicBezTo>
                  <a:cubicBezTo>
                    <a:pt x="142375" y="607885"/>
                    <a:pt x="142313" y="607913"/>
                    <a:pt x="142280" y="607913"/>
                  </a:cubicBezTo>
                  <a:cubicBezTo>
                    <a:pt x="140707" y="608367"/>
                    <a:pt x="139134" y="608731"/>
                    <a:pt x="137500" y="609094"/>
                  </a:cubicBezTo>
                  <a:cubicBezTo>
                    <a:pt x="136230" y="609425"/>
                    <a:pt x="134959" y="609733"/>
                    <a:pt x="133689" y="610001"/>
                  </a:cubicBezTo>
                  <a:cubicBezTo>
                    <a:pt x="132390" y="610304"/>
                    <a:pt x="131114" y="610545"/>
                    <a:pt x="129816" y="610757"/>
                  </a:cubicBezTo>
                  <a:cubicBezTo>
                    <a:pt x="128786" y="610970"/>
                    <a:pt x="127728" y="611121"/>
                    <a:pt x="126670" y="611272"/>
                  </a:cubicBezTo>
                  <a:cubicBezTo>
                    <a:pt x="125098" y="611513"/>
                    <a:pt x="123525" y="611726"/>
                    <a:pt x="121952" y="611911"/>
                  </a:cubicBezTo>
                  <a:cubicBezTo>
                    <a:pt x="119591" y="612213"/>
                    <a:pt x="117234" y="612454"/>
                    <a:pt x="114872" y="612667"/>
                  </a:cubicBezTo>
                  <a:cubicBezTo>
                    <a:pt x="107127" y="576106"/>
                    <a:pt x="99017" y="539726"/>
                    <a:pt x="89609" y="503557"/>
                  </a:cubicBezTo>
                  <a:cubicBezTo>
                    <a:pt x="71425" y="427800"/>
                    <a:pt x="59716" y="350711"/>
                    <a:pt x="41863" y="274892"/>
                  </a:cubicBezTo>
                  <a:cubicBezTo>
                    <a:pt x="22649" y="188906"/>
                    <a:pt x="8915" y="101828"/>
                    <a:pt x="21" y="14358"/>
                  </a:cubicBezTo>
                  <a:cubicBezTo>
                    <a:pt x="-583" y="4067"/>
                    <a:pt x="11730" y="-3681"/>
                    <a:pt x="20657" y="1828"/>
                  </a:cubicBezTo>
                  <a:cubicBezTo>
                    <a:pt x="27194" y="5428"/>
                    <a:pt x="28341" y="13389"/>
                    <a:pt x="31582" y="19565"/>
                  </a:cubicBezTo>
                  <a:cubicBezTo>
                    <a:pt x="90398" y="156522"/>
                    <a:pt x="136991" y="298440"/>
                    <a:pt x="185610" y="439272"/>
                  </a:cubicBezTo>
                  <a:cubicBezTo>
                    <a:pt x="201712" y="489476"/>
                    <a:pt x="215844" y="540353"/>
                    <a:pt x="231934" y="590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1350211" y="1223705"/>
              <a:ext cx="71693" cy="164865"/>
            </a:xfrm>
            <a:custGeom>
              <a:avLst/>
              <a:gdLst/>
              <a:ahLst/>
              <a:cxnLst/>
              <a:rect l="l" t="t" r="r" b="b"/>
              <a:pathLst>
                <a:path w="71693" h="164865" extrusionOk="0">
                  <a:moveTo>
                    <a:pt x="45199" y="156755"/>
                  </a:moveTo>
                  <a:cubicBezTo>
                    <a:pt x="33608" y="125010"/>
                    <a:pt x="22594" y="92973"/>
                    <a:pt x="11070" y="61200"/>
                  </a:cubicBezTo>
                  <a:cubicBezTo>
                    <a:pt x="7085" y="45059"/>
                    <a:pt x="-14059" y="857"/>
                    <a:pt x="15396" y="0"/>
                  </a:cubicBezTo>
                  <a:cubicBezTo>
                    <a:pt x="29472" y="1433"/>
                    <a:pt x="27385" y="16819"/>
                    <a:pt x="29769" y="27037"/>
                  </a:cubicBezTo>
                  <a:cubicBezTo>
                    <a:pt x="40711" y="67997"/>
                    <a:pt x="58094" y="106976"/>
                    <a:pt x="71067" y="147310"/>
                  </a:cubicBezTo>
                  <a:cubicBezTo>
                    <a:pt x="75836" y="163462"/>
                    <a:pt x="52005" y="172308"/>
                    <a:pt x="45199" y="156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1917160" y="3071008"/>
              <a:ext cx="31442" cy="71953"/>
            </a:xfrm>
            <a:custGeom>
              <a:avLst/>
              <a:gdLst/>
              <a:ahLst/>
              <a:cxnLst/>
              <a:rect l="l" t="t" r="r" b="b"/>
              <a:pathLst>
                <a:path w="31442" h="71953" extrusionOk="0">
                  <a:moveTo>
                    <a:pt x="5963" y="62639"/>
                  </a:moveTo>
                  <a:cubicBezTo>
                    <a:pt x="1933" y="45888"/>
                    <a:pt x="713" y="28464"/>
                    <a:pt x="2" y="11310"/>
                  </a:cubicBezTo>
                  <a:cubicBezTo>
                    <a:pt x="-227" y="-1523"/>
                    <a:pt x="18091" y="-4451"/>
                    <a:pt x="21846" y="7827"/>
                  </a:cubicBezTo>
                  <a:cubicBezTo>
                    <a:pt x="26038" y="23907"/>
                    <a:pt x="28501" y="40491"/>
                    <a:pt x="31316" y="56889"/>
                  </a:cubicBezTo>
                  <a:cubicBezTo>
                    <a:pt x="32195" y="63334"/>
                    <a:pt x="28439" y="69599"/>
                    <a:pt x="22120" y="71446"/>
                  </a:cubicBezTo>
                  <a:cubicBezTo>
                    <a:pt x="15528" y="73412"/>
                    <a:pt x="7748" y="69492"/>
                    <a:pt x="5963" y="626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15"/>
          <p:cNvGrpSpPr/>
          <p:nvPr/>
        </p:nvGrpSpPr>
        <p:grpSpPr>
          <a:xfrm>
            <a:off x="3867681" y="1249705"/>
            <a:ext cx="1119543" cy="365394"/>
            <a:chOff x="10951184" y="4119626"/>
            <a:chExt cx="2239085" cy="730787"/>
          </a:xfrm>
        </p:grpSpPr>
        <p:sp>
          <p:nvSpPr>
            <p:cNvPr id="906" name="Google Shape;906;p15"/>
            <p:cNvSpPr/>
            <p:nvPr/>
          </p:nvSpPr>
          <p:spPr>
            <a:xfrm>
              <a:off x="10951184" y="4119626"/>
              <a:ext cx="2239085" cy="730787"/>
            </a:xfrm>
            <a:custGeom>
              <a:avLst/>
              <a:gdLst/>
              <a:ahLst/>
              <a:cxnLst/>
              <a:rect l="l" t="t" r="r" b="b"/>
              <a:pathLst>
                <a:path w="2239085" h="730787" extrusionOk="0">
                  <a:moveTo>
                    <a:pt x="2238073" y="703116"/>
                  </a:moveTo>
                  <a:cubicBezTo>
                    <a:pt x="2217323" y="661300"/>
                    <a:pt x="2182271" y="622877"/>
                    <a:pt x="2145271" y="504668"/>
                  </a:cubicBezTo>
                  <a:cubicBezTo>
                    <a:pt x="2092097" y="328759"/>
                    <a:pt x="2088615" y="388861"/>
                    <a:pt x="2148450" y="269082"/>
                  </a:cubicBezTo>
                  <a:cubicBezTo>
                    <a:pt x="2242716" y="78646"/>
                    <a:pt x="2231693" y="79655"/>
                    <a:pt x="2188792" y="72362"/>
                  </a:cubicBezTo>
                  <a:cubicBezTo>
                    <a:pt x="2061323" y="50936"/>
                    <a:pt x="1899674" y="49905"/>
                    <a:pt x="1774850" y="39771"/>
                  </a:cubicBezTo>
                  <a:cubicBezTo>
                    <a:pt x="799156" y="-45938"/>
                    <a:pt x="553890" y="34048"/>
                    <a:pt x="15165" y="30886"/>
                  </a:cubicBezTo>
                  <a:cubicBezTo>
                    <a:pt x="-16427" y="31456"/>
                    <a:pt x="3658" y="69476"/>
                    <a:pt x="53956" y="249239"/>
                  </a:cubicBezTo>
                  <a:cubicBezTo>
                    <a:pt x="107877" y="444231"/>
                    <a:pt x="85834" y="321258"/>
                    <a:pt x="18561" y="663688"/>
                  </a:cubicBezTo>
                  <a:cubicBezTo>
                    <a:pt x="15193" y="684599"/>
                    <a:pt x="-2383" y="722456"/>
                    <a:pt x="30548" y="726279"/>
                  </a:cubicBezTo>
                  <a:cubicBezTo>
                    <a:pt x="517283" y="688394"/>
                    <a:pt x="1006622" y="739258"/>
                    <a:pt x="1494320" y="729522"/>
                  </a:cubicBezTo>
                  <a:cubicBezTo>
                    <a:pt x="1735417" y="725360"/>
                    <a:pt x="1976786" y="717380"/>
                    <a:pt x="2217861" y="725971"/>
                  </a:cubicBezTo>
                  <a:cubicBezTo>
                    <a:pt x="2230657" y="728468"/>
                    <a:pt x="2242707" y="715579"/>
                    <a:pt x="2238073" y="7031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10951184" y="4119626"/>
              <a:ext cx="2239085" cy="730787"/>
            </a:xfrm>
            <a:custGeom>
              <a:avLst/>
              <a:gdLst/>
              <a:ahLst/>
              <a:cxnLst/>
              <a:rect l="l" t="t" r="r" b="b"/>
              <a:pathLst>
                <a:path w="2239085" h="730787" extrusionOk="0">
                  <a:moveTo>
                    <a:pt x="2238073" y="703116"/>
                  </a:moveTo>
                  <a:cubicBezTo>
                    <a:pt x="2217323" y="661300"/>
                    <a:pt x="2182271" y="622877"/>
                    <a:pt x="2145271" y="504668"/>
                  </a:cubicBezTo>
                  <a:cubicBezTo>
                    <a:pt x="2092097" y="328759"/>
                    <a:pt x="2088615" y="388861"/>
                    <a:pt x="2148450" y="269082"/>
                  </a:cubicBezTo>
                  <a:cubicBezTo>
                    <a:pt x="2242716" y="78646"/>
                    <a:pt x="2231693" y="79655"/>
                    <a:pt x="2188792" y="72362"/>
                  </a:cubicBezTo>
                  <a:cubicBezTo>
                    <a:pt x="2061323" y="50936"/>
                    <a:pt x="1899674" y="49905"/>
                    <a:pt x="1774850" y="39771"/>
                  </a:cubicBezTo>
                  <a:cubicBezTo>
                    <a:pt x="799156" y="-45938"/>
                    <a:pt x="553890" y="34048"/>
                    <a:pt x="15165" y="30886"/>
                  </a:cubicBezTo>
                  <a:cubicBezTo>
                    <a:pt x="-16427" y="31456"/>
                    <a:pt x="3658" y="69476"/>
                    <a:pt x="53956" y="249239"/>
                  </a:cubicBezTo>
                  <a:cubicBezTo>
                    <a:pt x="107877" y="444231"/>
                    <a:pt x="85834" y="321258"/>
                    <a:pt x="18561" y="663688"/>
                  </a:cubicBezTo>
                  <a:cubicBezTo>
                    <a:pt x="15193" y="684599"/>
                    <a:pt x="-2383" y="722456"/>
                    <a:pt x="30548" y="726279"/>
                  </a:cubicBezTo>
                  <a:cubicBezTo>
                    <a:pt x="517283" y="688394"/>
                    <a:pt x="1006622" y="739258"/>
                    <a:pt x="1494320" y="729522"/>
                  </a:cubicBezTo>
                  <a:cubicBezTo>
                    <a:pt x="1735417" y="725360"/>
                    <a:pt x="1976786" y="717380"/>
                    <a:pt x="2217861" y="725971"/>
                  </a:cubicBezTo>
                  <a:cubicBezTo>
                    <a:pt x="2230657" y="728468"/>
                    <a:pt x="2242707" y="715579"/>
                    <a:pt x="2238073" y="7031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6F40C1FE-2D8E-CFDA-8161-E52267C3B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8" t="12690" r="11679" b="33310"/>
          <a:stretch/>
        </p:blipFill>
        <p:spPr>
          <a:xfrm>
            <a:off x="4312835" y="1218292"/>
            <a:ext cx="4831165" cy="3739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1" name="Google Shape;3021;p31"/>
          <p:cNvGrpSpPr/>
          <p:nvPr/>
        </p:nvGrpSpPr>
        <p:grpSpPr>
          <a:xfrm>
            <a:off x="514349" y="514348"/>
            <a:ext cx="2688914" cy="3615885"/>
            <a:chOff x="514349" y="514348"/>
            <a:chExt cx="2688914" cy="3615885"/>
          </a:xfrm>
        </p:grpSpPr>
        <p:sp>
          <p:nvSpPr>
            <p:cNvPr id="3022" name="Google Shape;3022;p31"/>
            <p:cNvSpPr/>
            <p:nvPr/>
          </p:nvSpPr>
          <p:spPr>
            <a:xfrm>
              <a:off x="517224" y="514348"/>
              <a:ext cx="2686039" cy="3615885"/>
            </a:xfrm>
            <a:custGeom>
              <a:avLst/>
              <a:gdLst/>
              <a:ahLst/>
              <a:cxnLst/>
              <a:rect l="l" t="t" r="r" b="b"/>
              <a:pathLst>
                <a:path w="5372078" h="7231770" extrusionOk="0">
                  <a:moveTo>
                    <a:pt x="5341952" y="6969959"/>
                  </a:moveTo>
                  <a:cubicBezTo>
                    <a:pt x="5331645" y="6794647"/>
                    <a:pt x="5359459" y="6588556"/>
                    <a:pt x="5347995" y="6375003"/>
                  </a:cubicBezTo>
                  <a:cubicBezTo>
                    <a:pt x="5319848" y="5880480"/>
                    <a:pt x="5335909" y="6239739"/>
                    <a:pt x="5335909" y="5752319"/>
                  </a:cubicBezTo>
                  <a:cubicBezTo>
                    <a:pt x="5336994" y="5203255"/>
                    <a:pt x="5263425" y="4855566"/>
                    <a:pt x="5289518" y="3968085"/>
                  </a:cubicBezTo>
                  <a:cubicBezTo>
                    <a:pt x="5299262" y="3760114"/>
                    <a:pt x="5303108" y="3870022"/>
                    <a:pt x="5274976" y="3374068"/>
                  </a:cubicBezTo>
                  <a:cubicBezTo>
                    <a:pt x="5226200" y="2671358"/>
                    <a:pt x="5221472" y="9044"/>
                    <a:pt x="5169284" y="7757"/>
                  </a:cubicBezTo>
                  <a:cubicBezTo>
                    <a:pt x="4727857" y="-4393"/>
                    <a:pt x="4219727" y="17100"/>
                    <a:pt x="4222474" y="17100"/>
                  </a:cubicBezTo>
                  <a:cubicBezTo>
                    <a:pt x="3724521" y="17100"/>
                    <a:pt x="4185884" y="-31801"/>
                    <a:pt x="3578728" y="35787"/>
                  </a:cubicBezTo>
                  <a:cubicBezTo>
                    <a:pt x="3308870" y="65683"/>
                    <a:pt x="2643439" y="28627"/>
                    <a:pt x="2612141" y="26747"/>
                  </a:cubicBezTo>
                  <a:cubicBezTo>
                    <a:pt x="2587160" y="28613"/>
                    <a:pt x="2026322" y="72539"/>
                    <a:pt x="1968120" y="67549"/>
                  </a:cubicBezTo>
                  <a:cubicBezTo>
                    <a:pt x="1394040" y="18604"/>
                    <a:pt x="290319" y="93988"/>
                    <a:pt x="358872" y="88752"/>
                  </a:cubicBezTo>
                  <a:cubicBezTo>
                    <a:pt x="341033" y="88752"/>
                    <a:pt x="49489" y="83140"/>
                    <a:pt x="52236" y="83459"/>
                  </a:cubicBezTo>
                  <a:cubicBezTo>
                    <a:pt x="50386" y="83459"/>
                    <a:pt x="48940" y="948637"/>
                    <a:pt x="48940" y="1584555"/>
                  </a:cubicBezTo>
                  <a:cubicBezTo>
                    <a:pt x="48882" y="1585625"/>
                    <a:pt x="14808" y="2101438"/>
                    <a:pt x="11874" y="2334315"/>
                  </a:cubicBezTo>
                  <a:cubicBezTo>
                    <a:pt x="11874" y="2363603"/>
                    <a:pt x="48116" y="2707098"/>
                    <a:pt x="43447" y="2752658"/>
                  </a:cubicBezTo>
                  <a:cubicBezTo>
                    <a:pt x="-17733" y="3359475"/>
                    <a:pt x="76855" y="3957990"/>
                    <a:pt x="20663" y="5167979"/>
                  </a:cubicBezTo>
                  <a:cubicBezTo>
                    <a:pt x="-1556" y="5601291"/>
                    <a:pt x="28296" y="5536813"/>
                    <a:pt x="20938" y="5761995"/>
                  </a:cubicBezTo>
                  <a:cubicBezTo>
                    <a:pt x="-16056" y="6784262"/>
                    <a:pt x="4472" y="6254869"/>
                    <a:pt x="18191" y="6914521"/>
                  </a:cubicBezTo>
                  <a:cubicBezTo>
                    <a:pt x="24205" y="7195720"/>
                    <a:pt x="12727" y="7207942"/>
                    <a:pt x="30812" y="7208260"/>
                  </a:cubicBezTo>
                  <a:cubicBezTo>
                    <a:pt x="1189250" y="7225949"/>
                    <a:pt x="2183305" y="7236826"/>
                    <a:pt x="3689334" y="7210126"/>
                  </a:cubicBezTo>
                  <a:cubicBezTo>
                    <a:pt x="4286964" y="7198599"/>
                    <a:pt x="4295479" y="7236290"/>
                    <a:pt x="4359434" y="7231315"/>
                  </a:cubicBezTo>
                  <a:cubicBezTo>
                    <a:pt x="5575843" y="7138474"/>
                    <a:pt x="5369680" y="7382068"/>
                    <a:pt x="5341952" y="6969959"/>
                  </a:cubicBezTo>
                  <a:close/>
                  <a:moveTo>
                    <a:pt x="291071" y="814213"/>
                  </a:moveTo>
                  <a:cubicBezTo>
                    <a:pt x="240286" y="793661"/>
                    <a:pt x="213382" y="725133"/>
                    <a:pt x="235342" y="669361"/>
                  </a:cubicBezTo>
                  <a:cubicBezTo>
                    <a:pt x="272133" y="574972"/>
                    <a:pt x="398685" y="584952"/>
                    <a:pt x="431617" y="676217"/>
                  </a:cubicBezTo>
                  <a:cubicBezTo>
                    <a:pt x="464014" y="754103"/>
                    <a:pt x="384677" y="852527"/>
                    <a:pt x="291071" y="814213"/>
                  </a:cubicBezTo>
                  <a:close/>
                  <a:moveTo>
                    <a:pt x="281458" y="1406061"/>
                  </a:moveTo>
                  <a:cubicBezTo>
                    <a:pt x="240835" y="1384250"/>
                    <a:pt x="219685" y="1330055"/>
                    <a:pt x="231496" y="1281154"/>
                  </a:cubicBezTo>
                  <a:cubicBezTo>
                    <a:pt x="257576" y="1174312"/>
                    <a:pt x="397037" y="1173993"/>
                    <a:pt x="432715" y="1273054"/>
                  </a:cubicBezTo>
                  <a:cubicBezTo>
                    <a:pt x="467310" y="1355901"/>
                    <a:pt x="376176" y="1457146"/>
                    <a:pt x="281458" y="1406061"/>
                  </a:cubicBezTo>
                  <a:close/>
                  <a:moveTo>
                    <a:pt x="293269" y="2008177"/>
                  </a:moveTo>
                  <a:cubicBezTo>
                    <a:pt x="242483" y="1987624"/>
                    <a:pt x="215580" y="1919718"/>
                    <a:pt x="237264" y="1863643"/>
                  </a:cubicBezTo>
                  <a:cubicBezTo>
                    <a:pt x="273781" y="1768632"/>
                    <a:pt x="401157" y="1778916"/>
                    <a:pt x="433814" y="1870180"/>
                  </a:cubicBezTo>
                  <a:cubicBezTo>
                    <a:pt x="466486" y="1948370"/>
                    <a:pt x="386599" y="2046172"/>
                    <a:pt x="293269" y="2008177"/>
                  </a:cubicBezTo>
                  <a:close/>
                  <a:moveTo>
                    <a:pt x="294642" y="2605303"/>
                  </a:moveTo>
                  <a:cubicBezTo>
                    <a:pt x="243856" y="2584751"/>
                    <a:pt x="216953" y="2516844"/>
                    <a:pt x="238638" y="2461088"/>
                  </a:cubicBezTo>
                  <a:cubicBezTo>
                    <a:pt x="275155" y="2365773"/>
                    <a:pt x="402530" y="2376057"/>
                    <a:pt x="435187" y="2467321"/>
                  </a:cubicBezTo>
                  <a:cubicBezTo>
                    <a:pt x="468134" y="2546119"/>
                    <a:pt x="387149" y="2642995"/>
                    <a:pt x="294642" y="2605303"/>
                  </a:cubicBezTo>
                  <a:close/>
                  <a:moveTo>
                    <a:pt x="235067" y="3072547"/>
                  </a:moveTo>
                  <a:cubicBezTo>
                    <a:pt x="261146" y="2965705"/>
                    <a:pt x="400608" y="2965083"/>
                    <a:pt x="436286" y="3064448"/>
                  </a:cubicBezTo>
                  <a:cubicBezTo>
                    <a:pt x="508207" y="3236708"/>
                    <a:pt x="187303" y="3269107"/>
                    <a:pt x="235067" y="3072547"/>
                  </a:cubicBezTo>
                  <a:close/>
                  <a:moveTo>
                    <a:pt x="236440" y="3669370"/>
                  </a:moveTo>
                  <a:cubicBezTo>
                    <a:pt x="262520" y="3562846"/>
                    <a:pt x="401706" y="3561588"/>
                    <a:pt x="437660" y="3661270"/>
                  </a:cubicBezTo>
                  <a:cubicBezTo>
                    <a:pt x="509855" y="3834456"/>
                    <a:pt x="188951" y="3865929"/>
                    <a:pt x="236440" y="3669370"/>
                  </a:cubicBezTo>
                  <a:close/>
                  <a:moveTo>
                    <a:pt x="298213" y="4396393"/>
                  </a:moveTo>
                  <a:cubicBezTo>
                    <a:pt x="247427" y="4375841"/>
                    <a:pt x="220524" y="4307934"/>
                    <a:pt x="242208" y="4252178"/>
                  </a:cubicBezTo>
                  <a:cubicBezTo>
                    <a:pt x="278725" y="4156863"/>
                    <a:pt x="406101" y="4167147"/>
                    <a:pt x="438758" y="4258411"/>
                  </a:cubicBezTo>
                  <a:cubicBezTo>
                    <a:pt x="471430" y="4336905"/>
                    <a:pt x="390994" y="4434085"/>
                    <a:pt x="298213" y="4396393"/>
                  </a:cubicBezTo>
                  <a:close/>
                  <a:moveTo>
                    <a:pt x="238638" y="4863637"/>
                  </a:moveTo>
                  <a:cubicBezTo>
                    <a:pt x="264717" y="4756477"/>
                    <a:pt x="404178" y="4756477"/>
                    <a:pt x="439857" y="4855538"/>
                  </a:cubicBezTo>
                  <a:cubicBezTo>
                    <a:pt x="511778" y="5027798"/>
                    <a:pt x="190873" y="5060196"/>
                    <a:pt x="238638" y="4863637"/>
                  </a:cubicBezTo>
                  <a:close/>
                  <a:moveTo>
                    <a:pt x="289972" y="5585367"/>
                  </a:moveTo>
                  <a:cubicBezTo>
                    <a:pt x="249350" y="5563556"/>
                    <a:pt x="228200" y="5509361"/>
                    <a:pt x="240011" y="5460460"/>
                  </a:cubicBezTo>
                  <a:cubicBezTo>
                    <a:pt x="266090" y="5353618"/>
                    <a:pt x="405552" y="5353299"/>
                    <a:pt x="441230" y="5452360"/>
                  </a:cubicBezTo>
                  <a:cubicBezTo>
                    <a:pt x="475825" y="5535222"/>
                    <a:pt x="384951" y="5636452"/>
                    <a:pt x="289972" y="5585367"/>
                  </a:cubicBezTo>
                  <a:close/>
                  <a:moveTo>
                    <a:pt x="301769" y="6187483"/>
                  </a:moveTo>
                  <a:cubicBezTo>
                    <a:pt x="250983" y="6166930"/>
                    <a:pt x="224080" y="6099024"/>
                    <a:pt x="245765" y="6043267"/>
                  </a:cubicBezTo>
                  <a:cubicBezTo>
                    <a:pt x="282282" y="5947953"/>
                    <a:pt x="409657" y="5958236"/>
                    <a:pt x="442315" y="6049501"/>
                  </a:cubicBezTo>
                  <a:cubicBezTo>
                    <a:pt x="475001" y="6127995"/>
                    <a:pt x="394565" y="6225175"/>
                    <a:pt x="301769" y="6187483"/>
                  </a:cubicBezTo>
                  <a:close/>
                  <a:moveTo>
                    <a:pt x="302868" y="6784624"/>
                  </a:moveTo>
                  <a:cubicBezTo>
                    <a:pt x="195528" y="6741016"/>
                    <a:pt x="231496" y="6552557"/>
                    <a:pt x="359971" y="6574368"/>
                  </a:cubicBezTo>
                  <a:cubicBezTo>
                    <a:pt x="515623" y="6601458"/>
                    <a:pt x="449745" y="6844430"/>
                    <a:pt x="302868" y="67846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23" name="Google Shape;3023;p31"/>
            <p:cNvGrpSpPr/>
            <p:nvPr/>
          </p:nvGrpSpPr>
          <p:grpSpPr>
            <a:xfrm>
              <a:off x="514349" y="702810"/>
              <a:ext cx="2678189" cy="3296517"/>
              <a:chOff x="1028698" y="1405619"/>
              <a:chExt cx="5356379" cy="6593035"/>
            </a:xfrm>
          </p:grpSpPr>
          <p:sp>
            <p:nvSpPr>
              <p:cNvPr id="3024" name="Google Shape;3024;p31"/>
              <p:cNvSpPr/>
              <p:nvPr/>
            </p:nvSpPr>
            <p:spPr>
              <a:xfrm>
                <a:off x="1077436" y="1405619"/>
                <a:ext cx="5160332" cy="52284"/>
              </a:xfrm>
              <a:custGeom>
                <a:avLst/>
                <a:gdLst/>
                <a:ahLst/>
                <a:cxnLst/>
                <a:rect l="l" t="t" r="r" b="b"/>
                <a:pathLst>
                  <a:path w="5160332" h="52284" extrusionOk="0">
                    <a:moveTo>
                      <a:pt x="5157855" y="52285"/>
                    </a:moveTo>
                    <a:cubicBezTo>
                      <a:pt x="5156467" y="52299"/>
                      <a:pt x="9147" y="34856"/>
                      <a:pt x="7325" y="34842"/>
                    </a:cubicBezTo>
                    <a:cubicBezTo>
                      <a:pt x="7325" y="-18196"/>
                      <a:pt x="-364104" y="187"/>
                      <a:pt x="4182767" y="19265"/>
                    </a:cubicBezTo>
                    <a:cubicBezTo>
                      <a:pt x="5264832" y="23430"/>
                      <a:pt x="5156582" y="7405"/>
                      <a:pt x="5157855" y="522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3025;p31"/>
              <p:cNvSpPr/>
              <p:nvPr/>
            </p:nvSpPr>
            <p:spPr>
              <a:xfrm>
                <a:off x="1077777" y="1997901"/>
                <a:ext cx="517516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5175160" h="54642" extrusionOk="0">
                    <a:moveTo>
                      <a:pt x="5172347" y="54642"/>
                    </a:moveTo>
                    <a:cubicBezTo>
                      <a:pt x="5170699" y="54671"/>
                      <a:pt x="6941" y="37214"/>
                      <a:pt x="5886" y="37199"/>
                    </a:cubicBezTo>
                    <a:cubicBezTo>
                      <a:pt x="7115" y="-18355"/>
                      <a:pt x="-344336" y="-1245"/>
                      <a:pt x="4196420" y="21622"/>
                    </a:cubicBezTo>
                    <a:cubicBezTo>
                      <a:pt x="5277879" y="25773"/>
                      <a:pt x="5172347" y="9212"/>
                      <a:pt x="5172347" y="546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3026;p31"/>
              <p:cNvSpPr/>
              <p:nvPr/>
            </p:nvSpPr>
            <p:spPr>
              <a:xfrm>
                <a:off x="1079269" y="2592365"/>
                <a:ext cx="5209549" cy="43259"/>
              </a:xfrm>
              <a:custGeom>
                <a:avLst/>
                <a:gdLst/>
                <a:ahLst/>
                <a:cxnLst/>
                <a:rect l="l" t="t" r="r" b="b"/>
                <a:pathLst>
                  <a:path w="5209549" h="43259" extrusionOk="0">
                    <a:moveTo>
                      <a:pt x="691523" y="39876"/>
                    </a:moveTo>
                    <a:cubicBezTo>
                      <a:pt x="-96180" y="39876"/>
                      <a:pt x="4134" y="50304"/>
                      <a:pt x="4134" y="0"/>
                    </a:cubicBezTo>
                    <a:cubicBezTo>
                      <a:pt x="6346192" y="36101"/>
                      <a:pt x="7264321" y="50420"/>
                      <a:pt x="691523" y="398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31"/>
              <p:cNvSpPr/>
              <p:nvPr/>
            </p:nvSpPr>
            <p:spPr>
              <a:xfrm>
                <a:off x="1044981" y="3188826"/>
                <a:ext cx="5230174" cy="53009"/>
              </a:xfrm>
              <a:custGeom>
                <a:avLst/>
                <a:gdLst/>
                <a:ahLst/>
                <a:cxnLst/>
                <a:rect l="l" t="t" r="r" b="b"/>
                <a:pathLst>
                  <a:path w="5230174" h="53009" extrusionOk="0">
                    <a:moveTo>
                      <a:pt x="5227377" y="53009"/>
                    </a:moveTo>
                    <a:cubicBezTo>
                      <a:pt x="5226249" y="53024"/>
                      <a:pt x="7037" y="35262"/>
                      <a:pt x="5461" y="35248"/>
                    </a:cubicBezTo>
                    <a:cubicBezTo>
                      <a:pt x="8020" y="-18629"/>
                      <a:pt x="-347247" y="362"/>
                      <a:pt x="4257494" y="19671"/>
                    </a:cubicBezTo>
                    <a:cubicBezTo>
                      <a:pt x="5332273" y="23822"/>
                      <a:pt x="5227377" y="7782"/>
                      <a:pt x="5227377" y="530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3028;p31"/>
              <p:cNvSpPr/>
              <p:nvPr/>
            </p:nvSpPr>
            <p:spPr>
              <a:xfrm>
                <a:off x="1069056" y="3783547"/>
                <a:ext cx="5219504" cy="52622"/>
              </a:xfrm>
              <a:custGeom>
                <a:avLst/>
                <a:gdLst/>
                <a:ahLst/>
                <a:cxnLst/>
                <a:rect l="l" t="t" r="r" b="b"/>
                <a:pathLst>
                  <a:path w="5219504" h="52622" extrusionOk="0">
                    <a:moveTo>
                      <a:pt x="5217021" y="52623"/>
                    </a:moveTo>
                    <a:cubicBezTo>
                      <a:pt x="5215748" y="52637"/>
                      <a:pt x="5413" y="34876"/>
                      <a:pt x="3895" y="34862"/>
                    </a:cubicBezTo>
                    <a:cubicBezTo>
                      <a:pt x="11889" y="-18422"/>
                      <a:pt x="-349045" y="308"/>
                      <a:pt x="4247687" y="19603"/>
                    </a:cubicBezTo>
                    <a:cubicBezTo>
                      <a:pt x="5323868" y="23754"/>
                      <a:pt x="5215719" y="8090"/>
                      <a:pt x="5217021" y="526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3029;p31"/>
              <p:cNvSpPr/>
              <p:nvPr/>
            </p:nvSpPr>
            <p:spPr>
              <a:xfrm>
                <a:off x="1050278" y="4377842"/>
                <a:ext cx="5262850" cy="52966"/>
              </a:xfrm>
              <a:custGeom>
                <a:avLst/>
                <a:gdLst/>
                <a:ahLst/>
                <a:cxnLst/>
                <a:rect l="l" t="t" r="r" b="b"/>
                <a:pathLst>
                  <a:path w="5262850" h="52966" extrusionOk="0">
                    <a:moveTo>
                      <a:pt x="5261328" y="52967"/>
                    </a:moveTo>
                    <a:cubicBezTo>
                      <a:pt x="5260273" y="52981"/>
                      <a:pt x="129086" y="35741"/>
                      <a:pt x="7030" y="34902"/>
                    </a:cubicBezTo>
                    <a:cubicBezTo>
                      <a:pt x="5845" y="-18714"/>
                      <a:pt x="-356304" y="493"/>
                      <a:pt x="4280473" y="19946"/>
                    </a:cubicBezTo>
                    <a:cubicBezTo>
                      <a:pt x="5368523" y="24112"/>
                      <a:pt x="5257251" y="8086"/>
                      <a:pt x="5261328" y="529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31"/>
              <p:cNvSpPr/>
              <p:nvPr/>
            </p:nvSpPr>
            <p:spPr>
              <a:xfrm>
                <a:off x="1066257" y="4970616"/>
                <a:ext cx="5273735" cy="48220"/>
              </a:xfrm>
              <a:custGeom>
                <a:avLst/>
                <a:gdLst/>
                <a:ahLst/>
                <a:cxnLst/>
                <a:rect l="l" t="t" r="r" b="b"/>
                <a:pathLst>
                  <a:path w="5273735" h="48220" extrusionOk="0">
                    <a:moveTo>
                      <a:pt x="1926698" y="42060"/>
                    </a:moveTo>
                    <a:cubicBezTo>
                      <a:pt x="-176079" y="33975"/>
                      <a:pt x="4684" y="57869"/>
                      <a:pt x="3412" y="0"/>
                    </a:cubicBezTo>
                    <a:cubicBezTo>
                      <a:pt x="5625063" y="15635"/>
                      <a:pt x="7481011" y="65491"/>
                      <a:pt x="1926698" y="420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31"/>
              <p:cNvSpPr/>
              <p:nvPr/>
            </p:nvSpPr>
            <p:spPr>
              <a:xfrm>
                <a:off x="1065319" y="5565944"/>
                <a:ext cx="5262258" cy="54141"/>
              </a:xfrm>
              <a:custGeom>
                <a:avLst/>
                <a:gdLst/>
                <a:ahLst/>
                <a:cxnLst/>
                <a:rect l="l" t="t" r="r" b="b"/>
                <a:pathLst>
                  <a:path w="5262258" h="54141" extrusionOk="0">
                    <a:moveTo>
                      <a:pt x="5259472" y="54141"/>
                    </a:moveTo>
                    <a:cubicBezTo>
                      <a:pt x="5258416" y="54155"/>
                      <a:pt x="118917" y="36843"/>
                      <a:pt x="6258" y="36076"/>
                    </a:cubicBezTo>
                    <a:cubicBezTo>
                      <a:pt x="6258" y="-20172"/>
                      <a:pt x="-348995" y="1335"/>
                      <a:pt x="4293709" y="20817"/>
                    </a:cubicBezTo>
                    <a:cubicBezTo>
                      <a:pt x="5363934" y="25995"/>
                      <a:pt x="5259472" y="7019"/>
                      <a:pt x="5259472" y="541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31"/>
              <p:cNvSpPr/>
              <p:nvPr/>
            </p:nvSpPr>
            <p:spPr>
              <a:xfrm>
                <a:off x="1049708" y="6159767"/>
                <a:ext cx="5301804" cy="54957"/>
              </a:xfrm>
              <a:custGeom>
                <a:avLst/>
                <a:gdLst/>
                <a:ahLst/>
                <a:cxnLst/>
                <a:rect l="l" t="t" r="r" b="b"/>
                <a:pathLst>
                  <a:path w="5301804" h="54957" extrusionOk="0">
                    <a:moveTo>
                      <a:pt x="5300614" y="54957"/>
                    </a:moveTo>
                    <a:cubicBezTo>
                      <a:pt x="5299558" y="54972"/>
                      <a:pt x="99183" y="37500"/>
                      <a:pt x="5404" y="36892"/>
                    </a:cubicBezTo>
                    <a:cubicBezTo>
                      <a:pt x="8107" y="-21323"/>
                      <a:pt x="-350283" y="2021"/>
                      <a:pt x="4323589" y="21633"/>
                    </a:cubicBezTo>
                    <a:cubicBezTo>
                      <a:pt x="5407071" y="25799"/>
                      <a:pt x="5295626" y="9730"/>
                      <a:pt x="5300614" y="54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31"/>
              <p:cNvSpPr/>
              <p:nvPr/>
            </p:nvSpPr>
            <p:spPr>
              <a:xfrm>
                <a:off x="1050755" y="6753924"/>
                <a:ext cx="5334322" cy="49156"/>
              </a:xfrm>
              <a:custGeom>
                <a:avLst/>
                <a:gdLst/>
                <a:ahLst/>
                <a:cxnLst/>
                <a:rect l="l" t="t" r="r" b="b"/>
                <a:pathLst>
                  <a:path w="5334322" h="49156" extrusionOk="0">
                    <a:moveTo>
                      <a:pt x="1984745" y="42364"/>
                    </a:moveTo>
                    <a:cubicBezTo>
                      <a:pt x="-208616" y="33946"/>
                      <a:pt x="5730" y="59821"/>
                      <a:pt x="5730" y="0"/>
                    </a:cubicBezTo>
                    <a:cubicBezTo>
                      <a:pt x="5593408" y="21536"/>
                      <a:pt x="7618207" y="66142"/>
                      <a:pt x="1984745" y="423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4" name="Google Shape;3034;p31"/>
              <p:cNvSpPr/>
              <p:nvPr/>
            </p:nvSpPr>
            <p:spPr>
              <a:xfrm>
                <a:off x="1028698" y="7349927"/>
                <a:ext cx="5355755" cy="53770"/>
              </a:xfrm>
              <a:custGeom>
                <a:avLst/>
                <a:gdLst/>
                <a:ahLst/>
                <a:cxnLst/>
                <a:rect l="l" t="t" r="r" b="b"/>
                <a:pathLst>
                  <a:path w="5355755" h="53770" extrusionOk="0">
                    <a:moveTo>
                      <a:pt x="5353745" y="53771"/>
                    </a:moveTo>
                    <a:cubicBezTo>
                      <a:pt x="5352646" y="53785"/>
                      <a:pt x="227112" y="36950"/>
                      <a:pt x="6651" y="35084"/>
                    </a:cubicBezTo>
                    <a:cubicBezTo>
                      <a:pt x="6651" y="-19386"/>
                      <a:pt x="-361121" y="892"/>
                      <a:pt x="4372889" y="20750"/>
                    </a:cubicBezTo>
                    <a:cubicBezTo>
                      <a:pt x="5460621" y="24916"/>
                      <a:pt x="5351186" y="8876"/>
                      <a:pt x="5353745" y="537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5" name="Google Shape;3035;p31"/>
              <p:cNvSpPr/>
              <p:nvPr/>
            </p:nvSpPr>
            <p:spPr>
              <a:xfrm>
                <a:off x="1046620" y="7943075"/>
                <a:ext cx="5331704" cy="55579"/>
              </a:xfrm>
              <a:custGeom>
                <a:avLst/>
                <a:gdLst/>
                <a:ahLst/>
                <a:cxnLst/>
                <a:rect l="l" t="t" r="r" b="b"/>
                <a:pathLst>
                  <a:path w="5331704" h="55579" extrusionOk="0">
                    <a:moveTo>
                      <a:pt x="5329780" y="55580"/>
                    </a:moveTo>
                    <a:cubicBezTo>
                      <a:pt x="5328740" y="55594"/>
                      <a:pt x="146608" y="37746"/>
                      <a:pt x="6843" y="36575"/>
                    </a:cubicBezTo>
                    <a:cubicBezTo>
                      <a:pt x="5542" y="-18040"/>
                      <a:pt x="-356433" y="-1551"/>
                      <a:pt x="4368961" y="22241"/>
                    </a:cubicBezTo>
                    <a:cubicBezTo>
                      <a:pt x="5434951" y="26407"/>
                      <a:pt x="5327048" y="9152"/>
                      <a:pt x="5329780" y="555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36" name="Google Shape;3036;p31"/>
            <p:cNvSpPr/>
            <p:nvPr/>
          </p:nvSpPr>
          <p:spPr>
            <a:xfrm>
              <a:off x="867136" y="546104"/>
              <a:ext cx="71923" cy="3581095"/>
            </a:xfrm>
            <a:custGeom>
              <a:avLst/>
              <a:gdLst/>
              <a:ahLst/>
              <a:cxnLst/>
              <a:rect l="l" t="t" r="r" b="b"/>
              <a:pathLst>
                <a:path w="143845" h="7162190" extrusionOk="0">
                  <a:moveTo>
                    <a:pt x="143846" y="7162191"/>
                  </a:moveTo>
                  <a:cubicBezTo>
                    <a:pt x="64451" y="7162191"/>
                    <a:pt x="-60554" y="3024830"/>
                    <a:pt x="33760" y="2"/>
                  </a:cubicBezTo>
                  <a:cubicBezTo>
                    <a:pt x="114138" y="-2443"/>
                    <a:pt x="-79506" y="2790680"/>
                    <a:pt x="143846" y="7162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7" name="Google Shape;3037;p31"/>
          <p:cNvGrpSpPr/>
          <p:nvPr/>
        </p:nvGrpSpPr>
        <p:grpSpPr>
          <a:xfrm>
            <a:off x="824404" y="833237"/>
            <a:ext cx="3583611" cy="3631472"/>
            <a:chOff x="1648807" y="1666474"/>
            <a:chExt cx="7167223" cy="7262943"/>
          </a:xfrm>
        </p:grpSpPr>
        <p:sp>
          <p:nvSpPr>
            <p:cNvPr id="3038" name="Google Shape;3038;p31"/>
            <p:cNvSpPr/>
            <p:nvPr/>
          </p:nvSpPr>
          <p:spPr>
            <a:xfrm>
              <a:off x="1648807" y="1666474"/>
              <a:ext cx="7167223" cy="7262943"/>
            </a:xfrm>
            <a:custGeom>
              <a:avLst/>
              <a:gdLst/>
              <a:ahLst/>
              <a:cxnLst/>
              <a:rect l="l" t="t" r="r" b="b"/>
              <a:pathLst>
                <a:path w="7167223" h="7262943" extrusionOk="0">
                  <a:moveTo>
                    <a:pt x="7031358" y="5418437"/>
                  </a:moveTo>
                  <a:cubicBezTo>
                    <a:pt x="6465701" y="6499351"/>
                    <a:pt x="6113054" y="6749734"/>
                    <a:pt x="5565977" y="7111065"/>
                  </a:cubicBezTo>
                  <a:cubicBezTo>
                    <a:pt x="5133903" y="7347663"/>
                    <a:pt x="5724454" y="7228812"/>
                    <a:pt x="121908" y="7259621"/>
                  </a:cubicBezTo>
                  <a:cubicBezTo>
                    <a:pt x="-81333" y="7260769"/>
                    <a:pt x="40188" y="7501390"/>
                    <a:pt x="1534" y="1527780"/>
                  </a:cubicBezTo>
                  <a:cubicBezTo>
                    <a:pt x="5714" y="770676"/>
                    <a:pt x="3871" y="1102273"/>
                    <a:pt x="8850" y="213768"/>
                  </a:cubicBezTo>
                  <a:cubicBezTo>
                    <a:pt x="9779" y="-1650"/>
                    <a:pt x="-63451" y="132990"/>
                    <a:pt x="7044973" y="20"/>
                  </a:cubicBezTo>
                  <a:cubicBezTo>
                    <a:pt x="7111133" y="-1186"/>
                    <a:pt x="7165261" y="52328"/>
                    <a:pt x="7164970" y="118435"/>
                  </a:cubicBezTo>
                  <a:cubicBezTo>
                    <a:pt x="7134213" y="5669662"/>
                    <a:pt x="7245558" y="5005204"/>
                    <a:pt x="7031358" y="54184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6892503" y="6797443"/>
              <a:ext cx="1918879" cy="2127446"/>
            </a:xfrm>
            <a:custGeom>
              <a:avLst/>
              <a:gdLst/>
              <a:ahLst/>
              <a:cxnLst/>
              <a:rect l="l" t="t" r="r" b="b"/>
              <a:pathLst>
                <a:path w="1918879" h="2127446" extrusionOk="0">
                  <a:moveTo>
                    <a:pt x="1918879" y="0"/>
                  </a:moveTo>
                  <a:cubicBezTo>
                    <a:pt x="1802975" y="395903"/>
                    <a:pt x="997266" y="1814239"/>
                    <a:pt x="0" y="2127446"/>
                  </a:cubicBezTo>
                  <a:cubicBezTo>
                    <a:pt x="542926" y="1756877"/>
                    <a:pt x="743004" y="1093814"/>
                    <a:pt x="847034" y="439640"/>
                  </a:cubicBezTo>
                  <a:cubicBezTo>
                    <a:pt x="861651" y="347619"/>
                    <a:pt x="1099700" y="423517"/>
                    <a:pt x="1348897" y="317608"/>
                  </a:cubicBezTo>
                  <a:cubicBezTo>
                    <a:pt x="1549700" y="231557"/>
                    <a:pt x="1770621" y="176649"/>
                    <a:pt x="1918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1653680" y="1666474"/>
              <a:ext cx="7160113" cy="924098"/>
            </a:xfrm>
            <a:custGeom>
              <a:avLst/>
              <a:gdLst/>
              <a:ahLst/>
              <a:cxnLst/>
              <a:rect l="l" t="t" r="r" b="b"/>
              <a:pathLst>
                <a:path w="7160113" h="924098" extrusionOk="0">
                  <a:moveTo>
                    <a:pt x="7160112" y="118450"/>
                  </a:moveTo>
                  <a:lnTo>
                    <a:pt x="7156411" y="786960"/>
                  </a:lnTo>
                  <a:lnTo>
                    <a:pt x="0" y="924099"/>
                  </a:lnTo>
                  <a:lnTo>
                    <a:pt x="3977" y="213768"/>
                  </a:lnTo>
                  <a:cubicBezTo>
                    <a:pt x="4921" y="-4541"/>
                    <a:pt x="-53111" y="132699"/>
                    <a:pt x="7040101" y="20"/>
                  </a:cubicBezTo>
                  <a:cubicBezTo>
                    <a:pt x="7106276" y="-1186"/>
                    <a:pt x="7160388" y="52328"/>
                    <a:pt x="7160112" y="1184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1" name="Google Shape;3041;p31"/>
          <p:cNvSpPr txBox="1"/>
          <p:nvPr/>
        </p:nvSpPr>
        <p:spPr>
          <a:xfrm>
            <a:off x="1021865" y="2074662"/>
            <a:ext cx="33135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I</a:t>
            </a:r>
            <a:r>
              <a:rPr lang="en" sz="33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ndication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3042" name="Google Shape;3042;p31"/>
          <p:cNvGrpSpPr/>
          <p:nvPr/>
        </p:nvGrpSpPr>
        <p:grpSpPr>
          <a:xfrm>
            <a:off x="5134846" y="1085055"/>
            <a:ext cx="3494812" cy="2438614"/>
            <a:chOff x="0" y="-132691"/>
            <a:chExt cx="9319500" cy="6502969"/>
          </a:xfrm>
        </p:grpSpPr>
        <p:sp>
          <p:nvSpPr>
            <p:cNvPr id="3043" name="Google Shape;3043;p31"/>
            <p:cNvSpPr txBox="1"/>
            <p:nvPr/>
          </p:nvSpPr>
          <p:spPr>
            <a:xfrm>
              <a:off x="0" y="-132691"/>
              <a:ext cx="9319500" cy="5170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ElectraLTStd-Regular"/>
                </a:rPr>
                <a:t>in acute mania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ElectraLTStd-Regular"/>
                </a:rPr>
                <a:t>and as prophylaxis for both manic and depressive episodes in  bipolar and schizoaffective disorders.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ElectraLTStd-Regular"/>
                </a:rPr>
                <a:t>It is also used in cyclothymic disorder and unipolar depression.</a:t>
              </a:r>
              <a:endParaRPr sz="7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044" name="Google Shape;3044;p31"/>
            <p:cNvSpPr txBox="1"/>
            <p:nvPr/>
          </p:nvSpPr>
          <p:spPr>
            <a:xfrm>
              <a:off x="0" y="2811335"/>
              <a:ext cx="9319500" cy="426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chemeClr val="dk1"/>
                </a:solidFill>
              </a:endParaRPr>
            </a:p>
          </p:txBody>
        </p:sp>
        <p:sp>
          <p:nvSpPr>
            <p:cNvPr id="3045" name="Google Shape;3045;p31"/>
            <p:cNvSpPr txBox="1"/>
            <p:nvPr/>
          </p:nvSpPr>
          <p:spPr>
            <a:xfrm>
              <a:off x="0" y="6025569"/>
              <a:ext cx="9319500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25"/>
          <p:cNvSpPr txBox="1"/>
          <p:nvPr/>
        </p:nvSpPr>
        <p:spPr>
          <a:xfrm>
            <a:off x="315646" y="1949458"/>
            <a:ext cx="47604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Contraindication</a:t>
            </a:r>
            <a:endParaRPr sz="28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2371" name="Google Shape;2371;p25"/>
          <p:cNvGrpSpPr/>
          <p:nvPr/>
        </p:nvGrpSpPr>
        <p:grpSpPr>
          <a:xfrm>
            <a:off x="206144" y="1112085"/>
            <a:ext cx="1193443" cy="605413"/>
            <a:chOff x="388428" y="1273346"/>
            <a:chExt cx="1193443" cy="605413"/>
          </a:xfrm>
        </p:grpSpPr>
        <p:sp>
          <p:nvSpPr>
            <p:cNvPr id="2372" name="Google Shape;2372;p25"/>
            <p:cNvSpPr/>
            <p:nvPr/>
          </p:nvSpPr>
          <p:spPr>
            <a:xfrm rot="-692077">
              <a:off x="416160" y="1385914"/>
              <a:ext cx="1137979" cy="383130"/>
            </a:xfrm>
            <a:custGeom>
              <a:avLst/>
              <a:gdLst/>
              <a:ahLst/>
              <a:cxnLst/>
              <a:rect l="l" t="t" r="r" b="b"/>
              <a:pathLst>
                <a:path w="2275502" h="765332" extrusionOk="0">
                  <a:moveTo>
                    <a:pt x="2183074" y="627793"/>
                  </a:moveTo>
                  <a:cubicBezTo>
                    <a:pt x="2281316" y="571323"/>
                    <a:pt x="2271868" y="579086"/>
                    <a:pt x="2243543" y="537508"/>
                  </a:cubicBezTo>
                  <a:cubicBezTo>
                    <a:pt x="2219823" y="504710"/>
                    <a:pt x="2191489" y="476040"/>
                    <a:pt x="2162931" y="447552"/>
                  </a:cubicBezTo>
                  <a:cubicBezTo>
                    <a:pt x="2277917" y="364041"/>
                    <a:pt x="2264660" y="394981"/>
                    <a:pt x="2169161" y="259761"/>
                  </a:cubicBezTo>
                  <a:cubicBezTo>
                    <a:pt x="2223605" y="227701"/>
                    <a:pt x="2264814" y="213217"/>
                    <a:pt x="2242187" y="188246"/>
                  </a:cubicBezTo>
                  <a:cubicBezTo>
                    <a:pt x="2180698" y="99729"/>
                    <a:pt x="2202347" y="126322"/>
                    <a:pt x="2212614" y="91396"/>
                  </a:cubicBezTo>
                  <a:cubicBezTo>
                    <a:pt x="2217639" y="80626"/>
                    <a:pt x="2223432" y="71063"/>
                    <a:pt x="2229408" y="60639"/>
                  </a:cubicBezTo>
                  <a:cubicBezTo>
                    <a:pt x="2241313" y="43085"/>
                    <a:pt x="2254065" y="656"/>
                    <a:pt x="2221361" y="0"/>
                  </a:cubicBezTo>
                  <a:cubicBezTo>
                    <a:pt x="1896019" y="17923"/>
                    <a:pt x="264042" y="57856"/>
                    <a:pt x="263737" y="57847"/>
                  </a:cubicBezTo>
                  <a:cubicBezTo>
                    <a:pt x="207263" y="61013"/>
                    <a:pt x="91249" y="35741"/>
                    <a:pt x="49057" y="72936"/>
                  </a:cubicBezTo>
                  <a:cubicBezTo>
                    <a:pt x="35531" y="84995"/>
                    <a:pt x="45248" y="99269"/>
                    <a:pt x="61335" y="137890"/>
                  </a:cubicBezTo>
                  <a:cubicBezTo>
                    <a:pt x="72272" y="171143"/>
                    <a:pt x="57563" y="163412"/>
                    <a:pt x="22643" y="177968"/>
                  </a:cubicBezTo>
                  <a:cubicBezTo>
                    <a:pt x="-28410" y="195240"/>
                    <a:pt x="46790" y="232544"/>
                    <a:pt x="79594" y="285142"/>
                  </a:cubicBezTo>
                  <a:cubicBezTo>
                    <a:pt x="-7171" y="396143"/>
                    <a:pt x="-33039" y="349230"/>
                    <a:pt x="97125" y="483662"/>
                  </a:cubicBezTo>
                  <a:cubicBezTo>
                    <a:pt x="-18157" y="619023"/>
                    <a:pt x="-43825" y="558366"/>
                    <a:pt x="91695" y="651616"/>
                  </a:cubicBezTo>
                  <a:cubicBezTo>
                    <a:pt x="46622" y="713208"/>
                    <a:pt x="16240" y="750316"/>
                    <a:pt x="29183" y="765332"/>
                  </a:cubicBezTo>
                  <a:cubicBezTo>
                    <a:pt x="267714" y="686820"/>
                    <a:pt x="1672301" y="739026"/>
                    <a:pt x="2228857" y="740147"/>
                  </a:cubicBezTo>
                  <a:cubicBezTo>
                    <a:pt x="2321001" y="717736"/>
                    <a:pt x="2261087" y="682000"/>
                    <a:pt x="2183074" y="627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73" name="Google Shape;2373;p25"/>
            <p:cNvGrpSpPr/>
            <p:nvPr/>
          </p:nvGrpSpPr>
          <p:grpSpPr>
            <a:xfrm rot="-701246">
              <a:off x="415571" y="1384634"/>
              <a:ext cx="1137910" cy="382727"/>
              <a:chOff x="830772" y="2616762"/>
              <a:chExt cx="2275511" cy="765350"/>
            </a:xfrm>
          </p:grpSpPr>
          <p:sp>
            <p:nvSpPr>
              <p:cNvPr id="2374" name="Google Shape;2374;p25"/>
              <p:cNvSpPr/>
              <p:nvPr/>
            </p:nvSpPr>
            <p:spPr>
              <a:xfrm>
                <a:off x="1103578" y="2669985"/>
                <a:ext cx="219828" cy="677726"/>
              </a:xfrm>
              <a:custGeom>
                <a:avLst/>
                <a:gdLst/>
                <a:ahLst/>
                <a:cxnLst/>
                <a:rect l="l" t="t" r="r" b="b"/>
                <a:pathLst>
                  <a:path w="219828" h="677726" extrusionOk="0">
                    <a:moveTo>
                      <a:pt x="218891" y="614148"/>
                    </a:moveTo>
                    <a:cubicBezTo>
                      <a:pt x="213162" y="608918"/>
                      <a:pt x="203354" y="595647"/>
                      <a:pt x="160452" y="558238"/>
                    </a:cubicBezTo>
                    <a:cubicBezTo>
                      <a:pt x="154053" y="552661"/>
                      <a:pt x="136969" y="543577"/>
                      <a:pt x="142840" y="529116"/>
                    </a:cubicBezTo>
                    <a:cubicBezTo>
                      <a:pt x="154363" y="500728"/>
                      <a:pt x="161990" y="502168"/>
                      <a:pt x="202836" y="442859"/>
                    </a:cubicBezTo>
                    <a:cubicBezTo>
                      <a:pt x="204588" y="440326"/>
                      <a:pt x="203900" y="443028"/>
                      <a:pt x="212861" y="434772"/>
                    </a:cubicBezTo>
                    <a:cubicBezTo>
                      <a:pt x="156538" y="387359"/>
                      <a:pt x="171743" y="385910"/>
                      <a:pt x="148128" y="374493"/>
                    </a:cubicBezTo>
                    <a:cubicBezTo>
                      <a:pt x="144310" y="372648"/>
                      <a:pt x="134939" y="359189"/>
                      <a:pt x="134156" y="349558"/>
                    </a:cubicBezTo>
                    <a:cubicBezTo>
                      <a:pt x="133160" y="337321"/>
                      <a:pt x="137724" y="337125"/>
                      <a:pt x="140996" y="332423"/>
                    </a:cubicBezTo>
                    <a:cubicBezTo>
                      <a:pt x="143886" y="319184"/>
                      <a:pt x="161044" y="303425"/>
                      <a:pt x="164826" y="292732"/>
                    </a:cubicBezTo>
                    <a:cubicBezTo>
                      <a:pt x="166951" y="286718"/>
                      <a:pt x="173277" y="287374"/>
                      <a:pt x="191221" y="265911"/>
                    </a:cubicBezTo>
                    <a:cubicBezTo>
                      <a:pt x="196359" y="259765"/>
                      <a:pt x="201179" y="253264"/>
                      <a:pt x="206645" y="247341"/>
                    </a:cubicBezTo>
                    <a:cubicBezTo>
                      <a:pt x="183630" y="225979"/>
                      <a:pt x="202289" y="250125"/>
                      <a:pt x="182834" y="223828"/>
                    </a:cubicBezTo>
                    <a:cubicBezTo>
                      <a:pt x="179430" y="219231"/>
                      <a:pt x="174023" y="216170"/>
                      <a:pt x="170209" y="211814"/>
                    </a:cubicBezTo>
                    <a:cubicBezTo>
                      <a:pt x="166591" y="207687"/>
                      <a:pt x="156015" y="184602"/>
                      <a:pt x="151755" y="181750"/>
                    </a:cubicBezTo>
                    <a:cubicBezTo>
                      <a:pt x="141078" y="174606"/>
                      <a:pt x="139322" y="166045"/>
                      <a:pt x="130820" y="157066"/>
                    </a:cubicBezTo>
                    <a:cubicBezTo>
                      <a:pt x="127193" y="153239"/>
                      <a:pt x="124572" y="147972"/>
                      <a:pt x="127139" y="141904"/>
                    </a:cubicBezTo>
                    <a:cubicBezTo>
                      <a:pt x="127562" y="140901"/>
                      <a:pt x="126260" y="128919"/>
                      <a:pt x="135408" y="124960"/>
                    </a:cubicBezTo>
                    <a:cubicBezTo>
                      <a:pt x="139367" y="123247"/>
                      <a:pt x="142516" y="118832"/>
                      <a:pt x="147145" y="112509"/>
                    </a:cubicBezTo>
                    <a:cubicBezTo>
                      <a:pt x="151687" y="106313"/>
                      <a:pt x="168307" y="99734"/>
                      <a:pt x="172876" y="93561"/>
                    </a:cubicBezTo>
                    <a:cubicBezTo>
                      <a:pt x="220216" y="29577"/>
                      <a:pt x="241865" y="64840"/>
                      <a:pt x="189082" y="15467"/>
                    </a:cubicBezTo>
                    <a:cubicBezTo>
                      <a:pt x="182274" y="9103"/>
                      <a:pt x="182242" y="6082"/>
                      <a:pt x="176649" y="0"/>
                    </a:cubicBezTo>
                    <a:cubicBezTo>
                      <a:pt x="110345" y="1672"/>
                      <a:pt x="58760" y="2957"/>
                      <a:pt x="26971" y="3740"/>
                    </a:cubicBezTo>
                    <a:cubicBezTo>
                      <a:pt x="46513" y="20688"/>
                      <a:pt x="74206" y="37545"/>
                      <a:pt x="75152" y="45473"/>
                    </a:cubicBezTo>
                    <a:cubicBezTo>
                      <a:pt x="67821" y="63387"/>
                      <a:pt x="39077" y="79483"/>
                      <a:pt x="17264" y="110331"/>
                    </a:cubicBezTo>
                    <a:cubicBezTo>
                      <a:pt x="34872" y="146769"/>
                      <a:pt x="49048" y="136655"/>
                      <a:pt x="58764" y="149758"/>
                    </a:cubicBezTo>
                    <a:cubicBezTo>
                      <a:pt x="84992" y="185135"/>
                      <a:pt x="100524" y="183394"/>
                      <a:pt x="63834" y="224954"/>
                    </a:cubicBezTo>
                    <a:cubicBezTo>
                      <a:pt x="-7626" y="305894"/>
                      <a:pt x="-1882" y="283648"/>
                      <a:pt x="20841" y="309871"/>
                    </a:cubicBezTo>
                    <a:cubicBezTo>
                      <a:pt x="21865" y="311051"/>
                      <a:pt x="22729" y="312518"/>
                      <a:pt x="24008" y="313293"/>
                    </a:cubicBezTo>
                    <a:cubicBezTo>
                      <a:pt x="39718" y="322838"/>
                      <a:pt x="57704" y="348273"/>
                      <a:pt x="62765" y="350337"/>
                    </a:cubicBezTo>
                    <a:cubicBezTo>
                      <a:pt x="64703" y="351130"/>
                      <a:pt x="67020" y="352843"/>
                      <a:pt x="67662" y="354670"/>
                    </a:cubicBezTo>
                    <a:cubicBezTo>
                      <a:pt x="70674" y="363212"/>
                      <a:pt x="86940" y="370146"/>
                      <a:pt x="89884" y="376215"/>
                    </a:cubicBezTo>
                    <a:cubicBezTo>
                      <a:pt x="102085" y="401377"/>
                      <a:pt x="93088" y="402976"/>
                      <a:pt x="86484" y="408216"/>
                    </a:cubicBezTo>
                    <a:cubicBezTo>
                      <a:pt x="86293" y="408849"/>
                      <a:pt x="71316" y="431970"/>
                      <a:pt x="61936" y="438836"/>
                    </a:cubicBezTo>
                    <a:cubicBezTo>
                      <a:pt x="41816" y="453565"/>
                      <a:pt x="2568" y="504688"/>
                      <a:pt x="2314" y="504988"/>
                    </a:cubicBezTo>
                    <a:cubicBezTo>
                      <a:pt x="-3070" y="511417"/>
                      <a:pt x="-1869" y="510032"/>
                      <a:pt x="37302" y="550452"/>
                    </a:cubicBezTo>
                    <a:cubicBezTo>
                      <a:pt x="39304" y="552511"/>
                      <a:pt x="38321" y="558438"/>
                      <a:pt x="74925" y="590799"/>
                    </a:cubicBezTo>
                    <a:cubicBezTo>
                      <a:pt x="76095" y="591833"/>
                      <a:pt x="77323" y="593045"/>
                      <a:pt x="78739" y="593515"/>
                    </a:cubicBezTo>
                    <a:cubicBezTo>
                      <a:pt x="114605" y="605419"/>
                      <a:pt x="99063" y="650865"/>
                      <a:pt x="60216" y="669125"/>
                    </a:cubicBezTo>
                    <a:cubicBezTo>
                      <a:pt x="56270" y="670979"/>
                      <a:pt x="57795" y="673813"/>
                      <a:pt x="53271" y="677726"/>
                    </a:cubicBezTo>
                    <a:cubicBezTo>
                      <a:pt x="87595" y="676104"/>
                      <a:pt x="123967" y="674742"/>
                      <a:pt x="162095" y="673608"/>
                    </a:cubicBezTo>
                    <a:cubicBezTo>
                      <a:pt x="171033" y="658828"/>
                      <a:pt x="219169" y="614403"/>
                      <a:pt x="218891" y="61414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5"/>
              <p:cNvSpPr/>
              <p:nvPr/>
            </p:nvSpPr>
            <p:spPr>
              <a:xfrm>
                <a:off x="2124343" y="2644262"/>
                <a:ext cx="191309" cy="700597"/>
              </a:xfrm>
              <a:custGeom>
                <a:avLst/>
                <a:gdLst/>
                <a:ahLst/>
                <a:cxnLst/>
                <a:rect l="l" t="t" r="r" b="b"/>
                <a:pathLst>
                  <a:path w="191309" h="700597" extrusionOk="0">
                    <a:moveTo>
                      <a:pt x="141950" y="687895"/>
                    </a:moveTo>
                    <a:cubicBezTo>
                      <a:pt x="173456" y="654026"/>
                      <a:pt x="160846" y="664746"/>
                      <a:pt x="190245" y="640596"/>
                    </a:cubicBezTo>
                    <a:cubicBezTo>
                      <a:pt x="182231" y="633566"/>
                      <a:pt x="178426" y="626499"/>
                      <a:pt x="149705" y="600449"/>
                    </a:cubicBezTo>
                    <a:cubicBezTo>
                      <a:pt x="117902" y="571610"/>
                      <a:pt x="107858" y="568320"/>
                      <a:pt x="113324" y="554844"/>
                    </a:cubicBezTo>
                    <a:cubicBezTo>
                      <a:pt x="123664" y="529353"/>
                      <a:pt x="134823" y="522843"/>
                      <a:pt x="159075" y="489106"/>
                    </a:cubicBezTo>
                    <a:cubicBezTo>
                      <a:pt x="185248" y="452650"/>
                      <a:pt x="165319" y="477101"/>
                      <a:pt x="183346" y="460495"/>
                    </a:cubicBezTo>
                    <a:cubicBezTo>
                      <a:pt x="177179" y="455306"/>
                      <a:pt x="146155" y="427706"/>
                      <a:pt x="142064" y="421100"/>
                    </a:cubicBezTo>
                    <a:cubicBezTo>
                      <a:pt x="131574" y="404179"/>
                      <a:pt x="117274" y="400293"/>
                      <a:pt x="116300" y="398876"/>
                    </a:cubicBezTo>
                    <a:cubicBezTo>
                      <a:pt x="108222" y="387117"/>
                      <a:pt x="98069" y="369864"/>
                      <a:pt x="109105" y="360898"/>
                    </a:cubicBezTo>
                    <a:cubicBezTo>
                      <a:pt x="113520" y="357312"/>
                      <a:pt x="111044" y="351959"/>
                      <a:pt x="117374" y="347034"/>
                    </a:cubicBezTo>
                    <a:cubicBezTo>
                      <a:pt x="121083" y="336132"/>
                      <a:pt x="131419" y="329435"/>
                      <a:pt x="135305" y="318455"/>
                    </a:cubicBezTo>
                    <a:cubicBezTo>
                      <a:pt x="136507" y="315052"/>
                      <a:pt x="140498" y="312395"/>
                      <a:pt x="143647" y="309972"/>
                    </a:cubicBezTo>
                    <a:cubicBezTo>
                      <a:pt x="156809" y="299848"/>
                      <a:pt x="167126" y="283903"/>
                      <a:pt x="177120" y="273064"/>
                    </a:cubicBezTo>
                    <a:cubicBezTo>
                      <a:pt x="154115" y="251711"/>
                      <a:pt x="172769" y="275848"/>
                      <a:pt x="153309" y="249551"/>
                    </a:cubicBezTo>
                    <a:cubicBezTo>
                      <a:pt x="149905" y="244954"/>
                      <a:pt x="144498" y="241892"/>
                      <a:pt x="140685" y="237537"/>
                    </a:cubicBezTo>
                    <a:cubicBezTo>
                      <a:pt x="137067" y="233409"/>
                      <a:pt x="126495" y="210324"/>
                      <a:pt x="122230" y="207472"/>
                    </a:cubicBezTo>
                    <a:cubicBezTo>
                      <a:pt x="111554" y="200329"/>
                      <a:pt x="109797" y="191768"/>
                      <a:pt x="101296" y="182788"/>
                    </a:cubicBezTo>
                    <a:cubicBezTo>
                      <a:pt x="97669" y="178961"/>
                      <a:pt x="95047" y="173695"/>
                      <a:pt x="97614" y="167626"/>
                    </a:cubicBezTo>
                    <a:cubicBezTo>
                      <a:pt x="98278" y="166054"/>
                      <a:pt x="97564" y="163945"/>
                      <a:pt x="98001" y="162218"/>
                    </a:cubicBezTo>
                    <a:cubicBezTo>
                      <a:pt x="100895" y="150888"/>
                      <a:pt x="103790" y="152929"/>
                      <a:pt x="110184" y="147799"/>
                    </a:cubicBezTo>
                    <a:cubicBezTo>
                      <a:pt x="127400" y="125252"/>
                      <a:pt x="137135" y="127675"/>
                      <a:pt x="143342" y="119288"/>
                    </a:cubicBezTo>
                    <a:cubicBezTo>
                      <a:pt x="165838" y="88882"/>
                      <a:pt x="168286" y="96394"/>
                      <a:pt x="191310" y="70380"/>
                    </a:cubicBezTo>
                    <a:cubicBezTo>
                      <a:pt x="189235" y="68553"/>
                      <a:pt x="157109" y="40129"/>
                      <a:pt x="153018" y="33527"/>
                    </a:cubicBezTo>
                    <a:cubicBezTo>
                      <a:pt x="138828" y="10634"/>
                      <a:pt x="131273" y="21203"/>
                      <a:pt x="119732" y="0"/>
                    </a:cubicBezTo>
                    <a:cubicBezTo>
                      <a:pt x="80675" y="1116"/>
                      <a:pt x="41332" y="2228"/>
                      <a:pt x="1933" y="3330"/>
                    </a:cubicBezTo>
                    <a:cubicBezTo>
                      <a:pt x="9088" y="10679"/>
                      <a:pt x="22381" y="23458"/>
                      <a:pt x="46706" y="45878"/>
                    </a:cubicBezTo>
                    <a:cubicBezTo>
                      <a:pt x="78076" y="74827"/>
                      <a:pt x="96972" y="57213"/>
                      <a:pt x="24925" y="123926"/>
                    </a:cubicBezTo>
                    <a:cubicBezTo>
                      <a:pt x="23232" y="137056"/>
                      <a:pt x="7135" y="128550"/>
                      <a:pt x="31283" y="157485"/>
                    </a:cubicBezTo>
                    <a:cubicBezTo>
                      <a:pt x="36180" y="163348"/>
                      <a:pt x="54361" y="169348"/>
                      <a:pt x="58912" y="175490"/>
                    </a:cubicBezTo>
                    <a:cubicBezTo>
                      <a:pt x="90696" y="218357"/>
                      <a:pt x="104140" y="207682"/>
                      <a:pt x="43006" y="273766"/>
                    </a:cubicBezTo>
                    <a:cubicBezTo>
                      <a:pt x="9971" y="309484"/>
                      <a:pt x="10895" y="307999"/>
                      <a:pt x="4974" y="319876"/>
                    </a:cubicBezTo>
                    <a:cubicBezTo>
                      <a:pt x="23892" y="336997"/>
                      <a:pt x="22136" y="337795"/>
                      <a:pt x="24152" y="339025"/>
                    </a:cubicBezTo>
                    <a:cubicBezTo>
                      <a:pt x="39862" y="348570"/>
                      <a:pt x="57847" y="374005"/>
                      <a:pt x="62908" y="376069"/>
                    </a:cubicBezTo>
                    <a:cubicBezTo>
                      <a:pt x="64851" y="376862"/>
                      <a:pt x="67163" y="378575"/>
                      <a:pt x="67809" y="380402"/>
                    </a:cubicBezTo>
                    <a:cubicBezTo>
                      <a:pt x="72579" y="393892"/>
                      <a:pt x="99443" y="394539"/>
                      <a:pt x="95593" y="427209"/>
                    </a:cubicBezTo>
                    <a:cubicBezTo>
                      <a:pt x="77471" y="440782"/>
                      <a:pt x="76211" y="454222"/>
                      <a:pt x="62084" y="464563"/>
                    </a:cubicBezTo>
                    <a:cubicBezTo>
                      <a:pt x="49578" y="473716"/>
                      <a:pt x="11372" y="516164"/>
                      <a:pt x="6366" y="526620"/>
                    </a:cubicBezTo>
                    <a:cubicBezTo>
                      <a:pt x="500" y="538866"/>
                      <a:pt x="-13777" y="523308"/>
                      <a:pt x="37454" y="576179"/>
                    </a:cubicBezTo>
                    <a:cubicBezTo>
                      <a:pt x="39252" y="578043"/>
                      <a:pt x="39802" y="581100"/>
                      <a:pt x="41559" y="583022"/>
                    </a:cubicBezTo>
                    <a:cubicBezTo>
                      <a:pt x="45418" y="587241"/>
                      <a:pt x="73903" y="617593"/>
                      <a:pt x="78896" y="619251"/>
                    </a:cubicBezTo>
                    <a:cubicBezTo>
                      <a:pt x="84612" y="621151"/>
                      <a:pt x="99016" y="630768"/>
                      <a:pt x="97154" y="636040"/>
                    </a:cubicBezTo>
                    <a:cubicBezTo>
                      <a:pt x="106479" y="660081"/>
                      <a:pt x="89905" y="669831"/>
                      <a:pt x="84038" y="676642"/>
                    </a:cubicBezTo>
                    <a:cubicBezTo>
                      <a:pt x="70153" y="692775"/>
                      <a:pt x="58452" y="694374"/>
                      <a:pt x="57738" y="696952"/>
                    </a:cubicBezTo>
                    <a:cubicBezTo>
                      <a:pt x="57479" y="697882"/>
                      <a:pt x="57151" y="698684"/>
                      <a:pt x="56778" y="699412"/>
                    </a:cubicBezTo>
                    <a:cubicBezTo>
                      <a:pt x="81895" y="699795"/>
                      <a:pt x="106930" y="700192"/>
                      <a:pt x="131865" y="700597"/>
                    </a:cubicBezTo>
                    <a:cubicBezTo>
                      <a:pt x="131501" y="698565"/>
                      <a:pt x="135501" y="694829"/>
                      <a:pt x="141950" y="68789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5"/>
              <p:cNvSpPr/>
              <p:nvPr/>
            </p:nvSpPr>
            <p:spPr>
              <a:xfrm>
                <a:off x="2440914" y="2634681"/>
                <a:ext cx="221439" cy="716037"/>
              </a:xfrm>
              <a:custGeom>
                <a:avLst/>
                <a:gdLst/>
                <a:ahLst/>
                <a:cxnLst/>
                <a:rect l="l" t="t" r="r" b="b"/>
                <a:pathLst>
                  <a:path w="221439" h="716037" extrusionOk="0">
                    <a:moveTo>
                      <a:pt x="197324" y="670009"/>
                    </a:moveTo>
                    <a:cubicBezTo>
                      <a:pt x="198380" y="668163"/>
                      <a:pt x="202826" y="668432"/>
                      <a:pt x="203481" y="667576"/>
                    </a:cubicBezTo>
                    <a:cubicBezTo>
                      <a:pt x="208670" y="660783"/>
                      <a:pt x="215883" y="655990"/>
                      <a:pt x="221367" y="649511"/>
                    </a:cubicBezTo>
                    <a:cubicBezTo>
                      <a:pt x="210718" y="635839"/>
                      <a:pt x="210499" y="642167"/>
                      <a:pt x="209771" y="639684"/>
                    </a:cubicBezTo>
                    <a:cubicBezTo>
                      <a:pt x="206299" y="627930"/>
                      <a:pt x="187553" y="619347"/>
                      <a:pt x="186461" y="615488"/>
                    </a:cubicBezTo>
                    <a:cubicBezTo>
                      <a:pt x="182656" y="602048"/>
                      <a:pt x="161781" y="586061"/>
                      <a:pt x="156775" y="579327"/>
                    </a:cubicBezTo>
                    <a:cubicBezTo>
                      <a:pt x="152683" y="573819"/>
                      <a:pt x="149789" y="567181"/>
                      <a:pt x="143131" y="563933"/>
                    </a:cubicBezTo>
                    <a:cubicBezTo>
                      <a:pt x="124667" y="524670"/>
                      <a:pt x="125386" y="545026"/>
                      <a:pt x="171156" y="480796"/>
                    </a:cubicBezTo>
                    <a:cubicBezTo>
                      <a:pt x="175215" y="475097"/>
                      <a:pt x="181031" y="470673"/>
                      <a:pt x="185828" y="465456"/>
                    </a:cubicBezTo>
                    <a:cubicBezTo>
                      <a:pt x="195854" y="454559"/>
                      <a:pt x="197775" y="445342"/>
                      <a:pt x="209621" y="437743"/>
                    </a:cubicBezTo>
                    <a:cubicBezTo>
                      <a:pt x="213867" y="435014"/>
                      <a:pt x="212083" y="431524"/>
                      <a:pt x="221440" y="424485"/>
                    </a:cubicBezTo>
                    <a:cubicBezTo>
                      <a:pt x="184872" y="387737"/>
                      <a:pt x="113417" y="333294"/>
                      <a:pt x="143003" y="310418"/>
                    </a:cubicBezTo>
                    <a:cubicBezTo>
                      <a:pt x="143294" y="310190"/>
                      <a:pt x="185346" y="256221"/>
                      <a:pt x="187244" y="255829"/>
                    </a:cubicBezTo>
                    <a:cubicBezTo>
                      <a:pt x="195804" y="254057"/>
                      <a:pt x="196773" y="243774"/>
                      <a:pt x="204169" y="240703"/>
                    </a:cubicBezTo>
                    <a:cubicBezTo>
                      <a:pt x="209876" y="238330"/>
                      <a:pt x="207668" y="232202"/>
                      <a:pt x="210162" y="232289"/>
                    </a:cubicBezTo>
                    <a:cubicBezTo>
                      <a:pt x="214053" y="232421"/>
                      <a:pt x="214108" y="229427"/>
                      <a:pt x="214572" y="227159"/>
                    </a:cubicBezTo>
                    <a:cubicBezTo>
                      <a:pt x="203600" y="217213"/>
                      <a:pt x="204214" y="217413"/>
                      <a:pt x="196432" y="208721"/>
                    </a:cubicBezTo>
                    <a:cubicBezTo>
                      <a:pt x="195613" y="207805"/>
                      <a:pt x="160675" y="188497"/>
                      <a:pt x="155473" y="181599"/>
                    </a:cubicBezTo>
                    <a:cubicBezTo>
                      <a:pt x="147245" y="170683"/>
                      <a:pt x="147522" y="157057"/>
                      <a:pt x="156738" y="144683"/>
                    </a:cubicBezTo>
                    <a:cubicBezTo>
                      <a:pt x="161799" y="137885"/>
                      <a:pt x="159510" y="131685"/>
                      <a:pt x="165826" y="130350"/>
                    </a:cubicBezTo>
                    <a:cubicBezTo>
                      <a:pt x="166354" y="130240"/>
                      <a:pt x="164147" y="132751"/>
                      <a:pt x="178219" y="109493"/>
                    </a:cubicBezTo>
                    <a:cubicBezTo>
                      <a:pt x="180599" y="105561"/>
                      <a:pt x="179652" y="112509"/>
                      <a:pt x="197424" y="89875"/>
                    </a:cubicBezTo>
                    <a:cubicBezTo>
                      <a:pt x="203996" y="81506"/>
                      <a:pt x="115492" y="36384"/>
                      <a:pt x="126333" y="0"/>
                    </a:cubicBezTo>
                    <a:cubicBezTo>
                      <a:pt x="93511" y="1021"/>
                      <a:pt x="59834" y="2046"/>
                      <a:pt x="25510" y="3080"/>
                    </a:cubicBezTo>
                    <a:cubicBezTo>
                      <a:pt x="43131" y="17955"/>
                      <a:pt x="37101" y="20597"/>
                      <a:pt x="72044" y="47076"/>
                    </a:cubicBezTo>
                    <a:cubicBezTo>
                      <a:pt x="145402" y="102668"/>
                      <a:pt x="69755" y="121680"/>
                      <a:pt x="61162" y="134960"/>
                    </a:cubicBezTo>
                    <a:cubicBezTo>
                      <a:pt x="53262" y="147166"/>
                      <a:pt x="40765" y="156018"/>
                      <a:pt x="35531" y="170191"/>
                    </a:cubicBezTo>
                    <a:cubicBezTo>
                      <a:pt x="35431" y="170460"/>
                      <a:pt x="35144" y="170692"/>
                      <a:pt x="34962" y="170948"/>
                    </a:cubicBezTo>
                    <a:cubicBezTo>
                      <a:pt x="38011" y="173604"/>
                      <a:pt x="34507" y="187381"/>
                      <a:pt x="40173" y="195208"/>
                    </a:cubicBezTo>
                    <a:cubicBezTo>
                      <a:pt x="40915" y="196238"/>
                      <a:pt x="42148" y="197053"/>
                      <a:pt x="42512" y="198174"/>
                    </a:cubicBezTo>
                    <a:cubicBezTo>
                      <a:pt x="48734" y="217195"/>
                      <a:pt x="69218" y="223919"/>
                      <a:pt x="75016" y="258276"/>
                    </a:cubicBezTo>
                    <a:cubicBezTo>
                      <a:pt x="75371" y="260371"/>
                      <a:pt x="75990" y="264148"/>
                      <a:pt x="75357" y="264408"/>
                    </a:cubicBezTo>
                    <a:cubicBezTo>
                      <a:pt x="68034" y="267406"/>
                      <a:pt x="80245" y="266043"/>
                      <a:pt x="54504" y="287648"/>
                    </a:cubicBezTo>
                    <a:cubicBezTo>
                      <a:pt x="56721" y="298591"/>
                      <a:pt x="43090" y="299129"/>
                      <a:pt x="14801" y="338136"/>
                    </a:cubicBezTo>
                    <a:cubicBezTo>
                      <a:pt x="20058" y="342460"/>
                      <a:pt x="21719" y="341526"/>
                      <a:pt x="22447" y="343162"/>
                    </a:cubicBezTo>
                    <a:cubicBezTo>
                      <a:pt x="25710" y="350510"/>
                      <a:pt x="86420" y="414025"/>
                      <a:pt x="94917" y="423610"/>
                    </a:cubicBezTo>
                    <a:cubicBezTo>
                      <a:pt x="106686" y="436886"/>
                      <a:pt x="101357" y="446900"/>
                      <a:pt x="91044" y="450103"/>
                    </a:cubicBezTo>
                    <a:cubicBezTo>
                      <a:pt x="88692" y="457515"/>
                      <a:pt x="86835" y="456140"/>
                      <a:pt x="79753" y="466413"/>
                    </a:cubicBezTo>
                    <a:cubicBezTo>
                      <a:pt x="67725" y="483872"/>
                      <a:pt x="56220" y="486787"/>
                      <a:pt x="55779" y="489434"/>
                    </a:cubicBezTo>
                    <a:cubicBezTo>
                      <a:pt x="54864" y="494952"/>
                      <a:pt x="14501" y="534392"/>
                      <a:pt x="8111" y="545978"/>
                    </a:cubicBezTo>
                    <a:cubicBezTo>
                      <a:pt x="-1077" y="562630"/>
                      <a:pt x="-7116" y="543117"/>
                      <a:pt x="16608" y="570507"/>
                    </a:cubicBezTo>
                    <a:cubicBezTo>
                      <a:pt x="17632" y="571687"/>
                      <a:pt x="18497" y="573154"/>
                      <a:pt x="19776" y="573933"/>
                    </a:cubicBezTo>
                    <a:cubicBezTo>
                      <a:pt x="35486" y="583478"/>
                      <a:pt x="53471" y="608914"/>
                      <a:pt x="58532" y="610977"/>
                    </a:cubicBezTo>
                    <a:cubicBezTo>
                      <a:pt x="60471" y="611770"/>
                      <a:pt x="62787" y="613483"/>
                      <a:pt x="63433" y="615310"/>
                    </a:cubicBezTo>
                    <a:cubicBezTo>
                      <a:pt x="67415" y="626572"/>
                      <a:pt x="81897" y="626012"/>
                      <a:pt x="88491" y="643429"/>
                    </a:cubicBezTo>
                    <a:cubicBezTo>
                      <a:pt x="103605" y="646965"/>
                      <a:pt x="109599" y="665525"/>
                      <a:pt x="95441" y="675403"/>
                    </a:cubicBezTo>
                    <a:cubicBezTo>
                      <a:pt x="93424" y="676806"/>
                      <a:pt x="74834" y="699549"/>
                      <a:pt x="65204" y="708593"/>
                    </a:cubicBezTo>
                    <a:cubicBezTo>
                      <a:pt x="62883" y="710770"/>
                      <a:pt x="61153" y="712693"/>
                      <a:pt x="59806" y="714411"/>
                    </a:cubicBezTo>
                    <a:cubicBezTo>
                      <a:pt x="90571" y="714962"/>
                      <a:pt x="120913" y="715504"/>
                      <a:pt x="150731" y="716037"/>
                    </a:cubicBezTo>
                    <a:cubicBezTo>
                      <a:pt x="159300" y="707057"/>
                      <a:pt x="197278" y="670086"/>
                      <a:pt x="197324" y="670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5"/>
              <p:cNvSpPr/>
              <p:nvPr/>
            </p:nvSpPr>
            <p:spPr>
              <a:xfrm>
                <a:off x="2941089" y="2616762"/>
                <a:ext cx="138215" cy="433523"/>
              </a:xfrm>
              <a:custGeom>
                <a:avLst/>
                <a:gdLst/>
                <a:ahLst/>
                <a:cxnLst/>
                <a:rect l="l" t="t" r="r" b="b"/>
                <a:pathLst>
                  <a:path w="138215" h="433523" extrusionOk="0">
                    <a:moveTo>
                      <a:pt x="16466" y="11276"/>
                    </a:moveTo>
                    <a:cubicBezTo>
                      <a:pt x="14718" y="13230"/>
                      <a:pt x="12306" y="14397"/>
                      <a:pt x="11273" y="17244"/>
                    </a:cubicBezTo>
                    <a:cubicBezTo>
                      <a:pt x="8306" y="25440"/>
                      <a:pt x="-1211" y="22037"/>
                      <a:pt x="5803" y="27522"/>
                    </a:cubicBezTo>
                    <a:cubicBezTo>
                      <a:pt x="28726" y="45445"/>
                      <a:pt x="18919" y="46188"/>
                      <a:pt x="55577" y="73970"/>
                    </a:cubicBezTo>
                    <a:cubicBezTo>
                      <a:pt x="127196" y="128245"/>
                      <a:pt x="52596" y="147580"/>
                      <a:pt x="45010" y="159298"/>
                    </a:cubicBezTo>
                    <a:cubicBezTo>
                      <a:pt x="37341" y="171148"/>
                      <a:pt x="25203" y="179741"/>
                      <a:pt x="20125" y="193504"/>
                    </a:cubicBezTo>
                    <a:cubicBezTo>
                      <a:pt x="20029" y="193764"/>
                      <a:pt x="19751" y="193991"/>
                      <a:pt x="19569" y="194237"/>
                    </a:cubicBezTo>
                    <a:cubicBezTo>
                      <a:pt x="22528" y="196816"/>
                      <a:pt x="19128" y="210192"/>
                      <a:pt x="24630" y="217792"/>
                    </a:cubicBezTo>
                    <a:cubicBezTo>
                      <a:pt x="25349" y="218789"/>
                      <a:pt x="26546" y="219582"/>
                      <a:pt x="26906" y="220671"/>
                    </a:cubicBezTo>
                    <a:cubicBezTo>
                      <a:pt x="29841" y="229651"/>
                      <a:pt x="36950" y="235933"/>
                      <a:pt x="41678" y="243742"/>
                    </a:cubicBezTo>
                    <a:cubicBezTo>
                      <a:pt x="48345" y="254763"/>
                      <a:pt x="54148" y="252672"/>
                      <a:pt x="54357" y="267866"/>
                    </a:cubicBezTo>
                    <a:cubicBezTo>
                      <a:pt x="56432" y="268932"/>
                      <a:pt x="56633" y="270645"/>
                      <a:pt x="56974" y="275880"/>
                    </a:cubicBezTo>
                    <a:cubicBezTo>
                      <a:pt x="57047" y="276955"/>
                      <a:pt x="58276" y="277921"/>
                      <a:pt x="58467" y="279023"/>
                    </a:cubicBezTo>
                    <a:cubicBezTo>
                      <a:pt x="58808" y="281055"/>
                      <a:pt x="59413" y="284723"/>
                      <a:pt x="58794" y="284973"/>
                    </a:cubicBezTo>
                    <a:cubicBezTo>
                      <a:pt x="51718" y="287871"/>
                      <a:pt x="63546" y="286563"/>
                      <a:pt x="38547" y="307539"/>
                    </a:cubicBezTo>
                    <a:cubicBezTo>
                      <a:pt x="40704" y="318218"/>
                      <a:pt x="27638" y="318446"/>
                      <a:pt x="0" y="356556"/>
                    </a:cubicBezTo>
                    <a:cubicBezTo>
                      <a:pt x="5106" y="360757"/>
                      <a:pt x="6717" y="359850"/>
                      <a:pt x="7423" y="361436"/>
                    </a:cubicBezTo>
                    <a:cubicBezTo>
                      <a:pt x="10062" y="367367"/>
                      <a:pt x="60447" y="421032"/>
                      <a:pt x="72193" y="433524"/>
                    </a:cubicBezTo>
                    <a:cubicBezTo>
                      <a:pt x="165675" y="367208"/>
                      <a:pt x="148540" y="386748"/>
                      <a:pt x="58858" y="259761"/>
                    </a:cubicBezTo>
                    <a:cubicBezTo>
                      <a:pt x="113302" y="227701"/>
                      <a:pt x="154511" y="213217"/>
                      <a:pt x="131884" y="188246"/>
                    </a:cubicBezTo>
                    <a:cubicBezTo>
                      <a:pt x="70395" y="99729"/>
                      <a:pt x="92044" y="126322"/>
                      <a:pt x="102311" y="91396"/>
                    </a:cubicBezTo>
                    <a:cubicBezTo>
                      <a:pt x="107335" y="80626"/>
                      <a:pt x="113129" y="71063"/>
                      <a:pt x="119104" y="60639"/>
                    </a:cubicBezTo>
                    <a:cubicBezTo>
                      <a:pt x="131010" y="43085"/>
                      <a:pt x="143762" y="656"/>
                      <a:pt x="111058" y="0"/>
                    </a:cubicBezTo>
                    <a:cubicBezTo>
                      <a:pt x="88076" y="1267"/>
                      <a:pt x="58567" y="2642"/>
                      <a:pt x="23583" y="4105"/>
                    </a:cubicBezTo>
                    <a:cubicBezTo>
                      <a:pt x="22109" y="5499"/>
                      <a:pt x="19629" y="7727"/>
                      <a:pt x="16466" y="1127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5"/>
              <p:cNvSpPr/>
              <p:nvPr/>
            </p:nvSpPr>
            <p:spPr>
              <a:xfrm>
                <a:off x="2613649" y="2628576"/>
                <a:ext cx="217737" cy="725244"/>
              </a:xfrm>
              <a:custGeom>
                <a:avLst/>
                <a:gdLst/>
                <a:ahLst/>
                <a:cxnLst/>
                <a:rect l="l" t="t" r="r" b="b"/>
                <a:pathLst>
                  <a:path w="217737" h="725244" extrusionOk="0">
                    <a:moveTo>
                      <a:pt x="204577" y="676018"/>
                    </a:moveTo>
                    <a:cubicBezTo>
                      <a:pt x="219386" y="663275"/>
                      <a:pt x="218262" y="665667"/>
                      <a:pt x="216828" y="664359"/>
                    </a:cubicBezTo>
                    <a:cubicBezTo>
                      <a:pt x="210925" y="658974"/>
                      <a:pt x="200827" y="645302"/>
                      <a:pt x="156641" y="606772"/>
                    </a:cubicBezTo>
                    <a:cubicBezTo>
                      <a:pt x="150051" y="601032"/>
                      <a:pt x="132461" y="591669"/>
                      <a:pt x="138501" y="576781"/>
                    </a:cubicBezTo>
                    <a:cubicBezTo>
                      <a:pt x="150360" y="547545"/>
                      <a:pt x="158229" y="549017"/>
                      <a:pt x="200294" y="487940"/>
                    </a:cubicBezTo>
                    <a:cubicBezTo>
                      <a:pt x="202096" y="485334"/>
                      <a:pt x="201391" y="488113"/>
                      <a:pt x="210620" y="479612"/>
                    </a:cubicBezTo>
                    <a:cubicBezTo>
                      <a:pt x="152609" y="430777"/>
                      <a:pt x="168264" y="429282"/>
                      <a:pt x="143944" y="417524"/>
                    </a:cubicBezTo>
                    <a:cubicBezTo>
                      <a:pt x="140012" y="415624"/>
                      <a:pt x="130359" y="401765"/>
                      <a:pt x="129553" y="391842"/>
                    </a:cubicBezTo>
                    <a:cubicBezTo>
                      <a:pt x="128525" y="379236"/>
                      <a:pt x="133221" y="379040"/>
                      <a:pt x="136594" y="374197"/>
                    </a:cubicBezTo>
                    <a:cubicBezTo>
                      <a:pt x="139570" y="360556"/>
                      <a:pt x="157242" y="344333"/>
                      <a:pt x="161137" y="333316"/>
                    </a:cubicBezTo>
                    <a:cubicBezTo>
                      <a:pt x="163326" y="327125"/>
                      <a:pt x="169843" y="327799"/>
                      <a:pt x="188325" y="305689"/>
                    </a:cubicBezTo>
                    <a:cubicBezTo>
                      <a:pt x="193613" y="299361"/>
                      <a:pt x="198578" y="292664"/>
                      <a:pt x="204208" y="286563"/>
                    </a:cubicBezTo>
                    <a:cubicBezTo>
                      <a:pt x="180506" y="264567"/>
                      <a:pt x="199725" y="289429"/>
                      <a:pt x="179678" y="262349"/>
                    </a:cubicBezTo>
                    <a:cubicBezTo>
                      <a:pt x="176174" y="257615"/>
                      <a:pt x="170603" y="254458"/>
                      <a:pt x="166676" y="249975"/>
                    </a:cubicBezTo>
                    <a:cubicBezTo>
                      <a:pt x="162949" y="245719"/>
                      <a:pt x="152058" y="221947"/>
                      <a:pt x="147666" y="219008"/>
                    </a:cubicBezTo>
                    <a:cubicBezTo>
                      <a:pt x="136671" y="211650"/>
                      <a:pt x="134864" y="202835"/>
                      <a:pt x="126104" y="193586"/>
                    </a:cubicBezTo>
                    <a:cubicBezTo>
                      <a:pt x="122367" y="189645"/>
                      <a:pt x="119669" y="184219"/>
                      <a:pt x="122313" y="177973"/>
                    </a:cubicBezTo>
                    <a:cubicBezTo>
                      <a:pt x="122750" y="176939"/>
                      <a:pt x="121412" y="164597"/>
                      <a:pt x="130828" y="160524"/>
                    </a:cubicBezTo>
                    <a:cubicBezTo>
                      <a:pt x="134960" y="158742"/>
                      <a:pt x="138314" y="153981"/>
                      <a:pt x="142915" y="147703"/>
                    </a:cubicBezTo>
                    <a:cubicBezTo>
                      <a:pt x="147593" y="141320"/>
                      <a:pt x="164710" y="134546"/>
                      <a:pt x="169416" y="128190"/>
                    </a:cubicBezTo>
                    <a:cubicBezTo>
                      <a:pt x="217975" y="62557"/>
                      <a:pt x="240525" y="98659"/>
                      <a:pt x="186104" y="47755"/>
                    </a:cubicBezTo>
                    <a:cubicBezTo>
                      <a:pt x="176433" y="38712"/>
                      <a:pt x="175118" y="27964"/>
                      <a:pt x="155226" y="18342"/>
                    </a:cubicBezTo>
                    <a:cubicBezTo>
                      <a:pt x="152395" y="16971"/>
                      <a:pt x="146110" y="9126"/>
                      <a:pt x="142820" y="0"/>
                    </a:cubicBezTo>
                    <a:cubicBezTo>
                      <a:pt x="102520" y="1362"/>
                      <a:pt x="59773" y="2761"/>
                      <a:pt x="15068" y="4178"/>
                    </a:cubicBezTo>
                    <a:cubicBezTo>
                      <a:pt x="7154" y="12492"/>
                      <a:pt x="17307" y="4027"/>
                      <a:pt x="3490" y="16110"/>
                    </a:cubicBezTo>
                    <a:cubicBezTo>
                      <a:pt x="-1889" y="20816"/>
                      <a:pt x="-9202" y="14761"/>
                      <a:pt x="51044" y="70312"/>
                    </a:cubicBezTo>
                    <a:cubicBezTo>
                      <a:pt x="81727" y="98631"/>
                      <a:pt x="99703" y="81446"/>
                      <a:pt x="29895" y="146090"/>
                    </a:cubicBezTo>
                    <a:cubicBezTo>
                      <a:pt x="28252" y="158838"/>
                      <a:pt x="12624" y="150583"/>
                      <a:pt x="36071" y="178674"/>
                    </a:cubicBezTo>
                    <a:cubicBezTo>
                      <a:pt x="40822" y="184365"/>
                      <a:pt x="58476" y="190196"/>
                      <a:pt x="62895" y="196156"/>
                    </a:cubicBezTo>
                    <a:cubicBezTo>
                      <a:pt x="83797" y="224352"/>
                      <a:pt x="87930" y="221445"/>
                      <a:pt x="86833" y="229924"/>
                    </a:cubicBezTo>
                    <a:cubicBezTo>
                      <a:pt x="104113" y="244344"/>
                      <a:pt x="25303" y="306701"/>
                      <a:pt x="10526" y="336341"/>
                    </a:cubicBezTo>
                    <a:cubicBezTo>
                      <a:pt x="28899" y="352966"/>
                      <a:pt x="27187" y="353741"/>
                      <a:pt x="29145" y="354930"/>
                    </a:cubicBezTo>
                    <a:cubicBezTo>
                      <a:pt x="44399" y="364196"/>
                      <a:pt x="61862" y="388894"/>
                      <a:pt x="66772" y="390894"/>
                    </a:cubicBezTo>
                    <a:cubicBezTo>
                      <a:pt x="68656" y="391664"/>
                      <a:pt x="70905" y="393327"/>
                      <a:pt x="71528" y="395104"/>
                    </a:cubicBezTo>
                    <a:cubicBezTo>
                      <a:pt x="76156" y="408202"/>
                      <a:pt x="102243" y="408831"/>
                      <a:pt x="98502" y="440554"/>
                    </a:cubicBezTo>
                    <a:cubicBezTo>
                      <a:pt x="80939" y="453702"/>
                      <a:pt x="79661" y="466796"/>
                      <a:pt x="65971" y="476823"/>
                    </a:cubicBezTo>
                    <a:cubicBezTo>
                      <a:pt x="53829" y="485712"/>
                      <a:pt x="16734" y="526925"/>
                      <a:pt x="11873" y="537076"/>
                    </a:cubicBezTo>
                    <a:cubicBezTo>
                      <a:pt x="6180" y="548967"/>
                      <a:pt x="-7682" y="533859"/>
                      <a:pt x="42056" y="585191"/>
                    </a:cubicBezTo>
                    <a:cubicBezTo>
                      <a:pt x="43803" y="587000"/>
                      <a:pt x="44331" y="589965"/>
                      <a:pt x="46038" y="591833"/>
                    </a:cubicBezTo>
                    <a:cubicBezTo>
                      <a:pt x="49783" y="595929"/>
                      <a:pt x="77440" y="625401"/>
                      <a:pt x="82291" y="627005"/>
                    </a:cubicBezTo>
                    <a:cubicBezTo>
                      <a:pt x="87839" y="628850"/>
                      <a:pt x="101824" y="638185"/>
                      <a:pt x="100017" y="643306"/>
                    </a:cubicBezTo>
                    <a:cubicBezTo>
                      <a:pt x="109092" y="666692"/>
                      <a:pt x="93109" y="675959"/>
                      <a:pt x="87284" y="682747"/>
                    </a:cubicBezTo>
                    <a:cubicBezTo>
                      <a:pt x="73794" y="698410"/>
                      <a:pt x="62444" y="699964"/>
                      <a:pt x="61748" y="702465"/>
                    </a:cubicBezTo>
                    <a:cubicBezTo>
                      <a:pt x="60474" y="707044"/>
                      <a:pt x="56724" y="709786"/>
                      <a:pt x="53242" y="711695"/>
                    </a:cubicBezTo>
                    <a:cubicBezTo>
                      <a:pt x="39653" y="719149"/>
                      <a:pt x="45838" y="722151"/>
                      <a:pt x="40449" y="723249"/>
                    </a:cubicBezTo>
                    <a:cubicBezTo>
                      <a:pt x="81467" y="723964"/>
                      <a:pt x="121293" y="724639"/>
                      <a:pt x="159708" y="725245"/>
                    </a:cubicBezTo>
                    <a:cubicBezTo>
                      <a:pt x="165788" y="715818"/>
                      <a:pt x="178991" y="698023"/>
                      <a:pt x="204577" y="6760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5"/>
              <p:cNvSpPr/>
              <p:nvPr/>
            </p:nvSpPr>
            <p:spPr>
              <a:xfrm>
                <a:off x="830772" y="2671561"/>
                <a:ext cx="166486" cy="710551"/>
              </a:xfrm>
              <a:custGeom>
                <a:avLst/>
                <a:gdLst/>
                <a:ahLst/>
                <a:cxnLst/>
                <a:rect l="l" t="t" r="r" b="b"/>
                <a:pathLst>
                  <a:path w="166486" h="710551" extrusionOk="0">
                    <a:moveTo>
                      <a:pt x="94512" y="690337"/>
                    </a:moveTo>
                    <a:cubicBezTo>
                      <a:pt x="98972" y="688465"/>
                      <a:pt x="150867" y="626700"/>
                      <a:pt x="162432" y="617383"/>
                    </a:cubicBezTo>
                    <a:cubicBezTo>
                      <a:pt x="161585" y="615725"/>
                      <a:pt x="105426" y="560530"/>
                      <a:pt x="90366" y="547472"/>
                    </a:cubicBezTo>
                    <a:cubicBezTo>
                      <a:pt x="87326" y="544834"/>
                      <a:pt x="79057" y="529467"/>
                      <a:pt x="69031" y="522620"/>
                    </a:cubicBezTo>
                    <a:cubicBezTo>
                      <a:pt x="63816" y="519057"/>
                      <a:pt x="65013" y="516528"/>
                      <a:pt x="67120" y="512091"/>
                    </a:cubicBezTo>
                    <a:cubicBezTo>
                      <a:pt x="65136" y="503954"/>
                      <a:pt x="68572" y="493926"/>
                      <a:pt x="78010" y="489872"/>
                    </a:cubicBezTo>
                    <a:cubicBezTo>
                      <a:pt x="91436" y="466896"/>
                      <a:pt x="125195" y="432472"/>
                      <a:pt x="127830" y="426476"/>
                    </a:cubicBezTo>
                    <a:cubicBezTo>
                      <a:pt x="128677" y="424558"/>
                      <a:pt x="133141" y="424312"/>
                      <a:pt x="133692" y="423401"/>
                    </a:cubicBezTo>
                    <a:cubicBezTo>
                      <a:pt x="135125" y="421036"/>
                      <a:pt x="149247" y="402913"/>
                      <a:pt x="160497" y="392101"/>
                    </a:cubicBezTo>
                    <a:cubicBezTo>
                      <a:pt x="155186" y="387391"/>
                      <a:pt x="127976" y="363185"/>
                      <a:pt x="124130" y="356984"/>
                    </a:cubicBezTo>
                    <a:cubicBezTo>
                      <a:pt x="112129" y="337613"/>
                      <a:pt x="94763" y="334934"/>
                      <a:pt x="91586" y="330214"/>
                    </a:cubicBezTo>
                    <a:cubicBezTo>
                      <a:pt x="85793" y="321603"/>
                      <a:pt x="78233" y="305999"/>
                      <a:pt x="84318" y="297539"/>
                    </a:cubicBezTo>
                    <a:cubicBezTo>
                      <a:pt x="87395" y="293251"/>
                      <a:pt x="85442" y="285976"/>
                      <a:pt x="92323" y="284103"/>
                    </a:cubicBezTo>
                    <a:cubicBezTo>
                      <a:pt x="94085" y="278226"/>
                      <a:pt x="99386" y="274923"/>
                      <a:pt x="102522" y="270062"/>
                    </a:cubicBezTo>
                    <a:cubicBezTo>
                      <a:pt x="119220" y="244180"/>
                      <a:pt x="129045" y="242116"/>
                      <a:pt x="129528" y="238261"/>
                    </a:cubicBezTo>
                    <a:cubicBezTo>
                      <a:pt x="130706" y="228908"/>
                      <a:pt x="141092" y="221874"/>
                      <a:pt x="149525" y="217755"/>
                    </a:cubicBezTo>
                    <a:cubicBezTo>
                      <a:pt x="147918" y="215760"/>
                      <a:pt x="122783" y="172000"/>
                      <a:pt x="115715" y="165198"/>
                    </a:cubicBezTo>
                    <a:cubicBezTo>
                      <a:pt x="105822" y="155672"/>
                      <a:pt x="107806" y="147544"/>
                      <a:pt x="103068" y="135097"/>
                    </a:cubicBezTo>
                    <a:cubicBezTo>
                      <a:pt x="101762" y="131662"/>
                      <a:pt x="103318" y="128568"/>
                      <a:pt x="108279" y="113251"/>
                    </a:cubicBezTo>
                    <a:cubicBezTo>
                      <a:pt x="116967" y="113055"/>
                      <a:pt x="139695" y="88339"/>
                      <a:pt x="144132" y="83925"/>
                    </a:cubicBezTo>
                    <a:cubicBezTo>
                      <a:pt x="166914" y="61259"/>
                      <a:pt x="169895" y="62881"/>
                      <a:pt x="163619" y="60557"/>
                    </a:cubicBezTo>
                    <a:cubicBezTo>
                      <a:pt x="157780" y="58393"/>
                      <a:pt x="165572" y="58334"/>
                      <a:pt x="136309" y="38798"/>
                    </a:cubicBezTo>
                    <a:cubicBezTo>
                      <a:pt x="128267" y="33436"/>
                      <a:pt x="106258" y="6201"/>
                      <a:pt x="96260" y="0"/>
                    </a:cubicBezTo>
                    <a:cubicBezTo>
                      <a:pt x="76950" y="2747"/>
                      <a:pt x="60348" y="8201"/>
                      <a:pt x="49057" y="18155"/>
                    </a:cubicBezTo>
                    <a:cubicBezTo>
                      <a:pt x="35531" y="30215"/>
                      <a:pt x="45248" y="44489"/>
                      <a:pt x="61335" y="83109"/>
                    </a:cubicBezTo>
                    <a:cubicBezTo>
                      <a:pt x="72272" y="116363"/>
                      <a:pt x="57563" y="108632"/>
                      <a:pt x="22643" y="123188"/>
                    </a:cubicBezTo>
                    <a:cubicBezTo>
                      <a:pt x="-28410" y="140459"/>
                      <a:pt x="46790" y="177763"/>
                      <a:pt x="79594" y="230361"/>
                    </a:cubicBezTo>
                    <a:cubicBezTo>
                      <a:pt x="-7171" y="341362"/>
                      <a:pt x="-33039" y="294450"/>
                      <a:pt x="97125" y="428881"/>
                    </a:cubicBezTo>
                    <a:cubicBezTo>
                      <a:pt x="-18157" y="564243"/>
                      <a:pt x="-43825" y="503585"/>
                      <a:pt x="91695" y="596836"/>
                    </a:cubicBezTo>
                    <a:cubicBezTo>
                      <a:pt x="46622" y="658427"/>
                      <a:pt x="16240" y="695535"/>
                      <a:pt x="29183" y="710552"/>
                    </a:cubicBezTo>
                    <a:cubicBezTo>
                      <a:pt x="43050" y="705987"/>
                      <a:pt x="60908" y="701868"/>
                      <a:pt x="82261" y="698155"/>
                    </a:cubicBezTo>
                    <a:cubicBezTo>
                      <a:pt x="85465" y="692169"/>
                      <a:pt x="90157" y="692164"/>
                      <a:pt x="94512" y="6903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5"/>
              <p:cNvSpPr/>
              <p:nvPr/>
            </p:nvSpPr>
            <p:spPr>
              <a:xfrm>
                <a:off x="2782109" y="2623423"/>
                <a:ext cx="197650" cy="732411"/>
              </a:xfrm>
              <a:custGeom>
                <a:avLst/>
                <a:gdLst/>
                <a:ahLst/>
                <a:cxnLst/>
                <a:rect l="l" t="t" r="r" b="b"/>
                <a:pathLst>
                  <a:path w="197650" h="732411" extrusionOk="0">
                    <a:moveTo>
                      <a:pt x="186323" y="671125"/>
                    </a:moveTo>
                    <a:cubicBezTo>
                      <a:pt x="189772" y="666815"/>
                      <a:pt x="188462" y="669626"/>
                      <a:pt x="193572" y="665516"/>
                    </a:cubicBezTo>
                    <a:cubicBezTo>
                      <a:pt x="193427" y="665220"/>
                      <a:pt x="144617" y="615647"/>
                      <a:pt x="121507" y="595606"/>
                    </a:cubicBezTo>
                    <a:cubicBezTo>
                      <a:pt x="118467" y="592968"/>
                      <a:pt x="110193" y="577605"/>
                      <a:pt x="100172" y="570753"/>
                    </a:cubicBezTo>
                    <a:cubicBezTo>
                      <a:pt x="94934" y="567177"/>
                      <a:pt x="96154" y="564653"/>
                      <a:pt x="98261" y="560224"/>
                    </a:cubicBezTo>
                    <a:cubicBezTo>
                      <a:pt x="96277" y="552087"/>
                      <a:pt x="99712" y="542055"/>
                      <a:pt x="109151" y="538005"/>
                    </a:cubicBezTo>
                    <a:cubicBezTo>
                      <a:pt x="121243" y="517307"/>
                      <a:pt x="175218" y="456017"/>
                      <a:pt x="191643" y="440230"/>
                    </a:cubicBezTo>
                    <a:cubicBezTo>
                      <a:pt x="186159" y="435369"/>
                      <a:pt x="159112" y="411296"/>
                      <a:pt x="155276" y="405113"/>
                    </a:cubicBezTo>
                    <a:cubicBezTo>
                      <a:pt x="143275" y="385741"/>
                      <a:pt x="125908" y="383062"/>
                      <a:pt x="122731" y="378343"/>
                    </a:cubicBezTo>
                    <a:cubicBezTo>
                      <a:pt x="116938" y="369732"/>
                      <a:pt x="109379" y="354128"/>
                      <a:pt x="115464" y="345667"/>
                    </a:cubicBezTo>
                    <a:cubicBezTo>
                      <a:pt x="118540" y="341380"/>
                      <a:pt x="116588" y="334104"/>
                      <a:pt x="123469" y="332232"/>
                    </a:cubicBezTo>
                    <a:cubicBezTo>
                      <a:pt x="125230" y="326355"/>
                      <a:pt x="130532" y="323052"/>
                      <a:pt x="133668" y="318191"/>
                    </a:cubicBezTo>
                    <a:cubicBezTo>
                      <a:pt x="150365" y="292304"/>
                      <a:pt x="160191" y="290249"/>
                      <a:pt x="160678" y="286390"/>
                    </a:cubicBezTo>
                    <a:cubicBezTo>
                      <a:pt x="161852" y="277037"/>
                      <a:pt x="172246" y="270003"/>
                      <a:pt x="180675" y="265884"/>
                    </a:cubicBezTo>
                    <a:cubicBezTo>
                      <a:pt x="179050" y="263879"/>
                      <a:pt x="153942" y="220142"/>
                      <a:pt x="146861" y="213327"/>
                    </a:cubicBezTo>
                    <a:cubicBezTo>
                      <a:pt x="136967" y="203800"/>
                      <a:pt x="138951" y="195673"/>
                      <a:pt x="134214" y="183226"/>
                    </a:cubicBezTo>
                    <a:cubicBezTo>
                      <a:pt x="132907" y="179791"/>
                      <a:pt x="134464" y="176697"/>
                      <a:pt x="139425" y="161380"/>
                    </a:cubicBezTo>
                    <a:cubicBezTo>
                      <a:pt x="150547" y="161130"/>
                      <a:pt x="185399" y="119839"/>
                      <a:pt x="193222" y="115074"/>
                    </a:cubicBezTo>
                    <a:cubicBezTo>
                      <a:pt x="200567" y="110595"/>
                      <a:pt x="197077" y="109543"/>
                      <a:pt x="194765" y="108686"/>
                    </a:cubicBezTo>
                    <a:cubicBezTo>
                      <a:pt x="188930" y="106522"/>
                      <a:pt x="196717" y="106463"/>
                      <a:pt x="167454" y="86927"/>
                    </a:cubicBezTo>
                    <a:cubicBezTo>
                      <a:pt x="158903" y="81219"/>
                      <a:pt x="133668" y="49755"/>
                      <a:pt x="125234" y="47026"/>
                    </a:cubicBezTo>
                    <a:cubicBezTo>
                      <a:pt x="122727" y="46215"/>
                      <a:pt x="110599" y="31946"/>
                      <a:pt x="110872" y="25345"/>
                    </a:cubicBezTo>
                    <a:cubicBezTo>
                      <a:pt x="108814" y="20073"/>
                      <a:pt x="109579" y="5321"/>
                      <a:pt x="118718" y="0"/>
                    </a:cubicBezTo>
                    <a:cubicBezTo>
                      <a:pt x="91143" y="1052"/>
                      <a:pt x="61320" y="2137"/>
                      <a:pt x="29586" y="3253"/>
                    </a:cubicBezTo>
                    <a:cubicBezTo>
                      <a:pt x="49023" y="26306"/>
                      <a:pt x="98625" y="72034"/>
                      <a:pt x="101369" y="84977"/>
                    </a:cubicBezTo>
                    <a:cubicBezTo>
                      <a:pt x="103107" y="93032"/>
                      <a:pt x="96923" y="93164"/>
                      <a:pt x="100190" y="97697"/>
                    </a:cubicBezTo>
                    <a:cubicBezTo>
                      <a:pt x="85609" y="106508"/>
                      <a:pt x="79579" y="113547"/>
                      <a:pt x="56929" y="136532"/>
                    </a:cubicBezTo>
                    <a:cubicBezTo>
                      <a:pt x="40677" y="153020"/>
                      <a:pt x="19642" y="159626"/>
                      <a:pt x="4323" y="180752"/>
                    </a:cubicBezTo>
                    <a:cubicBezTo>
                      <a:pt x="2954" y="182643"/>
                      <a:pt x="1556" y="184342"/>
                      <a:pt x="0" y="185691"/>
                    </a:cubicBezTo>
                    <a:cubicBezTo>
                      <a:pt x="2680" y="191568"/>
                      <a:pt x="6167" y="197048"/>
                      <a:pt x="12424" y="200365"/>
                    </a:cubicBezTo>
                    <a:cubicBezTo>
                      <a:pt x="17849" y="203245"/>
                      <a:pt x="51809" y="268996"/>
                      <a:pt x="81049" y="277174"/>
                    </a:cubicBezTo>
                    <a:cubicBezTo>
                      <a:pt x="84230" y="284837"/>
                      <a:pt x="86442" y="286076"/>
                      <a:pt x="84312" y="288869"/>
                    </a:cubicBezTo>
                    <a:cubicBezTo>
                      <a:pt x="79633" y="312373"/>
                      <a:pt x="80676" y="310250"/>
                      <a:pt x="80375" y="310304"/>
                    </a:cubicBezTo>
                    <a:cubicBezTo>
                      <a:pt x="73913" y="311416"/>
                      <a:pt x="74764" y="319594"/>
                      <a:pt x="69330" y="321603"/>
                    </a:cubicBezTo>
                    <a:cubicBezTo>
                      <a:pt x="54867" y="326952"/>
                      <a:pt x="9457" y="379946"/>
                      <a:pt x="3714" y="387536"/>
                    </a:cubicBezTo>
                    <a:cubicBezTo>
                      <a:pt x="8806" y="391641"/>
                      <a:pt x="10390" y="390762"/>
                      <a:pt x="11100" y="392361"/>
                    </a:cubicBezTo>
                    <a:cubicBezTo>
                      <a:pt x="17899" y="407651"/>
                      <a:pt x="33436" y="415168"/>
                      <a:pt x="42902" y="428289"/>
                    </a:cubicBezTo>
                    <a:cubicBezTo>
                      <a:pt x="49611" y="437588"/>
                      <a:pt x="58257" y="445711"/>
                      <a:pt x="66267" y="454053"/>
                    </a:cubicBezTo>
                    <a:cubicBezTo>
                      <a:pt x="99449" y="488614"/>
                      <a:pt x="91166" y="485266"/>
                      <a:pt x="84207" y="499061"/>
                    </a:cubicBezTo>
                    <a:cubicBezTo>
                      <a:pt x="73389" y="520469"/>
                      <a:pt x="69139" y="512998"/>
                      <a:pt x="40313" y="552867"/>
                    </a:cubicBezTo>
                    <a:cubicBezTo>
                      <a:pt x="25932" y="572767"/>
                      <a:pt x="22218" y="568152"/>
                      <a:pt x="17175" y="576544"/>
                    </a:cubicBezTo>
                    <a:cubicBezTo>
                      <a:pt x="41027" y="607820"/>
                      <a:pt x="56837" y="613192"/>
                      <a:pt x="64774" y="630796"/>
                    </a:cubicBezTo>
                    <a:cubicBezTo>
                      <a:pt x="68183" y="638359"/>
                      <a:pt x="81813" y="640263"/>
                      <a:pt x="85932" y="651475"/>
                    </a:cubicBezTo>
                    <a:cubicBezTo>
                      <a:pt x="87575" y="655949"/>
                      <a:pt x="108582" y="656942"/>
                      <a:pt x="97792" y="671384"/>
                    </a:cubicBezTo>
                    <a:cubicBezTo>
                      <a:pt x="96318" y="679631"/>
                      <a:pt x="93632" y="685335"/>
                      <a:pt x="87256" y="692169"/>
                    </a:cubicBezTo>
                    <a:cubicBezTo>
                      <a:pt x="63009" y="711600"/>
                      <a:pt x="50307" y="723705"/>
                      <a:pt x="42001" y="731176"/>
                    </a:cubicBezTo>
                    <a:cubicBezTo>
                      <a:pt x="73854" y="731646"/>
                      <a:pt x="104582" y="732065"/>
                      <a:pt x="133982" y="732411"/>
                    </a:cubicBezTo>
                    <a:cubicBezTo>
                      <a:pt x="132343" y="727545"/>
                      <a:pt x="152846" y="712971"/>
                      <a:pt x="186323" y="6711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25"/>
              <p:cNvSpPr/>
              <p:nvPr/>
            </p:nvSpPr>
            <p:spPr>
              <a:xfrm>
                <a:off x="1275503" y="2666764"/>
                <a:ext cx="199479" cy="675507"/>
              </a:xfrm>
              <a:custGeom>
                <a:avLst/>
                <a:gdLst/>
                <a:ahLst/>
                <a:cxnLst/>
                <a:rect l="l" t="t" r="r" b="b"/>
                <a:pathLst>
                  <a:path w="199479" h="675507" extrusionOk="0">
                    <a:moveTo>
                      <a:pt x="104773" y="537832"/>
                    </a:moveTo>
                    <a:cubicBezTo>
                      <a:pt x="97305" y="532388"/>
                      <a:pt x="92809" y="530725"/>
                      <a:pt x="95735" y="524788"/>
                    </a:cubicBezTo>
                    <a:cubicBezTo>
                      <a:pt x="97546" y="521112"/>
                      <a:pt x="93209" y="510305"/>
                      <a:pt x="103576" y="502291"/>
                    </a:cubicBezTo>
                    <a:cubicBezTo>
                      <a:pt x="105501" y="500797"/>
                      <a:pt x="159130" y="434795"/>
                      <a:pt x="159262" y="434485"/>
                    </a:cubicBezTo>
                    <a:cubicBezTo>
                      <a:pt x="160132" y="432508"/>
                      <a:pt x="164737" y="432253"/>
                      <a:pt x="165302" y="431314"/>
                    </a:cubicBezTo>
                    <a:cubicBezTo>
                      <a:pt x="170321" y="423027"/>
                      <a:pt x="178240" y="417050"/>
                      <a:pt x="183133" y="408690"/>
                    </a:cubicBezTo>
                    <a:cubicBezTo>
                      <a:pt x="191939" y="393637"/>
                      <a:pt x="205614" y="411441"/>
                      <a:pt x="162180" y="370807"/>
                    </a:cubicBezTo>
                    <a:cubicBezTo>
                      <a:pt x="152518" y="361773"/>
                      <a:pt x="151175" y="351007"/>
                      <a:pt x="131301" y="341394"/>
                    </a:cubicBezTo>
                    <a:cubicBezTo>
                      <a:pt x="113484" y="332779"/>
                      <a:pt x="109215" y="308969"/>
                      <a:pt x="114453" y="301685"/>
                    </a:cubicBezTo>
                    <a:cubicBezTo>
                      <a:pt x="117625" y="297270"/>
                      <a:pt x="115614" y="289775"/>
                      <a:pt x="122695" y="287848"/>
                    </a:cubicBezTo>
                    <a:cubicBezTo>
                      <a:pt x="123273" y="285930"/>
                      <a:pt x="144326" y="255519"/>
                      <a:pt x="158175" y="244303"/>
                    </a:cubicBezTo>
                    <a:cubicBezTo>
                      <a:pt x="165789" y="238134"/>
                      <a:pt x="153292" y="239656"/>
                      <a:pt x="178067" y="221500"/>
                    </a:cubicBezTo>
                    <a:cubicBezTo>
                      <a:pt x="182186" y="218484"/>
                      <a:pt x="182040" y="220425"/>
                      <a:pt x="180998" y="218680"/>
                    </a:cubicBezTo>
                    <a:cubicBezTo>
                      <a:pt x="120770" y="118317"/>
                      <a:pt x="156987" y="195331"/>
                      <a:pt x="133768" y="134377"/>
                    </a:cubicBezTo>
                    <a:cubicBezTo>
                      <a:pt x="132421" y="130842"/>
                      <a:pt x="134027" y="127653"/>
                      <a:pt x="139133" y="111880"/>
                    </a:cubicBezTo>
                    <a:cubicBezTo>
                      <a:pt x="148604" y="111661"/>
                      <a:pt x="199298" y="59564"/>
                      <a:pt x="199480" y="59259"/>
                    </a:cubicBezTo>
                    <a:cubicBezTo>
                      <a:pt x="195825" y="57104"/>
                      <a:pt x="194970" y="57751"/>
                      <a:pt x="192439" y="54721"/>
                    </a:cubicBezTo>
                    <a:cubicBezTo>
                      <a:pt x="179774" y="39600"/>
                      <a:pt x="163700" y="36060"/>
                      <a:pt x="155085" y="22843"/>
                    </a:cubicBezTo>
                    <a:cubicBezTo>
                      <a:pt x="150279" y="15472"/>
                      <a:pt x="140631" y="7513"/>
                      <a:pt x="131761" y="0"/>
                    </a:cubicBezTo>
                    <a:cubicBezTo>
                      <a:pt x="105829" y="665"/>
                      <a:pt x="81099" y="1294"/>
                      <a:pt x="57725" y="1886"/>
                    </a:cubicBezTo>
                    <a:cubicBezTo>
                      <a:pt x="70914" y="17226"/>
                      <a:pt x="96167" y="39213"/>
                      <a:pt x="98425" y="49833"/>
                    </a:cubicBezTo>
                    <a:cubicBezTo>
                      <a:pt x="100113" y="57655"/>
                      <a:pt x="94106" y="57783"/>
                      <a:pt x="97282" y="62184"/>
                    </a:cubicBezTo>
                    <a:cubicBezTo>
                      <a:pt x="83129" y="70735"/>
                      <a:pt x="77272" y="77574"/>
                      <a:pt x="55277" y="99889"/>
                    </a:cubicBezTo>
                    <a:cubicBezTo>
                      <a:pt x="39498" y="115894"/>
                      <a:pt x="19073" y="122308"/>
                      <a:pt x="4201" y="142824"/>
                    </a:cubicBezTo>
                    <a:cubicBezTo>
                      <a:pt x="2872" y="144660"/>
                      <a:pt x="1515" y="146309"/>
                      <a:pt x="0" y="147617"/>
                    </a:cubicBezTo>
                    <a:cubicBezTo>
                      <a:pt x="2603" y="153321"/>
                      <a:pt x="5989" y="158642"/>
                      <a:pt x="12060" y="161868"/>
                    </a:cubicBezTo>
                    <a:cubicBezTo>
                      <a:pt x="17285" y="164647"/>
                      <a:pt x="50361" y="228521"/>
                      <a:pt x="78691" y="236439"/>
                    </a:cubicBezTo>
                    <a:cubicBezTo>
                      <a:pt x="81777" y="243879"/>
                      <a:pt x="83930" y="245082"/>
                      <a:pt x="81859" y="247792"/>
                    </a:cubicBezTo>
                    <a:cubicBezTo>
                      <a:pt x="77317" y="270613"/>
                      <a:pt x="78327" y="268554"/>
                      <a:pt x="78036" y="268604"/>
                    </a:cubicBezTo>
                    <a:cubicBezTo>
                      <a:pt x="71760" y="269684"/>
                      <a:pt x="72589" y="277625"/>
                      <a:pt x="67309" y="279575"/>
                    </a:cubicBezTo>
                    <a:cubicBezTo>
                      <a:pt x="53265" y="284773"/>
                      <a:pt x="9202" y="336196"/>
                      <a:pt x="3600" y="343590"/>
                    </a:cubicBezTo>
                    <a:cubicBezTo>
                      <a:pt x="8542" y="347572"/>
                      <a:pt x="10080" y="346720"/>
                      <a:pt x="10772" y="348273"/>
                    </a:cubicBezTo>
                    <a:cubicBezTo>
                      <a:pt x="17371" y="363117"/>
                      <a:pt x="32462" y="370415"/>
                      <a:pt x="41651" y="383158"/>
                    </a:cubicBezTo>
                    <a:cubicBezTo>
                      <a:pt x="48159" y="392188"/>
                      <a:pt x="56555" y="400070"/>
                      <a:pt x="64333" y="408170"/>
                    </a:cubicBezTo>
                    <a:cubicBezTo>
                      <a:pt x="96550" y="441729"/>
                      <a:pt x="88503" y="438476"/>
                      <a:pt x="81750" y="451871"/>
                    </a:cubicBezTo>
                    <a:cubicBezTo>
                      <a:pt x="71251" y="472659"/>
                      <a:pt x="67118" y="465402"/>
                      <a:pt x="39130" y="504114"/>
                    </a:cubicBezTo>
                    <a:cubicBezTo>
                      <a:pt x="25167" y="523435"/>
                      <a:pt x="21563" y="518952"/>
                      <a:pt x="16661" y="527103"/>
                    </a:cubicBezTo>
                    <a:cubicBezTo>
                      <a:pt x="39817" y="557468"/>
                      <a:pt x="55167" y="562685"/>
                      <a:pt x="62872" y="579774"/>
                    </a:cubicBezTo>
                    <a:cubicBezTo>
                      <a:pt x="66185" y="587118"/>
                      <a:pt x="79415" y="588968"/>
                      <a:pt x="83411" y="599852"/>
                    </a:cubicBezTo>
                    <a:cubicBezTo>
                      <a:pt x="85013" y="604198"/>
                      <a:pt x="105406" y="605159"/>
                      <a:pt x="94934" y="619183"/>
                    </a:cubicBezTo>
                    <a:cubicBezTo>
                      <a:pt x="93487" y="627256"/>
                      <a:pt x="90856" y="632773"/>
                      <a:pt x="84703" y="639361"/>
                    </a:cubicBezTo>
                    <a:cubicBezTo>
                      <a:pt x="54680" y="663425"/>
                      <a:pt x="48887" y="672109"/>
                      <a:pt x="40194" y="675508"/>
                    </a:cubicBezTo>
                    <a:cubicBezTo>
                      <a:pt x="77258" y="674628"/>
                      <a:pt x="115741" y="673936"/>
                      <a:pt x="155408" y="673416"/>
                    </a:cubicBezTo>
                    <a:cubicBezTo>
                      <a:pt x="165943" y="661371"/>
                      <a:pt x="189609" y="634395"/>
                      <a:pt x="189845" y="634290"/>
                    </a:cubicBezTo>
                    <a:cubicBezTo>
                      <a:pt x="203658" y="628222"/>
                      <a:pt x="128056" y="574188"/>
                      <a:pt x="104773" y="53783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25"/>
              <p:cNvSpPr/>
              <p:nvPr/>
            </p:nvSpPr>
            <p:spPr>
              <a:xfrm>
                <a:off x="1628106" y="2657492"/>
                <a:ext cx="182505" cy="681699"/>
              </a:xfrm>
              <a:custGeom>
                <a:avLst/>
                <a:gdLst/>
                <a:ahLst/>
                <a:cxnLst/>
                <a:rect l="l" t="t" r="r" b="b"/>
                <a:pathLst>
                  <a:path w="182505" h="681699" extrusionOk="0">
                    <a:moveTo>
                      <a:pt x="181435" y="635447"/>
                    </a:moveTo>
                    <a:cubicBezTo>
                      <a:pt x="175541" y="630071"/>
                      <a:pt x="165434" y="616394"/>
                      <a:pt x="121248" y="577860"/>
                    </a:cubicBezTo>
                    <a:cubicBezTo>
                      <a:pt x="82810" y="544461"/>
                      <a:pt x="103039" y="548835"/>
                      <a:pt x="164901" y="459028"/>
                    </a:cubicBezTo>
                    <a:cubicBezTo>
                      <a:pt x="174440" y="445192"/>
                      <a:pt x="190136" y="465447"/>
                      <a:pt x="139429" y="418020"/>
                    </a:cubicBezTo>
                    <a:cubicBezTo>
                      <a:pt x="129790" y="408999"/>
                      <a:pt x="128379" y="398193"/>
                      <a:pt x="108551" y="388607"/>
                    </a:cubicBezTo>
                    <a:cubicBezTo>
                      <a:pt x="104618" y="386707"/>
                      <a:pt x="94966" y="372848"/>
                      <a:pt x="94160" y="362925"/>
                    </a:cubicBezTo>
                    <a:cubicBezTo>
                      <a:pt x="93132" y="350319"/>
                      <a:pt x="97837" y="350114"/>
                      <a:pt x="101201" y="345280"/>
                    </a:cubicBezTo>
                    <a:cubicBezTo>
                      <a:pt x="104177" y="331631"/>
                      <a:pt x="121844" y="315430"/>
                      <a:pt x="125744" y="304400"/>
                    </a:cubicBezTo>
                    <a:cubicBezTo>
                      <a:pt x="127933" y="298213"/>
                      <a:pt x="134459" y="298873"/>
                      <a:pt x="152932" y="276773"/>
                    </a:cubicBezTo>
                    <a:cubicBezTo>
                      <a:pt x="158220" y="270445"/>
                      <a:pt x="163185" y="263747"/>
                      <a:pt x="168815" y="257647"/>
                    </a:cubicBezTo>
                    <a:cubicBezTo>
                      <a:pt x="147912" y="238243"/>
                      <a:pt x="163449" y="259319"/>
                      <a:pt x="144290" y="233432"/>
                    </a:cubicBezTo>
                    <a:cubicBezTo>
                      <a:pt x="140785" y="228699"/>
                      <a:pt x="135215" y="225541"/>
                      <a:pt x="131287" y="221058"/>
                    </a:cubicBezTo>
                    <a:cubicBezTo>
                      <a:pt x="127560" y="216803"/>
                      <a:pt x="116670" y="193030"/>
                      <a:pt x="112278" y="190092"/>
                    </a:cubicBezTo>
                    <a:cubicBezTo>
                      <a:pt x="101283" y="182734"/>
                      <a:pt x="99476" y="173918"/>
                      <a:pt x="90715" y="164669"/>
                    </a:cubicBezTo>
                    <a:cubicBezTo>
                      <a:pt x="86979" y="160729"/>
                      <a:pt x="84280" y="155303"/>
                      <a:pt x="86924" y="149056"/>
                    </a:cubicBezTo>
                    <a:cubicBezTo>
                      <a:pt x="87361" y="148022"/>
                      <a:pt x="86018" y="135680"/>
                      <a:pt x="95439" y="131607"/>
                    </a:cubicBezTo>
                    <a:cubicBezTo>
                      <a:pt x="99571" y="129821"/>
                      <a:pt x="102925" y="125065"/>
                      <a:pt x="107527" y="118787"/>
                    </a:cubicBezTo>
                    <a:cubicBezTo>
                      <a:pt x="112205" y="112404"/>
                      <a:pt x="129321" y="105629"/>
                      <a:pt x="134027" y="99274"/>
                    </a:cubicBezTo>
                    <a:cubicBezTo>
                      <a:pt x="182659" y="33536"/>
                      <a:pt x="205451" y="70038"/>
                      <a:pt x="150716" y="18839"/>
                    </a:cubicBezTo>
                    <a:cubicBezTo>
                      <a:pt x="144203" y="12752"/>
                      <a:pt x="141882" y="6529"/>
                      <a:pt x="135137" y="0"/>
                    </a:cubicBezTo>
                    <a:cubicBezTo>
                      <a:pt x="90838" y="1180"/>
                      <a:pt x="47540" y="2319"/>
                      <a:pt x="5620" y="3417"/>
                    </a:cubicBezTo>
                    <a:cubicBezTo>
                      <a:pt x="23019" y="21212"/>
                      <a:pt x="-4424" y="-4492"/>
                      <a:pt x="45355" y="41400"/>
                    </a:cubicBezTo>
                    <a:cubicBezTo>
                      <a:pt x="75811" y="69510"/>
                      <a:pt x="94156" y="52407"/>
                      <a:pt x="24207" y="117178"/>
                    </a:cubicBezTo>
                    <a:cubicBezTo>
                      <a:pt x="22564" y="129921"/>
                      <a:pt x="6936" y="121666"/>
                      <a:pt x="30382" y="149762"/>
                    </a:cubicBezTo>
                    <a:cubicBezTo>
                      <a:pt x="35134" y="155453"/>
                      <a:pt x="52787" y="161284"/>
                      <a:pt x="57206" y="167244"/>
                    </a:cubicBezTo>
                    <a:cubicBezTo>
                      <a:pt x="78109" y="195440"/>
                      <a:pt x="82246" y="192534"/>
                      <a:pt x="81144" y="201012"/>
                    </a:cubicBezTo>
                    <a:cubicBezTo>
                      <a:pt x="98434" y="215423"/>
                      <a:pt x="19619" y="277784"/>
                      <a:pt x="4838" y="307430"/>
                    </a:cubicBezTo>
                    <a:cubicBezTo>
                      <a:pt x="23205" y="324054"/>
                      <a:pt x="21499" y="324829"/>
                      <a:pt x="23456" y="326018"/>
                    </a:cubicBezTo>
                    <a:cubicBezTo>
                      <a:pt x="38711" y="335284"/>
                      <a:pt x="56173" y="359982"/>
                      <a:pt x="61084" y="361982"/>
                    </a:cubicBezTo>
                    <a:cubicBezTo>
                      <a:pt x="62968" y="362752"/>
                      <a:pt x="65211" y="364415"/>
                      <a:pt x="65839" y="366192"/>
                    </a:cubicBezTo>
                    <a:cubicBezTo>
                      <a:pt x="70468" y="379290"/>
                      <a:pt x="96549" y="379919"/>
                      <a:pt x="92813" y="411642"/>
                    </a:cubicBezTo>
                    <a:cubicBezTo>
                      <a:pt x="75251" y="424790"/>
                      <a:pt x="73972" y="437884"/>
                      <a:pt x="60283" y="447912"/>
                    </a:cubicBezTo>
                    <a:cubicBezTo>
                      <a:pt x="48140" y="456800"/>
                      <a:pt x="11045" y="498013"/>
                      <a:pt x="6185" y="508164"/>
                    </a:cubicBezTo>
                    <a:cubicBezTo>
                      <a:pt x="496" y="520050"/>
                      <a:pt x="-13394" y="504929"/>
                      <a:pt x="36367" y="556279"/>
                    </a:cubicBezTo>
                    <a:cubicBezTo>
                      <a:pt x="38115" y="558088"/>
                      <a:pt x="38642" y="561054"/>
                      <a:pt x="40349" y="562921"/>
                    </a:cubicBezTo>
                    <a:cubicBezTo>
                      <a:pt x="44095" y="567017"/>
                      <a:pt x="71751" y="596490"/>
                      <a:pt x="76602" y="598093"/>
                    </a:cubicBezTo>
                    <a:cubicBezTo>
                      <a:pt x="82150" y="599938"/>
                      <a:pt x="96140" y="609273"/>
                      <a:pt x="94329" y="614394"/>
                    </a:cubicBezTo>
                    <a:cubicBezTo>
                      <a:pt x="103403" y="637775"/>
                      <a:pt x="87429" y="647038"/>
                      <a:pt x="81595" y="653830"/>
                    </a:cubicBezTo>
                    <a:cubicBezTo>
                      <a:pt x="68169" y="669425"/>
                      <a:pt x="56756" y="671038"/>
                      <a:pt x="56059" y="673553"/>
                    </a:cubicBezTo>
                    <a:cubicBezTo>
                      <a:pt x="54899" y="677713"/>
                      <a:pt x="53629" y="680086"/>
                      <a:pt x="49119" y="681426"/>
                    </a:cubicBezTo>
                    <a:cubicBezTo>
                      <a:pt x="77535" y="681462"/>
                      <a:pt x="106248" y="681558"/>
                      <a:pt x="135192" y="681699"/>
                    </a:cubicBezTo>
                    <a:cubicBezTo>
                      <a:pt x="181016" y="631657"/>
                      <a:pt x="184416" y="638163"/>
                      <a:pt x="181435" y="6354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25"/>
              <p:cNvSpPr/>
              <p:nvPr/>
            </p:nvSpPr>
            <p:spPr>
              <a:xfrm>
                <a:off x="1761159" y="2649014"/>
                <a:ext cx="407396" cy="693694"/>
              </a:xfrm>
              <a:custGeom>
                <a:avLst/>
                <a:gdLst/>
                <a:ahLst/>
                <a:cxnLst/>
                <a:rect l="l" t="t" r="r" b="b"/>
                <a:pathLst>
                  <a:path w="407396" h="693694" extrusionOk="0">
                    <a:moveTo>
                      <a:pt x="382635" y="665079"/>
                    </a:moveTo>
                    <a:cubicBezTo>
                      <a:pt x="383723" y="663179"/>
                      <a:pt x="388301" y="663457"/>
                      <a:pt x="388974" y="662573"/>
                    </a:cubicBezTo>
                    <a:cubicBezTo>
                      <a:pt x="394317" y="655575"/>
                      <a:pt x="401745" y="650641"/>
                      <a:pt x="407397" y="643981"/>
                    </a:cubicBezTo>
                    <a:cubicBezTo>
                      <a:pt x="396429" y="629898"/>
                      <a:pt x="396211" y="636418"/>
                      <a:pt x="395455" y="633862"/>
                    </a:cubicBezTo>
                    <a:cubicBezTo>
                      <a:pt x="391914" y="621875"/>
                      <a:pt x="372564" y="612891"/>
                      <a:pt x="371444" y="608941"/>
                    </a:cubicBezTo>
                    <a:cubicBezTo>
                      <a:pt x="367526" y="595100"/>
                      <a:pt x="346027" y="578630"/>
                      <a:pt x="340866" y="571696"/>
                    </a:cubicBezTo>
                    <a:cubicBezTo>
                      <a:pt x="336652" y="566024"/>
                      <a:pt x="333671" y="559186"/>
                      <a:pt x="326812" y="555842"/>
                    </a:cubicBezTo>
                    <a:cubicBezTo>
                      <a:pt x="311193" y="522620"/>
                      <a:pt x="312540" y="529850"/>
                      <a:pt x="322876" y="511749"/>
                    </a:cubicBezTo>
                    <a:cubicBezTo>
                      <a:pt x="328068" y="511494"/>
                      <a:pt x="342149" y="486919"/>
                      <a:pt x="342450" y="486687"/>
                    </a:cubicBezTo>
                    <a:cubicBezTo>
                      <a:pt x="348229" y="482250"/>
                      <a:pt x="351561" y="475994"/>
                      <a:pt x="355679" y="470213"/>
                    </a:cubicBezTo>
                    <a:cubicBezTo>
                      <a:pt x="361705" y="461757"/>
                      <a:pt x="371103" y="456468"/>
                      <a:pt x="378889" y="443966"/>
                    </a:cubicBezTo>
                    <a:cubicBezTo>
                      <a:pt x="389907" y="426280"/>
                      <a:pt x="396097" y="426982"/>
                      <a:pt x="397931" y="423223"/>
                    </a:cubicBezTo>
                    <a:cubicBezTo>
                      <a:pt x="408362" y="401847"/>
                      <a:pt x="418975" y="427838"/>
                      <a:pt x="375189" y="380839"/>
                    </a:cubicBezTo>
                    <a:cubicBezTo>
                      <a:pt x="374907" y="380538"/>
                      <a:pt x="352667" y="359262"/>
                      <a:pt x="343788" y="351563"/>
                    </a:cubicBezTo>
                    <a:cubicBezTo>
                      <a:pt x="338722" y="347171"/>
                      <a:pt x="339446" y="340592"/>
                      <a:pt x="326394" y="333271"/>
                    </a:cubicBezTo>
                    <a:cubicBezTo>
                      <a:pt x="322830" y="323407"/>
                      <a:pt x="326926" y="328965"/>
                      <a:pt x="321615" y="319790"/>
                    </a:cubicBezTo>
                    <a:cubicBezTo>
                      <a:pt x="316955" y="311739"/>
                      <a:pt x="319016" y="299630"/>
                      <a:pt x="328278" y="293725"/>
                    </a:cubicBezTo>
                    <a:cubicBezTo>
                      <a:pt x="330339" y="290140"/>
                      <a:pt x="344102" y="269474"/>
                      <a:pt x="351697" y="262804"/>
                    </a:cubicBezTo>
                    <a:cubicBezTo>
                      <a:pt x="359935" y="255569"/>
                      <a:pt x="371945" y="238576"/>
                      <a:pt x="372245" y="238512"/>
                    </a:cubicBezTo>
                    <a:cubicBezTo>
                      <a:pt x="381065" y="236685"/>
                      <a:pt x="382062" y="226097"/>
                      <a:pt x="389680" y="222931"/>
                    </a:cubicBezTo>
                    <a:cubicBezTo>
                      <a:pt x="392192" y="221883"/>
                      <a:pt x="393762" y="220188"/>
                      <a:pt x="393958" y="217218"/>
                    </a:cubicBezTo>
                    <a:cubicBezTo>
                      <a:pt x="394336" y="211518"/>
                      <a:pt x="398573" y="217855"/>
                      <a:pt x="400388" y="208980"/>
                    </a:cubicBezTo>
                    <a:cubicBezTo>
                      <a:pt x="389116" y="198761"/>
                      <a:pt x="389735" y="198957"/>
                      <a:pt x="381707" y="189991"/>
                    </a:cubicBezTo>
                    <a:cubicBezTo>
                      <a:pt x="374234" y="181649"/>
                      <a:pt x="311084" y="163982"/>
                      <a:pt x="340829" y="124035"/>
                    </a:cubicBezTo>
                    <a:cubicBezTo>
                      <a:pt x="346045" y="117033"/>
                      <a:pt x="343683" y="110645"/>
                      <a:pt x="350191" y="109274"/>
                    </a:cubicBezTo>
                    <a:cubicBezTo>
                      <a:pt x="350496" y="109215"/>
                      <a:pt x="362551" y="87214"/>
                      <a:pt x="364208" y="86380"/>
                    </a:cubicBezTo>
                    <a:cubicBezTo>
                      <a:pt x="374925" y="81004"/>
                      <a:pt x="380041" y="69432"/>
                      <a:pt x="384756" y="65592"/>
                    </a:cubicBezTo>
                    <a:cubicBezTo>
                      <a:pt x="343860" y="32320"/>
                      <a:pt x="325174" y="17481"/>
                      <a:pt x="314575" y="0"/>
                    </a:cubicBezTo>
                    <a:cubicBezTo>
                      <a:pt x="227564" y="2415"/>
                      <a:pt x="140822" y="4770"/>
                      <a:pt x="56924" y="7016"/>
                    </a:cubicBezTo>
                    <a:cubicBezTo>
                      <a:pt x="59645" y="10265"/>
                      <a:pt x="65016" y="16201"/>
                      <a:pt x="77563" y="29272"/>
                    </a:cubicBezTo>
                    <a:cubicBezTo>
                      <a:pt x="83725" y="35691"/>
                      <a:pt x="103071" y="52553"/>
                      <a:pt x="101278" y="59100"/>
                    </a:cubicBezTo>
                    <a:cubicBezTo>
                      <a:pt x="103244" y="67533"/>
                      <a:pt x="96923" y="67578"/>
                      <a:pt x="100195" y="72116"/>
                    </a:cubicBezTo>
                    <a:cubicBezTo>
                      <a:pt x="89841" y="78376"/>
                      <a:pt x="81017" y="85925"/>
                      <a:pt x="73144" y="94745"/>
                    </a:cubicBezTo>
                    <a:cubicBezTo>
                      <a:pt x="45728" y="125479"/>
                      <a:pt x="25517" y="131571"/>
                      <a:pt x="10035" y="147603"/>
                    </a:cubicBezTo>
                    <a:cubicBezTo>
                      <a:pt x="6380" y="151389"/>
                      <a:pt x="4182" y="156492"/>
                      <a:pt x="0" y="160109"/>
                    </a:cubicBezTo>
                    <a:cubicBezTo>
                      <a:pt x="5780" y="172770"/>
                      <a:pt x="11264" y="173362"/>
                      <a:pt x="13048" y="175503"/>
                    </a:cubicBezTo>
                    <a:cubicBezTo>
                      <a:pt x="28972" y="194575"/>
                      <a:pt x="53816" y="243979"/>
                      <a:pt x="81053" y="251592"/>
                    </a:cubicBezTo>
                    <a:cubicBezTo>
                      <a:pt x="86501" y="264704"/>
                      <a:pt x="86069" y="253884"/>
                      <a:pt x="80803" y="281087"/>
                    </a:cubicBezTo>
                    <a:cubicBezTo>
                      <a:pt x="80562" y="282331"/>
                      <a:pt x="80717" y="284668"/>
                      <a:pt x="80384" y="284723"/>
                    </a:cubicBezTo>
                    <a:cubicBezTo>
                      <a:pt x="73922" y="285834"/>
                      <a:pt x="74773" y="294012"/>
                      <a:pt x="69339" y="296021"/>
                    </a:cubicBezTo>
                    <a:cubicBezTo>
                      <a:pt x="59122" y="299798"/>
                      <a:pt x="26610" y="334145"/>
                      <a:pt x="26514" y="334460"/>
                    </a:cubicBezTo>
                    <a:cubicBezTo>
                      <a:pt x="22605" y="347950"/>
                      <a:pt x="-6290" y="359590"/>
                      <a:pt x="9703" y="365550"/>
                    </a:cubicBezTo>
                    <a:cubicBezTo>
                      <a:pt x="10253" y="365759"/>
                      <a:pt x="10881" y="366251"/>
                      <a:pt x="11109" y="366770"/>
                    </a:cubicBezTo>
                    <a:cubicBezTo>
                      <a:pt x="17908" y="382060"/>
                      <a:pt x="33445" y="389577"/>
                      <a:pt x="42911" y="402699"/>
                    </a:cubicBezTo>
                    <a:cubicBezTo>
                      <a:pt x="64010" y="431957"/>
                      <a:pt x="104732" y="455370"/>
                      <a:pt x="85181" y="470860"/>
                    </a:cubicBezTo>
                    <a:cubicBezTo>
                      <a:pt x="83789" y="475903"/>
                      <a:pt x="77458" y="484058"/>
                      <a:pt x="75096" y="487680"/>
                    </a:cubicBezTo>
                    <a:cubicBezTo>
                      <a:pt x="42688" y="516884"/>
                      <a:pt x="39753" y="535085"/>
                      <a:pt x="21749" y="545814"/>
                    </a:cubicBezTo>
                    <a:cubicBezTo>
                      <a:pt x="19879" y="546926"/>
                      <a:pt x="18395" y="548939"/>
                      <a:pt x="17180" y="550958"/>
                    </a:cubicBezTo>
                    <a:cubicBezTo>
                      <a:pt x="27238" y="564147"/>
                      <a:pt x="37582" y="574708"/>
                      <a:pt x="48473" y="584649"/>
                    </a:cubicBezTo>
                    <a:cubicBezTo>
                      <a:pt x="67751" y="602244"/>
                      <a:pt x="60729" y="604194"/>
                      <a:pt x="70440" y="611141"/>
                    </a:cubicBezTo>
                    <a:cubicBezTo>
                      <a:pt x="95512" y="629087"/>
                      <a:pt x="78423" y="624016"/>
                      <a:pt x="92936" y="630135"/>
                    </a:cubicBezTo>
                    <a:cubicBezTo>
                      <a:pt x="105524" y="635447"/>
                      <a:pt x="99603" y="640759"/>
                      <a:pt x="96500" y="651306"/>
                    </a:cubicBezTo>
                    <a:cubicBezTo>
                      <a:pt x="92577" y="664646"/>
                      <a:pt x="83770" y="668815"/>
                      <a:pt x="73217" y="677877"/>
                    </a:cubicBezTo>
                    <a:cubicBezTo>
                      <a:pt x="66986" y="683221"/>
                      <a:pt x="62572" y="687335"/>
                      <a:pt x="59086" y="690492"/>
                    </a:cubicBezTo>
                    <a:cubicBezTo>
                      <a:pt x="97660" y="690756"/>
                      <a:pt x="136553" y="691098"/>
                      <a:pt x="175610" y="691499"/>
                    </a:cubicBezTo>
                    <a:cubicBezTo>
                      <a:pt x="176288" y="690474"/>
                      <a:pt x="178377" y="688925"/>
                      <a:pt x="180138" y="686519"/>
                    </a:cubicBezTo>
                    <a:cubicBezTo>
                      <a:pt x="180352" y="686223"/>
                      <a:pt x="218098" y="643133"/>
                      <a:pt x="218394" y="643006"/>
                    </a:cubicBezTo>
                    <a:cubicBezTo>
                      <a:pt x="231378" y="637297"/>
                      <a:pt x="157415" y="583127"/>
                      <a:pt x="135788" y="549354"/>
                    </a:cubicBezTo>
                    <a:cubicBezTo>
                      <a:pt x="128539" y="544069"/>
                      <a:pt x="124170" y="542452"/>
                      <a:pt x="127009" y="536688"/>
                    </a:cubicBezTo>
                    <a:cubicBezTo>
                      <a:pt x="128766" y="533117"/>
                      <a:pt x="124561" y="522629"/>
                      <a:pt x="134623" y="514843"/>
                    </a:cubicBezTo>
                    <a:cubicBezTo>
                      <a:pt x="136539" y="513357"/>
                      <a:pt x="188562" y="449310"/>
                      <a:pt x="188689" y="449010"/>
                    </a:cubicBezTo>
                    <a:cubicBezTo>
                      <a:pt x="189536" y="447092"/>
                      <a:pt x="194005" y="446845"/>
                      <a:pt x="194551" y="445934"/>
                    </a:cubicBezTo>
                    <a:cubicBezTo>
                      <a:pt x="195989" y="443561"/>
                      <a:pt x="210106" y="425451"/>
                      <a:pt x="221356" y="414635"/>
                    </a:cubicBezTo>
                    <a:cubicBezTo>
                      <a:pt x="167518" y="366907"/>
                      <a:pt x="182782" y="368903"/>
                      <a:pt x="161538" y="358629"/>
                    </a:cubicBezTo>
                    <a:cubicBezTo>
                      <a:pt x="143539" y="349923"/>
                      <a:pt x="140235" y="326956"/>
                      <a:pt x="145182" y="320077"/>
                    </a:cubicBezTo>
                    <a:cubicBezTo>
                      <a:pt x="148258" y="315790"/>
                      <a:pt x="146306" y="308514"/>
                      <a:pt x="153187" y="306641"/>
                    </a:cubicBezTo>
                    <a:cubicBezTo>
                      <a:pt x="153747" y="304778"/>
                      <a:pt x="174190" y="275256"/>
                      <a:pt x="187638" y="264362"/>
                    </a:cubicBezTo>
                    <a:cubicBezTo>
                      <a:pt x="195029" y="258371"/>
                      <a:pt x="182900" y="259852"/>
                      <a:pt x="206952" y="242225"/>
                    </a:cubicBezTo>
                    <a:cubicBezTo>
                      <a:pt x="210944" y="239300"/>
                      <a:pt x="210807" y="241177"/>
                      <a:pt x="209797" y="239487"/>
                    </a:cubicBezTo>
                    <a:cubicBezTo>
                      <a:pt x="157747" y="152742"/>
                      <a:pt x="159490" y="165654"/>
                      <a:pt x="169156" y="135789"/>
                    </a:cubicBezTo>
                    <a:cubicBezTo>
                      <a:pt x="178445" y="135580"/>
                      <a:pt x="227573" y="84995"/>
                      <a:pt x="227746" y="84699"/>
                    </a:cubicBezTo>
                    <a:cubicBezTo>
                      <a:pt x="224196" y="82608"/>
                      <a:pt x="223368" y="83232"/>
                      <a:pt x="220910" y="80294"/>
                    </a:cubicBezTo>
                    <a:cubicBezTo>
                      <a:pt x="208614" y="65614"/>
                      <a:pt x="192995" y="62161"/>
                      <a:pt x="184639" y="49341"/>
                    </a:cubicBezTo>
                    <a:cubicBezTo>
                      <a:pt x="181749" y="44908"/>
                      <a:pt x="159604" y="22944"/>
                      <a:pt x="154962" y="21440"/>
                    </a:cubicBezTo>
                    <a:cubicBezTo>
                      <a:pt x="152541" y="20657"/>
                      <a:pt x="150543" y="16898"/>
                      <a:pt x="144590" y="9991"/>
                    </a:cubicBezTo>
                    <a:cubicBezTo>
                      <a:pt x="139507" y="4100"/>
                      <a:pt x="134710" y="6119"/>
                      <a:pt x="203976" y="3795"/>
                    </a:cubicBezTo>
                    <a:cubicBezTo>
                      <a:pt x="222854" y="22511"/>
                      <a:pt x="217033" y="21080"/>
                      <a:pt x="244280" y="41728"/>
                    </a:cubicBezTo>
                    <a:cubicBezTo>
                      <a:pt x="315503" y="95702"/>
                      <a:pt x="242059" y="114162"/>
                      <a:pt x="233712" y="127056"/>
                    </a:cubicBezTo>
                    <a:cubicBezTo>
                      <a:pt x="226044" y="138906"/>
                      <a:pt x="213906" y="147503"/>
                      <a:pt x="208818" y="161253"/>
                    </a:cubicBezTo>
                    <a:cubicBezTo>
                      <a:pt x="208723" y="161512"/>
                      <a:pt x="208445" y="161740"/>
                      <a:pt x="208263" y="161986"/>
                    </a:cubicBezTo>
                    <a:cubicBezTo>
                      <a:pt x="211226" y="164574"/>
                      <a:pt x="207822" y="177941"/>
                      <a:pt x="213324" y="185540"/>
                    </a:cubicBezTo>
                    <a:cubicBezTo>
                      <a:pt x="214043" y="186538"/>
                      <a:pt x="215240" y="187331"/>
                      <a:pt x="215595" y="188420"/>
                    </a:cubicBezTo>
                    <a:cubicBezTo>
                      <a:pt x="221670" y="206980"/>
                      <a:pt x="241499" y="213377"/>
                      <a:pt x="247151" y="246776"/>
                    </a:cubicBezTo>
                    <a:cubicBezTo>
                      <a:pt x="247493" y="248808"/>
                      <a:pt x="248098" y="252476"/>
                      <a:pt x="247479" y="252726"/>
                    </a:cubicBezTo>
                    <a:cubicBezTo>
                      <a:pt x="240370" y="255638"/>
                      <a:pt x="252226" y="254316"/>
                      <a:pt x="227232" y="275292"/>
                    </a:cubicBezTo>
                    <a:cubicBezTo>
                      <a:pt x="229384" y="285967"/>
                      <a:pt x="216318" y="286213"/>
                      <a:pt x="188685" y="324309"/>
                    </a:cubicBezTo>
                    <a:cubicBezTo>
                      <a:pt x="193791" y="328510"/>
                      <a:pt x="195402" y="327603"/>
                      <a:pt x="196107" y="329189"/>
                    </a:cubicBezTo>
                    <a:cubicBezTo>
                      <a:pt x="202706" y="344032"/>
                      <a:pt x="217797" y="351330"/>
                      <a:pt x="226986" y="364073"/>
                    </a:cubicBezTo>
                    <a:cubicBezTo>
                      <a:pt x="245176" y="389300"/>
                      <a:pt x="294955" y="423004"/>
                      <a:pt x="262711" y="433018"/>
                    </a:cubicBezTo>
                    <a:cubicBezTo>
                      <a:pt x="258652" y="445811"/>
                      <a:pt x="236293" y="461721"/>
                      <a:pt x="174385" y="534178"/>
                    </a:cubicBezTo>
                    <a:cubicBezTo>
                      <a:pt x="198196" y="556124"/>
                      <a:pt x="189376" y="550725"/>
                      <a:pt x="193518" y="553240"/>
                    </a:cubicBezTo>
                    <a:cubicBezTo>
                      <a:pt x="208773" y="562507"/>
                      <a:pt x="226235" y="587205"/>
                      <a:pt x="231146" y="589205"/>
                    </a:cubicBezTo>
                    <a:cubicBezTo>
                      <a:pt x="233030" y="589975"/>
                      <a:pt x="235278" y="591637"/>
                      <a:pt x="235901" y="593414"/>
                    </a:cubicBezTo>
                    <a:cubicBezTo>
                      <a:pt x="239756" y="604312"/>
                      <a:pt x="253860" y="603870"/>
                      <a:pt x="260231" y="620718"/>
                    </a:cubicBezTo>
                    <a:cubicBezTo>
                      <a:pt x="274899" y="624153"/>
                      <a:pt x="280724" y="642172"/>
                      <a:pt x="266976" y="651762"/>
                    </a:cubicBezTo>
                    <a:cubicBezTo>
                      <a:pt x="266703" y="651953"/>
                      <a:pt x="242496" y="678432"/>
                      <a:pt x="231450" y="692114"/>
                    </a:cubicBezTo>
                    <a:cubicBezTo>
                      <a:pt x="272064" y="692588"/>
                      <a:pt x="312763" y="693121"/>
                      <a:pt x="353386" y="693695"/>
                    </a:cubicBezTo>
                    <a:cubicBezTo>
                      <a:pt x="366370" y="681234"/>
                      <a:pt x="381497" y="667065"/>
                      <a:pt x="382635" y="6650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25"/>
              <p:cNvSpPr/>
              <p:nvPr/>
            </p:nvSpPr>
            <p:spPr>
              <a:xfrm>
                <a:off x="1420052" y="2662217"/>
                <a:ext cx="251065" cy="677329"/>
              </a:xfrm>
              <a:custGeom>
                <a:avLst/>
                <a:gdLst/>
                <a:ahLst/>
                <a:cxnLst/>
                <a:rect l="l" t="t" r="r" b="b"/>
                <a:pathLst>
                  <a:path w="251065" h="677329" extrusionOk="0">
                    <a:moveTo>
                      <a:pt x="226954" y="642473"/>
                    </a:moveTo>
                    <a:cubicBezTo>
                      <a:pt x="228015" y="640627"/>
                      <a:pt x="232456" y="640896"/>
                      <a:pt x="233112" y="640040"/>
                    </a:cubicBezTo>
                    <a:cubicBezTo>
                      <a:pt x="238300" y="633247"/>
                      <a:pt x="245509" y="628454"/>
                      <a:pt x="250997" y="621975"/>
                    </a:cubicBezTo>
                    <a:cubicBezTo>
                      <a:pt x="240348" y="608303"/>
                      <a:pt x="240129" y="614631"/>
                      <a:pt x="239401" y="612148"/>
                    </a:cubicBezTo>
                    <a:cubicBezTo>
                      <a:pt x="235929" y="600394"/>
                      <a:pt x="217183" y="591811"/>
                      <a:pt x="216091" y="587952"/>
                    </a:cubicBezTo>
                    <a:cubicBezTo>
                      <a:pt x="212286" y="574512"/>
                      <a:pt x="191411" y="558525"/>
                      <a:pt x="186405" y="551791"/>
                    </a:cubicBezTo>
                    <a:cubicBezTo>
                      <a:pt x="182313" y="546283"/>
                      <a:pt x="179419" y="539645"/>
                      <a:pt x="172761" y="536397"/>
                    </a:cubicBezTo>
                    <a:cubicBezTo>
                      <a:pt x="171769" y="534297"/>
                      <a:pt x="154675" y="506765"/>
                      <a:pt x="164405" y="501075"/>
                    </a:cubicBezTo>
                    <a:cubicBezTo>
                      <a:pt x="168132" y="498892"/>
                      <a:pt x="166330" y="493776"/>
                      <a:pt x="171127" y="493439"/>
                    </a:cubicBezTo>
                    <a:cubicBezTo>
                      <a:pt x="217019" y="430868"/>
                      <a:pt x="199976" y="454759"/>
                      <a:pt x="215454" y="437925"/>
                    </a:cubicBezTo>
                    <a:cubicBezTo>
                      <a:pt x="225480" y="427027"/>
                      <a:pt x="227400" y="417811"/>
                      <a:pt x="239246" y="410211"/>
                    </a:cubicBezTo>
                    <a:cubicBezTo>
                      <a:pt x="243388" y="407551"/>
                      <a:pt x="241781" y="403938"/>
                      <a:pt x="251065" y="396953"/>
                    </a:cubicBezTo>
                    <a:cubicBezTo>
                      <a:pt x="228529" y="374311"/>
                      <a:pt x="172283" y="325211"/>
                      <a:pt x="170349" y="311735"/>
                    </a:cubicBezTo>
                    <a:cubicBezTo>
                      <a:pt x="159039" y="292454"/>
                      <a:pt x="169930" y="286992"/>
                      <a:pt x="178176" y="275766"/>
                    </a:cubicBezTo>
                    <a:cubicBezTo>
                      <a:pt x="185235" y="266153"/>
                      <a:pt x="222653" y="217801"/>
                      <a:pt x="233803" y="213167"/>
                    </a:cubicBezTo>
                    <a:cubicBezTo>
                      <a:pt x="239510" y="210794"/>
                      <a:pt x="237303" y="204666"/>
                      <a:pt x="239797" y="204753"/>
                    </a:cubicBezTo>
                    <a:cubicBezTo>
                      <a:pt x="243688" y="204885"/>
                      <a:pt x="243743" y="201891"/>
                      <a:pt x="244207" y="199623"/>
                    </a:cubicBezTo>
                    <a:cubicBezTo>
                      <a:pt x="233266" y="189704"/>
                      <a:pt x="233853" y="189882"/>
                      <a:pt x="226067" y="181185"/>
                    </a:cubicBezTo>
                    <a:cubicBezTo>
                      <a:pt x="218963" y="173253"/>
                      <a:pt x="157674" y="155685"/>
                      <a:pt x="186377" y="117147"/>
                    </a:cubicBezTo>
                    <a:cubicBezTo>
                      <a:pt x="191438" y="110349"/>
                      <a:pt x="189149" y="104149"/>
                      <a:pt x="195466" y="102814"/>
                    </a:cubicBezTo>
                    <a:cubicBezTo>
                      <a:pt x="195994" y="102704"/>
                      <a:pt x="193786" y="105215"/>
                      <a:pt x="207858" y="81957"/>
                    </a:cubicBezTo>
                    <a:cubicBezTo>
                      <a:pt x="210257" y="77993"/>
                      <a:pt x="209255" y="85018"/>
                      <a:pt x="227063" y="62339"/>
                    </a:cubicBezTo>
                    <a:cubicBezTo>
                      <a:pt x="231919" y="56161"/>
                      <a:pt x="184552" y="30315"/>
                      <a:pt x="163336" y="0"/>
                    </a:cubicBezTo>
                    <a:cubicBezTo>
                      <a:pt x="124734" y="1007"/>
                      <a:pt x="87534" y="1968"/>
                      <a:pt x="52064" y="2884"/>
                    </a:cubicBezTo>
                    <a:cubicBezTo>
                      <a:pt x="56756" y="7321"/>
                      <a:pt x="63086" y="12802"/>
                      <a:pt x="71983" y="19545"/>
                    </a:cubicBezTo>
                    <a:cubicBezTo>
                      <a:pt x="145751" y="75446"/>
                      <a:pt x="68916" y="95351"/>
                      <a:pt x="61102" y="107429"/>
                    </a:cubicBezTo>
                    <a:cubicBezTo>
                      <a:pt x="53201" y="119634"/>
                      <a:pt x="40704" y="128486"/>
                      <a:pt x="35471" y="142660"/>
                    </a:cubicBezTo>
                    <a:cubicBezTo>
                      <a:pt x="35370" y="142929"/>
                      <a:pt x="35084" y="143161"/>
                      <a:pt x="34902" y="143416"/>
                    </a:cubicBezTo>
                    <a:cubicBezTo>
                      <a:pt x="37965" y="146090"/>
                      <a:pt x="34424" y="159822"/>
                      <a:pt x="40113" y="167676"/>
                    </a:cubicBezTo>
                    <a:cubicBezTo>
                      <a:pt x="40850" y="168706"/>
                      <a:pt x="42088" y="169522"/>
                      <a:pt x="42452" y="170642"/>
                    </a:cubicBezTo>
                    <a:cubicBezTo>
                      <a:pt x="45478" y="179891"/>
                      <a:pt x="52796" y="186360"/>
                      <a:pt x="57666" y="194406"/>
                    </a:cubicBezTo>
                    <a:cubicBezTo>
                      <a:pt x="64533" y="205759"/>
                      <a:pt x="70504" y="203600"/>
                      <a:pt x="70723" y="219254"/>
                    </a:cubicBezTo>
                    <a:cubicBezTo>
                      <a:pt x="72862" y="220352"/>
                      <a:pt x="73071" y="222115"/>
                      <a:pt x="73417" y="227505"/>
                    </a:cubicBezTo>
                    <a:cubicBezTo>
                      <a:pt x="73494" y="228612"/>
                      <a:pt x="74759" y="229610"/>
                      <a:pt x="74951" y="230744"/>
                    </a:cubicBezTo>
                    <a:cubicBezTo>
                      <a:pt x="75306" y="232840"/>
                      <a:pt x="75924" y="236617"/>
                      <a:pt x="75292" y="236876"/>
                    </a:cubicBezTo>
                    <a:cubicBezTo>
                      <a:pt x="68001" y="239861"/>
                      <a:pt x="80180" y="238512"/>
                      <a:pt x="54435" y="260116"/>
                    </a:cubicBezTo>
                    <a:cubicBezTo>
                      <a:pt x="56660" y="271119"/>
                      <a:pt x="43212" y="271337"/>
                      <a:pt x="14732" y="310605"/>
                    </a:cubicBezTo>
                    <a:cubicBezTo>
                      <a:pt x="19988" y="314929"/>
                      <a:pt x="21654" y="313995"/>
                      <a:pt x="22377" y="315630"/>
                    </a:cubicBezTo>
                    <a:cubicBezTo>
                      <a:pt x="29177" y="330920"/>
                      <a:pt x="44714" y="338437"/>
                      <a:pt x="54180" y="351558"/>
                    </a:cubicBezTo>
                    <a:cubicBezTo>
                      <a:pt x="72916" y="377541"/>
                      <a:pt x="124183" y="412257"/>
                      <a:pt x="90975" y="422571"/>
                    </a:cubicBezTo>
                    <a:cubicBezTo>
                      <a:pt x="86788" y="435765"/>
                      <a:pt x="64028" y="451825"/>
                      <a:pt x="0" y="526766"/>
                    </a:cubicBezTo>
                    <a:cubicBezTo>
                      <a:pt x="20739" y="545882"/>
                      <a:pt x="17508" y="545067"/>
                      <a:pt x="19706" y="546397"/>
                    </a:cubicBezTo>
                    <a:cubicBezTo>
                      <a:pt x="35416" y="555942"/>
                      <a:pt x="53402" y="581378"/>
                      <a:pt x="58462" y="583441"/>
                    </a:cubicBezTo>
                    <a:cubicBezTo>
                      <a:pt x="60401" y="584234"/>
                      <a:pt x="62717" y="585947"/>
                      <a:pt x="63364" y="587774"/>
                    </a:cubicBezTo>
                    <a:cubicBezTo>
                      <a:pt x="67346" y="599036"/>
                      <a:pt x="81827" y="598476"/>
                      <a:pt x="88422" y="615893"/>
                    </a:cubicBezTo>
                    <a:cubicBezTo>
                      <a:pt x="103535" y="619429"/>
                      <a:pt x="109529" y="637994"/>
                      <a:pt x="95371" y="647867"/>
                    </a:cubicBezTo>
                    <a:cubicBezTo>
                      <a:pt x="95253" y="647949"/>
                      <a:pt x="79324" y="665512"/>
                      <a:pt x="68784" y="677330"/>
                    </a:cubicBezTo>
                    <a:cubicBezTo>
                      <a:pt x="108874" y="676970"/>
                      <a:pt x="149978" y="676765"/>
                      <a:pt x="191889" y="676692"/>
                    </a:cubicBezTo>
                    <a:cubicBezTo>
                      <a:pt x="204895" y="664049"/>
                      <a:pt x="225684" y="644687"/>
                      <a:pt x="226954" y="6424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5" name="Google Shape;2385;p25"/>
              <p:cNvSpPr/>
              <p:nvPr/>
            </p:nvSpPr>
            <p:spPr>
              <a:xfrm>
                <a:off x="2266739" y="2639565"/>
                <a:ext cx="228782" cy="708528"/>
              </a:xfrm>
              <a:custGeom>
                <a:avLst/>
                <a:gdLst/>
                <a:ahLst/>
                <a:cxnLst/>
                <a:rect l="l" t="t" r="r" b="b"/>
                <a:pathLst>
                  <a:path w="228782" h="708528" extrusionOk="0">
                    <a:moveTo>
                      <a:pt x="224601" y="658318"/>
                    </a:moveTo>
                    <a:cubicBezTo>
                      <a:pt x="223732" y="656610"/>
                      <a:pt x="165889" y="599761"/>
                      <a:pt x="150379" y="586312"/>
                    </a:cubicBezTo>
                    <a:cubicBezTo>
                      <a:pt x="147248" y="583596"/>
                      <a:pt x="138728" y="567769"/>
                      <a:pt x="128402" y="560712"/>
                    </a:cubicBezTo>
                    <a:cubicBezTo>
                      <a:pt x="123032" y="557044"/>
                      <a:pt x="124261" y="554438"/>
                      <a:pt x="126432" y="549864"/>
                    </a:cubicBezTo>
                    <a:cubicBezTo>
                      <a:pt x="124388" y="541486"/>
                      <a:pt x="127924" y="531158"/>
                      <a:pt x="137650" y="526980"/>
                    </a:cubicBezTo>
                    <a:cubicBezTo>
                      <a:pt x="151476" y="503316"/>
                      <a:pt x="186250" y="467862"/>
                      <a:pt x="188962" y="461684"/>
                    </a:cubicBezTo>
                    <a:cubicBezTo>
                      <a:pt x="189832" y="459707"/>
                      <a:pt x="194433" y="459452"/>
                      <a:pt x="195001" y="458513"/>
                    </a:cubicBezTo>
                    <a:cubicBezTo>
                      <a:pt x="196476" y="456080"/>
                      <a:pt x="211021" y="437410"/>
                      <a:pt x="222613" y="426275"/>
                    </a:cubicBezTo>
                    <a:cubicBezTo>
                      <a:pt x="217142" y="421423"/>
                      <a:pt x="189112" y="396489"/>
                      <a:pt x="185158" y="390106"/>
                    </a:cubicBezTo>
                    <a:cubicBezTo>
                      <a:pt x="172797" y="370151"/>
                      <a:pt x="154912" y="367395"/>
                      <a:pt x="151640" y="362533"/>
                    </a:cubicBezTo>
                    <a:cubicBezTo>
                      <a:pt x="145673" y="353663"/>
                      <a:pt x="137891" y="337590"/>
                      <a:pt x="144153" y="328883"/>
                    </a:cubicBezTo>
                    <a:cubicBezTo>
                      <a:pt x="147325" y="324469"/>
                      <a:pt x="145314" y="316974"/>
                      <a:pt x="152395" y="315047"/>
                    </a:cubicBezTo>
                    <a:cubicBezTo>
                      <a:pt x="154206" y="308992"/>
                      <a:pt x="159667" y="305593"/>
                      <a:pt x="162899" y="300582"/>
                    </a:cubicBezTo>
                    <a:cubicBezTo>
                      <a:pt x="180097" y="273925"/>
                      <a:pt x="190218" y="271798"/>
                      <a:pt x="190714" y="267829"/>
                    </a:cubicBezTo>
                    <a:cubicBezTo>
                      <a:pt x="191930" y="258194"/>
                      <a:pt x="202624" y="250950"/>
                      <a:pt x="211308" y="246708"/>
                    </a:cubicBezTo>
                    <a:cubicBezTo>
                      <a:pt x="209656" y="244653"/>
                      <a:pt x="183765" y="199582"/>
                      <a:pt x="176488" y="192575"/>
                    </a:cubicBezTo>
                    <a:cubicBezTo>
                      <a:pt x="166298" y="182761"/>
                      <a:pt x="168342" y="174392"/>
                      <a:pt x="163463" y="161571"/>
                    </a:cubicBezTo>
                    <a:cubicBezTo>
                      <a:pt x="162116" y="158036"/>
                      <a:pt x="163722" y="154847"/>
                      <a:pt x="168829" y="139074"/>
                    </a:cubicBezTo>
                    <a:cubicBezTo>
                      <a:pt x="177776" y="138869"/>
                      <a:pt x="201186" y="113415"/>
                      <a:pt x="205756" y="108868"/>
                    </a:cubicBezTo>
                    <a:cubicBezTo>
                      <a:pt x="229221" y="85524"/>
                      <a:pt x="232292" y="87196"/>
                      <a:pt x="225830" y="84799"/>
                    </a:cubicBezTo>
                    <a:cubicBezTo>
                      <a:pt x="219814" y="82567"/>
                      <a:pt x="227842" y="82508"/>
                      <a:pt x="197700" y="62389"/>
                    </a:cubicBezTo>
                    <a:cubicBezTo>
                      <a:pt x="190437" y="57546"/>
                      <a:pt x="157224" y="19039"/>
                      <a:pt x="150788" y="18433"/>
                    </a:cubicBezTo>
                    <a:cubicBezTo>
                      <a:pt x="146260" y="12843"/>
                      <a:pt x="140922" y="7599"/>
                      <a:pt x="139024" y="0"/>
                    </a:cubicBezTo>
                    <a:cubicBezTo>
                      <a:pt x="104154" y="1034"/>
                      <a:pt x="68752" y="2068"/>
                      <a:pt x="32999" y="3098"/>
                    </a:cubicBezTo>
                    <a:cubicBezTo>
                      <a:pt x="101233" y="73756"/>
                      <a:pt x="93168" y="65491"/>
                      <a:pt x="98680" y="74981"/>
                    </a:cubicBezTo>
                    <a:cubicBezTo>
                      <a:pt x="98520" y="76512"/>
                      <a:pt x="98274" y="76330"/>
                      <a:pt x="98425" y="77036"/>
                    </a:cubicBezTo>
                    <a:cubicBezTo>
                      <a:pt x="100113" y="84859"/>
                      <a:pt x="94106" y="84986"/>
                      <a:pt x="97282" y="89383"/>
                    </a:cubicBezTo>
                    <a:cubicBezTo>
                      <a:pt x="83129" y="97934"/>
                      <a:pt x="77272" y="104773"/>
                      <a:pt x="55277" y="127088"/>
                    </a:cubicBezTo>
                    <a:cubicBezTo>
                      <a:pt x="39498" y="143093"/>
                      <a:pt x="19073" y="149507"/>
                      <a:pt x="4201" y="170023"/>
                    </a:cubicBezTo>
                    <a:cubicBezTo>
                      <a:pt x="2872" y="171859"/>
                      <a:pt x="1516" y="173508"/>
                      <a:pt x="0" y="174816"/>
                    </a:cubicBezTo>
                    <a:cubicBezTo>
                      <a:pt x="2603" y="180520"/>
                      <a:pt x="5985" y="185841"/>
                      <a:pt x="12060" y="189066"/>
                    </a:cubicBezTo>
                    <a:cubicBezTo>
                      <a:pt x="21335" y="193996"/>
                      <a:pt x="47130" y="254818"/>
                      <a:pt x="78691" y="263638"/>
                    </a:cubicBezTo>
                    <a:cubicBezTo>
                      <a:pt x="79333" y="265182"/>
                      <a:pt x="80498" y="268882"/>
                      <a:pt x="82651" y="271032"/>
                    </a:cubicBezTo>
                    <a:cubicBezTo>
                      <a:pt x="77185" y="298541"/>
                      <a:pt x="78332" y="295753"/>
                      <a:pt x="78041" y="295803"/>
                    </a:cubicBezTo>
                    <a:cubicBezTo>
                      <a:pt x="71765" y="296883"/>
                      <a:pt x="72593" y="304824"/>
                      <a:pt x="67314" y="306773"/>
                    </a:cubicBezTo>
                    <a:cubicBezTo>
                      <a:pt x="60469" y="309302"/>
                      <a:pt x="65453" y="309443"/>
                      <a:pt x="54271" y="316077"/>
                    </a:cubicBezTo>
                    <a:cubicBezTo>
                      <a:pt x="47995" y="319799"/>
                      <a:pt x="10727" y="361376"/>
                      <a:pt x="3609" y="370784"/>
                    </a:cubicBezTo>
                    <a:cubicBezTo>
                      <a:pt x="8551" y="374766"/>
                      <a:pt x="10090" y="373914"/>
                      <a:pt x="10781" y="375468"/>
                    </a:cubicBezTo>
                    <a:cubicBezTo>
                      <a:pt x="17180" y="389869"/>
                      <a:pt x="84380" y="450381"/>
                      <a:pt x="87457" y="464614"/>
                    </a:cubicBezTo>
                    <a:cubicBezTo>
                      <a:pt x="90283" y="477685"/>
                      <a:pt x="59509" y="503134"/>
                      <a:pt x="39139" y="531312"/>
                    </a:cubicBezTo>
                    <a:cubicBezTo>
                      <a:pt x="25176" y="550634"/>
                      <a:pt x="21572" y="546151"/>
                      <a:pt x="16670" y="554302"/>
                    </a:cubicBezTo>
                    <a:cubicBezTo>
                      <a:pt x="39853" y="584708"/>
                      <a:pt x="55167" y="589861"/>
                      <a:pt x="62881" y="606973"/>
                    </a:cubicBezTo>
                    <a:cubicBezTo>
                      <a:pt x="66194" y="614317"/>
                      <a:pt x="79429" y="616167"/>
                      <a:pt x="83420" y="627051"/>
                    </a:cubicBezTo>
                    <a:cubicBezTo>
                      <a:pt x="85022" y="631397"/>
                      <a:pt x="105415" y="632358"/>
                      <a:pt x="94943" y="646382"/>
                    </a:cubicBezTo>
                    <a:cubicBezTo>
                      <a:pt x="91093" y="667931"/>
                      <a:pt x="80480" y="666983"/>
                      <a:pt x="38183" y="706096"/>
                    </a:cubicBezTo>
                    <a:cubicBezTo>
                      <a:pt x="85600" y="706893"/>
                      <a:pt x="132498" y="707713"/>
                      <a:pt x="178591" y="708529"/>
                    </a:cubicBezTo>
                    <a:cubicBezTo>
                      <a:pt x="202365" y="682355"/>
                      <a:pt x="211458" y="668901"/>
                      <a:pt x="224601" y="6583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25"/>
              <p:cNvSpPr/>
              <p:nvPr/>
            </p:nvSpPr>
            <p:spPr>
              <a:xfrm>
                <a:off x="944222" y="2669702"/>
                <a:ext cx="203512" cy="690414"/>
              </a:xfrm>
              <a:custGeom>
                <a:avLst/>
                <a:gdLst/>
                <a:ahLst/>
                <a:cxnLst/>
                <a:rect l="l" t="t" r="r" b="b"/>
                <a:pathLst>
                  <a:path w="203512" h="690414" extrusionOk="0">
                    <a:moveTo>
                      <a:pt x="178640" y="644391"/>
                    </a:moveTo>
                    <a:cubicBezTo>
                      <a:pt x="179728" y="642491"/>
                      <a:pt x="184306" y="642769"/>
                      <a:pt x="184979" y="641885"/>
                    </a:cubicBezTo>
                    <a:cubicBezTo>
                      <a:pt x="190322" y="634887"/>
                      <a:pt x="197750" y="629953"/>
                      <a:pt x="203397" y="623283"/>
                    </a:cubicBezTo>
                    <a:cubicBezTo>
                      <a:pt x="192429" y="609201"/>
                      <a:pt x="192206" y="615720"/>
                      <a:pt x="191456" y="613164"/>
                    </a:cubicBezTo>
                    <a:cubicBezTo>
                      <a:pt x="187878" y="601059"/>
                      <a:pt x="168569" y="592216"/>
                      <a:pt x="167444" y="588239"/>
                    </a:cubicBezTo>
                    <a:cubicBezTo>
                      <a:pt x="163526" y="574398"/>
                      <a:pt x="142027" y="557928"/>
                      <a:pt x="136866" y="550994"/>
                    </a:cubicBezTo>
                    <a:cubicBezTo>
                      <a:pt x="132647" y="545322"/>
                      <a:pt x="129671" y="538483"/>
                      <a:pt x="122831" y="535149"/>
                    </a:cubicBezTo>
                    <a:cubicBezTo>
                      <a:pt x="105910" y="499166"/>
                      <a:pt x="107635" y="508906"/>
                      <a:pt x="125780" y="484710"/>
                    </a:cubicBezTo>
                    <a:cubicBezTo>
                      <a:pt x="142746" y="462090"/>
                      <a:pt x="135983" y="467903"/>
                      <a:pt x="138468" y="465999"/>
                    </a:cubicBezTo>
                    <a:cubicBezTo>
                      <a:pt x="144248" y="461561"/>
                      <a:pt x="147579" y="455306"/>
                      <a:pt x="151698" y="449524"/>
                    </a:cubicBezTo>
                    <a:cubicBezTo>
                      <a:pt x="157710" y="441091"/>
                      <a:pt x="167117" y="435775"/>
                      <a:pt x="174908" y="423278"/>
                    </a:cubicBezTo>
                    <a:cubicBezTo>
                      <a:pt x="185926" y="405592"/>
                      <a:pt x="192115" y="406293"/>
                      <a:pt x="193950" y="402535"/>
                    </a:cubicBezTo>
                    <a:cubicBezTo>
                      <a:pt x="202200" y="385618"/>
                      <a:pt x="208495" y="396849"/>
                      <a:pt x="198027" y="386584"/>
                    </a:cubicBezTo>
                    <a:cubicBezTo>
                      <a:pt x="183428" y="372270"/>
                      <a:pt x="155439" y="344437"/>
                      <a:pt x="139802" y="330870"/>
                    </a:cubicBezTo>
                    <a:cubicBezTo>
                      <a:pt x="134745" y="326482"/>
                      <a:pt x="135451" y="319890"/>
                      <a:pt x="122408" y="312578"/>
                    </a:cubicBezTo>
                    <a:cubicBezTo>
                      <a:pt x="118817" y="302628"/>
                      <a:pt x="122977" y="308327"/>
                      <a:pt x="117629" y="299097"/>
                    </a:cubicBezTo>
                    <a:cubicBezTo>
                      <a:pt x="112964" y="291046"/>
                      <a:pt x="115031" y="278928"/>
                      <a:pt x="124292" y="273032"/>
                    </a:cubicBezTo>
                    <a:cubicBezTo>
                      <a:pt x="126353" y="269447"/>
                      <a:pt x="140116" y="248786"/>
                      <a:pt x="147711" y="242111"/>
                    </a:cubicBezTo>
                    <a:cubicBezTo>
                      <a:pt x="155949" y="234876"/>
                      <a:pt x="167954" y="217883"/>
                      <a:pt x="168259" y="217819"/>
                    </a:cubicBezTo>
                    <a:cubicBezTo>
                      <a:pt x="177079" y="215992"/>
                      <a:pt x="178076" y="205404"/>
                      <a:pt x="185694" y="202238"/>
                    </a:cubicBezTo>
                    <a:cubicBezTo>
                      <a:pt x="188206" y="201190"/>
                      <a:pt x="189776" y="199495"/>
                      <a:pt x="189972" y="196525"/>
                    </a:cubicBezTo>
                    <a:cubicBezTo>
                      <a:pt x="190350" y="190825"/>
                      <a:pt x="194587" y="197162"/>
                      <a:pt x="196403" y="188287"/>
                    </a:cubicBezTo>
                    <a:cubicBezTo>
                      <a:pt x="185102" y="178046"/>
                      <a:pt x="185735" y="178251"/>
                      <a:pt x="177721" y="169298"/>
                    </a:cubicBezTo>
                    <a:cubicBezTo>
                      <a:pt x="170844" y="161612"/>
                      <a:pt x="107430" y="142837"/>
                      <a:pt x="136843" y="103342"/>
                    </a:cubicBezTo>
                    <a:cubicBezTo>
                      <a:pt x="142059" y="96340"/>
                      <a:pt x="139697" y="89952"/>
                      <a:pt x="146205" y="88581"/>
                    </a:cubicBezTo>
                    <a:cubicBezTo>
                      <a:pt x="146510" y="88522"/>
                      <a:pt x="158565" y="66521"/>
                      <a:pt x="160222" y="65687"/>
                    </a:cubicBezTo>
                    <a:cubicBezTo>
                      <a:pt x="170903" y="60330"/>
                      <a:pt x="176069" y="48726"/>
                      <a:pt x="180770" y="44899"/>
                    </a:cubicBezTo>
                    <a:cubicBezTo>
                      <a:pt x="180483" y="44662"/>
                      <a:pt x="144730" y="14565"/>
                      <a:pt x="133539" y="5144"/>
                    </a:cubicBezTo>
                    <a:cubicBezTo>
                      <a:pt x="108573" y="4674"/>
                      <a:pt x="76866" y="1339"/>
                      <a:pt x="45555" y="0"/>
                    </a:cubicBezTo>
                    <a:cubicBezTo>
                      <a:pt x="64423" y="19499"/>
                      <a:pt x="105455" y="42826"/>
                      <a:pt x="100759" y="62421"/>
                    </a:cubicBezTo>
                    <a:cubicBezTo>
                      <a:pt x="103157" y="81815"/>
                      <a:pt x="61224" y="103538"/>
                      <a:pt x="59394" y="106367"/>
                    </a:cubicBezTo>
                    <a:cubicBezTo>
                      <a:pt x="51721" y="118217"/>
                      <a:pt x="39588" y="126814"/>
                      <a:pt x="34496" y="140578"/>
                    </a:cubicBezTo>
                    <a:cubicBezTo>
                      <a:pt x="34400" y="140837"/>
                      <a:pt x="34123" y="141065"/>
                      <a:pt x="33941" y="141311"/>
                    </a:cubicBezTo>
                    <a:cubicBezTo>
                      <a:pt x="36899" y="143890"/>
                      <a:pt x="33499" y="157266"/>
                      <a:pt x="39001" y="164865"/>
                    </a:cubicBezTo>
                    <a:cubicBezTo>
                      <a:pt x="56960" y="189677"/>
                      <a:pt x="69334" y="205363"/>
                      <a:pt x="72834" y="226097"/>
                    </a:cubicBezTo>
                    <a:cubicBezTo>
                      <a:pt x="73175" y="228129"/>
                      <a:pt x="73780" y="231797"/>
                      <a:pt x="73161" y="232047"/>
                    </a:cubicBezTo>
                    <a:cubicBezTo>
                      <a:pt x="66053" y="234958"/>
                      <a:pt x="77908" y="233637"/>
                      <a:pt x="52914" y="254613"/>
                    </a:cubicBezTo>
                    <a:cubicBezTo>
                      <a:pt x="55062" y="265242"/>
                      <a:pt x="41832" y="265761"/>
                      <a:pt x="14367" y="303630"/>
                    </a:cubicBezTo>
                    <a:cubicBezTo>
                      <a:pt x="19473" y="307830"/>
                      <a:pt x="21080" y="306924"/>
                      <a:pt x="21789" y="308509"/>
                    </a:cubicBezTo>
                    <a:cubicBezTo>
                      <a:pt x="24957" y="315644"/>
                      <a:pt x="83902" y="377313"/>
                      <a:pt x="92153" y="386616"/>
                    </a:cubicBezTo>
                    <a:cubicBezTo>
                      <a:pt x="103576" y="399505"/>
                      <a:pt x="98406" y="409232"/>
                      <a:pt x="88393" y="412339"/>
                    </a:cubicBezTo>
                    <a:cubicBezTo>
                      <a:pt x="86113" y="419537"/>
                      <a:pt x="84307" y="418198"/>
                      <a:pt x="77430" y="428175"/>
                    </a:cubicBezTo>
                    <a:cubicBezTo>
                      <a:pt x="65752" y="445128"/>
                      <a:pt x="54579" y="447957"/>
                      <a:pt x="54156" y="450527"/>
                    </a:cubicBezTo>
                    <a:cubicBezTo>
                      <a:pt x="53273" y="455875"/>
                      <a:pt x="14071" y="494200"/>
                      <a:pt x="7877" y="505426"/>
                    </a:cubicBezTo>
                    <a:cubicBezTo>
                      <a:pt x="-1047" y="521595"/>
                      <a:pt x="-6909" y="502646"/>
                      <a:pt x="16128" y="529239"/>
                    </a:cubicBezTo>
                    <a:cubicBezTo>
                      <a:pt x="17120" y="530383"/>
                      <a:pt x="17962" y="531809"/>
                      <a:pt x="19200" y="532565"/>
                    </a:cubicBezTo>
                    <a:cubicBezTo>
                      <a:pt x="34455" y="541832"/>
                      <a:pt x="51917" y="566530"/>
                      <a:pt x="56828" y="568530"/>
                    </a:cubicBezTo>
                    <a:cubicBezTo>
                      <a:pt x="58712" y="569300"/>
                      <a:pt x="60955" y="570963"/>
                      <a:pt x="61583" y="572739"/>
                    </a:cubicBezTo>
                    <a:cubicBezTo>
                      <a:pt x="65447" y="583674"/>
                      <a:pt x="79510" y="583127"/>
                      <a:pt x="85913" y="600043"/>
                    </a:cubicBezTo>
                    <a:cubicBezTo>
                      <a:pt x="100586" y="603478"/>
                      <a:pt x="106406" y="621497"/>
                      <a:pt x="92658" y="631087"/>
                    </a:cubicBezTo>
                    <a:cubicBezTo>
                      <a:pt x="91506" y="631889"/>
                      <a:pt x="53592" y="675394"/>
                      <a:pt x="39588" y="690415"/>
                    </a:cubicBezTo>
                    <a:cubicBezTo>
                      <a:pt x="69561" y="687207"/>
                      <a:pt x="103207" y="684437"/>
                      <a:pt x="140052" y="682050"/>
                    </a:cubicBezTo>
                    <a:cubicBezTo>
                      <a:pt x="156549" y="665566"/>
                      <a:pt x="176556" y="648017"/>
                      <a:pt x="178640" y="64439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25"/>
              <p:cNvSpPr/>
              <p:nvPr/>
            </p:nvSpPr>
            <p:spPr>
              <a:xfrm>
                <a:off x="2926938" y="3084506"/>
                <a:ext cx="179345" cy="272412"/>
              </a:xfrm>
              <a:custGeom>
                <a:avLst/>
                <a:gdLst/>
                <a:ahLst/>
                <a:cxnLst/>
                <a:rect l="l" t="t" r="r" b="b"/>
                <a:pathLst>
                  <a:path w="179345" h="272412" extrusionOk="0">
                    <a:moveTo>
                      <a:pt x="86917" y="160059"/>
                    </a:moveTo>
                    <a:cubicBezTo>
                      <a:pt x="185159" y="103588"/>
                      <a:pt x="175711" y="111351"/>
                      <a:pt x="147386" y="69774"/>
                    </a:cubicBezTo>
                    <a:cubicBezTo>
                      <a:pt x="129246" y="44689"/>
                      <a:pt x="108397" y="22023"/>
                      <a:pt x="86821" y="0"/>
                    </a:cubicBezTo>
                    <a:cubicBezTo>
                      <a:pt x="82384" y="6729"/>
                      <a:pt x="71475" y="24146"/>
                      <a:pt x="56261" y="33418"/>
                    </a:cubicBezTo>
                    <a:cubicBezTo>
                      <a:pt x="51774" y="36151"/>
                      <a:pt x="55578" y="39454"/>
                      <a:pt x="46463" y="45810"/>
                    </a:cubicBezTo>
                    <a:cubicBezTo>
                      <a:pt x="44560" y="47140"/>
                      <a:pt x="2168" y="96249"/>
                      <a:pt x="1890" y="96545"/>
                    </a:cubicBezTo>
                    <a:cubicBezTo>
                      <a:pt x="-1382" y="100094"/>
                      <a:pt x="-1414" y="96786"/>
                      <a:pt x="10068" y="107702"/>
                    </a:cubicBezTo>
                    <a:cubicBezTo>
                      <a:pt x="13345" y="110814"/>
                      <a:pt x="17286" y="116732"/>
                      <a:pt x="18970" y="117753"/>
                    </a:cubicBezTo>
                    <a:cubicBezTo>
                      <a:pt x="34225" y="127019"/>
                      <a:pt x="51687" y="151717"/>
                      <a:pt x="56598" y="153717"/>
                    </a:cubicBezTo>
                    <a:cubicBezTo>
                      <a:pt x="58482" y="154487"/>
                      <a:pt x="60730" y="156150"/>
                      <a:pt x="61354" y="157927"/>
                    </a:cubicBezTo>
                    <a:cubicBezTo>
                      <a:pt x="65163" y="168697"/>
                      <a:pt x="79262" y="168269"/>
                      <a:pt x="85683" y="185230"/>
                    </a:cubicBezTo>
                    <a:cubicBezTo>
                      <a:pt x="100356" y="188666"/>
                      <a:pt x="106177" y="206684"/>
                      <a:pt x="92428" y="216270"/>
                    </a:cubicBezTo>
                    <a:cubicBezTo>
                      <a:pt x="91354" y="217017"/>
                      <a:pt x="50864" y="263223"/>
                      <a:pt x="43168" y="271884"/>
                    </a:cubicBezTo>
                    <a:cubicBezTo>
                      <a:pt x="74952" y="272171"/>
                      <a:pt x="104898" y="272358"/>
                      <a:pt x="132700" y="272413"/>
                    </a:cubicBezTo>
                    <a:cubicBezTo>
                      <a:pt x="224844" y="250002"/>
                      <a:pt x="164930" y="214265"/>
                      <a:pt x="86917" y="16005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25"/>
              <p:cNvSpPr/>
              <p:nvPr/>
            </p:nvSpPr>
            <p:spPr>
              <a:xfrm>
                <a:off x="1713971" y="2656030"/>
                <a:ext cx="148848" cy="683475"/>
              </a:xfrm>
              <a:custGeom>
                <a:avLst/>
                <a:gdLst/>
                <a:ahLst/>
                <a:cxnLst/>
                <a:rect l="l" t="t" r="r" b="b"/>
                <a:pathLst>
                  <a:path w="148848" h="683475" extrusionOk="0">
                    <a:moveTo>
                      <a:pt x="143683" y="644290"/>
                    </a:moveTo>
                    <a:cubicBezTo>
                      <a:pt x="146787" y="633743"/>
                      <a:pt x="152708" y="628431"/>
                      <a:pt x="140120" y="623119"/>
                    </a:cubicBezTo>
                    <a:cubicBezTo>
                      <a:pt x="125611" y="616996"/>
                      <a:pt x="142695" y="622067"/>
                      <a:pt x="117624" y="604125"/>
                    </a:cubicBezTo>
                    <a:cubicBezTo>
                      <a:pt x="107917" y="597177"/>
                      <a:pt x="114934" y="595228"/>
                      <a:pt x="95656" y="577633"/>
                    </a:cubicBezTo>
                    <a:cubicBezTo>
                      <a:pt x="84766" y="567692"/>
                      <a:pt x="74421" y="557131"/>
                      <a:pt x="64363" y="543941"/>
                    </a:cubicBezTo>
                    <a:cubicBezTo>
                      <a:pt x="65579" y="541923"/>
                      <a:pt x="67062" y="539909"/>
                      <a:pt x="68933" y="538798"/>
                    </a:cubicBezTo>
                    <a:cubicBezTo>
                      <a:pt x="86936" y="528069"/>
                      <a:pt x="89872" y="509872"/>
                      <a:pt x="122280" y="480664"/>
                    </a:cubicBezTo>
                    <a:cubicBezTo>
                      <a:pt x="124646" y="477042"/>
                      <a:pt x="130972" y="468883"/>
                      <a:pt x="132365" y="463844"/>
                    </a:cubicBezTo>
                    <a:cubicBezTo>
                      <a:pt x="151916" y="448354"/>
                      <a:pt x="111193" y="424936"/>
                      <a:pt x="90095" y="395682"/>
                    </a:cubicBezTo>
                    <a:cubicBezTo>
                      <a:pt x="80629" y="382557"/>
                      <a:pt x="65092" y="375039"/>
                      <a:pt x="58292" y="359754"/>
                    </a:cubicBezTo>
                    <a:cubicBezTo>
                      <a:pt x="58060" y="359235"/>
                      <a:pt x="57437" y="358738"/>
                      <a:pt x="56886" y="358533"/>
                    </a:cubicBezTo>
                    <a:cubicBezTo>
                      <a:pt x="40894" y="352574"/>
                      <a:pt x="69788" y="340934"/>
                      <a:pt x="73698" y="327444"/>
                    </a:cubicBezTo>
                    <a:cubicBezTo>
                      <a:pt x="73793" y="327129"/>
                      <a:pt x="106306" y="292782"/>
                      <a:pt x="116523" y="289005"/>
                    </a:cubicBezTo>
                    <a:cubicBezTo>
                      <a:pt x="121961" y="286996"/>
                      <a:pt x="121105" y="278818"/>
                      <a:pt x="127568" y="277707"/>
                    </a:cubicBezTo>
                    <a:cubicBezTo>
                      <a:pt x="127900" y="277652"/>
                      <a:pt x="127745" y="275315"/>
                      <a:pt x="127987" y="274071"/>
                    </a:cubicBezTo>
                    <a:cubicBezTo>
                      <a:pt x="133252" y="246872"/>
                      <a:pt x="133680" y="257688"/>
                      <a:pt x="128237" y="244576"/>
                    </a:cubicBezTo>
                    <a:cubicBezTo>
                      <a:pt x="100999" y="236958"/>
                      <a:pt x="76155" y="187558"/>
                      <a:pt x="60231" y="168487"/>
                    </a:cubicBezTo>
                    <a:cubicBezTo>
                      <a:pt x="58447" y="166346"/>
                      <a:pt x="52963" y="165758"/>
                      <a:pt x="47183" y="153093"/>
                    </a:cubicBezTo>
                    <a:cubicBezTo>
                      <a:pt x="51366" y="149475"/>
                      <a:pt x="53559" y="144373"/>
                      <a:pt x="57218" y="140587"/>
                    </a:cubicBezTo>
                    <a:cubicBezTo>
                      <a:pt x="72701" y="124555"/>
                      <a:pt x="92912" y="118459"/>
                      <a:pt x="120327" y="87729"/>
                    </a:cubicBezTo>
                    <a:cubicBezTo>
                      <a:pt x="128200" y="78904"/>
                      <a:pt x="137020" y="71355"/>
                      <a:pt x="147378" y="65100"/>
                    </a:cubicBezTo>
                    <a:cubicBezTo>
                      <a:pt x="144106" y="60562"/>
                      <a:pt x="150428" y="60516"/>
                      <a:pt x="148461" y="52083"/>
                    </a:cubicBezTo>
                    <a:cubicBezTo>
                      <a:pt x="150255" y="45537"/>
                      <a:pt x="130908" y="28675"/>
                      <a:pt x="124746" y="22256"/>
                    </a:cubicBezTo>
                    <a:cubicBezTo>
                      <a:pt x="112199" y="9185"/>
                      <a:pt x="106829" y="3248"/>
                      <a:pt x="104107" y="0"/>
                    </a:cubicBezTo>
                    <a:cubicBezTo>
                      <a:pt x="85685" y="492"/>
                      <a:pt x="67394" y="980"/>
                      <a:pt x="49272" y="1462"/>
                    </a:cubicBezTo>
                    <a:cubicBezTo>
                      <a:pt x="56017" y="7996"/>
                      <a:pt x="58338" y="14215"/>
                      <a:pt x="64850" y="20301"/>
                    </a:cubicBezTo>
                    <a:cubicBezTo>
                      <a:pt x="119585" y="71501"/>
                      <a:pt x="96794" y="34994"/>
                      <a:pt x="48162" y="100736"/>
                    </a:cubicBezTo>
                    <a:cubicBezTo>
                      <a:pt x="43456" y="107092"/>
                      <a:pt x="26335" y="113871"/>
                      <a:pt x="21661" y="120249"/>
                    </a:cubicBezTo>
                    <a:cubicBezTo>
                      <a:pt x="17060" y="126532"/>
                      <a:pt x="13706" y="131284"/>
                      <a:pt x="9574" y="133070"/>
                    </a:cubicBezTo>
                    <a:cubicBezTo>
                      <a:pt x="153" y="137143"/>
                      <a:pt x="1496" y="149485"/>
                      <a:pt x="1059" y="150519"/>
                    </a:cubicBezTo>
                    <a:cubicBezTo>
                      <a:pt x="-1585" y="156770"/>
                      <a:pt x="1114" y="162191"/>
                      <a:pt x="4850" y="166132"/>
                    </a:cubicBezTo>
                    <a:cubicBezTo>
                      <a:pt x="13606" y="175380"/>
                      <a:pt x="15417" y="184196"/>
                      <a:pt x="26413" y="191554"/>
                    </a:cubicBezTo>
                    <a:cubicBezTo>
                      <a:pt x="30804" y="194493"/>
                      <a:pt x="41695" y="218265"/>
                      <a:pt x="45422" y="222521"/>
                    </a:cubicBezTo>
                    <a:cubicBezTo>
                      <a:pt x="49350" y="227004"/>
                      <a:pt x="54920" y="230161"/>
                      <a:pt x="58424" y="234895"/>
                    </a:cubicBezTo>
                    <a:cubicBezTo>
                      <a:pt x="77584" y="260786"/>
                      <a:pt x="62047" y="239706"/>
                      <a:pt x="82950" y="259109"/>
                    </a:cubicBezTo>
                    <a:cubicBezTo>
                      <a:pt x="77320" y="265210"/>
                      <a:pt x="72355" y="271907"/>
                      <a:pt x="67067" y="278235"/>
                    </a:cubicBezTo>
                    <a:cubicBezTo>
                      <a:pt x="48594" y="300331"/>
                      <a:pt x="42073" y="299675"/>
                      <a:pt x="39879" y="305862"/>
                    </a:cubicBezTo>
                    <a:cubicBezTo>
                      <a:pt x="35979" y="316892"/>
                      <a:pt x="18312" y="333098"/>
                      <a:pt x="15335" y="346743"/>
                    </a:cubicBezTo>
                    <a:cubicBezTo>
                      <a:pt x="11972" y="351576"/>
                      <a:pt x="7267" y="351786"/>
                      <a:pt x="8295" y="364388"/>
                    </a:cubicBezTo>
                    <a:cubicBezTo>
                      <a:pt x="9101" y="374311"/>
                      <a:pt x="18753" y="388170"/>
                      <a:pt x="22685" y="390070"/>
                    </a:cubicBezTo>
                    <a:cubicBezTo>
                      <a:pt x="42514" y="399655"/>
                      <a:pt x="43925" y="410462"/>
                      <a:pt x="53564" y="419483"/>
                    </a:cubicBezTo>
                    <a:cubicBezTo>
                      <a:pt x="104271" y="466910"/>
                      <a:pt x="88575" y="446654"/>
                      <a:pt x="79036" y="460491"/>
                    </a:cubicBezTo>
                    <a:cubicBezTo>
                      <a:pt x="17174" y="550297"/>
                      <a:pt x="-3060" y="545928"/>
                      <a:pt x="35383" y="579323"/>
                    </a:cubicBezTo>
                    <a:cubicBezTo>
                      <a:pt x="79568" y="617857"/>
                      <a:pt x="89681" y="631534"/>
                      <a:pt x="95570" y="636910"/>
                    </a:cubicBezTo>
                    <a:cubicBezTo>
                      <a:pt x="98551" y="639625"/>
                      <a:pt x="95151" y="633119"/>
                      <a:pt x="49345" y="683143"/>
                    </a:cubicBezTo>
                    <a:cubicBezTo>
                      <a:pt x="68232" y="683234"/>
                      <a:pt x="87209" y="683344"/>
                      <a:pt x="106269" y="683476"/>
                    </a:cubicBezTo>
                    <a:cubicBezTo>
                      <a:pt x="109755" y="680319"/>
                      <a:pt x="114170" y="676205"/>
                      <a:pt x="120400" y="670861"/>
                    </a:cubicBezTo>
                    <a:cubicBezTo>
                      <a:pt x="130954" y="661799"/>
                      <a:pt x="139760" y="657630"/>
                      <a:pt x="143683" y="644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25"/>
              <p:cNvSpPr/>
              <p:nvPr/>
            </p:nvSpPr>
            <p:spPr>
              <a:xfrm>
                <a:off x="1055324" y="2673739"/>
                <a:ext cx="147156" cy="678008"/>
              </a:xfrm>
              <a:custGeom>
                <a:avLst/>
                <a:gdLst/>
                <a:ahLst/>
                <a:cxnLst/>
                <a:rect l="l" t="t" r="r" b="b"/>
                <a:pathLst>
                  <a:path w="147156" h="678008" extrusionOk="0">
                    <a:moveTo>
                      <a:pt x="108460" y="665384"/>
                    </a:moveTo>
                    <a:cubicBezTo>
                      <a:pt x="147308" y="647124"/>
                      <a:pt x="162850" y="601679"/>
                      <a:pt x="126983" y="589774"/>
                    </a:cubicBezTo>
                    <a:cubicBezTo>
                      <a:pt x="125563" y="589300"/>
                      <a:pt x="124334" y="588088"/>
                      <a:pt x="123169" y="587059"/>
                    </a:cubicBezTo>
                    <a:cubicBezTo>
                      <a:pt x="86561" y="554698"/>
                      <a:pt x="87549" y="548771"/>
                      <a:pt x="85546" y="546711"/>
                    </a:cubicBezTo>
                    <a:cubicBezTo>
                      <a:pt x="46376" y="506287"/>
                      <a:pt x="45174" y="507672"/>
                      <a:pt x="50558" y="501248"/>
                    </a:cubicBezTo>
                    <a:cubicBezTo>
                      <a:pt x="50813" y="500947"/>
                      <a:pt x="90061" y="449821"/>
                      <a:pt x="110181" y="435096"/>
                    </a:cubicBezTo>
                    <a:cubicBezTo>
                      <a:pt x="119560" y="428230"/>
                      <a:pt x="134533" y="405109"/>
                      <a:pt x="134729" y="404475"/>
                    </a:cubicBezTo>
                    <a:cubicBezTo>
                      <a:pt x="141332" y="399236"/>
                      <a:pt x="150330" y="397637"/>
                      <a:pt x="138128" y="372475"/>
                    </a:cubicBezTo>
                    <a:cubicBezTo>
                      <a:pt x="135184" y="366406"/>
                      <a:pt x="118923" y="359467"/>
                      <a:pt x="115906" y="350930"/>
                    </a:cubicBezTo>
                    <a:cubicBezTo>
                      <a:pt x="115260" y="349098"/>
                      <a:pt x="112948" y="347390"/>
                      <a:pt x="111009" y="346597"/>
                    </a:cubicBezTo>
                    <a:cubicBezTo>
                      <a:pt x="105948" y="344538"/>
                      <a:pt x="87963" y="319097"/>
                      <a:pt x="72253" y="309553"/>
                    </a:cubicBezTo>
                    <a:cubicBezTo>
                      <a:pt x="70974" y="308774"/>
                      <a:pt x="70109" y="307307"/>
                      <a:pt x="69085" y="306131"/>
                    </a:cubicBezTo>
                    <a:cubicBezTo>
                      <a:pt x="46367" y="279907"/>
                      <a:pt x="40619" y="302154"/>
                      <a:pt x="112079" y="221213"/>
                    </a:cubicBezTo>
                    <a:cubicBezTo>
                      <a:pt x="148769" y="179658"/>
                      <a:pt x="133241" y="181399"/>
                      <a:pt x="107009" y="146018"/>
                    </a:cubicBezTo>
                    <a:cubicBezTo>
                      <a:pt x="97292" y="132910"/>
                      <a:pt x="83116" y="143029"/>
                      <a:pt x="65508" y="106591"/>
                    </a:cubicBezTo>
                    <a:cubicBezTo>
                      <a:pt x="87326" y="75742"/>
                      <a:pt x="116070" y="59651"/>
                      <a:pt x="123397" y="41732"/>
                    </a:cubicBezTo>
                    <a:cubicBezTo>
                      <a:pt x="122450" y="33810"/>
                      <a:pt x="94757" y="16953"/>
                      <a:pt x="75215" y="0"/>
                    </a:cubicBezTo>
                    <a:cubicBezTo>
                      <a:pt x="51923" y="574"/>
                      <a:pt x="39217" y="884"/>
                      <a:pt x="39190" y="884"/>
                    </a:cubicBezTo>
                    <a:cubicBezTo>
                      <a:pt x="34070" y="1171"/>
                      <a:pt x="28445" y="1221"/>
                      <a:pt x="22442" y="1107"/>
                    </a:cubicBezTo>
                    <a:cubicBezTo>
                      <a:pt x="33628" y="10529"/>
                      <a:pt x="69386" y="40625"/>
                      <a:pt x="69672" y="40862"/>
                    </a:cubicBezTo>
                    <a:cubicBezTo>
                      <a:pt x="64971" y="44685"/>
                      <a:pt x="59801" y="56293"/>
                      <a:pt x="49124" y="61651"/>
                    </a:cubicBezTo>
                    <a:cubicBezTo>
                      <a:pt x="47468" y="62485"/>
                      <a:pt x="35412" y="84485"/>
                      <a:pt x="35107" y="84544"/>
                    </a:cubicBezTo>
                    <a:cubicBezTo>
                      <a:pt x="28604" y="85916"/>
                      <a:pt x="30961" y="92303"/>
                      <a:pt x="25746" y="99306"/>
                    </a:cubicBezTo>
                    <a:cubicBezTo>
                      <a:pt x="-3667" y="138801"/>
                      <a:pt x="59742" y="157576"/>
                      <a:pt x="66623" y="165262"/>
                    </a:cubicBezTo>
                    <a:cubicBezTo>
                      <a:pt x="74637" y="174219"/>
                      <a:pt x="74005" y="174009"/>
                      <a:pt x="85305" y="184251"/>
                    </a:cubicBezTo>
                    <a:cubicBezTo>
                      <a:pt x="83494" y="193126"/>
                      <a:pt x="79252" y="186789"/>
                      <a:pt x="78874" y="192488"/>
                    </a:cubicBezTo>
                    <a:cubicBezTo>
                      <a:pt x="78683" y="195454"/>
                      <a:pt x="77109" y="197153"/>
                      <a:pt x="74596" y="198201"/>
                    </a:cubicBezTo>
                    <a:cubicBezTo>
                      <a:pt x="66978" y="201367"/>
                      <a:pt x="65981" y="211955"/>
                      <a:pt x="57162" y="213782"/>
                    </a:cubicBezTo>
                    <a:cubicBezTo>
                      <a:pt x="56857" y="213842"/>
                      <a:pt x="44851" y="230840"/>
                      <a:pt x="36614" y="238075"/>
                    </a:cubicBezTo>
                    <a:cubicBezTo>
                      <a:pt x="29014" y="244749"/>
                      <a:pt x="15256" y="265410"/>
                      <a:pt x="13194" y="268996"/>
                    </a:cubicBezTo>
                    <a:cubicBezTo>
                      <a:pt x="3933" y="274891"/>
                      <a:pt x="1871" y="287010"/>
                      <a:pt x="6532" y="295060"/>
                    </a:cubicBezTo>
                    <a:cubicBezTo>
                      <a:pt x="11879" y="304295"/>
                      <a:pt x="7719" y="298591"/>
                      <a:pt x="11310" y="308541"/>
                    </a:cubicBezTo>
                    <a:cubicBezTo>
                      <a:pt x="24349" y="315853"/>
                      <a:pt x="23648" y="322450"/>
                      <a:pt x="28704" y="326833"/>
                    </a:cubicBezTo>
                    <a:cubicBezTo>
                      <a:pt x="44337" y="340401"/>
                      <a:pt x="72330" y="368233"/>
                      <a:pt x="86930" y="382548"/>
                    </a:cubicBezTo>
                    <a:cubicBezTo>
                      <a:pt x="97397" y="392808"/>
                      <a:pt x="91103" y="381582"/>
                      <a:pt x="82852" y="398498"/>
                    </a:cubicBezTo>
                    <a:cubicBezTo>
                      <a:pt x="81018" y="402257"/>
                      <a:pt x="74829" y="401560"/>
                      <a:pt x="63811" y="419241"/>
                    </a:cubicBezTo>
                    <a:cubicBezTo>
                      <a:pt x="56019" y="431738"/>
                      <a:pt x="46612" y="437059"/>
                      <a:pt x="40600" y="445488"/>
                    </a:cubicBezTo>
                    <a:cubicBezTo>
                      <a:pt x="36482" y="451269"/>
                      <a:pt x="33150" y="457525"/>
                      <a:pt x="27371" y="461962"/>
                    </a:cubicBezTo>
                    <a:cubicBezTo>
                      <a:pt x="24886" y="463866"/>
                      <a:pt x="31653" y="458053"/>
                      <a:pt x="14682" y="480673"/>
                    </a:cubicBezTo>
                    <a:cubicBezTo>
                      <a:pt x="-3462" y="504870"/>
                      <a:pt x="-5187" y="495134"/>
                      <a:pt x="11733" y="531112"/>
                    </a:cubicBezTo>
                    <a:cubicBezTo>
                      <a:pt x="18574" y="534447"/>
                      <a:pt x="21545" y="541285"/>
                      <a:pt x="25769" y="546957"/>
                    </a:cubicBezTo>
                    <a:cubicBezTo>
                      <a:pt x="30925" y="553896"/>
                      <a:pt x="52428" y="570361"/>
                      <a:pt x="56347" y="584202"/>
                    </a:cubicBezTo>
                    <a:cubicBezTo>
                      <a:pt x="57471" y="588180"/>
                      <a:pt x="76781" y="597018"/>
                      <a:pt x="80358" y="609128"/>
                    </a:cubicBezTo>
                    <a:cubicBezTo>
                      <a:pt x="81109" y="611684"/>
                      <a:pt x="81332" y="605169"/>
                      <a:pt x="92300" y="619246"/>
                    </a:cubicBezTo>
                    <a:cubicBezTo>
                      <a:pt x="86652" y="625921"/>
                      <a:pt x="79225" y="630850"/>
                      <a:pt x="73882" y="637848"/>
                    </a:cubicBezTo>
                    <a:cubicBezTo>
                      <a:pt x="73208" y="638732"/>
                      <a:pt x="68630" y="638454"/>
                      <a:pt x="67542" y="640354"/>
                    </a:cubicBezTo>
                    <a:cubicBezTo>
                      <a:pt x="65458" y="643981"/>
                      <a:pt x="45447" y="661530"/>
                      <a:pt x="28959" y="678009"/>
                    </a:cubicBezTo>
                    <a:cubicBezTo>
                      <a:pt x="51946" y="676519"/>
                      <a:pt x="76171" y="675184"/>
                      <a:pt x="101516" y="673986"/>
                    </a:cubicBezTo>
                    <a:cubicBezTo>
                      <a:pt x="106039" y="670072"/>
                      <a:pt x="104515" y="667243"/>
                      <a:pt x="108460" y="6653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25"/>
              <p:cNvSpPr/>
              <p:nvPr/>
            </p:nvSpPr>
            <p:spPr>
              <a:xfrm>
                <a:off x="2734916" y="2626672"/>
                <a:ext cx="148867" cy="727914"/>
              </a:xfrm>
              <a:custGeom>
                <a:avLst/>
                <a:gdLst/>
                <a:ahLst/>
                <a:cxnLst/>
                <a:rect l="l" t="t" r="r" b="b"/>
                <a:pathLst>
                  <a:path w="148867" h="727914" extrusionOk="0">
                    <a:moveTo>
                      <a:pt x="144975" y="668127"/>
                    </a:moveTo>
                    <a:cubicBezTo>
                      <a:pt x="155761" y="653680"/>
                      <a:pt x="134758" y="652691"/>
                      <a:pt x="133115" y="648218"/>
                    </a:cubicBezTo>
                    <a:cubicBezTo>
                      <a:pt x="128997" y="637010"/>
                      <a:pt x="115371" y="635101"/>
                      <a:pt x="111958" y="627538"/>
                    </a:cubicBezTo>
                    <a:cubicBezTo>
                      <a:pt x="104021" y="609934"/>
                      <a:pt x="88211" y="604563"/>
                      <a:pt x="64359" y="573286"/>
                    </a:cubicBezTo>
                    <a:cubicBezTo>
                      <a:pt x="69406" y="564894"/>
                      <a:pt x="73115" y="569509"/>
                      <a:pt x="87496" y="549609"/>
                    </a:cubicBezTo>
                    <a:cubicBezTo>
                      <a:pt x="116322" y="509736"/>
                      <a:pt x="120573" y="517212"/>
                      <a:pt x="131391" y="495804"/>
                    </a:cubicBezTo>
                    <a:cubicBezTo>
                      <a:pt x="138349" y="482008"/>
                      <a:pt x="146637" y="485357"/>
                      <a:pt x="113451" y="450795"/>
                    </a:cubicBezTo>
                    <a:cubicBezTo>
                      <a:pt x="105441" y="442454"/>
                      <a:pt x="96794" y="434330"/>
                      <a:pt x="90086" y="425032"/>
                    </a:cubicBezTo>
                    <a:cubicBezTo>
                      <a:pt x="80624" y="411906"/>
                      <a:pt x="65083" y="404389"/>
                      <a:pt x="58283" y="389104"/>
                    </a:cubicBezTo>
                    <a:cubicBezTo>
                      <a:pt x="57573" y="387505"/>
                      <a:pt x="55990" y="388384"/>
                      <a:pt x="50897" y="384279"/>
                    </a:cubicBezTo>
                    <a:cubicBezTo>
                      <a:pt x="56640" y="376693"/>
                      <a:pt x="102050" y="323694"/>
                      <a:pt x="116513" y="318346"/>
                    </a:cubicBezTo>
                    <a:cubicBezTo>
                      <a:pt x="121947" y="316336"/>
                      <a:pt x="121096" y="308158"/>
                      <a:pt x="127559" y="307047"/>
                    </a:cubicBezTo>
                    <a:cubicBezTo>
                      <a:pt x="127859" y="306997"/>
                      <a:pt x="126817" y="309115"/>
                      <a:pt x="131495" y="285611"/>
                    </a:cubicBezTo>
                    <a:cubicBezTo>
                      <a:pt x="133625" y="282818"/>
                      <a:pt x="131409" y="281579"/>
                      <a:pt x="128232" y="273916"/>
                    </a:cubicBezTo>
                    <a:cubicBezTo>
                      <a:pt x="98992" y="265738"/>
                      <a:pt x="65032" y="199992"/>
                      <a:pt x="59608" y="197108"/>
                    </a:cubicBezTo>
                    <a:cubicBezTo>
                      <a:pt x="53350" y="193786"/>
                      <a:pt x="49864" y="188306"/>
                      <a:pt x="47183" y="182433"/>
                    </a:cubicBezTo>
                    <a:cubicBezTo>
                      <a:pt x="48744" y="181084"/>
                      <a:pt x="50137" y="179385"/>
                      <a:pt x="51507" y="177494"/>
                    </a:cubicBezTo>
                    <a:cubicBezTo>
                      <a:pt x="66826" y="156369"/>
                      <a:pt x="87860" y="149762"/>
                      <a:pt x="104112" y="133275"/>
                    </a:cubicBezTo>
                    <a:cubicBezTo>
                      <a:pt x="126767" y="110290"/>
                      <a:pt x="132797" y="103246"/>
                      <a:pt x="147374" y="94440"/>
                    </a:cubicBezTo>
                    <a:cubicBezTo>
                      <a:pt x="144106" y="89907"/>
                      <a:pt x="150291" y="89775"/>
                      <a:pt x="148552" y="81720"/>
                    </a:cubicBezTo>
                    <a:cubicBezTo>
                      <a:pt x="145817" y="68781"/>
                      <a:pt x="96216" y="23048"/>
                      <a:pt x="76779" y="0"/>
                    </a:cubicBezTo>
                    <a:cubicBezTo>
                      <a:pt x="58961" y="624"/>
                      <a:pt x="40534" y="1257"/>
                      <a:pt x="21566" y="1900"/>
                    </a:cubicBezTo>
                    <a:cubicBezTo>
                      <a:pt x="24856" y="11030"/>
                      <a:pt x="31141" y="18875"/>
                      <a:pt x="33972" y="20242"/>
                    </a:cubicBezTo>
                    <a:cubicBezTo>
                      <a:pt x="53864" y="29864"/>
                      <a:pt x="55179" y="40612"/>
                      <a:pt x="64850" y="49655"/>
                    </a:cubicBezTo>
                    <a:cubicBezTo>
                      <a:pt x="119271" y="100558"/>
                      <a:pt x="96721" y="64453"/>
                      <a:pt x="48162" y="130090"/>
                    </a:cubicBezTo>
                    <a:cubicBezTo>
                      <a:pt x="43456" y="136446"/>
                      <a:pt x="26335" y="143225"/>
                      <a:pt x="21661" y="149603"/>
                    </a:cubicBezTo>
                    <a:cubicBezTo>
                      <a:pt x="17060" y="155886"/>
                      <a:pt x="13706" y="160642"/>
                      <a:pt x="9574" y="162423"/>
                    </a:cubicBezTo>
                    <a:cubicBezTo>
                      <a:pt x="158" y="166496"/>
                      <a:pt x="1496" y="178838"/>
                      <a:pt x="1059" y="179873"/>
                    </a:cubicBezTo>
                    <a:cubicBezTo>
                      <a:pt x="-1585" y="186123"/>
                      <a:pt x="1114" y="191545"/>
                      <a:pt x="4850" y="195486"/>
                    </a:cubicBezTo>
                    <a:cubicBezTo>
                      <a:pt x="13606" y="204734"/>
                      <a:pt x="15417" y="213550"/>
                      <a:pt x="26413" y="220908"/>
                    </a:cubicBezTo>
                    <a:cubicBezTo>
                      <a:pt x="30804" y="223846"/>
                      <a:pt x="41695" y="247619"/>
                      <a:pt x="45422" y="251875"/>
                    </a:cubicBezTo>
                    <a:cubicBezTo>
                      <a:pt x="49350" y="256358"/>
                      <a:pt x="54920" y="259515"/>
                      <a:pt x="58424" y="264248"/>
                    </a:cubicBezTo>
                    <a:cubicBezTo>
                      <a:pt x="78467" y="291333"/>
                      <a:pt x="59253" y="266472"/>
                      <a:pt x="82954" y="288463"/>
                    </a:cubicBezTo>
                    <a:cubicBezTo>
                      <a:pt x="77325" y="294564"/>
                      <a:pt x="72360" y="301261"/>
                      <a:pt x="67071" y="307589"/>
                    </a:cubicBezTo>
                    <a:cubicBezTo>
                      <a:pt x="48590" y="329699"/>
                      <a:pt x="42077" y="329025"/>
                      <a:pt x="39884" y="335216"/>
                    </a:cubicBezTo>
                    <a:cubicBezTo>
                      <a:pt x="35988" y="346232"/>
                      <a:pt x="18316" y="362461"/>
                      <a:pt x="15340" y="376096"/>
                    </a:cubicBezTo>
                    <a:cubicBezTo>
                      <a:pt x="11968" y="380939"/>
                      <a:pt x="7271" y="381140"/>
                      <a:pt x="8300" y="393742"/>
                    </a:cubicBezTo>
                    <a:cubicBezTo>
                      <a:pt x="9105" y="403664"/>
                      <a:pt x="18758" y="417524"/>
                      <a:pt x="22690" y="419423"/>
                    </a:cubicBezTo>
                    <a:cubicBezTo>
                      <a:pt x="47011" y="431187"/>
                      <a:pt x="31355" y="432677"/>
                      <a:pt x="89367" y="481512"/>
                    </a:cubicBezTo>
                    <a:cubicBezTo>
                      <a:pt x="80137" y="490013"/>
                      <a:pt x="80847" y="487234"/>
                      <a:pt x="79040" y="489840"/>
                    </a:cubicBezTo>
                    <a:cubicBezTo>
                      <a:pt x="36975" y="550921"/>
                      <a:pt x="29107" y="549450"/>
                      <a:pt x="17247" y="578680"/>
                    </a:cubicBezTo>
                    <a:cubicBezTo>
                      <a:pt x="11208" y="593569"/>
                      <a:pt x="28797" y="602932"/>
                      <a:pt x="35387" y="608672"/>
                    </a:cubicBezTo>
                    <a:cubicBezTo>
                      <a:pt x="79573" y="647202"/>
                      <a:pt x="89672" y="660874"/>
                      <a:pt x="95574" y="666259"/>
                    </a:cubicBezTo>
                    <a:cubicBezTo>
                      <a:pt x="97008" y="667567"/>
                      <a:pt x="98132" y="665175"/>
                      <a:pt x="83323" y="677918"/>
                    </a:cubicBezTo>
                    <a:cubicBezTo>
                      <a:pt x="57737" y="699918"/>
                      <a:pt x="44535" y="717718"/>
                      <a:pt x="38468" y="727135"/>
                    </a:cubicBezTo>
                    <a:cubicBezTo>
                      <a:pt x="55676" y="727409"/>
                      <a:pt x="72587" y="727668"/>
                      <a:pt x="89194" y="727914"/>
                    </a:cubicBezTo>
                    <a:cubicBezTo>
                      <a:pt x="97499" y="720443"/>
                      <a:pt x="110201" y="708338"/>
                      <a:pt x="134449" y="688907"/>
                    </a:cubicBezTo>
                    <a:cubicBezTo>
                      <a:pt x="140816" y="682077"/>
                      <a:pt x="143501" y="676378"/>
                      <a:pt x="144975" y="668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25"/>
              <p:cNvSpPr/>
              <p:nvPr/>
            </p:nvSpPr>
            <p:spPr>
              <a:xfrm>
                <a:off x="1370331" y="2665096"/>
                <a:ext cx="153434" cy="675079"/>
              </a:xfrm>
              <a:custGeom>
                <a:avLst/>
                <a:gdLst/>
                <a:ahLst/>
                <a:cxnLst/>
                <a:rect l="l" t="t" r="r" b="b"/>
                <a:pathLst>
                  <a:path w="153434" h="675079" extrusionOk="0">
                    <a:moveTo>
                      <a:pt x="138124" y="613009"/>
                    </a:moveTo>
                    <a:cubicBezTo>
                      <a:pt x="131530" y="595587"/>
                      <a:pt x="117049" y="596152"/>
                      <a:pt x="113066" y="584890"/>
                    </a:cubicBezTo>
                    <a:cubicBezTo>
                      <a:pt x="112420" y="583059"/>
                      <a:pt x="110108" y="581350"/>
                      <a:pt x="108165" y="580557"/>
                    </a:cubicBezTo>
                    <a:cubicBezTo>
                      <a:pt x="103104" y="578498"/>
                      <a:pt x="85119" y="553058"/>
                      <a:pt x="69409" y="543513"/>
                    </a:cubicBezTo>
                    <a:cubicBezTo>
                      <a:pt x="67215" y="542183"/>
                      <a:pt x="70442" y="542998"/>
                      <a:pt x="49703" y="523882"/>
                    </a:cubicBezTo>
                    <a:cubicBezTo>
                      <a:pt x="113731" y="448941"/>
                      <a:pt x="136490" y="432886"/>
                      <a:pt x="140677" y="419688"/>
                    </a:cubicBezTo>
                    <a:cubicBezTo>
                      <a:pt x="173882" y="409373"/>
                      <a:pt x="122614" y="374661"/>
                      <a:pt x="103882" y="348674"/>
                    </a:cubicBezTo>
                    <a:cubicBezTo>
                      <a:pt x="94416" y="335549"/>
                      <a:pt x="78879" y="328031"/>
                      <a:pt x="72080" y="312746"/>
                    </a:cubicBezTo>
                    <a:cubicBezTo>
                      <a:pt x="71356" y="311111"/>
                      <a:pt x="69691" y="312045"/>
                      <a:pt x="64434" y="307721"/>
                    </a:cubicBezTo>
                    <a:cubicBezTo>
                      <a:pt x="92915" y="268454"/>
                      <a:pt x="106358" y="268235"/>
                      <a:pt x="104137" y="257232"/>
                    </a:cubicBezTo>
                    <a:cubicBezTo>
                      <a:pt x="129887" y="235628"/>
                      <a:pt x="117704" y="236977"/>
                      <a:pt x="124995" y="233992"/>
                    </a:cubicBezTo>
                    <a:cubicBezTo>
                      <a:pt x="125632" y="233733"/>
                      <a:pt x="125008" y="229956"/>
                      <a:pt x="124653" y="227860"/>
                    </a:cubicBezTo>
                    <a:cubicBezTo>
                      <a:pt x="124462" y="226726"/>
                      <a:pt x="123192" y="225728"/>
                      <a:pt x="123120" y="224621"/>
                    </a:cubicBezTo>
                    <a:cubicBezTo>
                      <a:pt x="122769" y="219231"/>
                      <a:pt x="122564" y="217468"/>
                      <a:pt x="120425" y="216370"/>
                    </a:cubicBezTo>
                    <a:cubicBezTo>
                      <a:pt x="120202" y="200721"/>
                      <a:pt x="114236" y="202876"/>
                      <a:pt x="107369" y="191522"/>
                    </a:cubicBezTo>
                    <a:cubicBezTo>
                      <a:pt x="102499" y="183476"/>
                      <a:pt x="95176" y="177007"/>
                      <a:pt x="92155" y="167758"/>
                    </a:cubicBezTo>
                    <a:cubicBezTo>
                      <a:pt x="91786" y="166638"/>
                      <a:pt x="90553" y="165822"/>
                      <a:pt x="89815" y="164792"/>
                    </a:cubicBezTo>
                    <a:cubicBezTo>
                      <a:pt x="84131" y="156943"/>
                      <a:pt x="87667" y="143207"/>
                      <a:pt x="84604" y="140532"/>
                    </a:cubicBezTo>
                    <a:cubicBezTo>
                      <a:pt x="84786" y="140277"/>
                      <a:pt x="85078" y="140045"/>
                      <a:pt x="85173" y="139776"/>
                    </a:cubicBezTo>
                    <a:cubicBezTo>
                      <a:pt x="90407" y="125598"/>
                      <a:pt x="102904" y="116750"/>
                      <a:pt x="110805" y="104545"/>
                    </a:cubicBezTo>
                    <a:cubicBezTo>
                      <a:pt x="118619" y="92467"/>
                      <a:pt x="195453" y="72562"/>
                      <a:pt x="121686" y="16661"/>
                    </a:cubicBezTo>
                    <a:cubicBezTo>
                      <a:pt x="112789" y="9918"/>
                      <a:pt x="106463" y="4437"/>
                      <a:pt x="101766" y="0"/>
                    </a:cubicBezTo>
                    <a:cubicBezTo>
                      <a:pt x="79434" y="574"/>
                      <a:pt x="57794" y="1130"/>
                      <a:pt x="36928" y="1663"/>
                    </a:cubicBezTo>
                    <a:cubicBezTo>
                      <a:pt x="45798" y="9176"/>
                      <a:pt x="55446" y="17130"/>
                      <a:pt x="60252" y="24506"/>
                    </a:cubicBezTo>
                    <a:cubicBezTo>
                      <a:pt x="68867" y="37723"/>
                      <a:pt x="84941" y="41268"/>
                      <a:pt x="97607" y="56384"/>
                    </a:cubicBezTo>
                    <a:cubicBezTo>
                      <a:pt x="100142" y="59414"/>
                      <a:pt x="100993" y="58767"/>
                      <a:pt x="104647" y="60922"/>
                    </a:cubicBezTo>
                    <a:cubicBezTo>
                      <a:pt x="104470" y="61223"/>
                      <a:pt x="53771" y="113324"/>
                      <a:pt x="44301" y="113543"/>
                    </a:cubicBezTo>
                    <a:cubicBezTo>
                      <a:pt x="39194" y="129315"/>
                      <a:pt x="37588" y="132505"/>
                      <a:pt x="38935" y="136040"/>
                    </a:cubicBezTo>
                    <a:cubicBezTo>
                      <a:pt x="62154" y="196998"/>
                      <a:pt x="25937" y="119980"/>
                      <a:pt x="86165" y="220343"/>
                    </a:cubicBezTo>
                    <a:cubicBezTo>
                      <a:pt x="87208" y="222088"/>
                      <a:pt x="87353" y="220147"/>
                      <a:pt x="83235" y="223163"/>
                    </a:cubicBezTo>
                    <a:cubicBezTo>
                      <a:pt x="58454" y="241318"/>
                      <a:pt x="70951" y="239797"/>
                      <a:pt x="63342" y="245965"/>
                    </a:cubicBezTo>
                    <a:cubicBezTo>
                      <a:pt x="49493" y="257187"/>
                      <a:pt x="28440" y="287593"/>
                      <a:pt x="27862" y="289511"/>
                    </a:cubicBezTo>
                    <a:cubicBezTo>
                      <a:pt x="20777" y="291438"/>
                      <a:pt x="22788" y="298933"/>
                      <a:pt x="19621" y="303347"/>
                    </a:cubicBezTo>
                    <a:cubicBezTo>
                      <a:pt x="14382" y="310628"/>
                      <a:pt x="18651" y="334437"/>
                      <a:pt x="36468" y="343057"/>
                    </a:cubicBezTo>
                    <a:cubicBezTo>
                      <a:pt x="56343" y="352670"/>
                      <a:pt x="57685" y="363436"/>
                      <a:pt x="67347" y="372470"/>
                    </a:cubicBezTo>
                    <a:cubicBezTo>
                      <a:pt x="110786" y="413100"/>
                      <a:pt x="97106" y="395300"/>
                      <a:pt x="88300" y="410353"/>
                    </a:cubicBezTo>
                    <a:cubicBezTo>
                      <a:pt x="83412" y="418713"/>
                      <a:pt x="75493" y="424695"/>
                      <a:pt x="70469" y="432977"/>
                    </a:cubicBezTo>
                    <a:cubicBezTo>
                      <a:pt x="69905" y="433916"/>
                      <a:pt x="65304" y="434171"/>
                      <a:pt x="64430" y="436148"/>
                    </a:cubicBezTo>
                    <a:cubicBezTo>
                      <a:pt x="64298" y="436453"/>
                      <a:pt x="10669" y="502460"/>
                      <a:pt x="8744" y="503954"/>
                    </a:cubicBezTo>
                    <a:cubicBezTo>
                      <a:pt x="-1624" y="511972"/>
                      <a:pt x="2714" y="522775"/>
                      <a:pt x="902" y="526451"/>
                    </a:cubicBezTo>
                    <a:cubicBezTo>
                      <a:pt x="-2024" y="532388"/>
                      <a:pt x="2477" y="534055"/>
                      <a:pt x="9941" y="539495"/>
                    </a:cubicBezTo>
                    <a:cubicBezTo>
                      <a:pt x="33219" y="575851"/>
                      <a:pt x="108825" y="629885"/>
                      <a:pt x="95022" y="635953"/>
                    </a:cubicBezTo>
                    <a:cubicBezTo>
                      <a:pt x="94785" y="636058"/>
                      <a:pt x="71120" y="663033"/>
                      <a:pt x="60584" y="675079"/>
                    </a:cubicBezTo>
                    <a:cubicBezTo>
                      <a:pt x="79621" y="674829"/>
                      <a:pt x="98926" y="674619"/>
                      <a:pt x="118482" y="674441"/>
                    </a:cubicBezTo>
                    <a:cubicBezTo>
                      <a:pt x="129018" y="662619"/>
                      <a:pt x="144946" y="645060"/>
                      <a:pt x="145069" y="644978"/>
                    </a:cubicBezTo>
                    <a:cubicBezTo>
                      <a:pt x="159236" y="635110"/>
                      <a:pt x="153238" y="616549"/>
                      <a:pt x="138124" y="613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25"/>
              <p:cNvSpPr/>
              <p:nvPr/>
            </p:nvSpPr>
            <p:spPr>
              <a:xfrm>
                <a:off x="2075733" y="2647597"/>
                <a:ext cx="148551" cy="696073"/>
              </a:xfrm>
              <a:custGeom>
                <a:avLst/>
                <a:gdLst/>
                <a:ahLst/>
                <a:cxnLst/>
                <a:rect l="l" t="t" r="r" b="b"/>
                <a:pathLst>
                  <a:path w="148551" h="696073" extrusionOk="0">
                    <a:moveTo>
                      <a:pt x="132648" y="673312"/>
                    </a:moveTo>
                    <a:cubicBezTo>
                      <a:pt x="138514" y="666501"/>
                      <a:pt x="155089" y="656751"/>
                      <a:pt x="145764" y="632709"/>
                    </a:cubicBezTo>
                    <a:cubicBezTo>
                      <a:pt x="147625" y="627438"/>
                      <a:pt x="133222" y="617820"/>
                      <a:pt x="127506" y="615921"/>
                    </a:cubicBezTo>
                    <a:cubicBezTo>
                      <a:pt x="122513" y="614267"/>
                      <a:pt x="94028" y="583915"/>
                      <a:pt x="90169" y="579692"/>
                    </a:cubicBezTo>
                    <a:cubicBezTo>
                      <a:pt x="88412" y="577769"/>
                      <a:pt x="87866" y="574712"/>
                      <a:pt x="86064" y="572849"/>
                    </a:cubicBezTo>
                    <a:cubicBezTo>
                      <a:pt x="34833" y="519982"/>
                      <a:pt x="49114" y="535536"/>
                      <a:pt x="54976" y="523289"/>
                    </a:cubicBezTo>
                    <a:cubicBezTo>
                      <a:pt x="59982" y="512834"/>
                      <a:pt x="98188" y="470386"/>
                      <a:pt x="110694" y="461233"/>
                    </a:cubicBezTo>
                    <a:cubicBezTo>
                      <a:pt x="124816" y="450891"/>
                      <a:pt x="126081" y="437451"/>
                      <a:pt x="144203" y="423879"/>
                    </a:cubicBezTo>
                    <a:cubicBezTo>
                      <a:pt x="148053" y="391209"/>
                      <a:pt x="121189" y="390562"/>
                      <a:pt x="116419" y="377071"/>
                    </a:cubicBezTo>
                    <a:cubicBezTo>
                      <a:pt x="115773" y="375240"/>
                      <a:pt x="113461" y="373531"/>
                      <a:pt x="111518" y="372739"/>
                    </a:cubicBezTo>
                    <a:cubicBezTo>
                      <a:pt x="106457" y="370679"/>
                      <a:pt x="88472" y="345239"/>
                      <a:pt x="72762" y="335694"/>
                    </a:cubicBezTo>
                    <a:cubicBezTo>
                      <a:pt x="70745" y="334469"/>
                      <a:pt x="72502" y="333672"/>
                      <a:pt x="53583" y="316546"/>
                    </a:cubicBezTo>
                    <a:cubicBezTo>
                      <a:pt x="59504" y="304669"/>
                      <a:pt x="58581" y="306154"/>
                      <a:pt x="91616" y="270435"/>
                    </a:cubicBezTo>
                    <a:cubicBezTo>
                      <a:pt x="152745" y="204347"/>
                      <a:pt x="139302" y="215026"/>
                      <a:pt x="107522" y="172159"/>
                    </a:cubicBezTo>
                    <a:cubicBezTo>
                      <a:pt x="102971" y="166018"/>
                      <a:pt x="84790" y="160018"/>
                      <a:pt x="79893" y="154154"/>
                    </a:cubicBezTo>
                    <a:cubicBezTo>
                      <a:pt x="55745" y="125224"/>
                      <a:pt x="71842" y="133726"/>
                      <a:pt x="73535" y="120595"/>
                    </a:cubicBezTo>
                    <a:cubicBezTo>
                      <a:pt x="145582" y="53883"/>
                      <a:pt x="126686" y="71501"/>
                      <a:pt x="95316" y="42548"/>
                    </a:cubicBezTo>
                    <a:cubicBezTo>
                      <a:pt x="70991" y="20124"/>
                      <a:pt x="57698" y="7344"/>
                      <a:pt x="50543" y="0"/>
                    </a:cubicBezTo>
                    <a:cubicBezTo>
                      <a:pt x="33700" y="469"/>
                      <a:pt x="16843" y="939"/>
                      <a:pt x="0" y="1408"/>
                    </a:cubicBezTo>
                    <a:cubicBezTo>
                      <a:pt x="10595" y="18889"/>
                      <a:pt x="29281" y="33728"/>
                      <a:pt x="70181" y="66999"/>
                    </a:cubicBezTo>
                    <a:cubicBezTo>
                      <a:pt x="65466" y="70840"/>
                      <a:pt x="60351" y="82412"/>
                      <a:pt x="49633" y="87788"/>
                    </a:cubicBezTo>
                    <a:cubicBezTo>
                      <a:pt x="47977" y="88622"/>
                      <a:pt x="35921" y="110623"/>
                      <a:pt x="35616" y="110682"/>
                    </a:cubicBezTo>
                    <a:cubicBezTo>
                      <a:pt x="29108" y="112053"/>
                      <a:pt x="31470" y="118440"/>
                      <a:pt x="26255" y="125443"/>
                    </a:cubicBezTo>
                    <a:cubicBezTo>
                      <a:pt x="-3495" y="165389"/>
                      <a:pt x="59659" y="183057"/>
                      <a:pt x="67132" y="191399"/>
                    </a:cubicBezTo>
                    <a:cubicBezTo>
                      <a:pt x="75160" y="200370"/>
                      <a:pt x="74541" y="200169"/>
                      <a:pt x="85814" y="210388"/>
                    </a:cubicBezTo>
                    <a:cubicBezTo>
                      <a:pt x="83998" y="219263"/>
                      <a:pt x="79761" y="212926"/>
                      <a:pt x="79383" y="218625"/>
                    </a:cubicBezTo>
                    <a:cubicBezTo>
                      <a:pt x="79192" y="221591"/>
                      <a:pt x="77617" y="223291"/>
                      <a:pt x="75105" y="224338"/>
                    </a:cubicBezTo>
                    <a:cubicBezTo>
                      <a:pt x="67487" y="227505"/>
                      <a:pt x="66490" y="238093"/>
                      <a:pt x="57670" y="239920"/>
                    </a:cubicBezTo>
                    <a:cubicBezTo>
                      <a:pt x="57370" y="239979"/>
                      <a:pt x="45360" y="256977"/>
                      <a:pt x="37123" y="264212"/>
                    </a:cubicBezTo>
                    <a:cubicBezTo>
                      <a:pt x="29522" y="270886"/>
                      <a:pt x="15765" y="291548"/>
                      <a:pt x="13703" y="295133"/>
                    </a:cubicBezTo>
                    <a:cubicBezTo>
                      <a:pt x="4442" y="301038"/>
                      <a:pt x="2385" y="313147"/>
                      <a:pt x="7040" y="321198"/>
                    </a:cubicBezTo>
                    <a:cubicBezTo>
                      <a:pt x="12351" y="330373"/>
                      <a:pt x="8256" y="324815"/>
                      <a:pt x="11819" y="334679"/>
                    </a:cubicBezTo>
                    <a:cubicBezTo>
                      <a:pt x="24867" y="342000"/>
                      <a:pt x="24148" y="348579"/>
                      <a:pt x="29213" y="352971"/>
                    </a:cubicBezTo>
                    <a:cubicBezTo>
                      <a:pt x="38092" y="360670"/>
                      <a:pt x="60333" y="381946"/>
                      <a:pt x="60615" y="382247"/>
                    </a:cubicBezTo>
                    <a:cubicBezTo>
                      <a:pt x="104400" y="429250"/>
                      <a:pt x="93787" y="403254"/>
                      <a:pt x="83356" y="424631"/>
                    </a:cubicBezTo>
                    <a:cubicBezTo>
                      <a:pt x="81522" y="428389"/>
                      <a:pt x="75333" y="427692"/>
                      <a:pt x="64315" y="445374"/>
                    </a:cubicBezTo>
                    <a:cubicBezTo>
                      <a:pt x="56528" y="457875"/>
                      <a:pt x="47130" y="463165"/>
                      <a:pt x="41105" y="471621"/>
                    </a:cubicBezTo>
                    <a:cubicBezTo>
                      <a:pt x="36986" y="477402"/>
                      <a:pt x="33655" y="483657"/>
                      <a:pt x="27875" y="488095"/>
                    </a:cubicBezTo>
                    <a:cubicBezTo>
                      <a:pt x="27575" y="488327"/>
                      <a:pt x="13494" y="512902"/>
                      <a:pt x="8301" y="513157"/>
                    </a:cubicBezTo>
                    <a:cubicBezTo>
                      <a:pt x="-2034" y="531258"/>
                      <a:pt x="-3381" y="524027"/>
                      <a:pt x="12238" y="557249"/>
                    </a:cubicBezTo>
                    <a:cubicBezTo>
                      <a:pt x="19096" y="560593"/>
                      <a:pt x="22072" y="567432"/>
                      <a:pt x="26291" y="573104"/>
                    </a:cubicBezTo>
                    <a:cubicBezTo>
                      <a:pt x="31447" y="580043"/>
                      <a:pt x="52951" y="596508"/>
                      <a:pt x="56869" y="610349"/>
                    </a:cubicBezTo>
                    <a:cubicBezTo>
                      <a:pt x="57989" y="614299"/>
                      <a:pt x="77340" y="623283"/>
                      <a:pt x="80880" y="635270"/>
                    </a:cubicBezTo>
                    <a:cubicBezTo>
                      <a:pt x="81636" y="637825"/>
                      <a:pt x="81854" y="631311"/>
                      <a:pt x="92822" y="645388"/>
                    </a:cubicBezTo>
                    <a:cubicBezTo>
                      <a:pt x="87170" y="652054"/>
                      <a:pt x="79743" y="656983"/>
                      <a:pt x="74400" y="663981"/>
                    </a:cubicBezTo>
                    <a:cubicBezTo>
                      <a:pt x="73726" y="664865"/>
                      <a:pt x="69148" y="664587"/>
                      <a:pt x="68060" y="666487"/>
                    </a:cubicBezTo>
                    <a:cubicBezTo>
                      <a:pt x="66922" y="668469"/>
                      <a:pt x="51795" y="682642"/>
                      <a:pt x="38802" y="695094"/>
                    </a:cubicBezTo>
                    <a:cubicBezTo>
                      <a:pt x="61034" y="695408"/>
                      <a:pt x="83238" y="695736"/>
                      <a:pt x="105383" y="696073"/>
                    </a:cubicBezTo>
                    <a:cubicBezTo>
                      <a:pt x="105756" y="695344"/>
                      <a:pt x="106089" y="694542"/>
                      <a:pt x="106343" y="693613"/>
                    </a:cubicBezTo>
                    <a:cubicBezTo>
                      <a:pt x="107067" y="691043"/>
                      <a:pt x="118763" y="689444"/>
                      <a:pt x="132648" y="67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25"/>
              <p:cNvSpPr/>
              <p:nvPr/>
            </p:nvSpPr>
            <p:spPr>
              <a:xfrm>
                <a:off x="2391321" y="2637756"/>
                <a:ext cx="153352" cy="711335"/>
              </a:xfrm>
              <a:custGeom>
                <a:avLst/>
                <a:gdLst/>
                <a:ahLst/>
                <a:cxnLst/>
                <a:rect l="l" t="t" r="r" b="b"/>
                <a:pathLst>
                  <a:path w="153352" h="711335" extrusionOk="0">
                    <a:moveTo>
                      <a:pt x="114783" y="705513"/>
                    </a:moveTo>
                    <a:cubicBezTo>
                      <a:pt x="124417" y="696469"/>
                      <a:pt x="143004" y="673726"/>
                      <a:pt x="145020" y="672323"/>
                    </a:cubicBezTo>
                    <a:cubicBezTo>
                      <a:pt x="159182" y="662450"/>
                      <a:pt x="153184" y="643885"/>
                      <a:pt x="138070" y="640349"/>
                    </a:cubicBezTo>
                    <a:cubicBezTo>
                      <a:pt x="131476" y="622928"/>
                      <a:pt x="116995" y="623488"/>
                      <a:pt x="113012" y="612230"/>
                    </a:cubicBezTo>
                    <a:cubicBezTo>
                      <a:pt x="112366" y="610399"/>
                      <a:pt x="110054" y="608690"/>
                      <a:pt x="108111" y="607898"/>
                    </a:cubicBezTo>
                    <a:cubicBezTo>
                      <a:pt x="103050" y="605838"/>
                      <a:pt x="85065" y="580398"/>
                      <a:pt x="69355" y="570853"/>
                    </a:cubicBezTo>
                    <a:cubicBezTo>
                      <a:pt x="68076" y="570074"/>
                      <a:pt x="67211" y="568607"/>
                      <a:pt x="66187" y="567427"/>
                    </a:cubicBezTo>
                    <a:cubicBezTo>
                      <a:pt x="42458" y="540037"/>
                      <a:pt x="48497" y="559550"/>
                      <a:pt x="57690" y="542898"/>
                    </a:cubicBezTo>
                    <a:cubicBezTo>
                      <a:pt x="64085" y="531312"/>
                      <a:pt x="104443" y="491872"/>
                      <a:pt x="105358" y="486355"/>
                    </a:cubicBezTo>
                    <a:cubicBezTo>
                      <a:pt x="105795" y="483703"/>
                      <a:pt x="117304" y="480792"/>
                      <a:pt x="129332" y="463333"/>
                    </a:cubicBezTo>
                    <a:cubicBezTo>
                      <a:pt x="136414" y="453060"/>
                      <a:pt x="138275" y="454436"/>
                      <a:pt x="140623" y="447023"/>
                    </a:cubicBezTo>
                    <a:cubicBezTo>
                      <a:pt x="150936" y="443820"/>
                      <a:pt x="156265" y="433806"/>
                      <a:pt x="144496" y="420530"/>
                    </a:cubicBezTo>
                    <a:cubicBezTo>
                      <a:pt x="136000" y="410949"/>
                      <a:pt x="75289" y="347431"/>
                      <a:pt x="72026" y="340082"/>
                    </a:cubicBezTo>
                    <a:cubicBezTo>
                      <a:pt x="71298" y="338446"/>
                      <a:pt x="69637" y="339380"/>
                      <a:pt x="64380" y="335057"/>
                    </a:cubicBezTo>
                    <a:cubicBezTo>
                      <a:pt x="92669" y="296053"/>
                      <a:pt x="106295" y="295516"/>
                      <a:pt x="104083" y="284568"/>
                    </a:cubicBezTo>
                    <a:cubicBezTo>
                      <a:pt x="129828" y="262964"/>
                      <a:pt x="117618" y="264326"/>
                      <a:pt x="124936" y="261328"/>
                    </a:cubicBezTo>
                    <a:cubicBezTo>
                      <a:pt x="125573" y="261068"/>
                      <a:pt x="124950" y="257292"/>
                      <a:pt x="124595" y="255196"/>
                    </a:cubicBezTo>
                    <a:cubicBezTo>
                      <a:pt x="118797" y="220835"/>
                      <a:pt x="98313" y="214110"/>
                      <a:pt x="92091" y="195094"/>
                    </a:cubicBezTo>
                    <a:cubicBezTo>
                      <a:pt x="91723" y="193973"/>
                      <a:pt x="90489" y="193158"/>
                      <a:pt x="89752" y="192128"/>
                    </a:cubicBezTo>
                    <a:cubicBezTo>
                      <a:pt x="84086" y="184306"/>
                      <a:pt x="87591" y="170524"/>
                      <a:pt x="84541" y="167868"/>
                    </a:cubicBezTo>
                    <a:cubicBezTo>
                      <a:pt x="84723" y="167613"/>
                      <a:pt x="85015" y="167380"/>
                      <a:pt x="85110" y="167111"/>
                    </a:cubicBezTo>
                    <a:cubicBezTo>
                      <a:pt x="90344" y="152933"/>
                      <a:pt x="102841" y="144086"/>
                      <a:pt x="110742" y="131880"/>
                    </a:cubicBezTo>
                    <a:cubicBezTo>
                      <a:pt x="119334" y="118600"/>
                      <a:pt x="194981" y="99588"/>
                      <a:pt x="121623" y="43997"/>
                    </a:cubicBezTo>
                    <a:cubicBezTo>
                      <a:pt x="86680" y="17518"/>
                      <a:pt x="92706" y="14875"/>
                      <a:pt x="75089" y="0"/>
                    </a:cubicBezTo>
                    <a:cubicBezTo>
                      <a:pt x="55083" y="601"/>
                      <a:pt x="34853" y="1207"/>
                      <a:pt x="14442" y="1809"/>
                    </a:cubicBezTo>
                    <a:cubicBezTo>
                      <a:pt x="16340" y="9408"/>
                      <a:pt x="21678" y="14652"/>
                      <a:pt x="26207" y="20242"/>
                    </a:cubicBezTo>
                    <a:cubicBezTo>
                      <a:pt x="32642" y="20852"/>
                      <a:pt x="65850" y="59355"/>
                      <a:pt x="73118" y="64198"/>
                    </a:cubicBezTo>
                    <a:cubicBezTo>
                      <a:pt x="103260" y="84317"/>
                      <a:pt x="95232" y="84376"/>
                      <a:pt x="101248" y="86608"/>
                    </a:cubicBezTo>
                    <a:cubicBezTo>
                      <a:pt x="107710" y="89005"/>
                      <a:pt x="104639" y="87333"/>
                      <a:pt x="81174" y="110677"/>
                    </a:cubicBezTo>
                    <a:cubicBezTo>
                      <a:pt x="76604" y="115224"/>
                      <a:pt x="53194" y="140678"/>
                      <a:pt x="44247" y="140883"/>
                    </a:cubicBezTo>
                    <a:cubicBezTo>
                      <a:pt x="39141" y="156656"/>
                      <a:pt x="37534" y="159845"/>
                      <a:pt x="38881" y="163380"/>
                    </a:cubicBezTo>
                    <a:cubicBezTo>
                      <a:pt x="43760" y="176196"/>
                      <a:pt x="41716" y="184570"/>
                      <a:pt x="51906" y="194383"/>
                    </a:cubicBezTo>
                    <a:cubicBezTo>
                      <a:pt x="59183" y="201390"/>
                      <a:pt x="85074" y="246462"/>
                      <a:pt x="86726" y="248517"/>
                    </a:cubicBezTo>
                    <a:cubicBezTo>
                      <a:pt x="78038" y="252763"/>
                      <a:pt x="67348" y="260002"/>
                      <a:pt x="66133" y="269638"/>
                    </a:cubicBezTo>
                    <a:cubicBezTo>
                      <a:pt x="65632" y="273606"/>
                      <a:pt x="55515" y="275729"/>
                      <a:pt x="38317" y="302391"/>
                    </a:cubicBezTo>
                    <a:cubicBezTo>
                      <a:pt x="35085" y="307398"/>
                      <a:pt x="29624" y="310801"/>
                      <a:pt x="27813" y="316856"/>
                    </a:cubicBezTo>
                    <a:cubicBezTo>
                      <a:pt x="20727" y="318783"/>
                      <a:pt x="22739" y="326277"/>
                      <a:pt x="19571" y="330692"/>
                    </a:cubicBezTo>
                    <a:cubicBezTo>
                      <a:pt x="13304" y="339403"/>
                      <a:pt x="21087" y="355472"/>
                      <a:pt x="27058" y="364342"/>
                    </a:cubicBezTo>
                    <a:cubicBezTo>
                      <a:pt x="30325" y="369203"/>
                      <a:pt x="48215" y="371964"/>
                      <a:pt x="60576" y="391915"/>
                    </a:cubicBezTo>
                    <a:cubicBezTo>
                      <a:pt x="64530" y="398302"/>
                      <a:pt x="92560" y="423232"/>
                      <a:pt x="98031" y="428084"/>
                    </a:cubicBezTo>
                    <a:cubicBezTo>
                      <a:pt x="86444" y="439219"/>
                      <a:pt x="71894" y="457889"/>
                      <a:pt x="70420" y="460322"/>
                    </a:cubicBezTo>
                    <a:cubicBezTo>
                      <a:pt x="69851" y="461260"/>
                      <a:pt x="65254" y="461516"/>
                      <a:pt x="64380" y="463493"/>
                    </a:cubicBezTo>
                    <a:cubicBezTo>
                      <a:pt x="61668" y="469671"/>
                      <a:pt x="26894" y="505125"/>
                      <a:pt x="13068" y="528788"/>
                    </a:cubicBezTo>
                    <a:cubicBezTo>
                      <a:pt x="3347" y="532966"/>
                      <a:pt x="-194" y="543295"/>
                      <a:pt x="1850" y="551673"/>
                    </a:cubicBezTo>
                    <a:cubicBezTo>
                      <a:pt x="-321" y="556247"/>
                      <a:pt x="-1550" y="558848"/>
                      <a:pt x="3820" y="562521"/>
                    </a:cubicBezTo>
                    <a:cubicBezTo>
                      <a:pt x="14146" y="569578"/>
                      <a:pt x="22661" y="585400"/>
                      <a:pt x="25797" y="588120"/>
                    </a:cubicBezTo>
                    <a:cubicBezTo>
                      <a:pt x="41307" y="601569"/>
                      <a:pt x="99150" y="658418"/>
                      <a:pt x="100019" y="660127"/>
                    </a:cubicBezTo>
                    <a:cubicBezTo>
                      <a:pt x="86876" y="670710"/>
                      <a:pt x="77788" y="684164"/>
                      <a:pt x="54022" y="710347"/>
                    </a:cubicBezTo>
                    <a:cubicBezTo>
                      <a:pt x="72618" y="710675"/>
                      <a:pt x="91077" y="711007"/>
                      <a:pt x="109385" y="711335"/>
                    </a:cubicBezTo>
                    <a:cubicBezTo>
                      <a:pt x="110732" y="709618"/>
                      <a:pt x="112457" y="707691"/>
                      <a:pt x="114783" y="7055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25"/>
              <p:cNvSpPr/>
              <p:nvPr/>
            </p:nvSpPr>
            <p:spPr>
              <a:xfrm>
                <a:off x="2878565" y="2620886"/>
                <a:ext cx="148919" cy="735504"/>
              </a:xfrm>
              <a:custGeom>
                <a:avLst/>
                <a:gdLst/>
                <a:ahLst/>
                <a:cxnLst/>
                <a:rect l="l" t="t" r="r" b="b"/>
                <a:pathLst>
                  <a:path w="148919" h="735504" extrusionOk="0">
                    <a:moveTo>
                      <a:pt x="140802" y="679890"/>
                    </a:moveTo>
                    <a:cubicBezTo>
                      <a:pt x="154550" y="670309"/>
                      <a:pt x="148730" y="652286"/>
                      <a:pt x="134057" y="648851"/>
                    </a:cubicBezTo>
                    <a:cubicBezTo>
                      <a:pt x="127640" y="631894"/>
                      <a:pt x="113541" y="632317"/>
                      <a:pt x="109728" y="621547"/>
                    </a:cubicBezTo>
                    <a:cubicBezTo>
                      <a:pt x="109100" y="619770"/>
                      <a:pt x="106856" y="618107"/>
                      <a:pt x="104972" y="617337"/>
                    </a:cubicBezTo>
                    <a:cubicBezTo>
                      <a:pt x="100061" y="615337"/>
                      <a:pt x="82599" y="590640"/>
                      <a:pt x="67344" y="581373"/>
                    </a:cubicBezTo>
                    <a:cubicBezTo>
                      <a:pt x="65660" y="580352"/>
                      <a:pt x="61719" y="574434"/>
                      <a:pt x="58442" y="571323"/>
                    </a:cubicBezTo>
                    <a:cubicBezTo>
                      <a:pt x="46960" y="560407"/>
                      <a:pt x="46992" y="563714"/>
                      <a:pt x="50264" y="560165"/>
                    </a:cubicBezTo>
                    <a:cubicBezTo>
                      <a:pt x="50537" y="559869"/>
                      <a:pt x="92934" y="510756"/>
                      <a:pt x="94837" y="509430"/>
                    </a:cubicBezTo>
                    <a:cubicBezTo>
                      <a:pt x="103952" y="503070"/>
                      <a:pt x="100148" y="499772"/>
                      <a:pt x="104635" y="497038"/>
                    </a:cubicBezTo>
                    <a:cubicBezTo>
                      <a:pt x="119854" y="487771"/>
                      <a:pt x="130758" y="470350"/>
                      <a:pt x="135195" y="463620"/>
                    </a:cubicBezTo>
                    <a:cubicBezTo>
                      <a:pt x="128560" y="456850"/>
                      <a:pt x="121865" y="450135"/>
                      <a:pt x="115148" y="443438"/>
                    </a:cubicBezTo>
                    <a:cubicBezTo>
                      <a:pt x="122147" y="438353"/>
                      <a:pt x="128655" y="433711"/>
                      <a:pt x="134713" y="429410"/>
                    </a:cubicBezTo>
                    <a:cubicBezTo>
                      <a:pt x="122966" y="416918"/>
                      <a:pt x="72582" y="363249"/>
                      <a:pt x="69943" y="357321"/>
                    </a:cubicBezTo>
                    <a:cubicBezTo>
                      <a:pt x="69237" y="355731"/>
                      <a:pt x="67622" y="356638"/>
                      <a:pt x="62520" y="352442"/>
                    </a:cubicBezTo>
                    <a:cubicBezTo>
                      <a:pt x="90158" y="314327"/>
                      <a:pt x="103224" y="314099"/>
                      <a:pt x="101067" y="303425"/>
                    </a:cubicBezTo>
                    <a:cubicBezTo>
                      <a:pt x="126066" y="282449"/>
                      <a:pt x="114238" y="283761"/>
                      <a:pt x="121314" y="280859"/>
                    </a:cubicBezTo>
                    <a:cubicBezTo>
                      <a:pt x="121933" y="280609"/>
                      <a:pt x="121328" y="276941"/>
                      <a:pt x="120987" y="274909"/>
                    </a:cubicBezTo>
                    <a:cubicBezTo>
                      <a:pt x="120800" y="273807"/>
                      <a:pt x="119567" y="272841"/>
                      <a:pt x="119494" y="271766"/>
                    </a:cubicBezTo>
                    <a:cubicBezTo>
                      <a:pt x="119157" y="266531"/>
                      <a:pt x="118952" y="264818"/>
                      <a:pt x="116877" y="263752"/>
                    </a:cubicBezTo>
                    <a:cubicBezTo>
                      <a:pt x="116668" y="248553"/>
                      <a:pt x="110870" y="250649"/>
                      <a:pt x="104198" y="239628"/>
                    </a:cubicBezTo>
                    <a:cubicBezTo>
                      <a:pt x="99470" y="231815"/>
                      <a:pt x="92361" y="225537"/>
                      <a:pt x="89426" y="216557"/>
                    </a:cubicBezTo>
                    <a:cubicBezTo>
                      <a:pt x="89071" y="215468"/>
                      <a:pt x="87869" y="214675"/>
                      <a:pt x="87150" y="213678"/>
                    </a:cubicBezTo>
                    <a:cubicBezTo>
                      <a:pt x="81648" y="206083"/>
                      <a:pt x="85052" y="192702"/>
                      <a:pt x="82089" y="190123"/>
                    </a:cubicBezTo>
                    <a:cubicBezTo>
                      <a:pt x="82267" y="189877"/>
                      <a:pt x="82549" y="189650"/>
                      <a:pt x="82644" y="189390"/>
                    </a:cubicBezTo>
                    <a:cubicBezTo>
                      <a:pt x="87728" y="175626"/>
                      <a:pt x="99861" y="167034"/>
                      <a:pt x="107529" y="155184"/>
                    </a:cubicBezTo>
                    <a:cubicBezTo>
                      <a:pt x="115111" y="143466"/>
                      <a:pt x="189716" y="124131"/>
                      <a:pt x="118097" y="69856"/>
                    </a:cubicBezTo>
                    <a:cubicBezTo>
                      <a:pt x="81438" y="42079"/>
                      <a:pt x="91246" y="41331"/>
                      <a:pt x="68323" y="23408"/>
                    </a:cubicBezTo>
                    <a:cubicBezTo>
                      <a:pt x="61309" y="17923"/>
                      <a:pt x="70826" y="21326"/>
                      <a:pt x="73793" y="13130"/>
                    </a:cubicBezTo>
                    <a:cubicBezTo>
                      <a:pt x="74826" y="10283"/>
                      <a:pt x="77238" y="9116"/>
                      <a:pt x="78985" y="7162"/>
                    </a:cubicBezTo>
                    <a:cubicBezTo>
                      <a:pt x="82153" y="3613"/>
                      <a:pt x="84629" y="1385"/>
                      <a:pt x="86103" y="0"/>
                    </a:cubicBezTo>
                    <a:cubicBezTo>
                      <a:pt x="66488" y="820"/>
                      <a:pt x="45140" y="1667"/>
                      <a:pt x="22262" y="2542"/>
                    </a:cubicBezTo>
                    <a:cubicBezTo>
                      <a:pt x="13123" y="7868"/>
                      <a:pt x="12359" y="22616"/>
                      <a:pt x="14416" y="27887"/>
                    </a:cubicBezTo>
                    <a:cubicBezTo>
                      <a:pt x="14143" y="34484"/>
                      <a:pt x="26271" y="48758"/>
                      <a:pt x="28779" y="49569"/>
                    </a:cubicBezTo>
                    <a:cubicBezTo>
                      <a:pt x="37212" y="52302"/>
                      <a:pt x="62447" y="83761"/>
                      <a:pt x="70998" y="89469"/>
                    </a:cubicBezTo>
                    <a:cubicBezTo>
                      <a:pt x="100261" y="109001"/>
                      <a:pt x="92470" y="109060"/>
                      <a:pt x="98309" y="111228"/>
                    </a:cubicBezTo>
                    <a:cubicBezTo>
                      <a:pt x="100626" y="112085"/>
                      <a:pt x="104112" y="113137"/>
                      <a:pt x="96766" y="117616"/>
                    </a:cubicBezTo>
                    <a:cubicBezTo>
                      <a:pt x="88943" y="122381"/>
                      <a:pt x="54091" y="163672"/>
                      <a:pt x="42969" y="163922"/>
                    </a:cubicBezTo>
                    <a:cubicBezTo>
                      <a:pt x="38013" y="179239"/>
                      <a:pt x="36452" y="182333"/>
                      <a:pt x="37758" y="185768"/>
                    </a:cubicBezTo>
                    <a:cubicBezTo>
                      <a:pt x="42495" y="198215"/>
                      <a:pt x="40511" y="206338"/>
                      <a:pt x="50405" y="215869"/>
                    </a:cubicBezTo>
                    <a:cubicBezTo>
                      <a:pt x="57487" y="222685"/>
                      <a:pt x="82594" y="266422"/>
                      <a:pt x="84219" y="268426"/>
                    </a:cubicBezTo>
                    <a:cubicBezTo>
                      <a:pt x="75791" y="272549"/>
                      <a:pt x="65401" y="279579"/>
                      <a:pt x="64222" y="288932"/>
                    </a:cubicBezTo>
                    <a:cubicBezTo>
                      <a:pt x="63735" y="292787"/>
                      <a:pt x="53914" y="294842"/>
                      <a:pt x="37212" y="320733"/>
                    </a:cubicBezTo>
                    <a:cubicBezTo>
                      <a:pt x="34076" y="325594"/>
                      <a:pt x="28774" y="328897"/>
                      <a:pt x="27013" y="334774"/>
                    </a:cubicBezTo>
                    <a:cubicBezTo>
                      <a:pt x="20132" y="336647"/>
                      <a:pt x="22089" y="343922"/>
                      <a:pt x="19008" y="348210"/>
                    </a:cubicBezTo>
                    <a:cubicBezTo>
                      <a:pt x="12923" y="356665"/>
                      <a:pt x="20482" y="372269"/>
                      <a:pt x="26276" y="380885"/>
                    </a:cubicBezTo>
                    <a:cubicBezTo>
                      <a:pt x="29452" y="385605"/>
                      <a:pt x="46814" y="388284"/>
                      <a:pt x="58820" y="407655"/>
                    </a:cubicBezTo>
                    <a:cubicBezTo>
                      <a:pt x="62652" y="413842"/>
                      <a:pt x="89703" y="437911"/>
                      <a:pt x="95187" y="442772"/>
                    </a:cubicBezTo>
                    <a:cubicBezTo>
                      <a:pt x="78762" y="458554"/>
                      <a:pt x="24788" y="519850"/>
                      <a:pt x="12695" y="540547"/>
                    </a:cubicBezTo>
                    <a:cubicBezTo>
                      <a:pt x="3257" y="544598"/>
                      <a:pt x="-179" y="554630"/>
                      <a:pt x="1805" y="562767"/>
                    </a:cubicBezTo>
                    <a:cubicBezTo>
                      <a:pt x="-302" y="567199"/>
                      <a:pt x="-1522" y="569723"/>
                      <a:pt x="3716" y="573295"/>
                    </a:cubicBezTo>
                    <a:cubicBezTo>
                      <a:pt x="13738" y="580147"/>
                      <a:pt x="22011" y="595510"/>
                      <a:pt x="25051" y="598148"/>
                    </a:cubicBezTo>
                    <a:cubicBezTo>
                      <a:pt x="48157" y="618189"/>
                      <a:pt x="96966" y="667763"/>
                      <a:pt x="97117" y="668059"/>
                    </a:cubicBezTo>
                    <a:cubicBezTo>
                      <a:pt x="92006" y="672168"/>
                      <a:pt x="93317" y="669357"/>
                      <a:pt x="89867" y="673667"/>
                    </a:cubicBezTo>
                    <a:cubicBezTo>
                      <a:pt x="56385" y="715513"/>
                      <a:pt x="35887" y="730088"/>
                      <a:pt x="37508" y="734940"/>
                    </a:cubicBezTo>
                    <a:cubicBezTo>
                      <a:pt x="56062" y="735158"/>
                      <a:pt x="74070" y="735345"/>
                      <a:pt x="91537" y="735505"/>
                    </a:cubicBezTo>
                    <a:cubicBezTo>
                      <a:pt x="99238" y="726844"/>
                      <a:pt x="139728" y="680642"/>
                      <a:pt x="140802" y="679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25"/>
              <p:cNvSpPr/>
              <p:nvPr/>
            </p:nvSpPr>
            <p:spPr>
              <a:xfrm>
                <a:off x="1229693" y="2668650"/>
                <a:ext cx="144548" cy="674965"/>
              </a:xfrm>
              <a:custGeom>
                <a:avLst/>
                <a:gdLst/>
                <a:ahLst/>
                <a:cxnLst/>
                <a:rect l="l" t="t" r="r" b="b"/>
                <a:pathLst>
                  <a:path w="144548" h="674965" extrusionOk="0">
                    <a:moveTo>
                      <a:pt x="140753" y="617296"/>
                    </a:moveTo>
                    <a:cubicBezTo>
                      <a:pt x="151225" y="603273"/>
                      <a:pt x="130831" y="602312"/>
                      <a:pt x="129230" y="597966"/>
                    </a:cubicBezTo>
                    <a:cubicBezTo>
                      <a:pt x="125234" y="587082"/>
                      <a:pt x="111999" y="585232"/>
                      <a:pt x="108691" y="577888"/>
                    </a:cubicBezTo>
                    <a:cubicBezTo>
                      <a:pt x="100986" y="560794"/>
                      <a:pt x="85635" y="555582"/>
                      <a:pt x="62480" y="525217"/>
                    </a:cubicBezTo>
                    <a:cubicBezTo>
                      <a:pt x="67377" y="517066"/>
                      <a:pt x="70981" y="521549"/>
                      <a:pt x="84948" y="502227"/>
                    </a:cubicBezTo>
                    <a:cubicBezTo>
                      <a:pt x="112937" y="463516"/>
                      <a:pt x="117065" y="470773"/>
                      <a:pt x="127568" y="449985"/>
                    </a:cubicBezTo>
                    <a:cubicBezTo>
                      <a:pt x="134322" y="436590"/>
                      <a:pt x="142368" y="439843"/>
                      <a:pt x="110152" y="406284"/>
                    </a:cubicBezTo>
                    <a:cubicBezTo>
                      <a:pt x="102379" y="398184"/>
                      <a:pt x="93977" y="390302"/>
                      <a:pt x="87469" y="381272"/>
                    </a:cubicBezTo>
                    <a:cubicBezTo>
                      <a:pt x="78281" y="368529"/>
                      <a:pt x="63190" y="361230"/>
                      <a:pt x="56591" y="346387"/>
                    </a:cubicBezTo>
                    <a:cubicBezTo>
                      <a:pt x="55899" y="344834"/>
                      <a:pt x="54365" y="345686"/>
                      <a:pt x="49419" y="341704"/>
                    </a:cubicBezTo>
                    <a:cubicBezTo>
                      <a:pt x="55016" y="334309"/>
                      <a:pt x="99079" y="282887"/>
                      <a:pt x="113128" y="277688"/>
                    </a:cubicBezTo>
                    <a:cubicBezTo>
                      <a:pt x="118407" y="275738"/>
                      <a:pt x="117579" y="267797"/>
                      <a:pt x="123855" y="266718"/>
                    </a:cubicBezTo>
                    <a:cubicBezTo>
                      <a:pt x="124146" y="266668"/>
                      <a:pt x="123136" y="268727"/>
                      <a:pt x="127678" y="245906"/>
                    </a:cubicBezTo>
                    <a:cubicBezTo>
                      <a:pt x="129744" y="243195"/>
                      <a:pt x="127596" y="241993"/>
                      <a:pt x="124510" y="234553"/>
                    </a:cubicBezTo>
                    <a:cubicBezTo>
                      <a:pt x="96180" y="226630"/>
                      <a:pt x="63103" y="162761"/>
                      <a:pt x="57879" y="159981"/>
                    </a:cubicBezTo>
                    <a:cubicBezTo>
                      <a:pt x="51803" y="156756"/>
                      <a:pt x="48422" y="151439"/>
                      <a:pt x="45819" y="145730"/>
                    </a:cubicBezTo>
                    <a:cubicBezTo>
                      <a:pt x="47334" y="144423"/>
                      <a:pt x="48686" y="142774"/>
                      <a:pt x="50019" y="140938"/>
                    </a:cubicBezTo>
                    <a:cubicBezTo>
                      <a:pt x="64892" y="120427"/>
                      <a:pt x="85317" y="114012"/>
                      <a:pt x="101095" y="98003"/>
                    </a:cubicBezTo>
                    <a:cubicBezTo>
                      <a:pt x="123090" y="75688"/>
                      <a:pt x="128943" y="68849"/>
                      <a:pt x="143101" y="60298"/>
                    </a:cubicBezTo>
                    <a:cubicBezTo>
                      <a:pt x="139929" y="55897"/>
                      <a:pt x="145932" y="55769"/>
                      <a:pt x="144243" y="47947"/>
                    </a:cubicBezTo>
                    <a:cubicBezTo>
                      <a:pt x="141991" y="37327"/>
                      <a:pt x="116737" y="15340"/>
                      <a:pt x="103544" y="0"/>
                    </a:cubicBezTo>
                    <a:cubicBezTo>
                      <a:pt x="84989" y="469"/>
                      <a:pt x="67295" y="920"/>
                      <a:pt x="50538" y="1339"/>
                    </a:cubicBezTo>
                    <a:cubicBezTo>
                      <a:pt x="56127" y="7417"/>
                      <a:pt x="56163" y="10438"/>
                      <a:pt x="62971" y="16807"/>
                    </a:cubicBezTo>
                    <a:cubicBezTo>
                      <a:pt x="115759" y="66179"/>
                      <a:pt x="94105" y="30917"/>
                      <a:pt x="46765" y="94900"/>
                    </a:cubicBezTo>
                    <a:cubicBezTo>
                      <a:pt x="42196" y="101073"/>
                      <a:pt x="25576" y="107652"/>
                      <a:pt x="21034" y="113848"/>
                    </a:cubicBezTo>
                    <a:cubicBezTo>
                      <a:pt x="16406" y="120172"/>
                      <a:pt x="13261" y="124586"/>
                      <a:pt x="9297" y="126299"/>
                    </a:cubicBezTo>
                    <a:cubicBezTo>
                      <a:pt x="149" y="130254"/>
                      <a:pt x="1451" y="142236"/>
                      <a:pt x="1028" y="143243"/>
                    </a:cubicBezTo>
                    <a:cubicBezTo>
                      <a:pt x="-1539" y="149311"/>
                      <a:pt x="1082" y="154574"/>
                      <a:pt x="4709" y="158405"/>
                    </a:cubicBezTo>
                    <a:cubicBezTo>
                      <a:pt x="13211" y="167385"/>
                      <a:pt x="14967" y="175945"/>
                      <a:pt x="25644" y="183089"/>
                    </a:cubicBezTo>
                    <a:cubicBezTo>
                      <a:pt x="29908" y="185941"/>
                      <a:pt x="40480" y="209021"/>
                      <a:pt x="44098" y="213154"/>
                    </a:cubicBezTo>
                    <a:cubicBezTo>
                      <a:pt x="47912" y="217509"/>
                      <a:pt x="53319" y="220571"/>
                      <a:pt x="56723" y="225168"/>
                    </a:cubicBezTo>
                    <a:cubicBezTo>
                      <a:pt x="76178" y="251464"/>
                      <a:pt x="57519" y="227313"/>
                      <a:pt x="80534" y="248681"/>
                    </a:cubicBezTo>
                    <a:cubicBezTo>
                      <a:pt x="75068" y="254604"/>
                      <a:pt x="70248" y="261109"/>
                      <a:pt x="65110" y="267251"/>
                    </a:cubicBezTo>
                    <a:cubicBezTo>
                      <a:pt x="47166" y="288714"/>
                      <a:pt x="40844" y="288062"/>
                      <a:pt x="38715" y="294072"/>
                    </a:cubicBezTo>
                    <a:cubicBezTo>
                      <a:pt x="34933" y="304769"/>
                      <a:pt x="17775" y="320523"/>
                      <a:pt x="14885" y="333763"/>
                    </a:cubicBezTo>
                    <a:cubicBezTo>
                      <a:pt x="11613" y="338465"/>
                      <a:pt x="7049" y="338656"/>
                      <a:pt x="8045" y="350898"/>
                    </a:cubicBezTo>
                    <a:cubicBezTo>
                      <a:pt x="8828" y="360533"/>
                      <a:pt x="18199" y="373987"/>
                      <a:pt x="22017" y="375832"/>
                    </a:cubicBezTo>
                    <a:cubicBezTo>
                      <a:pt x="45632" y="387249"/>
                      <a:pt x="30427" y="388698"/>
                      <a:pt x="86755" y="436116"/>
                    </a:cubicBezTo>
                    <a:cubicBezTo>
                      <a:pt x="77794" y="444372"/>
                      <a:pt x="78481" y="441670"/>
                      <a:pt x="76729" y="444203"/>
                    </a:cubicBezTo>
                    <a:cubicBezTo>
                      <a:pt x="35879" y="503512"/>
                      <a:pt x="28252" y="502072"/>
                      <a:pt x="16733" y="530460"/>
                    </a:cubicBezTo>
                    <a:cubicBezTo>
                      <a:pt x="10867" y="544921"/>
                      <a:pt x="27947" y="554006"/>
                      <a:pt x="34346" y="559582"/>
                    </a:cubicBezTo>
                    <a:cubicBezTo>
                      <a:pt x="77248" y="596991"/>
                      <a:pt x="87051" y="610262"/>
                      <a:pt x="92785" y="615492"/>
                    </a:cubicBezTo>
                    <a:cubicBezTo>
                      <a:pt x="93063" y="615747"/>
                      <a:pt x="44927" y="660172"/>
                      <a:pt x="35979" y="674965"/>
                    </a:cubicBezTo>
                    <a:cubicBezTo>
                      <a:pt x="52345" y="674478"/>
                      <a:pt x="69033" y="674036"/>
                      <a:pt x="86022" y="673630"/>
                    </a:cubicBezTo>
                    <a:cubicBezTo>
                      <a:pt x="94710" y="670232"/>
                      <a:pt x="100504" y="661544"/>
                      <a:pt x="130531" y="637484"/>
                    </a:cubicBezTo>
                    <a:cubicBezTo>
                      <a:pt x="136670" y="630887"/>
                      <a:pt x="139305" y="625370"/>
                      <a:pt x="140753" y="6172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25"/>
              <p:cNvSpPr/>
              <p:nvPr/>
            </p:nvSpPr>
            <p:spPr>
              <a:xfrm>
                <a:off x="1581464" y="2660891"/>
                <a:ext cx="143713" cy="678004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678004" extrusionOk="0">
                    <a:moveTo>
                      <a:pt x="102715" y="670136"/>
                    </a:moveTo>
                    <a:cubicBezTo>
                      <a:pt x="103411" y="667621"/>
                      <a:pt x="114825" y="666008"/>
                      <a:pt x="128251" y="650414"/>
                    </a:cubicBezTo>
                    <a:cubicBezTo>
                      <a:pt x="134085" y="643621"/>
                      <a:pt x="150059" y="634363"/>
                      <a:pt x="140984" y="610977"/>
                    </a:cubicBezTo>
                    <a:cubicBezTo>
                      <a:pt x="142796" y="605857"/>
                      <a:pt x="128806" y="596521"/>
                      <a:pt x="123258" y="594676"/>
                    </a:cubicBezTo>
                    <a:cubicBezTo>
                      <a:pt x="118411" y="593068"/>
                      <a:pt x="90755" y="563600"/>
                      <a:pt x="87005" y="559505"/>
                    </a:cubicBezTo>
                    <a:cubicBezTo>
                      <a:pt x="85298" y="557637"/>
                      <a:pt x="84770" y="554671"/>
                      <a:pt x="83023" y="552862"/>
                    </a:cubicBezTo>
                    <a:cubicBezTo>
                      <a:pt x="33262" y="501512"/>
                      <a:pt x="47152" y="516629"/>
                      <a:pt x="52840" y="504747"/>
                    </a:cubicBezTo>
                    <a:cubicBezTo>
                      <a:pt x="57701" y="494596"/>
                      <a:pt x="94796" y="453383"/>
                      <a:pt x="106938" y="444495"/>
                    </a:cubicBezTo>
                    <a:cubicBezTo>
                      <a:pt x="120632" y="434467"/>
                      <a:pt x="121906" y="421378"/>
                      <a:pt x="139469" y="408225"/>
                    </a:cubicBezTo>
                    <a:cubicBezTo>
                      <a:pt x="143205" y="376502"/>
                      <a:pt x="117123" y="375878"/>
                      <a:pt x="112495" y="362775"/>
                    </a:cubicBezTo>
                    <a:cubicBezTo>
                      <a:pt x="111867" y="360998"/>
                      <a:pt x="109623" y="359335"/>
                      <a:pt x="107739" y="358565"/>
                    </a:cubicBezTo>
                    <a:cubicBezTo>
                      <a:pt x="102829" y="356565"/>
                      <a:pt x="85366" y="331868"/>
                      <a:pt x="70111" y="322601"/>
                    </a:cubicBezTo>
                    <a:cubicBezTo>
                      <a:pt x="68155" y="321412"/>
                      <a:pt x="69861" y="320637"/>
                      <a:pt x="51493" y="304013"/>
                    </a:cubicBezTo>
                    <a:cubicBezTo>
                      <a:pt x="66275" y="274367"/>
                      <a:pt x="145089" y="212006"/>
                      <a:pt x="127800" y="197595"/>
                    </a:cubicBezTo>
                    <a:cubicBezTo>
                      <a:pt x="128901" y="189117"/>
                      <a:pt x="124764" y="192023"/>
                      <a:pt x="103862" y="163827"/>
                    </a:cubicBezTo>
                    <a:cubicBezTo>
                      <a:pt x="99443" y="157867"/>
                      <a:pt x="81789" y="152036"/>
                      <a:pt x="77038" y="146346"/>
                    </a:cubicBezTo>
                    <a:cubicBezTo>
                      <a:pt x="53591" y="118249"/>
                      <a:pt x="69219" y="126504"/>
                      <a:pt x="70862" y="113762"/>
                    </a:cubicBezTo>
                    <a:cubicBezTo>
                      <a:pt x="140811" y="48990"/>
                      <a:pt x="122466" y="66093"/>
                      <a:pt x="92011" y="37983"/>
                    </a:cubicBezTo>
                    <a:cubicBezTo>
                      <a:pt x="42227" y="-7909"/>
                      <a:pt x="69670" y="17795"/>
                      <a:pt x="52276" y="0"/>
                    </a:cubicBezTo>
                    <a:cubicBezTo>
                      <a:pt x="35246" y="446"/>
                      <a:pt x="18458" y="884"/>
                      <a:pt x="1915" y="1317"/>
                    </a:cubicBezTo>
                    <a:cubicBezTo>
                      <a:pt x="23127" y="31632"/>
                      <a:pt x="70498" y="57478"/>
                      <a:pt x="65642" y="63655"/>
                    </a:cubicBezTo>
                    <a:cubicBezTo>
                      <a:pt x="47834" y="86339"/>
                      <a:pt x="48835" y="79310"/>
                      <a:pt x="46437" y="83273"/>
                    </a:cubicBezTo>
                    <a:cubicBezTo>
                      <a:pt x="32370" y="106527"/>
                      <a:pt x="34573" y="104021"/>
                      <a:pt x="34045" y="104130"/>
                    </a:cubicBezTo>
                    <a:cubicBezTo>
                      <a:pt x="27728" y="105461"/>
                      <a:pt x="30022" y="111661"/>
                      <a:pt x="24956" y="118463"/>
                    </a:cubicBezTo>
                    <a:cubicBezTo>
                      <a:pt x="-3742" y="157002"/>
                      <a:pt x="57546" y="174570"/>
                      <a:pt x="64646" y="182501"/>
                    </a:cubicBezTo>
                    <a:cubicBezTo>
                      <a:pt x="72428" y="191199"/>
                      <a:pt x="71845" y="191021"/>
                      <a:pt x="82786" y="200939"/>
                    </a:cubicBezTo>
                    <a:cubicBezTo>
                      <a:pt x="82322" y="203204"/>
                      <a:pt x="82267" y="206201"/>
                      <a:pt x="78376" y="206069"/>
                    </a:cubicBezTo>
                    <a:cubicBezTo>
                      <a:pt x="75882" y="205983"/>
                      <a:pt x="78094" y="212115"/>
                      <a:pt x="72382" y="214484"/>
                    </a:cubicBezTo>
                    <a:cubicBezTo>
                      <a:pt x="61232" y="219117"/>
                      <a:pt x="23814" y="267469"/>
                      <a:pt x="16755" y="277082"/>
                    </a:cubicBezTo>
                    <a:cubicBezTo>
                      <a:pt x="8509" y="288308"/>
                      <a:pt x="-2382" y="293771"/>
                      <a:pt x="8928" y="313052"/>
                    </a:cubicBezTo>
                    <a:cubicBezTo>
                      <a:pt x="10862" y="326528"/>
                      <a:pt x="67108" y="375627"/>
                      <a:pt x="89644" y="398270"/>
                    </a:cubicBezTo>
                    <a:cubicBezTo>
                      <a:pt x="80360" y="405259"/>
                      <a:pt x="81967" y="408872"/>
                      <a:pt x="77825" y="411528"/>
                    </a:cubicBezTo>
                    <a:cubicBezTo>
                      <a:pt x="65979" y="419127"/>
                      <a:pt x="64059" y="428344"/>
                      <a:pt x="54033" y="439242"/>
                    </a:cubicBezTo>
                    <a:cubicBezTo>
                      <a:pt x="38550" y="456071"/>
                      <a:pt x="55598" y="432180"/>
                      <a:pt x="9706" y="494756"/>
                    </a:cubicBezTo>
                    <a:cubicBezTo>
                      <a:pt x="4909" y="495093"/>
                      <a:pt x="6711" y="500209"/>
                      <a:pt x="2984" y="502391"/>
                    </a:cubicBezTo>
                    <a:cubicBezTo>
                      <a:pt x="-6746" y="508082"/>
                      <a:pt x="10348" y="535613"/>
                      <a:pt x="11340" y="537713"/>
                    </a:cubicBezTo>
                    <a:cubicBezTo>
                      <a:pt x="17998" y="540962"/>
                      <a:pt x="20888" y="547600"/>
                      <a:pt x="24984" y="553108"/>
                    </a:cubicBezTo>
                    <a:cubicBezTo>
                      <a:pt x="29990" y="559842"/>
                      <a:pt x="50865" y="575833"/>
                      <a:pt x="54670" y="589268"/>
                    </a:cubicBezTo>
                    <a:cubicBezTo>
                      <a:pt x="55762" y="593127"/>
                      <a:pt x="74512" y="601715"/>
                      <a:pt x="77980" y="613465"/>
                    </a:cubicBezTo>
                    <a:cubicBezTo>
                      <a:pt x="78708" y="615948"/>
                      <a:pt x="78927" y="609620"/>
                      <a:pt x="89576" y="623292"/>
                    </a:cubicBezTo>
                    <a:cubicBezTo>
                      <a:pt x="84092" y="629771"/>
                      <a:pt x="76879" y="634559"/>
                      <a:pt x="71691" y="641356"/>
                    </a:cubicBezTo>
                    <a:cubicBezTo>
                      <a:pt x="71035" y="642213"/>
                      <a:pt x="66594" y="641944"/>
                      <a:pt x="65533" y="643789"/>
                    </a:cubicBezTo>
                    <a:cubicBezTo>
                      <a:pt x="64263" y="645999"/>
                      <a:pt x="43474" y="665366"/>
                      <a:pt x="30454" y="678004"/>
                    </a:cubicBezTo>
                    <a:cubicBezTo>
                      <a:pt x="52026" y="677968"/>
                      <a:pt x="73811" y="677968"/>
                      <a:pt x="95770" y="677995"/>
                    </a:cubicBezTo>
                    <a:cubicBezTo>
                      <a:pt x="100285" y="676674"/>
                      <a:pt x="101554" y="674296"/>
                      <a:pt x="102715" y="6701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25"/>
              <p:cNvSpPr/>
              <p:nvPr/>
            </p:nvSpPr>
            <p:spPr>
              <a:xfrm>
                <a:off x="896104" y="2669155"/>
                <a:ext cx="149256" cy="700543"/>
              </a:xfrm>
              <a:custGeom>
                <a:avLst/>
                <a:gdLst/>
                <a:ahLst/>
                <a:cxnLst/>
                <a:rect l="l" t="t" r="r" b="b"/>
                <a:pathLst>
                  <a:path w="149256" h="700543" extrusionOk="0">
                    <a:moveTo>
                      <a:pt x="140785" y="631630"/>
                    </a:moveTo>
                    <a:cubicBezTo>
                      <a:pt x="154533" y="622045"/>
                      <a:pt x="148712" y="604021"/>
                      <a:pt x="134040" y="600586"/>
                    </a:cubicBezTo>
                    <a:cubicBezTo>
                      <a:pt x="127637" y="583674"/>
                      <a:pt x="113579" y="584217"/>
                      <a:pt x="109710" y="573282"/>
                    </a:cubicBezTo>
                    <a:cubicBezTo>
                      <a:pt x="109082" y="571506"/>
                      <a:pt x="106839" y="569843"/>
                      <a:pt x="104955" y="569073"/>
                    </a:cubicBezTo>
                    <a:cubicBezTo>
                      <a:pt x="100044" y="567073"/>
                      <a:pt x="82582" y="542375"/>
                      <a:pt x="67327" y="533108"/>
                    </a:cubicBezTo>
                    <a:cubicBezTo>
                      <a:pt x="66089" y="532352"/>
                      <a:pt x="65247" y="530930"/>
                      <a:pt x="64255" y="529782"/>
                    </a:cubicBezTo>
                    <a:cubicBezTo>
                      <a:pt x="41218" y="503189"/>
                      <a:pt x="47079" y="522138"/>
                      <a:pt x="56004" y="505969"/>
                    </a:cubicBezTo>
                    <a:cubicBezTo>
                      <a:pt x="62202" y="494743"/>
                      <a:pt x="101405" y="456418"/>
                      <a:pt x="102283" y="451070"/>
                    </a:cubicBezTo>
                    <a:cubicBezTo>
                      <a:pt x="102706" y="448496"/>
                      <a:pt x="113884" y="445666"/>
                      <a:pt x="125557" y="428718"/>
                    </a:cubicBezTo>
                    <a:cubicBezTo>
                      <a:pt x="132429" y="418741"/>
                      <a:pt x="134236" y="420080"/>
                      <a:pt x="136520" y="412882"/>
                    </a:cubicBezTo>
                    <a:cubicBezTo>
                      <a:pt x="146533" y="409775"/>
                      <a:pt x="151707" y="400048"/>
                      <a:pt x="140279" y="387159"/>
                    </a:cubicBezTo>
                    <a:cubicBezTo>
                      <a:pt x="132028" y="377856"/>
                      <a:pt x="73088" y="316187"/>
                      <a:pt x="69916" y="309052"/>
                    </a:cubicBezTo>
                    <a:cubicBezTo>
                      <a:pt x="69206" y="307462"/>
                      <a:pt x="67595" y="308369"/>
                      <a:pt x="62494" y="304173"/>
                    </a:cubicBezTo>
                    <a:cubicBezTo>
                      <a:pt x="89959" y="266304"/>
                      <a:pt x="103189" y="265780"/>
                      <a:pt x="101041" y="255156"/>
                    </a:cubicBezTo>
                    <a:cubicBezTo>
                      <a:pt x="126035" y="234180"/>
                      <a:pt x="114179" y="235506"/>
                      <a:pt x="121288" y="232590"/>
                    </a:cubicBezTo>
                    <a:cubicBezTo>
                      <a:pt x="121907" y="232339"/>
                      <a:pt x="121302" y="228672"/>
                      <a:pt x="120960" y="226640"/>
                    </a:cubicBezTo>
                    <a:cubicBezTo>
                      <a:pt x="117461" y="205906"/>
                      <a:pt x="105087" y="190220"/>
                      <a:pt x="87128" y="165408"/>
                    </a:cubicBezTo>
                    <a:cubicBezTo>
                      <a:pt x="81626" y="157814"/>
                      <a:pt x="85030" y="144433"/>
                      <a:pt x="82068" y="141854"/>
                    </a:cubicBezTo>
                    <a:cubicBezTo>
                      <a:pt x="82245" y="141608"/>
                      <a:pt x="82527" y="141380"/>
                      <a:pt x="82623" y="141121"/>
                    </a:cubicBezTo>
                    <a:cubicBezTo>
                      <a:pt x="87720" y="127357"/>
                      <a:pt x="99848" y="118760"/>
                      <a:pt x="107521" y="106910"/>
                    </a:cubicBezTo>
                    <a:cubicBezTo>
                      <a:pt x="109351" y="104081"/>
                      <a:pt x="151284" y="82358"/>
                      <a:pt x="148885" y="62964"/>
                    </a:cubicBezTo>
                    <a:cubicBezTo>
                      <a:pt x="153577" y="43369"/>
                      <a:pt x="112550" y="20038"/>
                      <a:pt x="93682" y="543"/>
                    </a:cubicBezTo>
                    <a:cubicBezTo>
                      <a:pt x="71737" y="-396"/>
                      <a:pt x="50015" y="-318"/>
                      <a:pt x="30937" y="2397"/>
                    </a:cubicBezTo>
                    <a:cubicBezTo>
                      <a:pt x="40940" y="8602"/>
                      <a:pt x="62949" y="35833"/>
                      <a:pt x="70986" y="41195"/>
                    </a:cubicBezTo>
                    <a:cubicBezTo>
                      <a:pt x="100249" y="60727"/>
                      <a:pt x="92453" y="60786"/>
                      <a:pt x="98296" y="62955"/>
                    </a:cubicBezTo>
                    <a:cubicBezTo>
                      <a:pt x="104572" y="65283"/>
                      <a:pt x="101591" y="63661"/>
                      <a:pt x="78809" y="86322"/>
                    </a:cubicBezTo>
                    <a:cubicBezTo>
                      <a:pt x="74372" y="90737"/>
                      <a:pt x="51639" y="115453"/>
                      <a:pt x="42956" y="115648"/>
                    </a:cubicBezTo>
                    <a:cubicBezTo>
                      <a:pt x="38000" y="130965"/>
                      <a:pt x="36439" y="134059"/>
                      <a:pt x="37745" y="137494"/>
                    </a:cubicBezTo>
                    <a:cubicBezTo>
                      <a:pt x="42483" y="149941"/>
                      <a:pt x="40499" y="158064"/>
                      <a:pt x="50393" y="167595"/>
                    </a:cubicBezTo>
                    <a:cubicBezTo>
                      <a:pt x="57460" y="174397"/>
                      <a:pt x="82595" y="218157"/>
                      <a:pt x="84202" y="220152"/>
                    </a:cubicBezTo>
                    <a:cubicBezTo>
                      <a:pt x="75769" y="224271"/>
                      <a:pt x="65384" y="231305"/>
                      <a:pt x="64205" y="240659"/>
                    </a:cubicBezTo>
                    <a:cubicBezTo>
                      <a:pt x="63718" y="244508"/>
                      <a:pt x="53897" y="246572"/>
                      <a:pt x="37199" y="272459"/>
                    </a:cubicBezTo>
                    <a:cubicBezTo>
                      <a:pt x="34064" y="277320"/>
                      <a:pt x="28762" y="280623"/>
                      <a:pt x="27000" y="286500"/>
                    </a:cubicBezTo>
                    <a:cubicBezTo>
                      <a:pt x="20124" y="288373"/>
                      <a:pt x="22076" y="295649"/>
                      <a:pt x="18995" y="299936"/>
                    </a:cubicBezTo>
                    <a:cubicBezTo>
                      <a:pt x="12910" y="308392"/>
                      <a:pt x="20470" y="323996"/>
                      <a:pt x="26263" y="332611"/>
                    </a:cubicBezTo>
                    <a:cubicBezTo>
                      <a:pt x="29435" y="337331"/>
                      <a:pt x="46802" y="340010"/>
                      <a:pt x="58807" y="359382"/>
                    </a:cubicBezTo>
                    <a:cubicBezTo>
                      <a:pt x="62648" y="365582"/>
                      <a:pt x="89863" y="389788"/>
                      <a:pt x="95174" y="394499"/>
                    </a:cubicBezTo>
                    <a:cubicBezTo>
                      <a:pt x="83924" y="405310"/>
                      <a:pt x="69798" y="423438"/>
                      <a:pt x="68369" y="425798"/>
                    </a:cubicBezTo>
                    <a:cubicBezTo>
                      <a:pt x="67814" y="426709"/>
                      <a:pt x="63354" y="426955"/>
                      <a:pt x="62507" y="428873"/>
                    </a:cubicBezTo>
                    <a:cubicBezTo>
                      <a:pt x="59872" y="434873"/>
                      <a:pt x="26108" y="469293"/>
                      <a:pt x="12687" y="492269"/>
                    </a:cubicBezTo>
                    <a:cubicBezTo>
                      <a:pt x="3249" y="496324"/>
                      <a:pt x="-187" y="506351"/>
                      <a:pt x="1797" y="514488"/>
                    </a:cubicBezTo>
                    <a:cubicBezTo>
                      <a:pt x="-310" y="518930"/>
                      <a:pt x="-1507" y="521459"/>
                      <a:pt x="3708" y="525017"/>
                    </a:cubicBezTo>
                    <a:cubicBezTo>
                      <a:pt x="13734" y="531864"/>
                      <a:pt x="22003" y="547232"/>
                      <a:pt x="25043" y="549869"/>
                    </a:cubicBezTo>
                    <a:cubicBezTo>
                      <a:pt x="40098" y="562927"/>
                      <a:pt x="96262" y="618122"/>
                      <a:pt x="97109" y="619780"/>
                    </a:cubicBezTo>
                    <a:cubicBezTo>
                      <a:pt x="85540" y="629093"/>
                      <a:pt x="33649" y="690857"/>
                      <a:pt x="29189" y="692734"/>
                    </a:cubicBezTo>
                    <a:cubicBezTo>
                      <a:pt x="24834" y="694566"/>
                      <a:pt x="20142" y="694570"/>
                      <a:pt x="16947" y="700543"/>
                    </a:cubicBezTo>
                    <a:cubicBezTo>
                      <a:pt x="37404" y="696985"/>
                      <a:pt x="61106" y="693796"/>
                      <a:pt x="87720" y="690948"/>
                    </a:cubicBezTo>
                    <a:cubicBezTo>
                      <a:pt x="101719" y="675941"/>
                      <a:pt x="139633" y="632432"/>
                      <a:pt x="140785" y="631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25"/>
              <p:cNvSpPr/>
              <p:nvPr/>
            </p:nvSpPr>
            <p:spPr>
              <a:xfrm>
                <a:off x="2566321" y="2632749"/>
                <a:ext cx="150088" cy="719066"/>
              </a:xfrm>
              <a:custGeom>
                <a:avLst/>
                <a:gdLst/>
                <a:ahLst/>
                <a:cxnLst/>
                <a:rect l="l" t="t" r="r" b="b"/>
                <a:pathLst>
                  <a:path w="150088" h="719066" extrusionOk="0">
                    <a:moveTo>
                      <a:pt x="100584" y="707513"/>
                    </a:moveTo>
                    <a:cubicBezTo>
                      <a:pt x="104066" y="705604"/>
                      <a:pt x="107816" y="702861"/>
                      <a:pt x="109090" y="698283"/>
                    </a:cubicBezTo>
                    <a:cubicBezTo>
                      <a:pt x="109786" y="695777"/>
                      <a:pt x="121136" y="694228"/>
                      <a:pt x="134626" y="678565"/>
                    </a:cubicBezTo>
                    <a:cubicBezTo>
                      <a:pt x="140455" y="671776"/>
                      <a:pt x="156434" y="662514"/>
                      <a:pt x="147359" y="639124"/>
                    </a:cubicBezTo>
                    <a:cubicBezTo>
                      <a:pt x="149166" y="634003"/>
                      <a:pt x="135181" y="624668"/>
                      <a:pt x="129633" y="622823"/>
                    </a:cubicBezTo>
                    <a:cubicBezTo>
                      <a:pt x="124786" y="621215"/>
                      <a:pt x="97130" y="591747"/>
                      <a:pt x="93380" y="587651"/>
                    </a:cubicBezTo>
                    <a:cubicBezTo>
                      <a:pt x="91673" y="585783"/>
                      <a:pt x="91145" y="582817"/>
                      <a:pt x="89398" y="581009"/>
                    </a:cubicBezTo>
                    <a:cubicBezTo>
                      <a:pt x="39660" y="529677"/>
                      <a:pt x="53522" y="544784"/>
                      <a:pt x="59215" y="532893"/>
                    </a:cubicBezTo>
                    <a:cubicBezTo>
                      <a:pt x="64076" y="522743"/>
                      <a:pt x="101171" y="481530"/>
                      <a:pt x="113313" y="472641"/>
                    </a:cubicBezTo>
                    <a:cubicBezTo>
                      <a:pt x="127007" y="462614"/>
                      <a:pt x="128281" y="449524"/>
                      <a:pt x="145844" y="436371"/>
                    </a:cubicBezTo>
                    <a:cubicBezTo>
                      <a:pt x="149580" y="404648"/>
                      <a:pt x="123498" y="404024"/>
                      <a:pt x="118870" y="390921"/>
                    </a:cubicBezTo>
                    <a:cubicBezTo>
                      <a:pt x="118242" y="389145"/>
                      <a:pt x="115998" y="387482"/>
                      <a:pt x="114114" y="386712"/>
                    </a:cubicBezTo>
                    <a:cubicBezTo>
                      <a:pt x="109204" y="384712"/>
                      <a:pt x="91741" y="360014"/>
                      <a:pt x="76486" y="350747"/>
                    </a:cubicBezTo>
                    <a:cubicBezTo>
                      <a:pt x="74530" y="349558"/>
                      <a:pt x="76241" y="348784"/>
                      <a:pt x="57868" y="332159"/>
                    </a:cubicBezTo>
                    <a:cubicBezTo>
                      <a:pt x="72645" y="302518"/>
                      <a:pt x="151455" y="240161"/>
                      <a:pt x="134175" y="225742"/>
                    </a:cubicBezTo>
                    <a:cubicBezTo>
                      <a:pt x="135272" y="217263"/>
                      <a:pt x="131140" y="220170"/>
                      <a:pt x="110237" y="191973"/>
                    </a:cubicBezTo>
                    <a:cubicBezTo>
                      <a:pt x="105818" y="186014"/>
                      <a:pt x="88164" y="180182"/>
                      <a:pt x="83413" y="174492"/>
                    </a:cubicBezTo>
                    <a:cubicBezTo>
                      <a:pt x="59966" y="146400"/>
                      <a:pt x="75594" y="154656"/>
                      <a:pt x="77237" y="141908"/>
                    </a:cubicBezTo>
                    <a:cubicBezTo>
                      <a:pt x="147045" y="77269"/>
                      <a:pt x="129073" y="94449"/>
                      <a:pt x="98386" y="66129"/>
                    </a:cubicBezTo>
                    <a:cubicBezTo>
                      <a:pt x="38140" y="10583"/>
                      <a:pt x="45453" y="16638"/>
                      <a:pt x="50832" y="11932"/>
                    </a:cubicBezTo>
                    <a:cubicBezTo>
                      <a:pt x="64649" y="-150"/>
                      <a:pt x="54501" y="8315"/>
                      <a:pt x="62410" y="0"/>
                    </a:cubicBezTo>
                    <a:cubicBezTo>
                      <a:pt x="42290" y="638"/>
                      <a:pt x="21770" y="1285"/>
                      <a:pt x="922" y="1932"/>
                    </a:cubicBezTo>
                    <a:cubicBezTo>
                      <a:pt x="-9919" y="38320"/>
                      <a:pt x="78589" y="83442"/>
                      <a:pt x="72013" y="91807"/>
                    </a:cubicBezTo>
                    <a:cubicBezTo>
                      <a:pt x="54241" y="114445"/>
                      <a:pt x="55188" y="107493"/>
                      <a:pt x="52808" y="111424"/>
                    </a:cubicBezTo>
                    <a:cubicBezTo>
                      <a:pt x="38740" y="134678"/>
                      <a:pt x="40943" y="132172"/>
                      <a:pt x="40415" y="132281"/>
                    </a:cubicBezTo>
                    <a:cubicBezTo>
                      <a:pt x="34098" y="133612"/>
                      <a:pt x="36392" y="139812"/>
                      <a:pt x="31327" y="146614"/>
                    </a:cubicBezTo>
                    <a:cubicBezTo>
                      <a:pt x="22111" y="158988"/>
                      <a:pt x="21833" y="172615"/>
                      <a:pt x="30062" y="183531"/>
                    </a:cubicBezTo>
                    <a:cubicBezTo>
                      <a:pt x="35263" y="190429"/>
                      <a:pt x="70201" y="209737"/>
                      <a:pt x="71021" y="210652"/>
                    </a:cubicBezTo>
                    <a:cubicBezTo>
                      <a:pt x="78798" y="219345"/>
                      <a:pt x="78189" y="219145"/>
                      <a:pt x="89161" y="229090"/>
                    </a:cubicBezTo>
                    <a:cubicBezTo>
                      <a:pt x="88697" y="231355"/>
                      <a:pt x="88642" y="234352"/>
                      <a:pt x="84751" y="234220"/>
                    </a:cubicBezTo>
                    <a:cubicBezTo>
                      <a:pt x="82257" y="234134"/>
                      <a:pt x="84469" y="240266"/>
                      <a:pt x="78757" y="242635"/>
                    </a:cubicBezTo>
                    <a:cubicBezTo>
                      <a:pt x="71362" y="245706"/>
                      <a:pt x="70393" y="255993"/>
                      <a:pt x="61832" y="257761"/>
                    </a:cubicBezTo>
                    <a:cubicBezTo>
                      <a:pt x="59935" y="258153"/>
                      <a:pt x="17883" y="312122"/>
                      <a:pt x="17592" y="312350"/>
                    </a:cubicBezTo>
                    <a:cubicBezTo>
                      <a:pt x="-11994" y="335225"/>
                      <a:pt x="59461" y="389669"/>
                      <a:pt x="96029" y="426417"/>
                    </a:cubicBezTo>
                    <a:cubicBezTo>
                      <a:pt x="86672" y="433460"/>
                      <a:pt x="88456" y="436945"/>
                      <a:pt x="84209" y="439674"/>
                    </a:cubicBezTo>
                    <a:cubicBezTo>
                      <a:pt x="72363" y="447274"/>
                      <a:pt x="70443" y="456490"/>
                      <a:pt x="60417" y="467388"/>
                    </a:cubicBezTo>
                    <a:cubicBezTo>
                      <a:pt x="55620" y="472605"/>
                      <a:pt x="49804" y="477024"/>
                      <a:pt x="45744" y="482728"/>
                    </a:cubicBezTo>
                    <a:cubicBezTo>
                      <a:pt x="-25" y="546957"/>
                      <a:pt x="-744" y="526602"/>
                      <a:pt x="17719" y="565865"/>
                    </a:cubicBezTo>
                    <a:cubicBezTo>
                      <a:pt x="24377" y="569113"/>
                      <a:pt x="27267" y="575751"/>
                      <a:pt x="31363" y="581259"/>
                    </a:cubicBezTo>
                    <a:cubicBezTo>
                      <a:pt x="36369" y="587993"/>
                      <a:pt x="57245" y="603984"/>
                      <a:pt x="61049" y="617419"/>
                    </a:cubicBezTo>
                    <a:cubicBezTo>
                      <a:pt x="62142" y="621278"/>
                      <a:pt x="80892" y="629866"/>
                      <a:pt x="84360" y="641616"/>
                    </a:cubicBezTo>
                    <a:cubicBezTo>
                      <a:pt x="85088" y="644099"/>
                      <a:pt x="85306" y="637771"/>
                      <a:pt x="95956" y="651443"/>
                    </a:cubicBezTo>
                    <a:cubicBezTo>
                      <a:pt x="90472" y="657922"/>
                      <a:pt x="83258" y="662710"/>
                      <a:pt x="78070" y="669507"/>
                    </a:cubicBezTo>
                    <a:cubicBezTo>
                      <a:pt x="77415" y="670364"/>
                      <a:pt x="72969" y="670095"/>
                      <a:pt x="71913" y="671940"/>
                    </a:cubicBezTo>
                    <a:cubicBezTo>
                      <a:pt x="71867" y="672018"/>
                      <a:pt x="33889" y="708989"/>
                      <a:pt x="25301" y="717964"/>
                    </a:cubicBezTo>
                    <a:cubicBezTo>
                      <a:pt x="46404" y="718338"/>
                      <a:pt x="67239" y="718707"/>
                      <a:pt x="87787" y="719067"/>
                    </a:cubicBezTo>
                    <a:cubicBezTo>
                      <a:pt x="93184" y="717969"/>
                      <a:pt x="86999" y="714966"/>
                      <a:pt x="100584" y="7075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25"/>
              <p:cNvSpPr/>
              <p:nvPr/>
            </p:nvSpPr>
            <p:spPr>
              <a:xfrm>
                <a:off x="2220939" y="2642672"/>
                <a:ext cx="144539" cy="703007"/>
              </a:xfrm>
              <a:custGeom>
                <a:avLst/>
                <a:gdLst/>
                <a:ahLst/>
                <a:cxnLst/>
                <a:rect l="l" t="t" r="r" b="b"/>
                <a:pathLst>
                  <a:path w="144539" h="703007" extrusionOk="0">
                    <a:moveTo>
                      <a:pt x="140753" y="643283"/>
                    </a:moveTo>
                    <a:cubicBezTo>
                      <a:pt x="151225" y="629260"/>
                      <a:pt x="130831" y="628299"/>
                      <a:pt x="129230" y="623953"/>
                    </a:cubicBezTo>
                    <a:cubicBezTo>
                      <a:pt x="125238" y="613069"/>
                      <a:pt x="111999" y="611219"/>
                      <a:pt x="108691" y="603875"/>
                    </a:cubicBezTo>
                    <a:cubicBezTo>
                      <a:pt x="100977" y="586758"/>
                      <a:pt x="85663" y="581610"/>
                      <a:pt x="62480" y="551204"/>
                    </a:cubicBezTo>
                    <a:cubicBezTo>
                      <a:pt x="67377" y="543053"/>
                      <a:pt x="70981" y="547536"/>
                      <a:pt x="84948" y="528214"/>
                    </a:cubicBezTo>
                    <a:cubicBezTo>
                      <a:pt x="105319" y="500036"/>
                      <a:pt x="136092" y="474591"/>
                      <a:pt x="133266" y="461516"/>
                    </a:cubicBezTo>
                    <a:cubicBezTo>
                      <a:pt x="130194" y="447278"/>
                      <a:pt x="62990" y="386771"/>
                      <a:pt x="56591" y="372370"/>
                    </a:cubicBezTo>
                    <a:cubicBezTo>
                      <a:pt x="55899" y="370816"/>
                      <a:pt x="54365" y="371668"/>
                      <a:pt x="49419" y="367686"/>
                    </a:cubicBezTo>
                    <a:cubicBezTo>
                      <a:pt x="56541" y="358283"/>
                      <a:pt x="93805" y="316701"/>
                      <a:pt x="100080" y="312979"/>
                    </a:cubicBezTo>
                    <a:cubicBezTo>
                      <a:pt x="111262" y="306345"/>
                      <a:pt x="106279" y="306204"/>
                      <a:pt x="113124" y="303675"/>
                    </a:cubicBezTo>
                    <a:cubicBezTo>
                      <a:pt x="118403" y="301726"/>
                      <a:pt x="117574" y="293785"/>
                      <a:pt x="123850" y="292705"/>
                    </a:cubicBezTo>
                    <a:cubicBezTo>
                      <a:pt x="124141" y="292655"/>
                      <a:pt x="122995" y="295443"/>
                      <a:pt x="128460" y="267934"/>
                    </a:cubicBezTo>
                    <a:cubicBezTo>
                      <a:pt x="126308" y="265784"/>
                      <a:pt x="125138" y="262084"/>
                      <a:pt x="124501" y="260540"/>
                    </a:cubicBezTo>
                    <a:cubicBezTo>
                      <a:pt x="92944" y="251715"/>
                      <a:pt x="67145" y="190898"/>
                      <a:pt x="57870" y="185968"/>
                    </a:cubicBezTo>
                    <a:cubicBezTo>
                      <a:pt x="51794" y="182747"/>
                      <a:pt x="48413" y="177426"/>
                      <a:pt x="45810" y="171718"/>
                    </a:cubicBezTo>
                    <a:cubicBezTo>
                      <a:pt x="47325" y="170410"/>
                      <a:pt x="48677" y="168761"/>
                      <a:pt x="50010" y="166925"/>
                    </a:cubicBezTo>
                    <a:cubicBezTo>
                      <a:pt x="64883" y="146414"/>
                      <a:pt x="85303" y="139999"/>
                      <a:pt x="101086" y="123990"/>
                    </a:cubicBezTo>
                    <a:cubicBezTo>
                      <a:pt x="123081" y="101675"/>
                      <a:pt x="128934" y="94836"/>
                      <a:pt x="143092" y="86285"/>
                    </a:cubicBezTo>
                    <a:cubicBezTo>
                      <a:pt x="139920" y="81884"/>
                      <a:pt x="145923" y="81756"/>
                      <a:pt x="144234" y="73938"/>
                    </a:cubicBezTo>
                    <a:cubicBezTo>
                      <a:pt x="144084" y="73232"/>
                      <a:pt x="144330" y="73410"/>
                      <a:pt x="144489" y="71883"/>
                    </a:cubicBezTo>
                    <a:cubicBezTo>
                      <a:pt x="138978" y="62389"/>
                      <a:pt x="147038" y="70658"/>
                      <a:pt x="78809" y="0"/>
                    </a:cubicBezTo>
                    <a:cubicBezTo>
                      <a:pt x="60336" y="533"/>
                      <a:pt x="41777" y="1066"/>
                      <a:pt x="23146" y="1599"/>
                    </a:cubicBezTo>
                    <a:cubicBezTo>
                      <a:pt x="34687" y="22802"/>
                      <a:pt x="42242" y="12233"/>
                      <a:pt x="56432" y="35126"/>
                    </a:cubicBezTo>
                    <a:cubicBezTo>
                      <a:pt x="60518" y="41728"/>
                      <a:pt x="92649" y="70152"/>
                      <a:pt x="94724" y="71979"/>
                    </a:cubicBezTo>
                    <a:cubicBezTo>
                      <a:pt x="71700" y="97993"/>
                      <a:pt x="69247" y="90481"/>
                      <a:pt x="46756" y="120887"/>
                    </a:cubicBezTo>
                    <a:cubicBezTo>
                      <a:pt x="40549" y="129274"/>
                      <a:pt x="30814" y="126855"/>
                      <a:pt x="13598" y="149398"/>
                    </a:cubicBezTo>
                    <a:cubicBezTo>
                      <a:pt x="7203" y="154528"/>
                      <a:pt x="4309" y="152482"/>
                      <a:pt x="1415" y="163818"/>
                    </a:cubicBezTo>
                    <a:cubicBezTo>
                      <a:pt x="978" y="165544"/>
                      <a:pt x="1688" y="167654"/>
                      <a:pt x="1028" y="169225"/>
                    </a:cubicBezTo>
                    <a:cubicBezTo>
                      <a:pt x="-1539" y="175294"/>
                      <a:pt x="1082" y="180556"/>
                      <a:pt x="4709" y="184388"/>
                    </a:cubicBezTo>
                    <a:cubicBezTo>
                      <a:pt x="13211" y="193367"/>
                      <a:pt x="14967" y="201928"/>
                      <a:pt x="25644" y="209072"/>
                    </a:cubicBezTo>
                    <a:cubicBezTo>
                      <a:pt x="29908" y="211924"/>
                      <a:pt x="40480" y="235004"/>
                      <a:pt x="44098" y="239136"/>
                    </a:cubicBezTo>
                    <a:cubicBezTo>
                      <a:pt x="47912" y="243492"/>
                      <a:pt x="53319" y="246553"/>
                      <a:pt x="56723" y="251150"/>
                    </a:cubicBezTo>
                    <a:cubicBezTo>
                      <a:pt x="76183" y="277447"/>
                      <a:pt x="57528" y="253305"/>
                      <a:pt x="80534" y="274663"/>
                    </a:cubicBezTo>
                    <a:cubicBezTo>
                      <a:pt x="70540" y="285502"/>
                      <a:pt x="60227" y="301448"/>
                      <a:pt x="47061" y="311571"/>
                    </a:cubicBezTo>
                    <a:cubicBezTo>
                      <a:pt x="43912" y="313999"/>
                      <a:pt x="39921" y="316655"/>
                      <a:pt x="38719" y="320054"/>
                    </a:cubicBezTo>
                    <a:cubicBezTo>
                      <a:pt x="34837" y="331034"/>
                      <a:pt x="24497" y="337731"/>
                      <a:pt x="20788" y="348633"/>
                    </a:cubicBezTo>
                    <a:cubicBezTo>
                      <a:pt x="14458" y="353558"/>
                      <a:pt x="16934" y="358911"/>
                      <a:pt x="12519" y="362497"/>
                    </a:cubicBezTo>
                    <a:cubicBezTo>
                      <a:pt x="1483" y="371468"/>
                      <a:pt x="11636" y="388721"/>
                      <a:pt x="19714" y="400475"/>
                    </a:cubicBezTo>
                    <a:cubicBezTo>
                      <a:pt x="20688" y="401897"/>
                      <a:pt x="34987" y="405778"/>
                      <a:pt x="45477" y="422699"/>
                    </a:cubicBezTo>
                    <a:cubicBezTo>
                      <a:pt x="49569" y="429305"/>
                      <a:pt x="80593" y="456905"/>
                      <a:pt x="86760" y="462094"/>
                    </a:cubicBezTo>
                    <a:cubicBezTo>
                      <a:pt x="68728" y="478701"/>
                      <a:pt x="88657" y="454249"/>
                      <a:pt x="62489" y="490705"/>
                    </a:cubicBezTo>
                    <a:cubicBezTo>
                      <a:pt x="38241" y="524442"/>
                      <a:pt x="27078" y="530952"/>
                      <a:pt x="16738" y="556443"/>
                    </a:cubicBezTo>
                    <a:cubicBezTo>
                      <a:pt x="11272" y="569919"/>
                      <a:pt x="21316" y="573204"/>
                      <a:pt x="53119" y="602048"/>
                    </a:cubicBezTo>
                    <a:cubicBezTo>
                      <a:pt x="81840" y="628094"/>
                      <a:pt x="85649" y="635165"/>
                      <a:pt x="93659" y="642195"/>
                    </a:cubicBezTo>
                    <a:cubicBezTo>
                      <a:pt x="64259" y="666341"/>
                      <a:pt x="76875" y="655626"/>
                      <a:pt x="45364" y="689494"/>
                    </a:cubicBezTo>
                    <a:cubicBezTo>
                      <a:pt x="38915" y="696428"/>
                      <a:pt x="34914" y="700164"/>
                      <a:pt x="35279" y="702201"/>
                    </a:cubicBezTo>
                    <a:cubicBezTo>
                      <a:pt x="51571" y="702465"/>
                      <a:pt x="67818" y="702734"/>
                      <a:pt x="84006" y="703007"/>
                    </a:cubicBezTo>
                    <a:cubicBezTo>
                      <a:pt x="126290" y="663885"/>
                      <a:pt x="136903" y="664833"/>
                      <a:pt x="140753" y="6432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25"/>
              <p:cNvSpPr/>
              <p:nvPr/>
            </p:nvSpPr>
            <p:spPr>
              <a:xfrm>
                <a:off x="1887284" y="2652804"/>
                <a:ext cx="148948" cy="688314"/>
              </a:xfrm>
              <a:custGeom>
                <a:avLst/>
                <a:gdLst/>
                <a:ahLst/>
                <a:cxnLst/>
                <a:rect l="l" t="t" r="r" b="b"/>
                <a:pathLst>
                  <a:path w="148948" h="688314" extrusionOk="0">
                    <a:moveTo>
                      <a:pt x="134097" y="616923"/>
                    </a:moveTo>
                    <a:cubicBezTo>
                      <a:pt x="127726" y="600080"/>
                      <a:pt x="113627" y="600517"/>
                      <a:pt x="109767" y="589619"/>
                    </a:cubicBezTo>
                    <a:cubicBezTo>
                      <a:pt x="109139" y="587842"/>
                      <a:pt x="106896" y="586179"/>
                      <a:pt x="105012" y="585410"/>
                    </a:cubicBezTo>
                    <a:cubicBezTo>
                      <a:pt x="100101" y="583409"/>
                      <a:pt x="82639" y="558712"/>
                      <a:pt x="67384" y="549445"/>
                    </a:cubicBezTo>
                    <a:cubicBezTo>
                      <a:pt x="63247" y="546930"/>
                      <a:pt x="72062" y="552329"/>
                      <a:pt x="48251" y="530383"/>
                    </a:cubicBezTo>
                    <a:cubicBezTo>
                      <a:pt x="110163" y="457925"/>
                      <a:pt x="132518" y="442016"/>
                      <a:pt x="136577" y="429223"/>
                    </a:cubicBezTo>
                    <a:cubicBezTo>
                      <a:pt x="168821" y="419209"/>
                      <a:pt x="119042" y="385504"/>
                      <a:pt x="100852" y="360278"/>
                    </a:cubicBezTo>
                    <a:cubicBezTo>
                      <a:pt x="91663" y="347535"/>
                      <a:pt x="76577" y="340237"/>
                      <a:pt x="69973" y="325394"/>
                    </a:cubicBezTo>
                    <a:cubicBezTo>
                      <a:pt x="69268" y="323804"/>
                      <a:pt x="67652" y="324710"/>
                      <a:pt x="62551" y="320514"/>
                    </a:cubicBezTo>
                    <a:cubicBezTo>
                      <a:pt x="90184" y="282413"/>
                      <a:pt x="103250" y="282167"/>
                      <a:pt x="101098" y="271497"/>
                    </a:cubicBezTo>
                    <a:cubicBezTo>
                      <a:pt x="126092" y="250521"/>
                      <a:pt x="114236" y="251847"/>
                      <a:pt x="121345" y="248931"/>
                    </a:cubicBezTo>
                    <a:cubicBezTo>
                      <a:pt x="121964" y="248681"/>
                      <a:pt x="121359" y="245013"/>
                      <a:pt x="121018" y="242981"/>
                    </a:cubicBezTo>
                    <a:cubicBezTo>
                      <a:pt x="115365" y="209586"/>
                      <a:pt x="95532" y="203190"/>
                      <a:pt x="89461" y="184624"/>
                    </a:cubicBezTo>
                    <a:cubicBezTo>
                      <a:pt x="89106" y="183536"/>
                      <a:pt x="87904" y="182743"/>
                      <a:pt x="87190" y="181745"/>
                    </a:cubicBezTo>
                    <a:cubicBezTo>
                      <a:pt x="81688" y="174150"/>
                      <a:pt x="85096" y="160779"/>
                      <a:pt x="82129" y="158191"/>
                    </a:cubicBezTo>
                    <a:cubicBezTo>
                      <a:pt x="82307" y="157945"/>
                      <a:pt x="82584" y="157717"/>
                      <a:pt x="82684" y="157457"/>
                    </a:cubicBezTo>
                    <a:cubicBezTo>
                      <a:pt x="87777" y="143708"/>
                      <a:pt x="99910" y="135111"/>
                      <a:pt x="107578" y="123261"/>
                    </a:cubicBezTo>
                    <a:cubicBezTo>
                      <a:pt x="115920" y="110367"/>
                      <a:pt x="189364" y="91907"/>
                      <a:pt x="118146" y="37933"/>
                    </a:cubicBezTo>
                    <a:cubicBezTo>
                      <a:pt x="90899" y="17281"/>
                      <a:pt x="96720" y="18716"/>
                      <a:pt x="77842" y="0"/>
                    </a:cubicBezTo>
                    <a:cubicBezTo>
                      <a:pt x="8576" y="2324"/>
                      <a:pt x="13377" y="301"/>
                      <a:pt x="18456" y="6196"/>
                    </a:cubicBezTo>
                    <a:cubicBezTo>
                      <a:pt x="24413" y="13107"/>
                      <a:pt x="26411" y="16866"/>
                      <a:pt x="28828" y="17645"/>
                    </a:cubicBezTo>
                    <a:cubicBezTo>
                      <a:pt x="33470" y="19153"/>
                      <a:pt x="55615" y="41117"/>
                      <a:pt x="58505" y="45546"/>
                    </a:cubicBezTo>
                    <a:cubicBezTo>
                      <a:pt x="66856" y="58366"/>
                      <a:pt x="82475" y="61819"/>
                      <a:pt x="94776" y="76499"/>
                    </a:cubicBezTo>
                    <a:cubicBezTo>
                      <a:pt x="97238" y="79437"/>
                      <a:pt x="98067" y="78813"/>
                      <a:pt x="101612" y="80904"/>
                    </a:cubicBezTo>
                    <a:cubicBezTo>
                      <a:pt x="101439" y="81196"/>
                      <a:pt x="52311" y="131780"/>
                      <a:pt x="43022" y="131994"/>
                    </a:cubicBezTo>
                    <a:cubicBezTo>
                      <a:pt x="33356" y="161858"/>
                      <a:pt x="31618" y="148947"/>
                      <a:pt x="83663" y="235692"/>
                    </a:cubicBezTo>
                    <a:cubicBezTo>
                      <a:pt x="84673" y="237382"/>
                      <a:pt x="84810" y="235505"/>
                      <a:pt x="80818" y="238430"/>
                    </a:cubicBezTo>
                    <a:cubicBezTo>
                      <a:pt x="56766" y="256057"/>
                      <a:pt x="68895" y="254581"/>
                      <a:pt x="61504" y="260567"/>
                    </a:cubicBezTo>
                    <a:cubicBezTo>
                      <a:pt x="48056" y="271460"/>
                      <a:pt x="27613" y="300983"/>
                      <a:pt x="27053" y="302846"/>
                    </a:cubicBezTo>
                    <a:cubicBezTo>
                      <a:pt x="20176" y="304719"/>
                      <a:pt x="22129" y="311995"/>
                      <a:pt x="19048" y="316282"/>
                    </a:cubicBezTo>
                    <a:cubicBezTo>
                      <a:pt x="14101" y="323161"/>
                      <a:pt x="17405" y="346132"/>
                      <a:pt x="35404" y="354834"/>
                    </a:cubicBezTo>
                    <a:cubicBezTo>
                      <a:pt x="56648" y="365108"/>
                      <a:pt x="41389" y="363112"/>
                      <a:pt x="95222" y="410840"/>
                    </a:cubicBezTo>
                    <a:cubicBezTo>
                      <a:pt x="83972" y="421656"/>
                      <a:pt x="69851" y="439770"/>
                      <a:pt x="68417" y="442139"/>
                    </a:cubicBezTo>
                    <a:cubicBezTo>
                      <a:pt x="67866" y="443050"/>
                      <a:pt x="63402" y="443296"/>
                      <a:pt x="62555" y="445214"/>
                    </a:cubicBezTo>
                    <a:cubicBezTo>
                      <a:pt x="62428" y="445511"/>
                      <a:pt x="10405" y="509562"/>
                      <a:pt x="8489" y="511048"/>
                    </a:cubicBezTo>
                    <a:cubicBezTo>
                      <a:pt x="-1573" y="518829"/>
                      <a:pt x="2632" y="529321"/>
                      <a:pt x="875" y="532893"/>
                    </a:cubicBezTo>
                    <a:cubicBezTo>
                      <a:pt x="-1964" y="538657"/>
                      <a:pt x="2405" y="540274"/>
                      <a:pt x="9654" y="545559"/>
                    </a:cubicBezTo>
                    <a:cubicBezTo>
                      <a:pt x="31285" y="579332"/>
                      <a:pt x="105244" y="633502"/>
                      <a:pt x="92260" y="639211"/>
                    </a:cubicBezTo>
                    <a:cubicBezTo>
                      <a:pt x="91968" y="639338"/>
                      <a:pt x="54218" y="682428"/>
                      <a:pt x="54004" y="682724"/>
                    </a:cubicBezTo>
                    <a:cubicBezTo>
                      <a:pt x="52238" y="685134"/>
                      <a:pt x="50154" y="686679"/>
                      <a:pt x="49476" y="687704"/>
                    </a:cubicBezTo>
                    <a:cubicBezTo>
                      <a:pt x="68062" y="687895"/>
                      <a:pt x="86680" y="688100"/>
                      <a:pt x="105317" y="688314"/>
                    </a:cubicBezTo>
                    <a:cubicBezTo>
                      <a:pt x="116362" y="674633"/>
                      <a:pt x="140564" y="648158"/>
                      <a:pt x="140842" y="647962"/>
                    </a:cubicBezTo>
                    <a:cubicBezTo>
                      <a:pt x="154590" y="638381"/>
                      <a:pt x="148765" y="620358"/>
                      <a:pt x="134097" y="6169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01490B8-A66E-AFC4-06A0-B274CD9D41D8}"/>
              </a:ext>
            </a:extLst>
          </p:cNvPr>
          <p:cNvSpPr txBox="1"/>
          <p:nvPr/>
        </p:nvSpPr>
        <p:spPr>
          <a:xfrm>
            <a:off x="3848987" y="1672907"/>
            <a:ext cx="39645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Nunito" pitchFamily="2" charset="0"/>
              </a:rPr>
              <a:t>Pregnancy, breastfeeding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Nunito" pitchFamily="2" charset="0"/>
              </a:rPr>
              <a:t>Children &lt; 12 years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Nunito" pitchFamily="2" charset="0"/>
              </a:rPr>
              <a:t>Cardiac / renal / hepatic impairment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Nunito" pitchFamily="2" charset="0"/>
              </a:rPr>
              <a:t>brain trauma, brain organ syndrome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Nunito" pitchFamily="2" charset="0"/>
              </a:rPr>
              <a:t>NSAIDs, ACE inhibitors, diuretics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Nunito" pitchFamily="2" charset="0"/>
              </a:rPr>
              <a:t>Dehydration, hyponatremia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Nunito" pitchFamily="2" charset="0"/>
              </a:rPr>
              <a:t>Thyroid disease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Google Shape;1407;p20"/>
          <p:cNvGrpSpPr/>
          <p:nvPr/>
        </p:nvGrpSpPr>
        <p:grpSpPr>
          <a:xfrm rot="-147850">
            <a:off x="4843591" y="-432107"/>
            <a:ext cx="4041387" cy="4080071"/>
            <a:chOff x="9685972" y="-864111"/>
            <a:chExt cx="8081765" cy="8159124"/>
          </a:xfrm>
        </p:grpSpPr>
        <p:sp>
          <p:nvSpPr>
            <p:cNvPr id="1408" name="Google Shape;1408;p20"/>
            <p:cNvSpPr/>
            <p:nvPr/>
          </p:nvSpPr>
          <p:spPr>
            <a:xfrm>
              <a:off x="9696641" y="-864111"/>
              <a:ext cx="8059978" cy="8159124"/>
            </a:xfrm>
            <a:custGeom>
              <a:avLst/>
              <a:gdLst/>
              <a:ahLst/>
              <a:cxnLst/>
              <a:rect l="l" t="t" r="r" b="b"/>
              <a:pathLst>
                <a:path w="8059978" h="8159124" extrusionOk="0">
                  <a:moveTo>
                    <a:pt x="2" y="8026026"/>
                  </a:moveTo>
                  <a:cubicBezTo>
                    <a:pt x="-406" y="8100388"/>
                    <a:pt x="60549" y="8160489"/>
                    <a:pt x="134964" y="8159101"/>
                  </a:cubicBezTo>
                  <a:cubicBezTo>
                    <a:pt x="8189908" y="8008761"/>
                    <a:pt x="8052741" y="8149865"/>
                    <a:pt x="8054032" y="7918913"/>
                  </a:cubicBezTo>
                  <a:cubicBezTo>
                    <a:pt x="8055893" y="7582675"/>
                    <a:pt x="8059977" y="134131"/>
                    <a:pt x="8059977" y="135225"/>
                  </a:cubicBezTo>
                  <a:cubicBezTo>
                    <a:pt x="8060385" y="61548"/>
                    <a:pt x="8000491" y="1725"/>
                    <a:pt x="7926763" y="2133"/>
                  </a:cubicBezTo>
                  <a:cubicBezTo>
                    <a:pt x="-123951" y="46470"/>
                    <a:pt x="7221" y="-93720"/>
                    <a:pt x="5931" y="139647"/>
                  </a:cubicBezTo>
                  <a:cubicBezTo>
                    <a:pt x="4069" y="480600"/>
                    <a:pt x="-14" y="8027103"/>
                    <a:pt x="2" y="80260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9" name="Google Shape;1409;p20"/>
            <p:cNvGrpSpPr/>
            <p:nvPr/>
          </p:nvGrpSpPr>
          <p:grpSpPr>
            <a:xfrm>
              <a:off x="9685972" y="-314528"/>
              <a:ext cx="8081765" cy="7148015"/>
              <a:chOff x="9685972" y="-314528"/>
              <a:chExt cx="8081765" cy="7148015"/>
            </a:xfrm>
          </p:grpSpPr>
          <p:sp>
            <p:nvSpPr>
              <p:cNvPr id="1410" name="Google Shape;1410;p20"/>
              <p:cNvSpPr/>
              <p:nvPr/>
            </p:nvSpPr>
            <p:spPr>
              <a:xfrm>
                <a:off x="9690278" y="1585763"/>
                <a:ext cx="8073357" cy="74399"/>
              </a:xfrm>
              <a:custGeom>
                <a:avLst/>
                <a:gdLst/>
                <a:ahLst/>
                <a:cxnLst/>
                <a:rect l="l" t="t" r="r" b="b"/>
                <a:pathLst>
                  <a:path w="8073357" h="74399" extrusionOk="0">
                    <a:moveTo>
                      <a:pt x="8063776" y="30248"/>
                    </a:moveTo>
                    <a:cubicBezTo>
                      <a:pt x="8063465" y="-18364"/>
                      <a:pt x="8683099" y="-4477"/>
                      <a:pt x="9583" y="44152"/>
                    </a:cubicBezTo>
                    <a:cubicBezTo>
                      <a:pt x="9893" y="92763"/>
                      <a:pt x="-609757" y="78877"/>
                      <a:pt x="8063776" y="302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20"/>
              <p:cNvSpPr/>
              <p:nvPr/>
            </p:nvSpPr>
            <p:spPr>
              <a:xfrm>
                <a:off x="9694415" y="2218565"/>
                <a:ext cx="8073322" cy="87961"/>
              </a:xfrm>
              <a:custGeom>
                <a:avLst/>
                <a:gdLst/>
                <a:ahLst/>
                <a:cxnLst/>
                <a:rect l="l" t="t" r="r" b="b"/>
                <a:pathLst>
                  <a:path w="8073322" h="87961" extrusionOk="0">
                    <a:moveTo>
                      <a:pt x="8063738" y="29502"/>
                    </a:moveTo>
                    <a:cubicBezTo>
                      <a:pt x="8063428" y="-19127"/>
                      <a:pt x="8683127" y="-6382"/>
                      <a:pt x="9578" y="58466"/>
                    </a:cubicBezTo>
                    <a:cubicBezTo>
                      <a:pt x="9905" y="107078"/>
                      <a:pt x="-609762" y="94350"/>
                      <a:pt x="8063738" y="295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20"/>
              <p:cNvSpPr/>
              <p:nvPr/>
            </p:nvSpPr>
            <p:spPr>
              <a:xfrm>
                <a:off x="9691681" y="2851294"/>
                <a:ext cx="8073606" cy="101762"/>
              </a:xfrm>
              <a:custGeom>
                <a:avLst/>
                <a:gdLst/>
                <a:ahLst/>
                <a:cxnLst/>
                <a:rect l="l" t="t" r="r" b="b"/>
                <a:pathLst>
                  <a:path w="8073606" h="101762" extrusionOk="0">
                    <a:moveTo>
                      <a:pt x="8063826" y="28876"/>
                    </a:moveTo>
                    <a:cubicBezTo>
                      <a:pt x="8064137" y="-19752"/>
                      <a:pt x="8683640" y="-8183"/>
                      <a:pt x="9781" y="72886"/>
                    </a:cubicBezTo>
                    <a:cubicBezTo>
                      <a:pt x="9470" y="121515"/>
                      <a:pt x="-610033" y="109945"/>
                      <a:pt x="8063826" y="288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20"/>
              <p:cNvSpPr/>
              <p:nvPr/>
            </p:nvSpPr>
            <p:spPr>
              <a:xfrm>
                <a:off x="9690543" y="-314528"/>
                <a:ext cx="8073356" cy="37292"/>
              </a:xfrm>
              <a:custGeom>
                <a:avLst/>
                <a:gdLst/>
                <a:ahLst/>
                <a:cxnLst/>
                <a:rect l="l" t="t" r="r" b="b"/>
                <a:pathLst>
                  <a:path w="8073356" h="37292" extrusionOk="0">
                    <a:moveTo>
                      <a:pt x="9595" y="34279"/>
                    </a:moveTo>
                    <a:cubicBezTo>
                      <a:pt x="8683193" y="34279"/>
                      <a:pt x="8063494" y="51642"/>
                      <a:pt x="8063756" y="3013"/>
                    </a:cubicBezTo>
                    <a:cubicBezTo>
                      <a:pt x="-609826" y="3013"/>
                      <a:pt x="9873" y="-14349"/>
                      <a:pt x="9595" y="342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20"/>
              <p:cNvSpPr/>
              <p:nvPr/>
            </p:nvSpPr>
            <p:spPr>
              <a:xfrm>
                <a:off x="9686146" y="952761"/>
                <a:ext cx="8073406" cy="61217"/>
              </a:xfrm>
              <a:custGeom>
                <a:avLst/>
                <a:gdLst/>
                <a:ahLst/>
                <a:cxnLst/>
                <a:rect l="l" t="t" r="r" b="b"/>
                <a:pathLst>
                  <a:path w="8073406" h="61217" extrusionOk="0">
                    <a:moveTo>
                      <a:pt x="8063825" y="31180"/>
                    </a:moveTo>
                    <a:cubicBezTo>
                      <a:pt x="8063514" y="-17432"/>
                      <a:pt x="8683164" y="-2387"/>
                      <a:pt x="9583" y="30038"/>
                    </a:cubicBezTo>
                    <a:cubicBezTo>
                      <a:pt x="9893" y="78650"/>
                      <a:pt x="-609757" y="63604"/>
                      <a:pt x="8063825" y="31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20"/>
              <p:cNvSpPr/>
              <p:nvPr/>
            </p:nvSpPr>
            <p:spPr>
              <a:xfrm>
                <a:off x="9687006" y="319423"/>
                <a:ext cx="8073413" cy="48630"/>
              </a:xfrm>
              <a:custGeom>
                <a:avLst/>
                <a:gdLst/>
                <a:ahLst/>
                <a:cxnLst/>
                <a:rect l="l" t="t" r="r" b="b"/>
                <a:pathLst>
                  <a:path w="8073413" h="48630" extrusionOk="0">
                    <a:moveTo>
                      <a:pt x="8063651" y="32414"/>
                    </a:moveTo>
                    <a:cubicBezTo>
                      <a:pt x="8063912" y="-16198"/>
                      <a:pt x="8683366" y="-10"/>
                      <a:pt x="9768" y="16210"/>
                    </a:cubicBezTo>
                    <a:cubicBezTo>
                      <a:pt x="9491" y="64838"/>
                      <a:pt x="-609964" y="48635"/>
                      <a:pt x="8063651" y="324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0"/>
              <p:cNvSpPr/>
              <p:nvPr/>
            </p:nvSpPr>
            <p:spPr>
              <a:xfrm>
                <a:off x="9690116" y="4749007"/>
                <a:ext cx="8073143" cy="144049"/>
              </a:xfrm>
              <a:custGeom>
                <a:avLst/>
                <a:gdLst/>
                <a:ahLst/>
                <a:cxnLst/>
                <a:rect l="l" t="t" r="r" b="b"/>
                <a:pathLst>
                  <a:path w="8073143" h="144049" extrusionOk="0">
                    <a:moveTo>
                      <a:pt x="8063562" y="27441"/>
                    </a:moveTo>
                    <a:cubicBezTo>
                      <a:pt x="8063252" y="-21188"/>
                      <a:pt x="8682869" y="-13094"/>
                      <a:pt x="9582" y="116620"/>
                    </a:cubicBezTo>
                    <a:cubicBezTo>
                      <a:pt x="9892" y="165232"/>
                      <a:pt x="-609725" y="157138"/>
                      <a:pt x="8063562" y="274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20"/>
              <p:cNvSpPr/>
              <p:nvPr/>
            </p:nvSpPr>
            <p:spPr>
              <a:xfrm>
                <a:off x="9692335" y="6013851"/>
                <a:ext cx="8073740" cy="172734"/>
              </a:xfrm>
              <a:custGeom>
                <a:avLst/>
                <a:gdLst/>
                <a:ahLst/>
                <a:cxnLst/>
                <a:rect l="l" t="t" r="r" b="b"/>
                <a:pathLst>
                  <a:path w="8073740" h="172734" extrusionOk="0">
                    <a:moveTo>
                      <a:pt x="8063973" y="26723"/>
                    </a:moveTo>
                    <a:cubicBezTo>
                      <a:pt x="8064250" y="-21906"/>
                      <a:pt x="8683721" y="-16113"/>
                      <a:pt x="9764" y="146009"/>
                    </a:cubicBezTo>
                    <a:cubicBezTo>
                      <a:pt x="9502" y="194637"/>
                      <a:pt x="-609985" y="188860"/>
                      <a:pt x="8063973" y="26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0"/>
              <p:cNvSpPr/>
              <p:nvPr/>
            </p:nvSpPr>
            <p:spPr>
              <a:xfrm>
                <a:off x="9687540" y="3483956"/>
                <a:ext cx="8073644" cy="115739"/>
              </a:xfrm>
              <a:custGeom>
                <a:avLst/>
                <a:gdLst/>
                <a:ahLst/>
                <a:cxnLst/>
                <a:rect l="l" t="t" r="r" b="b"/>
                <a:pathLst>
                  <a:path w="8073644" h="115739" extrusionOk="0">
                    <a:moveTo>
                      <a:pt x="8063867" y="28334"/>
                    </a:moveTo>
                    <a:cubicBezTo>
                      <a:pt x="8064178" y="-20295"/>
                      <a:pt x="8683598" y="-9884"/>
                      <a:pt x="9772" y="87406"/>
                    </a:cubicBezTo>
                    <a:cubicBezTo>
                      <a:pt x="9478" y="136034"/>
                      <a:pt x="-609959" y="125623"/>
                      <a:pt x="8063867" y="28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0"/>
              <p:cNvSpPr/>
              <p:nvPr/>
            </p:nvSpPr>
            <p:spPr>
              <a:xfrm>
                <a:off x="9688805" y="6646308"/>
                <a:ext cx="8073761" cy="187179"/>
              </a:xfrm>
              <a:custGeom>
                <a:avLst/>
                <a:gdLst/>
                <a:ahLst/>
                <a:cxnLst/>
                <a:rect l="l" t="t" r="r" b="b"/>
                <a:pathLst>
                  <a:path w="8073761" h="187179" extrusionOk="0">
                    <a:moveTo>
                      <a:pt x="8063991" y="26417"/>
                    </a:moveTo>
                    <a:cubicBezTo>
                      <a:pt x="8064269" y="-22211"/>
                      <a:pt x="8683787" y="-17593"/>
                      <a:pt x="9766" y="160766"/>
                    </a:cubicBezTo>
                    <a:cubicBezTo>
                      <a:pt x="9504" y="209394"/>
                      <a:pt x="-610031" y="204760"/>
                      <a:pt x="8063991" y="26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20"/>
              <p:cNvSpPr/>
              <p:nvPr/>
            </p:nvSpPr>
            <p:spPr>
              <a:xfrm>
                <a:off x="9694261" y="5381408"/>
                <a:ext cx="8073101" cy="158340"/>
              </a:xfrm>
              <a:custGeom>
                <a:avLst/>
                <a:gdLst/>
                <a:ahLst/>
                <a:cxnLst/>
                <a:rect l="l" t="t" r="r" b="b"/>
                <a:pathLst>
                  <a:path w="8073101" h="158340" extrusionOk="0">
                    <a:moveTo>
                      <a:pt x="8063517" y="27062"/>
                    </a:moveTo>
                    <a:cubicBezTo>
                      <a:pt x="8063206" y="-21566"/>
                      <a:pt x="8682905" y="-14615"/>
                      <a:pt x="9585" y="131287"/>
                    </a:cubicBezTo>
                    <a:cubicBezTo>
                      <a:pt x="9896" y="179898"/>
                      <a:pt x="-609803" y="172963"/>
                      <a:pt x="8063517" y="270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20"/>
              <p:cNvSpPr/>
              <p:nvPr/>
            </p:nvSpPr>
            <p:spPr>
              <a:xfrm>
                <a:off x="9685972" y="4116553"/>
                <a:ext cx="8073188" cy="129834"/>
              </a:xfrm>
              <a:custGeom>
                <a:avLst/>
                <a:gdLst/>
                <a:ahLst/>
                <a:cxnLst/>
                <a:rect l="l" t="t" r="r" b="b"/>
                <a:pathLst>
                  <a:path w="8073188" h="129834" extrusionOk="0">
                    <a:moveTo>
                      <a:pt x="8063606" y="27857"/>
                    </a:moveTo>
                    <a:cubicBezTo>
                      <a:pt x="8063296" y="-20772"/>
                      <a:pt x="8682930" y="-11503"/>
                      <a:pt x="9577" y="101974"/>
                    </a:cubicBezTo>
                    <a:cubicBezTo>
                      <a:pt x="9904" y="150602"/>
                      <a:pt x="-609730" y="141350"/>
                      <a:pt x="8063606" y="278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2" name="Google Shape;1422;p20"/>
          <p:cNvSpPr/>
          <p:nvPr/>
        </p:nvSpPr>
        <p:spPr>
          <a:xfrm rot="112148">
            <a:off x="5081419" y="-245449"/>
            <a:ext cx="3706672" cy="45744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0"/>
          <p:cNvGrpSpPr/>
          <p:nvPr/>
        </p:nvGrpSpPr>
        <p:grpSpPr>
          <a:xfrm>
            <a:off x="7666744" y="3240904"/>
            <a:ext cx="1479143" cy="2295172"/>
            <a:chOff x="15333488" y="6481808"/>
            <a:chExt cx="2958286" cy="4590344"/>
          </a:xfrm>
        </p:grpSpPr>
        <p:sp>
          <p:nvSpPr>
            <p:cNvPr id="1424" name="Google Shape;1424;p20"/>
            <p:cNvSpPr/>
            <p:nvPr/>
          </p:nvSpPr>
          <p:spPr>
            <a:xfrm>
              <a:off x="15333488" y="9020644"/>
              <a:ext cx="1290827" cy="2051489"/>
            </a:xfrm>
            <a:custGeom>
              <a:avLst/>
              <a:gdLst/>
              <a:ahLst/>
              <a:cxnLst/>
              <a:rect l="l" t="t" r="r" b="b"/>
              <a:pathLst>
                <a:path w="1290827" h="2051489" extrusionOk="0">
                  <a:moveTo>
                    <a:pt x="1161086" y="85436"/>
                  </a:moveTo>
                  <a:cubicBezTo>
                    <a:pt x="1080057" y="61098"/>
                    <a:pt x="1000873" y="31334"/>
                    <a:pt x="921504" y="2204"/>
                  </a:cubicBezTo>
                  <a:cubicBezTo>
                    <a:pt x="919256" y="1515"/>
                    <a:pt x="917008" y="790"/>
                    <a:pt x="914760" y="0"/>
                  </a:cubicBezTo>
                  <a:cubicBezTo>
                    <a:pt x="893611" y="44380"/>
                    <a:pt x="871975" y="88750"/>
                    <a:pt x="849211" y="132496"/>
                  </a:cubicBezTo>
                  <a:cubicBezTo>
                    <a:pt x="837337" y="155319"/>
                    <a:pt x="825180" y="177995"/>
                    <a:pt x="812674" y="200378"/>
                  </a:cubicBezTo>
                  <a:cubicBezTo>
                    <a:pt x="757823" y="314742"/>
                    <a:pt x="701797" y="428270"/>
                    <a:pt x="644551" y="541551"/>
                  </a:cubicBezTo>
                  <a:cubicBezTo>
                    <a:pt x="541244" y="744665"/>
                    <a:pt x="439937" y="949045"/>
                    <a:pt x="341273" y="1154702"/>
                  </a:cubicBezTo>
                  <a:cubicBezTo>
                    <a:pt x="234350" y="1343888"/>
                    <a:pt x="139402" y="1540548"/>
                    <a:pt x="46500" y="1737253"/>
                  </a:cubicBezTo>
                  <a:cubicBezTo>
                    <a:pt x="43619" y="1745121"/>
                    <a:pt x="39958" y="1753723"/>
                    <a:pt x="35903" y="1762812"/>
                  </a:cubicBezTo>
                  <a:cubicBezTo>
                    <a:pt x="34490" y="1766035"/>
                    <a:pt x="33021" y="1769358"/>
                    <a:pt x="31507" y="1772682"/>
                  </a:cubicBezTo>
                  <a:cubicBezTo>
                    <a:pt x="30241" y="1775518"/>
                    <a:pt x="28966" y="1778401"/>
                    <a:pt x="27645" y="1781330"/>
                  </a:cubicBezTo>
                  <a:cubicBezTo>
                    <a:pt x="27452" y="1781725"/>
                    <a:pt x="27305" y="1782064"/>
                    <a:pt x="27158" y="1782450"/>
                  </a:cubicBezTo>
                  <a:cubicBezTo>
                    <a:pt x="5082" y="1832255"/>
                    <a:pt x="-17774" y="1891241"/>
                    <a:pt x="20763" y="1928037"/>
                  </a:cubicBezTo>
                  <a:cubicBezTo>
                    <a:pt x="44014" y="1948905"/>
                    <a:pt x="71852" y="1963759"/>
                    <a:pt x="100131" y="1976667"/>
                  </a:cubicBezTo>
                  <a:cubicBezTo>
                    <a:pt x="159231" y="2003301"/>
                    <a:pt x="218532" y="2031944"/>
                    <a:pt x="282614" y="2044357"/>
                  </a:cubicBezTo>
                  <a:cubicBezTo>
                    <a:pt x="306011" y="2049094"/>
                    <a:pt x="325014" y="2051490"/>
                    <a:pt x="340832" y="2051490"/>
                  </a:cubicBezTo>
                  <a:cubicBezTo>
                    <a:pt x="392903" y="2051490"/>
                    <a:pt x="410777" y="2025536"/>
                    <a:pt x="440038" y="1972022"/>
                  </a:cubicBezTo>
                  <a:cubicBezTo>
                    <a:pt x="440864" y="1970461"/>
                    <a:pt x="441745" y="1968891"/>
                    <a:pt x="442625" y="1967285"/>
                  </a:cubicBezTo>
                  <a:cubicBezTo>
                    <a:pt x="444240" y="1964255"/>
                    <a:pt x="445947" y="1961180"/>
                    <a:pt x="447654" y="1958003"/>
                  </a:cubicBezTo>
                  <a:cubicBezTo>
                    <a:pt x="448681" y="1956149"/>
                    <a:pt x="449709" y="1954239"/>
                    <a:pt x="450727" y="1952329"/>
                  </a:cubicBezTo>
                  <a:cubicBezTo>
                    <a:pt x="452049" y="1949887"/>
                    <a:pt x="453361" y="1947445"/>
                    <a:pt x="454737" y="1944948"/>
                  </a:cubicBezTo>
                  <a:cubicBezTo>
                    <a:pt x="518232" y="1823791"/>
                    <a:pt x="586084" y="1704745"/>
                    <a:pt x="644110" y="1580805"/>
                  </a:cubicBezTo>
                  <a:cubicBezTo>
                    <a:pt x="818390" y="1218957"/>
                    <a:pt x="984999" y="853538"/>
                    <a:pt x="1138854" y="482546"/>
                  </a:cubicBezTo>
                  <a:cubicBezTo>
                    <a:pt x="1139634" y="482060"/>
                    <a:pt x="1140368" y="481518"/>
                    <a:pt x="1141056" y="480931"/>
                  </a:cubicBezTo>
                  <a:cubicBezTo>
                    <a:pt x="1141304" y="480389"/>
                    <a:pt x="1141542" y="479856"/>
                    <a:pt x="1141836" y="479315"/>
                  </a:cubicBezTo>
                  <a:cubicBezTo>
                    <a:pt x="1143396" y="475597"/>
                    <a:pt x="1144965" y="471842"/>
                    <a:pt x="1146525" y="468124"/>
                  </a:cubicBezTo>
                  <a:cubicBezTo>
                    <a:pt x="1152681" y="453655"/>
                    <a:pt x="1159031" y="439287"/>
                    <a:pt x="1165133" y="424828"/>
                  </a:cubicBezTo>
                  <a:cubicBezTo>
                    <a:pt x="1165178" y="424681"/>
                    <a:pt x="1165234" y="424534"/>
                    <a:pt x="1165279" y="424387"/>
                  </a:cubicBezTo>
                  <a:cubicBezTo>
                    <a:pt x="1165279" y="424387"/>
                    <a:pt x="1165279" y="424387"/>
                    <a:pt x="1165325" y="424387"/>
                  </a:cubicBezTo>
                  <a:cubicBezTo>
                    <a:pt x="1165573" y="423799"/>
                    <a:pt x="1165812" y="423212"/>
                    <a:pt x="1166059" y="422578"/>
                  </a:cubicBezTo>
                  <a:cubicBezTo>
                    <a:pt x="1166885" y="420577"/>
                    <a:pt x="1168206" y="418860"/>
                    <a:pt x="1169821" y="417547"/>
                  </a:cubicBezTo>
                  <a:cubicBezTo>
                    <a:pt x="1170069" y="417061"/>
                    <a:pt x="1170363" y="416620"/>
                    <a:pt x="1170702" y="416225"/>
                  </a:cubicBezTo>
                  <a:cubicBezTo>
                    <a:pt x="1202743" y="349959"/>
                    <a:pt x="1227168" y="280507"/>
                    <a:pt x="1253887" y="212083"/>
                  </a:cubicBezTo>
                  <a:lnTo>
                    <a:pt x="1253933" y="212083"/>
                  </a:lnTo>
                  <a:cubicBezTo>
                    <a:pt x="1258668" y="199965"/>
                    <a:pt x="1263457" y="187846"/>
                    <a:pt x="1268440" y="175819"/>
                  </a:cubicBezTo>
                  <a:cubicBezTo>
                    <a:pt x="1267513" y="175774"/>
                    <a:pt x="1266632" y="175774"/>
                    <a:pt x="1265705" y="175719"/>
                  </a:cubicBezTo>
                  <a:cubicBezTo>
                    <a:pt x="1271027" y="160864"/>
                    <a:pt x="1256667" y="148498"/>
                    <a:pt x="1242409" y="150793"/>
                  </a:cubicBezTo>
                  <a:cubicBezTo>
                    <a:pt x="1240996" y="150453"/>
                    <a:pt x="1237234" y="150206"/>
                    <a:pt x="1233518" y="149912"/>
                  </a:cubicBezTo>
                  <a:cubicBezTo>
                    <a:pt x="1233325" y="148737"/>
                    <a:pt x="1232976" y="147562"/>
                    <a:pt x="1232591" y="146487"/>
                  </a:cubicBezTo>
                  <a:cubicBezTo>
                    <a:pt x="1232444" y="146148"/>
                    <a:pt x="1232297" y="145799"/>
                    <a:pt x="1232150" y="145459"/>
                  </a:cubicBezTo>
                  <a:cubicBezTo>
                    <a:pt x="1232343" y="145211"/>
                    <a:pt x="1232490" y="145018"/>
                    <a:pt x="1232692" y="144770"/>
                  </a:cubicBezTo>
                  <a:cubicBezTo>
                    <a:pt x="1246804" y="149802"/>
                    <a:pt x="1261365" y="153859"/>
                    <a:pt x="1275826" y="158018"/>
                  </a:cubicBezTo>
                  <a:cubicBezTo>
                    <a:pt x="1278900" y="150692"/>
                    <a:pt x="1282074" y="143403"/>
                    <a:pt x="1285304" y="136168"/>
                  </a:cubicBezTo>
                  <a:cubicBezTo>
                    <a:pt x="1286965" y="131816"/>
                    <a:pt x="1288818" y="127520"/>
                    <a:pt x="1290828" y="123214"/>
                  </a:cubicBezTo>
                  <a:cubicBezTo>
                    <a:pt x="1248033" y="109379"/>
                    <a:pt x="1204073" y="98436"/>
                    <a:pt x="1161086" y="854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20"/>
            <p:cNvSpPr/>
            <p:nvPr/>
          </p:nvSpPr>
          <p:spPr>
            <a:xfrm>
              <a:off x="16182688" y="9020663"/>
              <a:ext cx="441617" cy="212110"/>
            </a:xfrm>
            <a:custGeom>
              <a:avLst/>
              <a:gdLst/>
              <a:ahLst/>
              <a:cxnLst/>
              <a:rect l="l" t="t" r="r" b="b"/>
              <a:pathLst>
                <a:path w="441617" h="212110" extrusionOk="0">
                  <a:moveTo>
                    <a:pt x="441617" y="123242"/>
                  </a:moveTo>
                  <a:cubicBezTo>
                    <a:pt x="439617" y="127538"/>
                    <a:pt x="437754" y="131844"/>
                    <a:pt x="436094" y="136195"/>
                  </a:cubicBezTo>
                  <a:cubicBezTo>
                    <a:pt x="432873" y="143430"/>
                    <a:pt x="429698" y="150710"/>
                    <a:pt x="426615" y="158046"/>
                  </a:cubicBezTo>
                  <a:cubicBezTo>
                    <a:pt x="412155" y="153896"/>
                    <a:pt x="397602" y="149838"/>
                    <a:pt x="383481" y="144798"/>
                  </a:cubicBezTo>
                  <a:cubicBezTo>
                    <a:pt x="383289" y="145046"/>
                    <a:pt x="383142" y="145239"/>
                    <a:pt x="382940" y="145487"/>
                  </a:cubicBezTo>
                  <a:cubicBezTo>
                    <a:pt x="383087" y="145826"/>
                    <a:pt x="383233" y="146175"/>
                    <a:pt x="383380" y="146515"/>
                  </a:cubicBezTo>
                  <a:cubicBezTo>
                    <a:pt x="383775" y="147589"/>
                    <a:pt x="384114" y="148764"/>
                    <a:pt x="384307" y="149939"/>
                  </a:cubicBezTo>
                  <a:cubicBezTo>
                    <a:pt x="388023" y="150233"/>
                    <a:pt x="391776" y="150481"/>
                    <a:pt x="393198" y="150820"/>
                  </a:cubicBezTo>
                  <a:cubicBezTo>
                    <a:pt x="407457" y="148525"/>
                    <a:pt x="421816" y="160892"/>
                    <a:pt x="416495" y="175746"/>
                  </a:cubicBezTo>
                  <a:cubicBezTo>
                    <a:pt x="417421" y="175792"/>
                    <a:pt x="418302" y="175792"/>
                    <a:pt x="419229" y="175847"/>
                  </a:cubicBezTo>
                  <a:cubicBezTo>
                    <a:pt x="414247" y="187874"/>
                    <a:pt x="409457" y="199992"/>
                    <a:pt x="404723" y="212111"/>
                  </a:cubicBezTo>
                  <a:lnTo>
                    <a:pt x="404677" y="212111"/>
                  </a:lnTo>
                  <a:cubicBezTo>
                    <a:pt x="282661" y="201847"/>
                    <a:pt x="160938" y="181952"/>
                    <a:pt x="43373" y="147010"/>
                  </a:cubicBezTo>
                  <a:cubicBezTo>
                    <a:pt x="30086" y="142319"/>
                    <a:pt x="14406" y="138114"/>
                    <a:pt x="0" y="132496"/>
                  </a:cubicBezTo>
                  <a:cubicBezTo>
                    <a:pt x="22764" y="88759"/>
                    <a:pt x="44400" y="44380"/>
                    <a:pt x="65550" y="0"/>
                  </a:cubicBezTo>
                  <a:cubicBezTo>
                    <a:pt x="67798" y="780"/>
                    <a:pt x="70046" y="1515"/>
                    <a:pt x="72294" y="2203"/>
                  </a:cubicBezTo>
                  <a:cubicBezTo>
                    <a:pt x="151662" y="31334"/>
                    <a:pt x="230847" y="61097"/>
                    <a:pt x="311876" y="85436"/>
                  </a:cubicBezTo>
                  <a:cubicBezTo>
                    <a:pt x="354872" y="98417"/>
                    <a:pt x="398832" y="109360"/>
                    <a:pt x="441617" y="123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20"/>
            <p:cNvSpPr/>
            <p:nvPr/>
          </p:nvSpPr>
          <p:spPr>
            <a:xfrm>
              <a:off x="15333495" y="10783475"/>
              <a:ext cx="450727" cy="288677"/>
            </a:xfrm>
            <a:custGeom>
              <a:avLst/>
              <a:gdLst/>
              <a:ahLst/>
              <a:cxnLst/>
              <a:rect l="l" t="t" r="r" b="b"/>
              <a:pathLst>
                <a:path w="450727" h="288677" extrusionOk="0">
                  <a:moveTo>
                    <a:pt x="450727" y="189517"/>
                  </a:moveTo>
                  <a:cubicBezTo>
                    <a:pt x="449700" y="191427"/>
                    <a:pt x="448672" y="193327"/>
                    <a:pt x="447654" y="195182"/>
                  </a:cubicBezTo>
                  <a:cubicBezTo>
                    <a:pt x="445947" y="198358"/>
                    <a:pt x="444231" y="201434"/>
                    <a:pt x="442625" y="204463"/>
                  </a:cubicBezTo>
                  <a:cubicBezTo>
                    <a:pt x="441745" y="206079"/>
                    <a:pt x="440864" y="207640"/>
                    <a:pt x="440038" y="209200"/>
                  </a:cubicBezTo>
                  <a:cubicBezTo>
                    <a:pt x="410777" y="262724"/>
                    <a:pt x="392903" y="288678"/>
                    <a:pt x="340832" y="288678"/>
                  </a:cubicBezTo>
                  <a:cubicBezTo>
                    <a:pt x="325005" y="288678"/>
                    <a:pt x="306002" y="286282"/>
                    <a:pt x="282614" y="281544"/>
                  </a:cubicBezTo>
                  <a:cubicBezTo>
                    <a:pt x="218532" y="269132"/>
                    <a:pt x="159231" y="240488"/>
                    <a:pt x="100131" y="213855"/>
                  </a:cubicBezTo>
                  <a:cubicBezTo>
                    <a:pt x="71852" y="200956"/>
                    <a:pt x="44005" y="186093"/>
                    <a:pt x="20763" y="165225"/>
                  </a:cubicBezTo>
                  <a:cubicBezTo>
                    <a:pt x="-17774" y="128429"/>
                    <a:pt x="5082" y="69433"/>
                    <a:pt x="27158" y="19638"/>
                  </a:cubicBezTo>
                  <a:cubicBezTo>
                    <a:pt x="27305" y="19243"/>
                    <a:pt x="27452" y="18903"/>
                    <a:pt x="27645" y="18517"/>
                  </a:cubicBezTo>
                  <a:cubicBezTo>
                    <a:pt x="28966" y="15589"/>
                    <a:pt x="30232" y="12706"/>
                    <a:pt x="31507" y="9869"/>
                  </a:cubicBezTo>
                  <a:cubicBezTo>
                    <a:pt x="33021" y="6546"/>
                    <a:pt x="34490" y="3223"/>
                    <a:pt x="35903" y="0"/>
                  </a:cubicBezTo>
                  <a:cubicBezTo>
                    <a:pt x="148734" y="85335"/>
                    <a:pt x="280714" y="145349"/>
                    <a:pt x="417374" y="181025"/>
                  </a:cubicBezTo>
                  <a:cubicBezTo>
                    <a:pt x="428413" y="184284"/>
                    <a:pt x="439542" y="187075"/>
                    <a:pt x="450727" y="1895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20"/>
            <p:cNvSpPr/>
            <p:nvPr/>
          </p:nvSpPr>
          <p:spPr>
            <a:xfrm>
              <a:off x="15779553" y="9277786"/>
              <a:ext cx="698788" cy="1544191"/>
            </a:xfrm>
            <a:custGeom>
              <a:avLst/>
              <a:gdLst/>
              <a:ahLst/>
              <a:cxnLst/>
              <a:rect l="l" t="t" r="r" b="b"/>
              <a:pathLst>
                <a:path w="698788" h="1544191" extrusionOk="0">
                  <a:moveTo>
                    <a:pt x="5964" y="1543165"/>
                  </a:moveTo>
                  <a:cubicBezTo>
                    <a:pt x="-2570" y="1538868"/>
                    <a:pt x="-569" y="1529091"/>
                    <a:pt x="3468" y="1522196"/>
                  </a:cubicBezTo>
                  <a:cubicBezTo>
                    <a:pt x="29462" y="1464257"/>
                    <a:pt x="55557" y="1406446"/>
                    <a:pt x="81909" y="1348653"/>
                  </a:cubicBezTo>
                  <a:cubicBezTo>
                    <a:pt x="150239" y="1200964"/>
                    <a:pt x="218423" y="1053145"/>
                    <a:pt x="284706" y="904501"/>
                  </a:cubicBezTo>
                  <a:cubicBezTo>
                    <a:pt x="412934" y="624021"/>
                    <a:pt x="520545" y="334297"/>
                    <a:pt x="655489" y="56958"/>
                  </a:cubicBezTo>
                  <a:cubicBezTo>
                    <a:pt x="664426" y="39514"/>
                    <a:pt x="674097" y="22457"/>
                    <a:pt x="682740" y="4912"/>
                  </a:cubicBezTo>
                  <a:cubicBezTo>
                    <a:pt x="684795" y="763"/>
                    <a:pt x="689631" y="-1193"/>
                    <a:pt x="693879" y="763"/>
                  </a:cubicBezTo>
                  <a:cubicBezTo>
                    <a:pt x="698026" y="2672"/>
                    <a:pt x="699981" y="7749"/>
                    <a:pt x="698026" y="11908"/>
                  </a:cubicBezTo>
                  <a:cubicBezTo>
                    <a:pt x="606776" y="195522"/>
                    <a:pt x="531775" y="386627"/>
                    <a:pt x="451609" y="575208"/>
                  </a:cubicBezTo>
                  <a:cubicBezTo>
                    <a:pt x="374223" y="760070"/>
                    <a:pt x="292588" y="943234"/>
                    <a:pt x="209293" y="1125507"/>
                  </a:cubicBezTo>
                  <a:cubicBezTo>
                    <a:pt x="154038" y="1246785"/>
                    <a:pt x="97113" y="1367437"/>
                    <a:pt x="42932" y="1489210"/>
                  </a:cubicBezTo>
                  <a:cubicBezTo>
                    <a:pt x="36775" y="1502770"/>
                    <a:pt x="30664" y="1516265"/>
                    <a:pt x="24324" y="1529724"/>
                  </a:cubicBezTo>
                  <a:cubicBezTo>
                    <a:pt x="21571" y="1537500"/>
                    <a:pt x="15534" y="1547434"/>
                    <a:pt x="5964" y="1543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20"/>
            <p:cNvSpPr/>
            <p:nvPr/>
          </p:nvSpPr>
          <p:spPr>
            <a:xfrm>
              <a:off x="15516784" y="9239154"/>
              <a:ext cx="743320" cy="1420469"/>
            </a:xfrm>
            <a:custGeom>
              <a:avLst/>
              <a:gdLst/>
              <a:ahLst/>
              <a:cxnLst/>
              <a:rect l="l" t="t" r="r" b="b"/>
              <a:pathLst>
                <a:path w="743320" h="1420469" extrusionOk="0">
                  <a:moveTo>
                    <a:pt x="6258" y="1419501"/>
                  </a:moveTo>
                  <a:cubicBezTo>
                    <a:pt x="-7597" y="1411761"/>
                    <a:pt x="5295" y="1396622"/>
                    <a:pt x="9332" y="1386514"/>
                  </a:cubicBezTo>
                  <a:cubicBezTo>
                    <a:pt x="32757" y="1338160"/>
                    <a:pt x="57035" y="1290172"/>
                    <a:pt x="82112" y="1242681"/>
                  </a:cubicBezTo>
                  <a:cubicBezTo>
                    <a:pt x="151993" y="1109359"/>
                    <a:pt x="224030" y="977184"/>
                    <a:pt x="292873" y="843293"/>
                  </a:cubicBezTo>
                  <a:cubicBezTo>
                    <a:pt x="439094" y="567505"/>
                    <a:pt x="565340" y="280480"/>
                    <a:pt x="723783" y="11440"/>
                  </a:cubicBezTo>
                  <a:cubicBezTo>
                    <a:pt x="726508" y="4774"/>
                    <a:pt x="732234" y="-4214"/>
                    <a:pt x="740244" y="2204"/>
                  </a:cubicBezTo>
                  <a:cubicBezTo>
                    <a:pt x="747960" y="9355"/>
                    <a:pt x="739115" y="20078"/>
                    <a:pt x="735940" y="27469"/>
                  </a:cubicBezTo>
                  <a:cubicBezTo>
                    <a:pt x="543035" y="378851"/>
                    <a:pt x="376985" y="744463"/>
                    <a:pt x="185015" y="1096423"/>
                  </a:cubicBezTo>
                  <a:cubicBezTo>
                    <a:pt x="135587" y="1189478"/>
                    <a:pt x="85158" y="1282167"/>
                    <a:pt x="38978" y="1376884"/>
                  </a:cubicBezTo>
                  <a:cubicBezTo>
                    <a:pt x="32601" y="1389562"/>
                    <a:pt x="26609" y="1402590"/>
                    <a:pt x="20269" y="1415296"/>
                  </a:cubicBezTo>
                  <a:cubicBezTo>
                    <a:pt x="17590" y="1420088"/>
                    <a:pt x="11112" y="1421704"/>
                    <a:pt x="6258" y="1419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20"/>
            <p:cNvSpPr/>
            <p:nvPr/>
          </p:nvSpPr>
          <p:spPr>
            <a:xfrm>
              <a:off x="15583138" y="9543818"/>
              <a:ext cx="674450" cy="1321619"/>
            </a:xfrm>
            <a:custGeom>
              <a:avLst/>
              <a:gdLst/>
              <a:ahLst/>
              <a:cxnLst/>
              <a:rect l="l" t="t" r="r" b="b"/>
              <a:pathLst>
                <a:path w="674450" h="1321619" extrusionOk="0">
                  <a:moveTo>
                    <a:pt x="7620" y="1321135"/>
                  </a:moveTo>
                  <a:cubicBezTo>
                    <a:pt x="2051" y="1319428"/>
                    <a:pt x="-1317" y="1313221"/>
                    <a:pt x="491" y="1307594"/>
                  </a:cubicBezTo>
                  <a:cubicBezTo>
                    <a:pt x="7684" y="1287222"/>
                    <a:pt x="16300" y="1267410"/>
                    <a:pt x="25109" y="1247726"/>
                  </a:cubicBezTo>
                  <a:cubicBezTo>
                    <a:pt x="61563" y="1170765"/>
                    <a:pt x="101697" y="1095364"/>
                    <a:pt x="141555" y="1020376"/>
                  </a:cubicBezTo>
                  <a:cubicBezTo>
                    <a:pt x="141518" y="1020431"/>
                    <a:pt x="141482" y="1020495"/>
                    <a:pt x="141445" y="1020559"/>
                  </a:cubicBezTo>
                  <a:cubicBezTo>
                    <a:pt x="141390" y="1020651"/>
                    <a:pt x="141344" y="1020743"/>
                    <a:pt x="141289" y="1020835"/>
                  </a:cubicBezTo>
                  <a:cubicBezTo>
                    <a:pt x="312311" y="709077"/>
                    <a:pt x="467377" y="388983"/>
                    <a:pt x="624132" y="69862"/>
                  </a:cubicBezTo>
                  <a:cubicBezTo>
                    <a:pt x="635363" y="47580"/>
                    <a:pt x="647190" y="25583"/>
                    <a:pt x="659347" y="3788"/>
                  </a:cubicBezTo>
                  <a:cubicBezTo>
                    <a:pt x="661302" y="272"/>
                    <a:pt x="666091" y="-903"/>
                    <a:pt x="669651" y="713"/>
                  </a:cubicBezTo>
                  <a:cubicBezTo>
                    <a:pt x="673459" y="2476"/>
                    <a:pt x="675753" y="7608"/>
                    <a:pt x="673652" y="11509"/>
                  </a:cubicBezTo>
                  <a:cubicBezTo>
                    <a:pt x="593642" y="169206"/>
                    <a:pt x="521228" y="330704"/>
                    <a:pt x="442668" y="489135"/>
                  </a:cubicBezTo>
                  <a:cubicBezTo>
                    <a:pt x="353262" y="671977"/>
                    <a:pt x="256845" y="851313"/>
                    <a:pt x="161126" y="1030878"/>
                  </a:cubicBezTo>
                  <a:cubicBezTo>
                    <a:pt x="121818" y="1105178"/>
                    <a:pt x="82318" y="1179468"/>
                    <a:pt x="46240" y="1255401"/>
                  </a:cubicBezTo>
                  <a:cubicBezTo>
                    <a:pt x="36743" y="1274947"/>
                    <a:pt x="29742" y="1295604"/>
                    <a:pt x="20649" y="1315315"/>
                  </a:cubicBezTo>
                  <a:cubicBezTo>
                    <a:pt x="18374" y="1320199"/>
                    <a:pt x="12685" y="1322751"/>
                    <a:pt x="7620" y="1321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20"/>
            <p:cNvSpPr/>
            <p:nvPr/>
          </p:nvSpPr>
          <p:spPr>
            <a:xfrm>
              <a:off x="15873869" y="6613256"/>
              <a:ext cx="2342994" cy="2271838"/>
            </a:xfrm>
            <a:custGeom>
              <a:avLst/>
              <a:gdLst/>
              <a:ahLst/>
              <a:cxnLst/>
              <a:rect l="l" t="t" r="r" b="b"/>
              <a:pathLst>
                <a:path w="2342994" h="2271838" extrusionOk="0">
                  <a:moveTo>
                    <a:pt x="2192984" y="1652864"/>
                  </a:moveTo>
                  <a:cubicBezTo>
                    <a:pt x="2113836" y="1771846"/>
                    <a:pt x="2036927" y="1894583"/>
                    <a:pt x="1930766" y="1991669"/>
                  </a:cubicBezTo>
                  <a:cubicBezTo>
                    <a:pt x="1856866" y="2058357"/>
                    <a:pt x="1765965" y="2099643"/>
                    <a:pt x="1679806" y="2147061"/>
                  </a:cubicBezTo>
                  <a:cubicBezTo>
                    <a:pt x="1501370" y="2242522"/>
                    <a:pt x="1294554" y="2280934"/>
                    <a:pt x="1093363" y="2270046"/>
                  </a:cubicBezTo>
                  <a:cubicBezTo>
                    <a:pt x="993332" y="2261535"/>
                    <a:pt x="896548" y="2232763"/>
                    <a:pt x="800013" y="2206616"/>
                  </a:cubicBezTo>
                  <a:cubicBezTo>
                    <a:pt x="705101" y="2175843"/>
                    <a:pt x="615576" y="2129801"/>
                    <a:pt x="529051" y="2080501"/>
                  </a:cubicBezTo>
                  <a:cubicBezTo>
                    <a:pt x="367745" y="1980165"/>
                    <a:pt x="220322" y="1848413"/>
                    <a:pt x="123035" y="1683766"/>
                  </a:cubicBezTo>
                  <a:cubicBezTo>
                    <a:pt x="20250" y="1512234"/>
                    <a:pt x="-10258" y="1305678"/>
                    <a:pt x="2872" y="1108376"/>
                  </a:cubicBezTo>
                  <a:cubicBezTo>
                    <a:pt x="22875" y="935595"/>
                    <a:pt x="78148" y="767818"/>
                    <a:pt x="148542" y="609424"/>
                  </a:cubicBezTo>
                  <a:cubicBezTo>
                    <a:pt x="213193" y="471924"/>
                    <a:pt x="321730" y="362206"/>
                    <a:pt x="441397" y="270996"/>
                  </a:cubicBezTo>
                  <a:cubicBezTo>
                    <a:pt x="539181" y="192547"/>
                    <a:pt x="642717" y="119358"/>
                    <a:pt x="758007" y="69066"/>
                  </a:cubicBezTo>
                  <a:cubicBezTo>
                    <a:pt x="839789" y="34281"/>
                    <a:pt x="926314" y="5013"/>
                    <a:pt x="1015720" y="0"/>
                  </a:cubicBezTo>
                  <a:cubicBezTo>
                    <a:pt x="1104878" y="1129"/>
                    <a:pt x="1194404" y="376"/>
                    <a:pt x="1283562" y="4251"/>
                  </a:cubicBezTo>
                  <a:cubicBezTo>
                    <a:pt x="1529521" y="4499"/>
                    <a:pt x="1775103" y="136241"/>
                    <a:pt x="1949658" y="303771"/>
                  </a:cubicBezTo>
                  <a:cubicBezTo>
                    <a:pt x="2060067" y="417997"/>
                    <a:pt x="2146225" y="555625"/>
                    <a:pt x="2212996" y="699376"/>
                  </a:cubicBezTo>
                  <a:cubicBezTo>
                    <a:pt x="2250386" y="793836"/>
                    <a:pt x="2268388" y="894925"/>
                    <a:pt x="2285647" y="994765"/>
                  </a:cubicBezTo>
                  <a:cubicBezTo>
                    <a:pt x="2291400" y="994140"/>
                    <a:pt x="2297401" y="997143"/>
                    <a:pt x="2300154" y="1002651"/>
                  </a:cubicBezTo>
                  <a:cubicBezTo>
                    <a:pt x="2313284" y="1029927"/>
                    <a:pt x="2325909" y="1057827"/>
                    <a:pt x="2333919" y="1087104"/>
                  </a:cubicBezTo>
                  <a:cubicBezTo>
                    <a:pt x="2373539" y="1238117"/>
                    <a:pt x="2275508" y="1522003"/>
                    <a:pt x="2192984" y="1652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20"/>
            <p:cNvSpPr/>
            <p:nvPr/>
          </p:nvSpPr>
          <p:spPr>
            <a:xfrm>
              <a:off x="16788273" y="7409545"/>
              <a:ext cx="1206807" cy="1270285"/>
            </a:xfrm>
            <a:custGeom>
              <a:avLst/>
              <a:gdLst/>
              <a:ahLst/>
              <a:cxnLst/>
              <a:rect l="l" t="t" r="r" b="b"/>
              <a:pathLst>
                <a:path w="1206807" h="1270285" extrusionOk="0">
                  <a:moveTo>
                    <a:pt x="1206807" y="294909"/>
                  </a:moveTo>
                  <a:cubicBezTo>
                    <a:pt x="1201486" y="359862"/>
                    <a:pt x="1188833" y="424522"/>
                    <a:pt x="1166022" y="485656"/>
                  </a:cubicBezTo>
                  <a:cubicBezTo>
                    <a:pt x="1143946" y="548314"/>
                    <a:pt x="1123916" y="611597"/>
                    <a:pt x="1090214" y="669224"/>
                  </a:cubicBezTo>
                  <a:cubicBezTo>
                    <a:pt x="991009" y="867500"/>
                    <a:pt x="826308" y="1042851"/>
                    <a:pt x="632641" y="1151008"/>
                  </a:cubicBezTo>
                  <a:cubicBezTo>
                    <a:pt x="482392" y="1234626"/>
                    <a:pt x="361991" y="1284817"/>
                    <a:pt x="186344" y="1266538"/>
                  </a:cubicBezTo>
                  <a:cubicBezTo>
                    <a:pt x="143944" y="1263316"/>
                    <a:pt x="101159" y="1257688"/>
                    <a:pt x="62521" y="1238831"/>
                  </a:cubicBezTo>
                  <a:cubicBezTo>
                    <a:pt x="26176" y="1221388"/>
                    <a:pt x="-24427" y="1195526"/>
                    <a:pt x="13386" y="1150522"/>
                  </a:cubicBezTo>
                  <a:cubicBezTo>
                    <a:pt x="39710" y="1123494"/>
                    <a:pt x="78981" y="1114010"/>
                    <a:pt x="113619" y="1101892"/>
                  </a:cubicBezTo>
                  <a:cubicBezTo>
                    <a:pt x="177113" y="1079463"/>
                    <a:pt x="243159" y="1063966"/>
                    <a:pt x="305139" y="1037627"/>
                  </a:cubicBezTo>
                  <a:cubicBezTo>
                    <a:pt x="478979" y="952641"/>
                    <a:pt x="642312" y="841500"/>
                    <a:pt x="764768" y="689807"/>
                  </a:cubicBezTo>
                  <a:cubicBezTo>
                    <a:pt x="854541" y="581998"/>
                    <a:pt x="920926" y="459225"/>
                    <a:pt x="962344" y="327032"/>
                  </a:cubicBezTo>
                  <a:cubicBezTo>
                    <a:pt x="997560" y="224548"/>
                    <a:pt x="1007671" y="68256"/>
                    <a:pt x="1100766" y="1687"/>
                  </a:cubicBezTo>
                  <a:cubicBezTo>
                    <a:pt x="1217304" y="-22615"/>
                    <a:pt x="1204651" y="222528"/>
                    <a:pt x="1206807" y="2949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20"/>
            <p:cNvSpPr/>
            <p:nvPr/>
          </p:nvSpPr>
          <p:spPr>
            <a:xfrm>
              <a:off x="17802498" y="7230093"/>
              <a:ext cx="96049" cy="105458"/>
            </a:xfrm>
            <a:custGeom>
              <a:avLst/>
              <a:gdLst/>
              <a:ahLst/>
              <a:cxnLst/>
              <a:rect l="l" t="t" r="r" b="b"/>
              <a:pathLst>
                <a:path w="96049" h="105458" extrusionOk="0">
                  <a:moveTo>
                    <a:pt x="28258" y="99513"/>
                  </a:moveTo>
                  <a:cubicBezTo>
                    <a:pt x="-26832" y="71650"/>
                    <a:pt x="5338" y="-23682"/>
                    <a:pt x="67181" y="5485"/>
                  </a:cubicBezTo>
                  <a:cubicBezTo>
                    <a:pt x="78577" y="10727"/>
                    <a:pt x="82357" y="23268"/>
                    <a:pt x="89064" y="32605"/>
                  </a:cubicBezTo>
                  <a:cubicBezTo>
                    <a:pt x="113324" y="71274"/>
                    <a:pt x="69851" y="123145"/>
                    <a:pt x="28258" y="99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20"/>
            <p:cNvSpPr/>
            <p:nvPr/>
          </p:nvSpPr>
          <p:spPr>
            <a:xfrm>
              <a:off x="16037258" y="6862908"/>
              <a:ext cx="626122" cy="974157"/>
            </a:xfrm>
            <a:custGeom>
              <a:avLst/>
              <a:gdLst/>
              <a:ahLst/>
              <a:cxnLst/>
              <a:rect l="l" t="t" r="r" b="b"/>
              <a:pathLst>
                <a:path w="626122" h="974157" extrusionOk="0">
                  <a:moveTo>
                    <a:pt x="441634" y="46710"/>
                  </a:moveTo>
                  <a:cubicBezTo>
                    <a:pt x="485741" y="19783"/>
                    <a:pt x="635788" y="-46933"/>
                    <a:pt x="625631" y="53650"/>
                  </a:cubicBezTo>
                  <a:cubicBezTo>
                    <a:pt x="631540" y="104622"/>
                    <a:pt x="540693" y="155308"/>
                    <a:pt x="507817" y="189323"/>
                  </a:cubicBezTo>
                  <a:cubicBezTo>
                    <a:pt x="418723" y="266881"/>
                    <a:pt x="349219" y="362131"/>
                    <a:pt x="283916" y="459777"/>
                  </a:cubicBezTo>
                  <a:cubicBezTo>
                    <a:pt x="247334" y="519056"/>
                    <a:pt x="213972" y="580934"/>
                    <a:pt x="192134" y="647301"/>
                  </a:cubicBezTo>
                  <a:cubicBezTo>
                    <a:pt x="176600" y="697685"/>
                    <a:pt x="165607" y="749253"/>
                    <a:pt x="150229" y="799738"/>
                  </a:cubicBezTo>
                  <a:cubicBezTo>
                    <a:pt x="134695" y="846017"/>
                    <a:pt x="113592" y="984618"/>
                    <a:pt x="48922" y="973528"/>
                  </a:cubicBezTo>
                  <a:cubicBezTo>
                    <a:pt x="22598" y="966395"/>
                    <a:pt x="16927" y="934336"/>
                    <a:pt x="11018" y="911366"/>
                  </a:cubicBezTo>
                  <a:cubicBezTo>
                    <a:pt x="-2607" y="857310"/>
                    <a:pt x="-3589" y="801455"/>
                    <a:pt x="8036" y="746866"/>
                  </a:cubicBezTo>
                  <a:cubicBezTo>
                    <a:pt x="21910" y="662615"/>
                    <a:pt x="50583" y="582899"/>
                    <a:pt x="85258" y="505194"/>
                  </a:cubicBezTo>
                  <a:cubicBezTo>
                    <a:pt x="124868" y="399919"/>
                    <a:pt x="184555" y="305018"/>
                    <a:pt x="253720" y="216846"/>
                  </a:cubicBezTo>
                  <a:cubicBezTo>
                    <a:pt x="302772" y="146945"/>
                    <a:pt x="366661" y="87903"/>
                    <a:pt x="441634" y="467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20"/>
            <p:cNvSpPr/>
            <p:nvPr/>
          </p:nvSpPr>
          <p:spPr>
            <a:xfrm>
              <a:off x="16037258" y="6862908"/>
              <a:ext cx="626122" cy="974157"/>
            </a:xfrm>
            <a:custGeom>
              <a:avLst/>
              <a:gdLst/>
              <a:ahLst/>
              <a:cxnLst/>
              <a:rect l="l" t="t" r="r" b="b"/>
              <a:pathLst>
                <a:path w="626122" h="974157" extrusionOk="0">
                  <a:moveTo>
                    <a:pt x="441634" y="46710"/>
                  </a:moveTo>
                  <a:cubicBezTo>
                    <a:pt x="485741" y="19783"/>
                    <a:pt x="635788" y="-46933"/>
                    <a:pt x="625631" y="53650"/>
                  </a:cubicBezTo>
                  <a:cubicBezTo>
                    <a:pt x="631540" y="104622"/>
                    <a:pt x="540693" y="155308"/>
                    <a:pt x="507817" y="189323"/>
                  </a:cubicBezTo>
                  <a:cubicBezTo>
                    <a:pt x="418723" y="266881"/>
                    <a:pt x="349219" y="362131"/>
                    <a:pt x="283916" y="459777"/>
                  </a:cubicBezTo>
                  <a:cubicBezTo>
                    <a:pt x="247334" y="519056"/>
                    <a:pt x="213972" y="580934"/>
                    <a:pt x="192134" y="647301"/>
                  </a:cubicBezTo>
                  <a:cubicBezTo>
                    <a:pt x="176600" y="697685"/>
                    <a:pt x="165607" y="749253"/>
                    <a:pt x="150229" y="799738"/>
                  </a:cubicBezTo>
                  <a:cubicBezTo>
                    <a:pt x="134695" y="846017"/>
                    <a:pt x="113592" y="984618"/>
                    <a:pt x="48922" y="973528"/>
                  </a:cubicBezTo>
                  <a:cubicBezTo>
                    <a:pt x="22598" y="966395"/>
                    <a:pt x="16927" y="934336"/>
                    <a:pt x="11018" y="911366"/>
                  </a:cubicBezTo>
                  <a:cubicBezTo>
                    <a:pt x="-2607" y="857310"/>
                    <a:pt x="-3589" y="801455"/>
                    <a:pt x="8036" y="746866"/>
                  </a:cubicBezTo>
                  <a:cubicBezTo>
                    <a:pt x="21910" y="662615"/>
                    <a:pt x="50583" y="582899"/>
                    <a:pt x="85258" y="505194"/>
                  </a:cubicBezTo>
                  <a:cubicBezTo>
                    <a:pt x="124868" y="399919"/>
                    <a:pt x="184555" y="305018"/>
                    <a:pt x="253720" y="216846"/>
                  </a:cubicBezTo>
                  <a:cubicBezTo>
                    <a:pt x="302772" y="146945"/>
                    <a:pt x="366661" y="87903"/>
                    <a:pt x="441634" y="467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16171655" y="8749552"/>
              <a:ext cx="655335" cy="462796"/>
            </a:xfrm>
            <a:custGeom>
              <a:avLst/>
              <a:gdLst/>
              <a:ahLst/>
              <a:cxnLst/>
              <a:rect l="l" t="t" r="r" b="b"/>
              <a:pathLst>
                <a:path w="655335" h="462796" extrusionOk="0">
                  <a:moveTo>
                    <a:pt x="645548" y="190972"/>
                  </a:moveTo>
                  <a:cubicBezTo>
                    <a:pt x="677322" y="244468"/>
                    <a:pt x="624160" y="291950"/>
                    <a:pt x="593844" y="330656"/>
                  </a:cubicBezTo>
                  <a:cubicBezTo>
                    <a:pt x="589504" y="345511"/>
                    <a:pt x="592889" y="361384"/>
                    <a:pt x="588604" y="376321"/>
                  </a:cubicBezTo>
                  <a:cubicBezTo>
                    <a:pt x="576796" y="417616"/>
                    <a:pt x="543011" y="458442"/>
                    <a:pt x="498088" y="462629"/>
                  </a:cubicBezTo>
                  <a:cubicBezTo>
                    <a:pt x="441952" y="465401"/>
                    <a:pt x="391377" y="433003"/>
                    <a:pt x="337994" y="419654"/>
                  </a:cubicBezTo>
                  <a:cubicBezTo>
                    <a:pt x="270563" y="399741"/>
                    <a:pt x="203316" y="377873"/>
                    <a:pt x="141317" y="343950"/>
                  </a:cubicBezTo>
                  <a:cubicBezTo>
                    <a:pt x="103926" y="323257"/>
                    <a:pt x="64958" y="304096"/>
                    <a:pt x="31091" y="277922"/>
                  </a:cubicBezTo>
                  <a:cubicBezTo>
                    <a:pt x="-14043" y="238464"/>
                    <a:pt x="-9015" y="172133"/>
                    <a:pt x="39533" y="138064"/>
                  </a:cubicBezTo>
                  <a:cubicBezTo>
                    <a:pt x="53571" y="127772"/>
                    <a:pt x="46084" y="109815"/>
                    <a:pt x="46772" y="95291"/>
                  </a:cubicBezTo>
                  <a:cubicBezTo>
                    <a:pt x="47011" y="50618"/>
                    <a:pt x="86108" y="17723"/>
                    <a:pt x="126370" y="6110"/>
                  </a:cubicBezTo>
                  <a:cubicBezTo>
                    <a:pt x="164925" y="-8038"/>
                    <a:pt x="204976" y="4622"/>
                    <a:pt x="240431" y="21331"/>
                  </a:cubicBezTo>
                  <a:cubicBezTo>
                    <a:pt x="287850" y="42254"/>
                    <a:pt x="336461" y="59826"/>
                    <a:pt x="384807" y="78362"/>
                  </a:cubicBezTo>
                  <a:cubicBezTo>
                    <a:pt x="428629" y="94676"/>
                    <a:pt x="472406" y="111440"/>
                    <a:pt x="516733" y="126312"/>
                  </a:cubicBezTo>
                  <a:cubicBezTo>
                    <a:pt x="561041" y="142617"/>
                    <a:pt x="613709" y="153800"/>
                    <a:pt x="645548" y="190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15769106" y="6481808"/>
              <a:ext cx="2522667" cy="2522649"/>
            </a:xfrm>
            <a:custGeom>
              <a:avLst/>
              <a:gdLst/>
              <a:ahLst/>
              <a:cxnLst/>
              <a:rect l="l" t="t" r="r" b="b"/>
              <a:pathLst>
                <a:path w="2522667" h="2522649" extrusionOk="0">
                  <a:moveTo>
                    <a:pt x="1306909" y="2331326"/>
                  </a:moveTo>
                  <a:cubicBezTo>
                    <a:pt x="2187473" y="2288957"/>
                    <a:pt x="2643193" y="1272562"/>
                    <a:pt x="2092911" y="586590"/>
                  </a:cubicBezTo>
                  <a:cubicBezTo>
                    <a:pt x="2092663" y="586250"/>
                    <a:pt x="2092369" y="585901"/>
                    <a:pt x="2092076" y="585562"/>
                  </a:cubicBezTo>
                  <a:cubicBezTo>
                    <a:pt x="2061842" y="548665"/>
                    <a:pt x="2029453" y="513870"/>
                    <a:pt x="1994925" y="481076"/>
                  </a:cubicBezTo>
                  <a:cubicBezTo>
                    <a:pt x="1339968" y="-128118"/>
                    <a:pt x="280481" y="275567"/>
                    <a:pt x="195057" y="1165240"/>
                  </a:cubicBezTo>
                  <a:cubicBezTo>
                    <a:pt x="148510" y="1641351"/>
                    <a:pt x="442989" y="2105297"/>
                    <a:pt x="892121" y="2266868"/>
                  </a:cubicBezTo>
                  <a:cubicBezTo>
                    <a:pt x="891680" y="2266721"/>
                    <a:pt x="891240" y="2266574"/>
                    <a:pt x="890800" y="2266427"/>
                  </a:cubicBezTo>
                  <a:cubicBezTo>
                    <a:pt x="1023514" y="2315351"/>
                    <a:pt x="1165753" y="2337238"/>
                    <a:pt x="1306909" y="2331326"/>
                  </a:cubicBezTo>
                  <a:close/>
                  <a:moveTo>
                    <a:pt x="1315360" y="1303"/>
                  </a:moveTo>
                  <a:cubicBezTo>
                    <a:pt x="2090718" y="31112"/>
                    <a:pt x="2659269" y="767174"/>
                    <a:pt x="2493926" y="1525527"/>
                  </a:cubicBezTo>
                  <a:cubicBezTo>
                    <a:pt x="2373525" y="2113945"/>
                    <a:pt x="1820701" y="2547008"/>
                    <a:pt x="1220742" y="2521586"/>
                  </a:cubicBezTo>
                  <a:cubicBezTo>
                    <a:pt x="695903" y="2511221"/>
                    <a:pt x="210243" y="2141120"/>
                    <a:pt x="58535" y="1638853"/>
                  </a:cubicBezTo>
                  <a:cubicBezTo>
                    <a:pt x="-202774" y="808129"/>
                    <a:pt x="445393" y="-37752"/>
                    <a:pt x="1315360" y="1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15801406" y="6520711"/>
              <a:ext cx="2453056" cy="2455708"/>
            </a:xfrm>
            <a:custGeom>
              <a:avLst/>
              <a:gdLst/>
              <a:ahLst/>
              <a:cxnLst/>
              <a:rect l="l" t="t" r="r" b="b"/>
              <a:pathLst>
                <a:path w="2453056" h="2455708" extrusionOk="0">
                  <a:moveTo>
                    <a:pt x="1193957" y="2455325"/>
                  </a:moveTo>
                  <a:cubicBezTo>
                    <a:pt x="640656" y="2444978"/>
                    <a:pt x="157473" y="2053871"/>
                    <a:pt x="34145" y="1513716"/>
                  </a:cubicBezTo>
                  <a:cubicBezTo>
                    <a:pt x="-74869" y="1074347"/>
                    <a:pt x="81840" y="580224"/>
                    <a:pt x="437207" y="296494"/>
                  </a:cubicBezTo>
                  <a:cubicBezTo>
                    <a:pt x="452705" y="283173"/>
                    <a:pt x="469349" y="271339"/>
                    <a:pt x="485709" y="259175"/>
                  </a:cubicBezTo>
                  <a:cubicBezTo>
                    <a:pt x="493068" y="252757"/>
                    <a:pt x="501894" y="246074"/>
                    <a:pt x="512327" y="249480"/>
                  </a:cubicBezTo>
                  <a:cubicBezTo>
                    <a:pt x="521805" y="252555"/>
                    <a:pt x="527815" y="260084"/>
                    <a:pt x="528201" y="270155"/>
                  </a:cubicBezTo>
                  <a:cubicBezTo>
                    <a:pt x="528687" y="281934"/>
                    <a:pt x="518970" y="288626"/>
                    <a:pt x="512813" y="292684"/>
                  </a:cubicBezTo>
                  <a:cubicBezTo>
                    <a:pt x="496619" y="305289"/>
                    <a:pt x="481589" y="319437"/>
                    <a:pt x="465789" y="332547"/>
                  </a:cubicBezTo>
                  <a:cubicBezTo>
                    <a:pt x="383246" y="405313"/>
                    <a:pt x="310668" y="489445"/>
                    <a:pt x="250339" y="581463"/>
                  </a:cubicBezTo>
                  <a:cubicBezTo>
                    <a:pt x="25539" y="916760"/>
                    <a:pt x="-9686" y="1371939"/>
                    <a:pt x="168374" y="1734264"/>
                  </a:cubicBezTo>
                  <a:cubicBezTo>
                    <a:pt x="374437" y="2160515"/>
                    <a:pt x="835488" y="2436908"/>
                    <a:pt x="1307770" y="2400176"/>
                  </a:cubicBezTo>
                  <a:cubicBezTo>
                    <a:pt x="1823058" y="2370927"/>
                    <a:pt x="2281053" y="1961835"/>
                    <a:pt x="2375414" y="1455749"/>
                  </a:cubicBezTo>
                  <a:cubicBezTo>
                    <a:pt x="2503073" y="825522"/>
                    <a:pt x="2083055" y="203439"/>
                    <a:pt x="1454725" y="82520"/>
                  </a:cubicBezTo>
                  <a:cubicBezTo>
                    <a:pt x="1310780" y="54693"/>
                    <a:pt x="1164467" y="52380"/>
                    <a:pt x="1022513" y="77204"/>
                  </a:cubicBezTo>
                  <a:cubicBezTo>
                    <a:pt x="948788" y="89580"/>
                    <a:pt x="882623" y="112945"/>
                    <a:pt x="814532" y="132472"/>
                  </a:cubicBezTo>
                  <a:cubicBezTo>
                    <a:pt x="779399" y="131765"/>
                    <a:pt x="774260" y="82024"/>
                    <a:pt x="808568" y="73247"/>
                  </a:cubicBezTo>
                  <a:cubicBezTo>
                    <a:pt x="1455725" y="-162173"/>
                    <a:pt x="2175700" y="189796"/>
                    <a:pt x="2390297" y="843911"/>
                  </a:cubicBezTo>
                  <a:cubicBezTo>
                    <a:pt x="2655689" y="1653887"/>
                    <a:pt x="2045747" y="2476036"/>
                    <a:pt x="1193957" y="24553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16385572" y="6647301"/>
              <a:ext cx="144379" cy="98657"/>
            </a:xfrm>
            <a:custGeom>
              <a:avLst/>
              <a:gdLst/>
              <a:ahLst/>
              <a:cxnLst/>
              <a:rect l="l" t="t" r="r" b="b"/>
              <a:pathLst>
                <a:path w="144379" h="98657" extrusionOk="0">
                  <a:moveTo>
                    <a:pt x="19732" y="98487"/>
                  </a:moveTo>
                  <a:cubicBezTo>
                    <a:pt x="5180" y="97367"/>
                    <a:pt x="-3913" y="80355"/>
                    <a:pt x="1656" y="67401"/>
                  </a:cubicBezTo>
                  <a:cubicBezTo>
                    <a:pt x="6152" y="56890"/>
                    <a:pt x="14988" y="51473"/>
                    <a:pt x="24421" y="45946"/>
                  </a:cubicBezTo>
                  <a:cubicBezTo>
                    <a:pt x="46534" y="33075"/>
                    <a:pt x="69206" y="21232"/>
                    <a:pt x="92163" y="9875"/>
                  </a:cubicBezTo>
                  <a:cubicBezTo>
                    <a:pt x="103926" y="4954"/>
                    <a:pt x="117130" y="-3510"/>
                    <a:pt x="130113" y="1567"/>
                  </a:cubicBezTo>
                  <a:cubicBezTo>
                    <a:pt x="130104" y="1585"/>
                    <a:pt x="130086" y="1603"/>
                    <a:pt x="130077" y="1622"/>
                  </a:cubicBezTo>
                  <a:cubicBezTo>
                    <a:pt x="159558" y="19019"/>
                    <a:pt x="137986" y="43376"/>
                    <a:pt x="114533" y="52878"/>
                  </a:cubicBezTo>
                  <a:cubicBezTo>
                    <a:pt x="92494" y="64537"/>
                    <a:pt x="70628" y="76637"/>
                    <a:pt x="49176" y="89288"/>
                  </a:cubicBezTo>
                  <a:cubicBezTo>
                    <a:pt x="40230" y="94953"/>
                    <a:pt x="30385" y="99616"/>
                    <a:pt x="19732" y="98487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16254952" y="8886275"/>
              <a:ext cx="189658" cy="113294"/>
            </a:xfrm>
            <a:custGeom>
              <a:avLst/>
              <a:gdLst/>
              <a:ahLst/>
              <a:cxnLst/>
              <a:rect l="l" t="t" r="r" b="b"/>
              <a:pathLst>
                <a:path w="189658" h="113294" extrusionOk="0">
                  <a:moveTo>
                    <a:pt x="185954" y="99207"/>
                  </a:moveTo>
                  <a:cubicBezTo>
                    <a:pt x="155831" y="84160"/>
                    <a:pt x="124790" y="71711"/>
                    <a:pt x="95364" y="55112"/>
                  </a:cubicBezTo>
                  <a:cubicBezTo>
                    <a:pt x="80720" y="46850"/>
                    <a:pt x="66388" y="38046"/>
                    <a:pt x="52258" y="28938"/>
                  </a:cubicBezTo>
                  <a:cubicBezTo>
                    <a:pt x="38357" y="19987"/>
                    <a:pt x="25144" y="8355"/>
                    <a:pt x="10472" y="845"/>
                  </a:cubicBezTo>
                  <a:cubicBezTo>
                    <a:pt x="3471" y="-2744"/>
                    <a:pt x="-3548" y="5895"/>
                    <a:pt x="2003" y="11825"/>
                  </a:cubicBezTo>
                  <a:cubicBezTo>
                    <a:pt x="13262" y="23834"/>
                    <a:pt x="29172" y="32932"/>
                    <a:pt x="42770" y="42048"/>
                  </a:cubicBezTo>
                  <a:cubicBezTo>
                    <a:pt x="57176" y="51706"/>
                    <a:pt x="72022" y="60694"/>
                    <a:pt x="87125" y="69214"/>
                  </a:cubicBezTo>
                  <a:cubicBezTo>
                    <a:pt x="116505" y="85785"/>
                    <a:pt x="147830" y="102971"/>
                    <a:pt x="180155" y="112969"/>
                  </a:cubicBezTo>
                  <a:cubicBezTo>
                    <a:pt x="188174" y="115448"/>
                    <a:pt x="193661" y="103054"/>
                    <a:pt x="185954" y="992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16499469" y="9016395"/>
              <a:ext cx="217562" cy="70868"/>
            </a:xfrm>
            <a:custGeom>
              <a:avLst/>
              <a:gdLst/>
              <a:ahLst/>
              <a:cxnLst/>
              <a:rect l="l" t="t" r="r" b="b"/>
              <a:pathLst>
                <a:path w="217562" h="70868" extrusionOk="0">
                  <a:moveTo>
                    <a:pt x="212949" y="58177"/>
                  </a:moveTo>
                  <a:cubicBezTo>
                    <a:pt x="177991" y="52632"/>
                    <a:pt x="143160" y="46444"/>
                    <a:pt x="109037" y="36877"/>
                  </a:cubicBezTo>
                  <a:cubicBezTo>
                    <a:pt x="74702" y="27238"/>
                    <a:pt x="42386" y="13595"/>
                    <a:pt x="9317" y="485"/>
                  </a:cubicBezTo>
                  <a:cubicBezTo>
                    <a:pt x="1426" y="-2645"/>
                    <a:pt x="-3859" y="10244"/>
                    <a:pt x="3555" y="14155"/>
                  </a:cubicBezTo>
                  <a:cubicBezTo>
                    <a:pt x="35220" y="30818"/>
                    <a:pt x="70518" y="42303"/>
                    <a:pt x="104926" y="51787"/>
                  </a:cubicBezTo>
                  <a:cubicBezTo>
                    <a:pt x="139674" y="61362"/>
                    <a:pt x="175229" y="68487"/>
                    <a:pt x="211234" y="70855"/>
                  </a:cubicBezTo>
                  <a:cubicBezTo>
                    <a:pt x="218381" y="71323"/>
                    <a:pt x="220180" y="59324"/>
                    <a:pt x="212949" y="58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1" name="Google Shape;1441;p20"/>
          <p:cNvSpPr txBox="1"/>
          <p:nvPr/>
        </p:nvSpPr>
        <p:spPr>
          <a:xfrm>
            <a:off x="5428002" y="1252111"/>
            <a:ext cx="30132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S</a:t>
            </a:r>
            <a:r>
              <a:rPr lang="en" sz="40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ide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E</a:t>
            </a:r>
            <a:r>
              <a:rPr lang="en" sz="40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ffects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sp>
        <p:nvSpPr>
          <p:cNvPr id="1443" name="Google Shape;1443;p20"/>
          <p:cNvSpPr txBox="1"/>
          <p:nvPr/>
        </p:nvSpPr>
        <p:spPr>
          <a:xfrm>
            <a:off x="514350" y="490871"/>
            <a:ext cx="4330716" cy="240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ElectraLTStd-Regular"/>
              </a:rPr>
              <a:t>Nephrogenic diabetes insipidus.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Weight gain.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Sedation.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Thyroid enlargement, hypothyroidism.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ECG changes.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Benign leukocytosis.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5F63"/>
                </a:solidFill>
                <a:latin typeface="ZapfDingbatsStd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ElectraLTStd-Regular"/>
              </a:rPr>
              <a:t>Lithium can cause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ElectraLTStd-Bold"/>
              </a:rPr>
              <a:t>Ebstein’s</a:t>
            </a:r>
            <a:r>
              <a:rPr lang="en-US" sz="1800" b="1" dirty="0">
                <a:latin typeface="ElectraLTStd-Bold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ElectraLTStd-Bold"/>
              </a:rPr>
              <a:t>anomaly</a:t>
            </a:r>
            <a:endParaRPr lang="en-US" sz="1800" b="0" i="0" u="none" strike="noStrike" baseline="0" dirty="0">
              <a:solidFill>
                <a:srgbClr val="000000"/>
              </a:solidFill>
              <a:latin typeface="ElectraLTStd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000000"/>
              </a:solidFill>
              <a:latin typeface="ElectraLTStd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sz="700" dirty="0">
              <a:solidFill>
                <a:schemeClr val="dk1"/>
              </a:solidFill>
            </a:endParaRPr>
          </a:p>
        </p:txBody>
      </p:sp>
      <p:grpSp>
        <p:nvGrpSpPr>
          <p:cNvPr id="1446" name="Google Shape;1446;p20"/>
          <p:cNvGrpSpPr/>
          <p:nvPr/>
        </p:nvGrpSpPr>
        <p:grpSpPr>
          <a:xfrm>
            <a:off x="4571996" y="3581102"/>
            <a:ext cx="1353434" cy="455217"/>
            <a:chOff x="4571996" y="3581102"/>
            <a:chExt cx="1353434" cy="455217"/>
          </a:xfrm>
        </p:grpSpPr>
        <p:sp>
          <p:nvSpPr>
            <p:cNvPr id="1447" name="Google Shape;1447;p20"/>
            <p:cNvSpPr/>
            <p:nvPr/>
          </p:nvSpPr>
          <p:spPr>
            <a:xfrm>
              <a:off x="4572002" y="3581107"/>
              <a:ext cx="1353429" cy="455207"/>
            </a:xfrm>
            <a:custGeom>
              <a:avLst/>
              <a:gdLst/>
              <a:ahLst/>
              <a:cxnLst/>
              <a:rect l="l" t="t" r="r" b="b"/>
              <a:pathLst>
                <a:path w="2706858" h="910413" extrusionOk="0">
                  <a:moveTo>
                    <a:pt x="2596908" y="746802"/>
                  </a:moveTo>
                  <a:cubicBezTo>
                    <a:pt x="2713774" y="679626"/>
                    <a:pt x="2702535" y="688861"/>
                    <a:pt x="2668840" y="639402"/>
                  </a:cubicBezTo>
                  <a:cubicBezTo>
                    <a:pt x="2640624" y="600386"/>
                    <a:pt x="2606918" y="566281"/>
                    <a:pt x="2572947" y="532392"/>
                  </a:cubicBezTo>
                  <a:cubicBezTo>
                    <a:pt x="2709730" y="433051"/>
                    <a:pt x="2693960" y="469856"/>
                    <a:pt x="2580359" y="309003"/>
                  </a:cubicBezTo>
                  <a:cubicBezTo>
                    <a:pt x="2645123" y="270865"/>
                    <a:pt x="2694144" y="253636"/>
                    <a:pt x="2667227" y="223932"/>
                  </a:cubicBezTo>
                  <a:cubicBezTo>
                    <a:pt x="2594082" y="118635"/>
                    <a:pt x="2619835" y="150269"/>
                    <a:pt x="2632049" y="108722"/>
                  </a:cubicBezTo>
                  <a:cubicBezTo>
                    <a:pt x="2638026" y="95910"/>
                    <a:pt x="2644917" y="84535"/>
                    <a:pt x="2652025" y="72135"/>
                  </a:cubicBezTo>
                  <a:cubicBezTo>
                    <a:pt x="2666188" y="51253"/>
                    <a:pt x="2681357" y="780"/>
                    <a:pt x="2642454" y="0"/>
                  </a:cubicBezTo>
                  <a:cubicBezTo>
                    <a:pt x="2255438" y="21321"/>
                    <a:pt x="314095" y="68823"/>
                    <a:pt x="313732" y="68812"/>
                  </a:cubicBezTo>
                  <a:cubicBezTo>
                    <a:pt x="246553" y="72579"/>
                    <a:pt x="108547" y="42517"/>
                    <a:pt x="58356" y="86762"/>
                  </a:cubicBezTo>
                  <a:cubicBezTo>
                    <a:pt x="42267" y="101108"/>
                    <a:pt x="53825" y="118087"/>
                    <a:pt x="72963" y="164029"/>
                  </a:cubicBezTo>
                  <a:cubicBezTo>
                    <a:pt x="85972" y="203586"/>
                    <a:pt x="68475" y="194389"/>
                    <a:pt x="26935" y="211705"/>
                  </a:cubicBezTo>
                  <a:cubicBezTo>
                    <a:pt x="-33796" y="232251"/>
                    <a:pt x="55660" y="276626"/>
                    <a:pt x="94682" y="339195"/>
                  </a:cubicBezTo>
                  <a:cubicBezTo>
                    <a:pt x="-8530" y="471238"/>
                    <a:pt x="-39302" y="415432"/>
                    <a:pt x="115536" y="575348"/>
                  </a:cubicBezTo>
                  <a:cubicBezTo>
                    <a:pt x="-21599" y="736369"/>
                    <a:pt x="-52132" y="664213"/>
                    <a:pt x="109077" y="775141"/>
                  </a:cubicBezTo>
                  <a:cubicBezTo>
                    <a:pt x="55460" y="848408"/>
                    <a:pt x="19318" y="892550"/>
                    <a:pt x="34715" y="910413"/>
                  </a:cubicBezTo>
                  <a:cubicBezTo>
                    <a:pt x="318464" y="817018"/>
                    <a:pt x="1989311" y="879121"/>
                    <a:pt x="2651370" y="880454"/>
                  </a:cubicBezTo>
                  <a:cubicBezTo>
                    <a:pt x="2760982" y="853795"/>
                    <a:pt x="2689710" y="811284"/>
                    <a:pt x="2596908" y="746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8" name="Google Shape;1448;p20"/>
            <p:cNvGrpSpPr/>
            <p:nvPr/>
          </p:nvGrpSpPr>
          <p:grpSpPr>
            <a:xfrm>
              <a:off x="4571996" y="3581102"/>
              <a:ext cx="1353434" cy="455217"/>
              <a:chOff x="9143992" y="7009804"/>
              <a:chExt cx="2706868" cy="910434"/>
            </a:xfrm>
          </p:grpSpPr>
          <p:sp>
            <p:nvSpPr>
              <p:cNvPr id="1449" name="Google Shape;1449;p20"/>
              <p:cNvSpPr/>
              <p:nvPr/>
            </p:nvSpPr>
            <p:spPr>
              <a:xfrm>
                <a:off x="9468512" y="7073115"/>
                <a:ext cx="261500" cy="806200"/>
              </a:xfrm>
              <a:custGeom>
                <a:avLst/>
                <a:gdLst/>
                <a:ahLst/>
                <a:cxnLst/>
                <a:rect l="l" t="t" r="r" b="b"/>
                <a:pathLst>
                  <a:path w="261500" h="806200" extrusionOk="0">
                    <a:moveTo>
                      <a:pt x="260386" y="730570"/>
                    </a:moveTo>
                    <a:cubicBezTo>
                      <a:pt x="253570" y="724348"/>
                      <a:pt x="241903" y="708561"/>
                      <a:pt x="190868" y="664061"/>
                    </a:cubicBezTo>
                    <a:cubicBezTo>
                      <a:pt x="183256" y="657427"/>
                      <a:pt x="162933" y="646621"/>
                      <a:pt x="169917" y="629419"/>
                    </a:cubicBezTo>
                    <a:cubicBezTo>
                      <a:pt x="183625" y="595650"/>
                      <a:pt x="192698" y="597362"/>
                      <a:pt x="241286" y="526810"/>
                    </a:cubicBezTo>
                    <a:cubicBezTo>
                      <a:pt x="243370" y="523797"/>
                      <a:pt x="242553" y="527011"/>
                      <a:pt x="253212" y="517190"/>
                    </a:cubicBezTo>
                    <a:cubicBezTo>
                      <a:pt x="186212" y="460789"/>
                      <a:pt x="204300" y="459065"/>
                      <a:pt x="176208" y="445484"/>
                    </a:cubicBezTo>
                    <a:cubicBezTo>
                      <a:pt x="171666" y="443289"/>
                      <a:pt x="160519" y="427279"/>
                      <a:pt x="159588" y="415822"/>
                    </a:cubicBezTo>
                    <a:cubicBezTo>
                      <a:pt x="158402" y="401266"/>
                      <a:pt x="163832" y="401032"/>
                      <a:pt x="167724" y="395439"/>
                    </a:cubicBezTo>
                    <a:cubicBezTo>
                      <a:pt x="171162" y="379690"/>
                      <a:pt x="191572" y="360944"/>
                      <a:pt x="196071" y="348224"/>
                    </a:cubicBezTo>
                    <a:cubicBezTo>
                      <a:pt x="198599" y="341070"/>
                      <a:pt x="206124" y="341851"/>
                      <a:pt x="227470" y="316319"/>
                    </a:cubicBezTo>
                    <a:cubicBezTo>
                      <a:pt x="233582" y="309008"/>
                      <a:pt x="239315" y="301274"/>
                      <a:pt x="245817" y="294229"/>
                    </a:cubicBezTo>
                    <a:cubicBezTo>
                      <a:pt x="218440" y="268816"/>
                      <a:pt x="240636" y="297540"/>
                      <a:pt x="217493" y="266258"/>
                    </a:cubicBezTo>
                    <a:cubicBezTo>
                      <a:pt x="213443" y="260790"/>
                      <a:pt x="207012" y="257148"/>
                      <a:pt x="202475" y="251967"/>
                    </a:cubicBezTo>
                    <a:cubicBezTo>
                      <a:pt x="198171" y="247057"/>
                      <a:pt x="185590" y="219596"/>
                      <a:pt x="180522" y="216203"/>
                    </a:cubicBezTo>
                    <a:cubicBezTo>
                      <a:pt x="167822" y="207705"/>
                      <a:pt x="165732" y="197522"/>
                      <a:pt x="155619" y="186840"/>
                    </a:cubicBezTo>
                    <a:cubicBezTo>
                      <a:pt x="151305" y="182287"/>
                      <a:pt x="148186" y="176022"/>
                      <a:pt x="151240" y="168804"/>
                    </a:cubicBezTo>
                    <a:cubicBezTo>
                      <a:pt x="151743" y="167611"/>
                      <a:pt x="150195" y="153358"/>
                      <a:pt x="161076" y="148648"/>
                    </a:cubicBezTo>
                    <a:cubicBezTo>
                      <a:pt x="165786" y="146610"/>
                      <a:pt x="169533" y="141359"/>
                      <a:pt x="175038" y="133836"/>
                    </a:cubicBezTo>
                    <a:cubicBezTo>
                      <a:pt x="180441" y="126466"/>
                      <a:pt x="200212" y="118640"/>
                      <a:pt x="205648" y="111296"/>
                    </a:cubicBezTo>
                    <a:cubicBezTo>
                      <a:pt x="261961" y="35184"/>
                      <a:pt x="287714" y="77131"/>
                      <a:pt x="224926" y="18399"/>
                    </a:cubicBezTo>
                    <a:cubicBezTo>
                      <a:pt x="216827" y="10828"/>
                      <a:pt x="216789" y="7235"/>
                      <a:pt x="210136" y="0"/>
                    </a:cubicBezTo>
                    <a:cubicBezTo>
                      <a:pt x="131263" y="1989"/>
                      <a:pt x="69899" y="3517"/>
                      <a:pt x="32084" y="4449"/>
                    </a:cubicBezTo>
                    <a:cubicBezTo>
                      <a:pt x="55330" y="24610"/>
                      <a:pt x="88273" y="44663"/>
                      <a:pt x="89399" y="54093"/>
                    </a:cubicBezTo>
                    <a:cubicBezTo>
                      <a:pt x="80677" y="75403"/>
                      <a:pt x="46484" y="94550"/>
                      <a:pt x="20536" y="131246"/>
                    </a:cubicBezTo>
                    <a:cubicBezTo>
                      <a:pt x="41482" y="174592"/>
                      <a:pt x="58346" y="162560"/>
                      <a:pt x="69904" y="178147"/>
                    </a:cubicBezTo>
                    <a:cubicBezTo>
                      <a:pt x="101103" y="220230"/>
                      <a:pt x="119580" y="218160"/>
                      <a:pt x="75935" y="267597"/>
                    </a:cubicBezTo>
                    <a:cubicBezTo>
                      <a:pt x="-9071" y="363881"/>
                      <a:pt x="-2239" y="337417"/>
                      <a:pt x="24791" y="368613"/>
                    </a:cubicBezTo>
                    <a:cubicBezTo>
                      <a:pt x="26010" y="370016"/>
                      <a:pt x="27038" y="371761"/>
                      <a:pt x="28559" y="372683"/>
                    </a:cubicBezTo>
                    <a:cubicBezTo>
                      <a:pt x="47248" y="384037"/>
                      <a:pt x="68643" y="414294"/>
                      <a:pt x="74663" y="416749"/>
                    </a:cubicBezTo>
                    <a:cubicBezTo>
                      <a:pt x="76969" y="417692"/>
                      <a:pt x="79724" y="419730"/>
                      <a:pt x="80488" y="421903"/>
                    </a:cubicBezTo>
                    <a:cubicBezTo>
                      <a:pt x="84072" y="432065"/>
                      <a:pt x="103420" y="440314"/>
                      <a:pt x="106923" y="447532"/>
                    </a:cubicBezTo>
                    <a:cubicBezTo>
                      <a:pt x="121437" y="477465"/>
                      <a:pt x="110734" y="479367"/>
                      <a:pt x="102879" y="485600"/>
                    </a:cubicBezTo>
                    <a:cubicBezTo>
                      <a:pt x="102652" y="486353"/>
                      <a:pt x="84835" y="513857"/>
                      <a:pt x="73677" y="522025"/>
                    </a:cubicBezTo>
                    <a:cubicBezTo>
                      <a:pt x="49743" y="539546"/>
                      <a:pt x="3055" y="600359"/>
                      <a:pt x="2752" y="600717"/>
                    </a:cubicBezTo>
                    <a:cubicBezTo>
                      <a:pt x="-3652" y="608364"/>
                      <a:pt x="-2223" y="606716"/>
                      <a:pt x="44373" y="654799"/>
                    </a:cubicBezTo>
                    <a:cubicBezTo>
                      <a:pt x="46755" y="657248"/>
                      <a:pt x="45586" y="664299"/>
                      <a:pt x="89128" y="702795"/>
                    </a:cubicBezTo>
                    <a:cubicBezTo>
                      <a:pt x="90519" y="704025"/>
                      <a:pt x="91981" y="705466"/>
                      <a:pt x="93665" y="706025"/>
                    </a:cubicBezTo>
                    <a:cubicBezTo>
                      <a:pt x="136330" y="720186"/>
                      <a:pt x="117842" y="774246"/>
                      <a:pt x="71631" y="795968"/>
                    </a:cubicBezTo>
                    <a:cubicBezTo>
                      <a:pt x="66937" y="798174"/>
                      <a:pt x="68751" y="801545"/>
                      <a:pt x="63370" y="806200"/>
                    </a:cubicBezTo>
                    <a:cubicBezTo>
                      <a:pt x="104200" y="804271"/>
                      <a:pt x="147466" y="802650"/>
                      <a:pt x="192822" y="801301"/>
                    </a:cubicBezTo>
                    <a:cubicBezTo>
                      <a:pt x="203455" y="783720"/>
                      <a:pt x="260716" y="730873"/>
                      <a:pt x="260386" y="73057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10682779" y="7042516"/>
                <a:ext cx="227575" cy="833406"/>
              </a:xfrm>
              <a:custGeom>
                <a:avLst/>
                <a:gdLst/>
                <a:ahLst/>
                <a:cxnLst/>
                <a:rect l="l" t="t" r="r" b="b"/>
                <a:pathLst>
                  <a:path w="227575" h="833406" extrusionOk="0">
                    <a:moveTo>
                      <a:pt x="168859" y="818297"/>
                    </a:moveTo>
                    <a:cubicBezTo>
                      <a:pt x="206338" y="778007"/>
                      <a:pt x="191336" y="790760"/>
                      <a:pt x="226309" y="762031"/>
                    </a:cubicBezTo>
                    <a:cubicBezTo>
                      <a:pt x="216775" y="753668"/>
                      <a:pt x="212249" y="745262"/>
                      <a:pt x="178083" y="714273"/>
                    </a:cubicBezTo>
                    <a:cubicBezTo>
                      <a:pt x="140253" y="679967"/>
                      <a:pt x="128304" y="676054"/>
                      <a:pt x="134806" y="660023"/>
                    </a:cubicBezTo>
                    <a:cubicBezTo>
                      <a:pt x="147106" y="629701"/>
                      <a:pt x="160381" y="621956"/>
                      <a:pt x="189230" y="581824"/>
                    </a:cubicBezTo>
                    <a:cubicBezTo>
                      <a:pt x="220365" y="538457"/>
                      <a:pt x="196658" y="567544"/>
                      <a:pt x="218102" y="547789"/>
                    </a:cubicBezTo>
                    <a:cubicBezTo>
                      <a:pt x="210766" y="541616"/>
                      <a:pt x="173861" y="508785"/>
                      <a:pt x="168994" y="500926"/>
                    </a:cubicBezTo>
                    <a:cubicBezTo>
                      <a:pt x="156515" y="480798"/>
                      <a:pt x="139505" y="476175"/>
                      <a:pt x="138347" y="474489"/>
                    </a:cubicBezTo>
                    <a:cubicBezTo>
                      <a:pt x="128737" y="460501"/>
                      <a:pt x="116660" y="439978"/>
                      <a:pt x="129788" y="429312"/>
                    </a:cubicBezTo>
                    <a:cubicBezTo>
                      <a:pt x="135039" y="425047"/>
                      <a:pt x="132094" y="418679"/>
                      <a:pt x="139625" y="412820"/>
                    </a:cubicBezTo>
                    <a:cubicBezTo>
                      <a:pt x="144037" y="399851"/>
                      <a:pt x="156331" y="391884"/>
                      <a:pt x="160954" y="378823"/>
                    </a:cubicBezTo>
                    <a:cubicBezTo>
                      <a:pt x="162384" y="374775"/>
                      <a:pt x="167132" y="371615"/>
                      <a:pt x="170878" y="368732"/>
                    </a:cubicBezTo>
                    <a:cubicBezTo>
                      <a:pt x="186534" y="356689"/>
                      <a:pt x="198807" y="337721"/>
                      <a:pt x="210696" y="324828"/>
                    </a:cubicBezTo>
                    <a:cubicBezTo>
                      <a:pt x="183329" y="299426"/>
                      <a:pt x="205520" y="328139"/>
                      <a:pt x="182371" y="296857"/>
                    </a:cubicBezTo>
                    <a:cubicBezTo>
                      <a:pt x="178322" y="291389"/>
                      <a:pt x="171890" y="287747"/>
                      <a:pt x="167353" y="282566"/>
                    </a:cubicBezTo>
                    <a:cubicBezTo>
                      <a:pt x="163050" y="277656"/>
                      <a:pt x="150474" y="250195"/>
                      <a:pt x="145401" y="246802"/>
                    </a:cubicBezTo>
                    <a:cubicBezTo>
                      <a:pt x="132700" y="238304"/>
                      <a:pt x="130611" y="228121"/>
                      <a:pt x="120498" y="217439"/>
                    </a:cubicBezTo>
                    <a:cubicBezTo>
                      <a:pt x="116183" y="212886"/>
                      <a:pt x="113065" y="206621"/>
                      <a:pt x="116118" y="199403"/>
                    </a:cubicBezTo>
                    <a:cubicBezTo>
                      <a:pt x="116908" y="197533"/>
                      <a:pt x="116058" y="195024"/>
                      <a:pt x="116578" y="192969"/>
                    </a:cubicBezTo>
                    <a:cubicBezTo>
                      <a:pt x="120021" y="179491"/>
                      <a:pt x="123464" y="181919"/>
                      <a:pt x="131071" y="175817"/>
                    </a:cubicBezTo>
                    <a:cubicBezTo>
                      <a:pt x="151551" y="148995"/>
                      <a:pt x="163131" y="151878"/>
                      <a:pt x="170515" y="141901"/>
                    </a:cubicBezTo>
                    <a:cubicBezTo>
                      <a:pt x="197275" y="105731"/>
                      <a:pt x="200188" y="114667"/>
                      <a:pt x="227576" y="83722"/>
                    </a:cubicBezTo>
                    <a:cubicBezTo>
                      <a:pt x="225107" y="81548"/>
                      <a:pt x="186892" y="47736"/>
                      <a:pt x="182025" y="39883"/>
                    </a:cubicBezTo>
                    <a:cubicBezTo>
                      <a:pt x="165145" y="12649"/>
                      <a:pt x="156158" y="25223"/>
                      <a:pt x="142429" y="0"/>
                    </a:cubicBezTo>
                    <a:cubicBezTo>
                      <a:pt x="95968" y="1328"/>
                      <a:pt x="49167" y="2650"/>
                      <a:pt x="2300" y="3962"/>
                    </a:cubicBezTo>
                    <a:cubicBezTo>
                      <a:pt x="10810" y="12703"/>
                      <a:pt x="26624" y="27905"/>
                      <a:pt x="55560" y="54575"/>
                    </a:cubicBezTo>
                    <a:cubicBezTo>
                      <a:pt x="92877" y="89011"/>
                      <a:pt x="115355" y="68059"/>
                      <a:pt x="29650" y="147418"/>
                    </a:cubicBezTo>
                    <a:cubicBezTo>
                      <a:pt x="27636" y="163037"/>
                      <a:pt x="8488" y="152919"/>
                      <a:pt x="37213" y="187339"/>
                    </a:cubicBezTo>
                    <a:cubicBezTo>
                      <a:pt x="43038" y="194314"/>
                      <a:pt x="64666" y="201451"/>
                      <a:pt x="70080" y="208757"/>
                    </a:cubicBezTo>
                    <a:cubicBezTo>
                      <a:pt x="107889" y="259750"/>
                      <a:pt x="123881" y="247051"/>
                      <a:pt x="51159" y="325662"/>
                    </a:cubicBezTo>
                    <a:cubicBezTo>
                      <a:pt x="11861" y="368152"/>
                      <a:pt x="12960" y="366385"/>
                      <a:pt x="5916" y="380514"/>
                    </a:cubicBezTo>
                    <a:cubicBezTo>
                      <a:pt x="28421" y="400881"/>
                      <a:pt x="26332" y="401829"/>
                      <a:pt x="28730" y="403292"/>
                    </a:cubicBezTo>
                    <a:cubicBezTo>
                      <a:pt x="47418" y="414646"/>
                      <a:pt x="68813" y="444904"/>
                      <a:pt x="74833" y="447359"/>
                    </a:cubicBezTo>
                    <a:cubicBezTo>
                      <a:pt x="77145" y="448302"/>
                      <a:pt x="79895" y="450340"/>
                      <a:pt x="80664" y="452513"/>
                    </a:cubicBezTo>
                    <a:cubicBezTo>
                      <a:pt x="86337" y="468560"/>
                      <a:pt x="118294" y="469330"/>
                      <a:pt x="113714" y="508194"/>
                    </a:cubicBezTo>
                    <a:cubicBezTo>
                      <a:pt x="92157" y="524339"/>
                      <a:pt x="90657" y="540326"/>
                      <a:pt x="73853" y="552629"/>
                    </a:cubicBezTo>
                    <a:cubicBezTo>
                      <a:pt x="58976" y="563517"/>
                      <a:pt x="13528" y="614011"/>
                      <a:pt x="7573" y="626449"/>
                    </a:cubicBezTo>
                    <a:cubicBezTo>
                      <a:pt x="595" y="641017"/>
                      <a:pt x="-16388" y="622509"/>
                      <a:pt x="44554" y="685403"/>
                    </a:cubicBezTo>
                    <a:cubicBezTo>
                      <a:pt x="46693" y="687620"/>
                      <a:pt x="47348" y="691256"/>
                      <a:pt x="49437" y="693543"/>
                    </a:cubicBezTo>
                    <a:cubicBezTo>
                      <a:pt x="54028" y="698562"/>
                      <a:pt x="87913" y="734667"/>
                      <a:pt x="93851" y="736640"/>
                    </a:cubicBezTo>
                    <a:cubicBezTo>
                      <a:pt x="100651" y="738900"/>
                      <a:pt x="117785" y="750340"/>
                      <a:pt x="115571" y="756611"/>
                    </a:cubicBezTo>
                    <a:cubicBezTo>
                      <a:pt x="126664" y="785210"/>
                      <a:pt x="106947" y="796808"/>
                      <a:pt x="99969" y="804910"/>
                    </a:cubicBezTo>
                    <a:cubicBezTo>
                      <a:pt x="83452" y="824101"/>
                      <a:pt x="69533" y="826003"/>
                      <a:pt x="68683" y="829071"/>
                    </a:cubicBezTo>
                    <a:cubicBezTo>
                      <a:pt x="68375" y="830176"/>
                      <a:pt x="67985" y="831130"/>
                      <a:pt x="67541" y="831997"/>
                    </a:cubicBezTo>
                    <a:cubicBezTo>
                      <a:pt x="97419" y="832453"/>
                      <a:pt x="127200" y="832924"/>
                      <a:pt x="156862" y="833406"/>
                    </a:cubicBezTo>
                    <a:cubicBezTo>
                      <a:pt x="156429" y="830989"/>
                      <a:pt x="161187" y="826545"/>
                      <a:pt x="168859" y="81829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11059360" y="7031119"/>
                <a:ext cx="263416" cy="851773"/>
              </a:xfrm>
              <a:custGeom>
                <a:avLst/>
                <a:gdLst/>
                <a:ahLst/>
                <a:cxnLst/>
                <a:rect l="l" t="t" r="r" b="b"/>
                <a:pathLst>
                  <a:path w="263416" h="851773" extrusionOk="0">
                    <a:moveTo>
                      <a:pt x="234730" y="797019"/>
                    </a:moveTo>
                    <a:cubicBezTo>
                      <a:pt x="235986" y="794824"/>
                      <a:pt x="241275" y="795144"/>
                      <a:pt x="242054" y="794125"/>
                    </a:cubicBezTo>
                    <a:cubicBezTo>
                      <a:pt x="248226" y="786045"/>
                      <a:pt x="256807" y="780343"/>
                      <a:pt x="263330" y="772637"/>
                    </a:cubicBezTo>
                    <a:cubicBezTo>
                      <a:pt x="250662" y="756373"/>
                      <a:pt x="250402" y="763900"/>
                      <a:pt x="249536" y="760947"/>
                    </a:cubicBezTo>
                    <a:cubicBezTo>
                      <a:pt x="245406" y="746964"/>
                      <a:pt x="223106" y="736754"/>
                      <a:pt x="221807" y="732163"/>
                    </a:cubicBezTo>
                    <a:cubicBezTo>
                      <a:pt x="217281" y="716175"/>
                      <a:pt x="192449" y="697158"/>
                      <a:pt x="186493" y="689148"/>
                    </a:cubicBezTo>
                    <a:cubicBezTo>
                      <a:pt x="181626" y="682596"/>
                      <a:pt x="178183" y="674699"/>
                      <a:pt x="170263" y="670835"/>
                    </a:cubicBezTo>
                    <a:cubicBezTo>
                      <a:pt x="148300" y="624129"/>
                      <a:pt x="149155" y="648344"/>
                      <a:pt x="203601" y="571939"/>
                    </a:cubicBezTo>
                    <a:cubicBezTo>
                      <a:pt x="208430" y="565159"/>
                      <a:pt x="215349" y="559897"/>
                      <a:pt x="221055" y="553691"/>
                    </a:cubicBezTo>
                    <a:cubicBezTo>
                      <a:pt x="232981" y="540728"/>
                      <a:pt x="235266" y="529764"/>
                      <a:pt x="249358" y="520724"/>
                    </a:cubicBezTo>
                    <a:cubicBezTo>
                      <a:pt x="254408" y="517478"/>
                      <a:pt x="252286" y="513326"/>
                      <a:pt x="263417" y="504953"/>
                    </a:cubicBezTo>
                    <a:cubicBezTo>
                      <a:pt x="219918" y="461239"/>
                      <a:pt x="134917" y="396475"/>
                      <a:pt x="170112" y="369263"/>
                    </a:cubicBezTo>
                    <a:cubicBezTo>
                      <a:pt x="170458" y="368992"/>
                      <a:pt x="220481" y="304792"/>
                      <a:pt x="222738" y="304326"/>
                    </a:cubicBezTo>
                    <a:cubicBezTo>
                      <a:pt x="232921" y="302217"/>
                      <a:pt x="234075" y="289985"/>
                      <a:pt x="242872" y="286333"/>
                    </a:cubicBezTo>
                    <a:cubicBezTo>
                      <a:pt x="249661" y="283509"/>
                      <a:pt x="247035" y="276220"/>
                      <a:pt x="250002" y="276323"/>
                    </a:cubicBezTo>
                    <a:cubicBezTo>
                      <a:pt x="254631" y="276480"/>
                      <a:pt x="254695" y="272919"/>
                      <a:pt x="255248" y="270220"/>
                    </a:cubicBezTo>
                    <a:cubicBezTo>
                      <a:pt x="242195" y="258389"/>
                      <a:pt x="242926" y="258628"/>
                      <a:pt x="233669" y="248287"/>
                    </a:cubicBezTo>
                    <a:cubicBezTo>
                      <a:pt x="232694" y="247198"/>
                      <a:pt x="191133" y="224230"/>
                      <a:pt x="184945" y="216024"/>
                    </a:cubicBezTo>
                    <a:cubicBezTo>
                      <a:pt x="175157" y="203039"/>
                      <a:pt x="175487" y="186829"/>
                      <a:pt x="186450" y="172110"/>
                    </a:cubicBezTo>
                    <a:cubicBezTo>
                      <a:pt x="192470" y="164024"/>
                      <a:pt x="189747" y="156647"/>
                      <a:pt x="197261" y="155060"/>
                    </a:cubicBezTo>
                    <a:cubicBezTo>
                      <a:pt x="197889" y="154929"/>
                      <a:pt x="195264" y="157916"/>
                      <a:pt x="212003" y="130249"/>
                    </a:cubicBezTo>
                    <a:cubicBezTo>
                      <a:pt x="214834" y="125572"/>
                      <a:pt x="213708" y="133836"/>
                      <a:pt x="234849" y="106912"/>
                    </a:cubicBezTo>
                    <a:cubicBezTo>
                      <a:pt x="242666" y="96956"/>
                      <a:pt x="137386" y="43281"/>
                      <a:pt x="150281" y="0"/>
                    </a:cubicBezTo>
                    <a:cubicBezTo>
                      <a:pt x="111237" y="1214"/>
                      <a:pt x="71176" y="2433"/>
                      <a:pt x="30346" y="3664"/>
                    </a:cubicBezTo>
                    <a:cubicBezTo>
                      <a:pt x="51307" y="21359"/>
                      <a:pt x="44134" y="24502"/>
                      <a:pt x="85701" y="56000"/>
                    </a:cubicBezTo>
                    <a:cubicBezTo>
                      <a:pt x="172965" y="122130"/>
                      <a:pt x="82978" y="144746"/>
                      <a:pt x="72757" y="160544"/>
                    </a:cubicBezTo>
                    <a:cubicBezTo>
                      <a:pt x="63358" y="175063"/>
                      <a:pt x="48492" y="185593"/>
                      <a:pt x="42267" y="202454"/>
                    </a:cubicBezTo>
                    <a:cubicBezTo>
                      <a:pt x="42148" y="202773"/>
                      <a:pt x="41806" y="203050"/>
                      <a:pt x="41590" y="203353"/>
                    </a:cubicBezTo>
                    <a:cubicBezTo>
                      <a:pt x="45217" y="206513"/>
                      <a:pt x="41049" y="222902"/>
                      <a:pt x="47789" y="232213"/>
                    </a:cubicBezTo>
                    <a:cubicBezTo>
                      <a:pt x="48671" y="233437"/>
                      <a:pt x="50138" y="234408"/>
                      <a:pt x="50571" y="235741"/>
                    </a:cubicBezTo>
                    <a:cubicBezTo>
                      <a:pt x="57972" y="258368"/>
                      <a:pt x="82339" y="266367"/>
                      <a:pt x="89236" y="307236"/>
                    </a:cubicBezTo>
                    <a:cubicBezTo>
                      <a:pt x="89658" y="309729"/>
                      <a:pt x="90395" y="314222"/>
                      <a:pt x="89642" y="314531"/>
                    </a:cubicBezTo>
                    <a:cubicBezTo>
                      <a:pt x="80931" y="318097"/>
                      <a:pt x="95456" y="316476"/>
                      <a:pt x="64836" y="342176"/>
                    </a:cubicBezTo>
                    <a:cubicBezTo>
                      <a:pt x="67473" y="355194"/>
                      <a:pt x="51259" y="355833"/>
                      <a:pt x="17607" y="402236"/>
                    </a:cubicBezTo>
                    <a:cubicBezTo>
                      <a:pt x="23860" y="407379"/>
                      <a:pt x="25836" y="406268"/>
                      <a:pt x="26702" y="408213"/>
                    </a:cubicBezTo>
                    <a:cubicBezTo>
                      <a:pt x="30584" y="416955"/>
                      <a:pt x="102803" y="492510"/>
                      <a:pt x="112910" y="503912"/>
                    </a:cubicBezTo>
                    <a:cubicBezTo>
                      <a:pt x="126910" y="519705"/>
                      <a:pt x="120571" y="531617"/>
                      <a:pt x="108303" y="535427"/>
                    </a:cubicBezTo>
                    <a:cubicBezTo>
                      <a:pt x="105504" y="544245"/>
                      <a:pt x="103295" y="542608"/>
                      <a:pt x="94872" y="554829"/>
                    </a:cubicBezTo>
                    <a:cubicBezTo>
                      <a:pt x="80563" y="575597"/>
                      <a:pt x="66877" y="579066"/>
                      <a:pt x="66352" y="582214"/>
                    </a:cubicBezTo>
                    <a:cubicBezTo>
                      <a:pt x="65264" y="588777"/>
                      <a:pt x="17250" y="635695"/>
                      <a:pt x="9649" y="649477"/>
                    </a:cubicBezTo>
                    <a:cubicBezTo>
                      <a:pt x="-1281" y="669285"/>
                      <a:pt x="-8465" y="646073"/>
                      <a:pt x="19756" y="678656"/>
                    </a:cubicBezTo>
                    <a:cubicBezTo>
                      <a:pt x="20974" y="680059"/>
                      <a:pt x="22003" y="681805"/>
                      <a:pt x="23524" y="682731"/>
                    </a:cubicBezTo>
                    <a:cubicBezTo>
                      <a:pt x="42212" y="694085"/>
                      <a:pt x="63607" y="724343"/>
                      <a:pt x="69628" y="726798"/>
                    </a:cubicBezTo>
                    <a:cubicBezTo>
                      <a:pt x="71934" y="727741"/>
                      <a:pt x="74689" y="729779"/>
                      <a:pt x="75458" y="731952"/>
                    </a:cubicBezTo>
                    <a:cubicBezTo>
                      <a:pt x="80195" y="745349"/>
                      <a:pt x="97422" y="744683"/>
                      <a:pt x="105266" y="765402"/>
                    </a:cubicBezTo>
                    <a:cubicBezTo>
                      <a:pt x="123245" y="769607"/>
                      <a:pt x="130375" y="791686"/>
                      <a:pt x="113533" y="803436"/>
                    </a:cubicBezTo>
                    <a:cubicBezTo>
                      <a:pt x="111134" y="805105"/>
                      <a:pt x="89019" y="832160"/>
                      <a:pt x="77564" y="842918"/>
                    </a:cubicBezTo>
                    <a:cubicBezTo>
                      <a:pt x="74803" y="845508"/>
                      <a:pt x="72746" y="847795"/>
                      <a:pt x="71143" y="849839"/>
                    </a:cubicBezTo>
                    <a:cubicBezTo>
                      <a:pt x="107740" y="850494"/>
                      <a:pt x="143833" y="851139"/>
                      <a:pt x="179304" y="851773"/>
                    </a:cubicBezTo>
                    <a:cubicBezTo>
                      <a:pt x="189498" y="841091"/>
                      <a:pt x="234676" y="797111"/>
                      <a:pt x="234730" y="7970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11654351" y="7009804"/>
                <a:ext cx="164416" cy="515705"/>
              </a:xfrm>
              <a:custGeom>
                <a:avLst/>
                <a:gdLst/>
                <a:ahLst/>
                <a:cxnLst/>
                <a:rect l="l" t="t" r="r" b="b"/>
                <a:pathLst>
                  <a:path w="164416" h="515705" extrusionOk="0">
                    <a:moveTo>
                      <a:pt x="19587" y="13413"/>
                    </a:moveTo>
                    <a:cubicBezTo>
                      <a:pt x="17508" y="15738"/>
                      <a:pt x="14639" y="17126"/>
                      <a:pt x="13410" y="20513"/>
                    </a:cubicBezTo>
                    <a:cubicBezTo>
                      <a:pt x="9880" y="30263"/>
                      <a:pt x="-1440" y="26214"/>
                      <a:pt x="6902" y="32740"/>
                    </a:cubicBezTo>
                    <a:cubicBezTo>
                      <a:pt x="34171" y="54060"/>
                      <a:pt x="22505" y="54944"/>
                      <a:pt x="66112" y="87992"/>
                    </a:cubicBezTo>
                    <a:cubicBezTo>
                      <a:pt x="151308" y="152556"/>
                      <a:pt x="62566" y="175556"/>
                      <a:pt x="53542" y="189496"/>
                    </a:cubicBezTo>
                    <a:cubicBezTo>
                      <a:pt x="44420" y="203592"/>
                      <a:pt x="29981" y="213813"/>
                      <a:pt x="23939" y="230186"/>
                    </a:cubicBezTo>
                    <a:cubicBezTo>
                      <a:pt x="23826" y="230495"/>
                      <a:pt x="23496" y="230766"/>
                      <a:pt x="23279" y="231058"/>
                    </a:cubicBezTo>
                    <a:cubicBezTo>
                      <a:pt x="26798" y="234126"/>
                      <a:pt x="22754" y="250038"/>
                      <a:pt x="29299" y="259077"/>
                    </a:cubicBezTo>
                    <a:cubicBezTo>
                      <a:pt x="30154" y="260264"/>
                      <a:pt x="31578" y="261207"/>
                      <a:pt x="32006" y="262503"/>
                    </a:cubicBezTo>
                    <a:cubicBezTo>
                      <a:pt x="35498" y="273185"/>
                      <a:pt x="43954" y="280658"/>
                      <a:pt x="49579" y="289947"/>
                    </a:cubicBezTo>
                    <a:cubicBezTo>
                      <a:pt x="57510" y="303057"/>
                      <a:pt x="64412" y="300570"/>
                      <a:pt x="64661" y="318644"/>
                    </a:cubicBezTo>
                    <a:cubicBezTo>
                      <a:pt x="67130" y="319912"/>
                      <a:pt x="67368" y="321950"/>
                      <a:pt x="67774" y="328177"/>
                    </a:cubicBezTo>
                    <a:cubicBezTo>
                      <a:pt x="67861" y="329456"/>
                      <a:pt x="69323" y="330605"/>
                      <a:pt x="69550" y="331917"/>
                    </a:cubicBezTo>
                    <a:cubicBezTo>
                      <a:pt x="69956" y="334334"/>
                      <a:pt x="70676" y="338697"/>
                      <a:pt x="69940" y="338995"/>
                    </a:cubicBezTo>
                    <a:cubicBezTo>
                      <a:pt x="61522" y="342441"/>
                      <a:pt x="75592" y="340886"/>
                      <a:pt x="45854" y="365838"/>
                    </a:cubicBezTo>
                    <a:cubicBezTo>
                      <a:pt x="48420" y="378541"/>
                      <a:pt x="32878" y="378812"/>
                      <a:pt x="0" y="424147"/>
                    </a:cubicBezTo>
                    <a:cubicBezTo>
                      <a:pt x="6074" y="429144"/>
                      <a:pt x="7991" y="428065"/>
                      <a:pt x="8830" y="429951"/>
                    </a:cubicBezTo>
                    <a:cubicBezTo>
                      <a:pt x="11970" y="437008"/>
                      <a:pt x="71905" y="500845"/>
                      <a:pt x="85878" y="515705"/>
                    </a:cubicBezTo>
                    <a:cubicBezTo>
                      <a:pt x="197081" y="436818"/>
                      <a:pt x="176698" y="460063"/>
                      <a:pt x="70016" y="309003"/>
                    </a:cubicBezTo>
                    <a:cubicBezTo>
                      <a:pt x="134780" y="270865"/>
                      <a:pt x="183801" y="253636"/>
                      <a:pt x="156884" y="223932"/>
                    </a:cubicBezTo>
                    <a:cubicBezTo>
                      <a:pt x="83739" y="118635"/>
                      <a:pt x="109492" y="150269"/>
                      <a:pt x="121706" y="108722"/>
                    </a:cubicBezTo>
                    <a:cubicBezTo>
                      <a:pt x="127682" y="95910"/>
                      <a:pt x="134574" y="84535"/>
                      <a:pt x="141682" y="72135"/>
                    </a:cubicBezTo>
                    <a:cubicBezTo>
                      <a:pt x="155845" y="51253"/>
                      <a:pt x="171014" y="780"/>
                      <a:pt x="132111" y="0"/>
                    </a:cubicBezTo>
                    <a:cubicBezTo>
                      <a:pt x="104772" y="1507"/>
                      <a:pt x="69669" y="3143"/>
                      <a:pt x="28054" y="4883"/>
                    </a:cubicBezTo>
                    <a:cubicBezTo>
                      <a:pt x="26300" y="6541"/>
                      <a:pt x="23349" y="9192"/>
                      <a:pt x="19587" y="134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20"/>
              <p:cNvSpPr/>
              <p:nvPr/>
            </p:nvSpPr>
            <p:spPr>
              <a:xfrm>
                <a:off x="11264840" y="7023857"/>
                <a:ext cx="259013" cy="862726"/>
              </a:xfrm>
              <a:custGeom>
                <a:avLst/>
                <a:gdLst/>
                <a:ahLst/>
                <a:cxnLst/>
                <a:rect l="l" t="t" r="r" b="b"/>
                <a:pathLst>
                  <a:path w="259013" h="862726" extrusionOk="0">
                    <a:moveTo>
                      <a:pt x="243357" y="804168"/>
                    </a:moveTo>
                    <a:cubicBezTo>
                      <a:pt x="260974" y="789009"/>
                      <a:pt x="259636" y="791855"/>
                      <a:pt x="257931" y="790299"/>
                    </a:cubicBezTo>
                    <a:cubicBezTo>
                      <a:pt x="250909" y="783893"/>
                      <a:pt x="238896" y="767629"/>
                      <a:pt x="186335" y="721796"/>
                    </a:cubicBezTo>
                    <a:cubicBezTo>
                      <a:pt x="178496" y="714967"/>
                      <a:pt x="157572" y="703830"/>
                      <a:pt x="164756" y="686118"/>
                    </a:cubicBezTo>
                    <a:cubicBezTo>
                      <a:pt x="178864" y="651341"/>
                      <a:pt x="188224" y="653092"/>
                      <a:pt x="238263" y="580437"/>
                    </a:cubicBezTo>
                    <a:cubicBezTo>
                      <a:pt x="240407" y="577337"/>
                      <a:pt x="239568" y="580643"/>
                      <a:pt x="250547" y="570530"/>
                    </a:cubicBezTo>
                    <a:cubicBezTo>
                      <a:pt x="181538" y="512437"/>
                      <a:pt x="200161" y="510660"/>
                      <a:pt x="171230" y="496672"/>
                    </a:cubicBezTo>
                    <a:cubicBezTo>
                      <a:pt x="166553" y="494412"/>
                      <a:pt x="155070" y="477925"/>
                      <a:pt x="154112" y="466122"/>
                    </a:cubicBezTo>
                    <a:cubicBezTo>
                      <a:pt x="152889" y="451126"/>
                      <a:pt x="158476" y="450893"/>
                      <a:pt x="162487" y="445132"/>
                    </a:cubicBezTo>
                    <a:cubicBezTo>
                      <a:pt x="166028" y="428905"/>
                      <a:pt x="187049" y="409606"/>
                      <a:pt x="191683" y="396502"/>
                    </a:cubicBezTo>
                    <a:cubicBezTo>
                      <a:pt x="194287" y="389136"/>
                      <a:pt x="202040" y="389939"/>
                      <a:pt x="224025" y="363637"/>
                    </a:cubicBezTo>
                    <a:cubicBezTo>
                      <a:pt x="230316" y="356110"/>
                      <a:pt x="236222" y="348143"/>
                      <a:pt x="242919" y="340886"/>
                    </a:cubicBezTo>
                    <a:cubicBezTo>
                      <a:pt x="214724" y="314720"/>
                      <a:pt x="237586" y="344295"/>
                      <a:pt x="213739" y="312081"/>
                    </a:cubicBezTo>
                    <a:cubicBezTo>
                      <a:pt x="209570" y="306450"/>
                      <a:pt x="202944" y="302694"/>
                      <a:pt x="198272" y="297361"/>
                    </a:cubicBezTo>
                    <a:cubicBezTo>
                      <a:pt x="193838" y="292300"/>
                      <a:pt x="180883" y="264020"/>
                      <a:pt x="175659" y="260525"/>
                    </a:cubicBezTo>
                    <a:cubicBezTo>
                      <a:pt x="162579" y="251772"/>
                      <a:pt x="160430" y="241285"/>
                      <a:pt x="150009" y="230283"/>
                    </a:cubicBezTo>
                    <a:cubicBezTo>
                      <a:pt x="145564" y="225595"/>
                      <a:pt x="142354" y="219141"/>
                      <a:pt x="145499" y="211710"/>
                    </a:cubicBezTo>
                    <a:cubicBezTo>
                      <a:pt x="146019" y="210480"/>
                      <a:pt x="144427" y="195799"/>
                      <a:pt x="155628" y="190953"/>
                    </a:cubicBezTo>
                    <a:cubicBezTo>
                      <a:pt x="160544" y="188834"/>
                      <a:pt x="164533" y="183171"/>
                      <a:pt x="170007" y="175703"/>
                    </a:cubicBezTo>
                    <a:cubicBezTo>
                      <a:pt x="175572" y="168110"/>
                      <a:pt x="195933" y="160051"/>
                      <a:pt x="201531" y="152491"/>
                    </a:cubicBezTo>
                    <a:cubicBezTo>
                      <a:pt x="259295" y="74416"/>
                      <a:pt x="286120" y="117361"/>
                      <a:pt x="221383" y="56808"/>
                    </a:cubicBezTo>
                    <a:cubicBezTo>
                      <a:pt x="209879" y="46050"/>
                      <a:pt x="208314" y="33265"/>
                      <a:pt x="184651" y="21819"/>
                    </a:cubicBezTo>
                    <a:cubicBezTo>
                      <a:pt x="181284" y="20188"/>
                      <a:pt x="173807" y="10855"/>
                      <a:pt x="169893" y="0"/>
                    </a:cubicBezTo>
                    <a:cubicBezTo>
                      <a:pt x="121955" y="1620"/>
                      <a:pt x="71104" y="3284"/>
                      <a:pt x="17925" y="4970"/>
                    </a:cubicBezTo>
                    <a:cubicBezTo>
                      <a:pt x="8510" y="14860"/>
                      <a:pt x="20588" y="4791"/>
                      <a:pt x="4152" y="19164"/>
                    </a:cubicBezTo>
                    <a:cubicBezTo>
                      <a:pt x="-2247" y="24762"/>
                      <a:pt x="-10947" y="17559"/>
                      <a:pt x="60720" y="83640"/>
                    </a:cubicBezTo>
                    <a:cubicBezTo>
                      <a:pt x="97219" y="117328"/>
                      <a:pt x="118604" y="96886"/>
                      <a:pt x="35562" y="173784"/>
                    </a:cubicBezTo>
                    <a:cubicBezTo>
                      <a:pt x="33608" y="188948"/>
                      <a:pt x="15018" y="179128"/>
                      <a:pt x="42909" y="212545"/>
                    </a:cubicBezTo>
                    <a:cubicBezTo>
                      <a:pt x="48561" y="219314"/>
                      <a:pt x="69561" y="226251"/>
                      <a:pt x="74817" y="233340"/>
                    </a:cubicBezTo>
                    <a:cubicBezTo>
                      <a:pt x="99683" y="266882"/>
                      <a:pt x="104598" y="263424"/>
                      <a:pt x="103294" y="273510"/>
                    </a:cubicBezTo>
                    <a:cubicBezTo>
                      <a:pt x="123849" y="290663"/>
                      <a:pt x="30100" y="364841"/>
                      <a:pt x="12522" y="400100"/>
                    </a:cubicBezTo>
                    <a:cubicBezTo>
                      <a:pt x="34377" y="419876"/>
                      <a:pt x="32341" y="420798"/>
                      <a:pt x="34669" y="422212"/>
                    </a:cubicBezTo>
                    <a:cubicBezTo>
                      <a:pt x="52816" y="433236"/>
                      <a:pt x="73589" y="462615"/>
                      <a:pt x="79430" y="464994"/>
                    </a:cubicBezTo>
                    <a:cubicBezTo>
                      <a:pt x="81671" y="465910"/>
                      <a:pt x="84346" y="467888"/>
                      <a:pt x="85087" y="470002"/>
                    </a:cubicBezTo>
                    <a:cubicBezTo>
                      <a:pt x="90593" y="485583"/>
                      <a:pt x="121624" y="486331"/>
                      <a:pt x="117174" y="524068"/>
                    </a:cubicBezTo>
                    <a:cubicBezTo>
                      <a:pt x="96283" y="539709"/>
                      <a:pt x="94761" y="555285"/>
                      <a:pt x="78477" y="567213"/>
                    </a:cubicBezTo>
                    <a:cubicBezTo>
                      <a:pt x="64033" y="577787"/>
                      <a:pt x="19906" y="626812"/>
                      <a:pt x="14124" y="638887"/>
                    </a:cubicBezTo>
                    <a:cubicBezTo>
                      <a:pt x="7352" y="653032"/>
                      <a:pt x="-9139" y="635061"/>
                      <a:pt x="50028" y="696123"/>
                    </a:cubicBezTo>
                    <a:cubicBezTo>
                      <a:pt x="52107" y="698275"/>
                      <a:pt x="52735" y="701803"/>
                      <a:pt x="54765" y="704025"/>
                    </a:cubicBezTo>
                    <a:cubicBezTo>
                      <a:pt x="59220" y="708897"/>
                      <a:pt x="92120" y="743956"/>
                      <a:pt x="97891" y="745864"/>
                    </a:cubicBezTo>
                    <a:cubicBezTo>
                      <a:pt x="104490" y="748059"/>
                      <a:pt x="121126" y="759164"/>
                      <a:pt x="118977" y="765255"/>
                    </a:cubicBezTo>
                    <a:cubicBezTo>
                      <a:pt x="129772" y="793074"/>
                      <a:pt x="110759" y="804097"/>
                      <a:pt x="103830" y="812172"/>
                    </a:cubicBezTo>
                    <a:cubicBezTo>
                      <a:pt x="87783" y="830805"/>
                      <a:pt x="74281" y="832653"/>
                      <a:pt x="73453" y="835628"/>
                    </a:cubicBezTo>
                    <a:cubicBezTo>
                      <a:pt x="71937" y="841075"/>
                      <a:pt x="67476" y="844338"/>
                      <a:pt x="63335" y="846608"/>
                    </a:cubicBezTo>
                    <a:cubicBezTo>
                      <a:pt x="47170" y="855475"/>
                      <a:pt x="54527" y="859046"/>
                      <a:pt x="48117" y="860353"/>
                    </a:cubicBezTo>
                    <a:cubicBezTo>
                      <a:pt x="96911" y="861203"/>
                      <a:pt x="144286" y="862006"/>
                      <a:pt x="189983" y="862726"/>
                    </a:cubicBezTo>
                    <a:cubicBezTo>
                      <a:pt x="197216" y="851513"/>
                      <a:pt x="212921" y="830344"/>
                      <a:pt x="243357" y="80416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20"/>
              <p:cNvSpPr/>
              <p:nvPr/>
            </p:nvSpPr>
            <p:spPr>
              <a:xfrm>
                <a:off x="9143992" y="7074990"/>
                <a:ext cx="198046" cy="845248"/>
              </a:xfrm>
              <a:custGeom>
                <a:avLst/>
                <a:gdLst/>
                <a:ahLst/>
                <a:cxnLst/>
                <a:rect l="l" t="t" r="r" b="b"/>
                <a:pathLst>
                  <a:path w="198046" h="845248" extrusionOk="0">
                    <a:moveTo>
                      <a:pt x="112429" y="821201"/>
                    </a:moveTo>
                    <a:cubicBezTo>
                      <a:pt x="117734" y="818974"/>
                      <a:pt x="179467" y="745501"/>
                      <a:pt x="193223" y="734418"/>
                    </a:cubicBezTo>
                    <a:cubicBezTo>
                      <a:pt x="192216" y="732445"/>
                      <a:pt x="125411" y="666787"/>
                      <a:pt x="107497" y="651254"/>
                    </a:cubicBezTo>
                    <a:cubicBezTo>
                      <a:pt x="103880" y="648116"/>
                      <a:pt x="94044" y="629836"/>
                      <a:pt x="82117" y="621691"/>
                    </a:cubicBezTo>
                    <a:cubicBezTo>
                      <a:pt x="75913" y="617452"/>
                      <a:pt x="77337" y="614445"/>
                      <a:pt x="79843" y="609166"/>
                    </a:cubicBezTo>
                    <a:cubicBezTo>
                      <a:pt x="77483" y="599487"/>
                      <a:pt x="81570" y="587558"/>
                      <a:pt x="92798" y="582735"/>
                    </a:cubicBezTo>
                    <a:cubicBezTo>
                      <a:pt x="108769" y="555404"/>
                      <a:pt x="148928" y="514453"/>
                      <a:pt x="152062" y="507321"/>
                    </a:cubicBezTo>
                    <a:cubicBezTo>
                      <a:pt x="153069" y="505040"/>
                      <a:pt x="158380" y="504747"/>
                      <a:pt x="159035" y="503663"/>
                    </a:cubicBezTo>
                    <a:cubicBezTo>
                      <a:pt x="160741" y="500850"/>
                      <a:pt x="177539" y="479291"/>
                      <a:pt x="190922" y="466431"/>
                    </a:cubicBezTo>
                    <a:cubicBezTo>
                      <a:pt x="184604" y="460827"/>
                      <a:pt x="152236" y="432032"/>
                      <a:pt x="147661" y="424656"/>
                    </a:cubicBezTo>
                    <a:cubicBezTo>
                      <a:pt x="133385" y="401612"/>
                      <a:pt x="112726" y="398426"/>
                      <a:pt x="108948" y="392811"/>
                    </a:cubicBezTo>
                    <a:cubicBezTo>
                      <a:pt x="102056" y="382568"/>
                      <a:pt x="93064" y="364006"/>
                      <a:pt x="100302" y="353942"/>
                    </a:cubicBezTo>
                    <a:cubicBezTo>
                      <a:pt x="103961" y="348842"/>
                      <a:pt x="101639" y="340187"/>
                      <a:pt x="109825" y="337959"/>
                    </a:cubicBezTo>
                    <a:cubicBezTo>
                      <a:pt x="111920" y="330968"/>
                      <a:pt x="118227" y="327039"/>
                      <a:pt x="121957" y="321256"/>
                    </a:cubicBezTo>
                    <a:cubicBezTo>
                      <a:pt x="141820" y="290468"/>
                      <a:pt x="153508" y="288013"/>
                      <a:pt x="154082" y="283428"/>
                    </a:cubicBezTo>
                    <a:cubicBezTo>
                      <a:pt x="155484" y="272301"/>
                      <a:pt x="167838" y="263933"/>
                      <a:pt x="177870" y="259034"/>
                    </a:cubicBezTo>
                    <a:cubicBezTo>
                      <a:pt x="175959" y="256660"/>
                      <a:pt x="146059" y="204605"/>
                      <a:pt x="137651" y="196514"/>
                    </a:cubicBezTo>
                    <a:cubicBezTo>
                      <a:pt x="125882" y="185182"/>
                      <a:pt x="128242" y="175513"/>
                      <a:pt x="122606" y="160707"/>
                    </a:cubicBezTo>
                    <a:cubicBezTo>
                      <a:pt x="121053" y="156620"/>
                      <a:pt x="122904" y="152940"/>
                      <a:pt x="128805" y="134720"/>
                    </a:cubicBezTo>
                    <a:cubicBezTo>
                      <a:pt x="139140" y="134487"/>
                      <a:pt x="166176" y="105086"/>
                      <a:pt x="171454" y="99834"/>
                    </a:cubicBezTo>
                    <a:cubicBezTo>
                      <a:pt x="198555" y="72872"/>
                      <a:pt x="202101" y="74801"/>
                      <a:pt x="194636" y="72037"/>
                    </a:cubicBezTo>
                    <a:cubicBezTo>
                      <a:pt x="187690" y="69463"/>
                      <a:pt x="196958" y="69392"/>
                      <a:pt x="162148" y="46153"/>
                    </a:cubicBezTo>
                    <a:cubicBezTo>
                      <a:pt x="152582" y="39774"/>
                      <a:pt x="126401" y="7376"/>
                      <a:pt x="114507" y="0"/>
                    </a:cubicBezTo>
                    <a:cubicBezTo>
                      <a:pt x="91537" y="3268"/>
                      <a:pt x="71788" y="9755"/>
                      <a:pt x="58356" y="21597"/>
                    </a:cubicBezTo>
                    <a:cubicBezTo>
                      <a:pt x="42267" y="35943"/>
                      <a:pt x="53825" y="52922"/>
                      <a:pt x="72963" y="98864"/>
                    </a:cubicBezTo>
                    <a:cubicBezTo>
                      <a:pt x="85972" y="138421"/>
                      <a:pt x="68475" y="129224"/>
                      <a:pt x="26935" y="146540"/>
                    </a:cubicBezTo>
                    <a:cubicBezTo>
                      <a:pt x="-33796" y="167086"/>
                      <a:pt x="55660" y="211461"/>
                      <a:pt x="94682" y="274030"/>
                    </a:cubicBezTo>
                    <a:cubicBezTo>
                      <a:pt x="-8530" y="406073"/>
                      <a:pt x="-39302" y="350267"/>
                      <a:pt x="115536" y="510183"/>
                    </a:cubicBezTo>
                    <a:cubicBezTo>
                      <a:pt x="-21599" y="671204"/>
                      <a:pt x="-52132" y="599048"/>
                      <a:pt x="109077" y="709976"/>
                    </a:cubicBezTo>
                    <a:cubicBezTo>
                      <a:pt x="55460" y="783243"/>
                      <a:pt x="19318" y="827385"/>
                      <a:pt x="34715" y="845248"/>
                    </a:cubicBezTo>
                    <a:cubicBezTo>
                      <a:pt x="51210" y="839818"/>
                      <a:pt x="72454" y="834918"/>
                      <a:pt x="97855" y="830501"/>
                    </a:cubicBezTo>
                    <a:cubicBezTo>
                      <a:pt x="101666" y="823380"/>
                      <a:pt x="107248" y="823375"/>
                      <a:pt x="112429" y="8212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20"/>
              <p:cNvSpPr/>
              <p:nvPr/>
            </p:nvSpPr>
            <p:spPr>
              <a:xfrm>
                <a:off x="11465234" y="7017727"/>
                <a:ext cx="235117" cy="871251"/>
              </a:xfrm>
              <a:custGeom>
                <a:avLst/>
                <a:gdLst/>
                <a:ahLst/>
                <a:cxnLst/>
                <a:rect l="l" t="t" r="r" b="b"/>
                <a:pathLst>
                  <a:path w="235117" h="871251" extrusionOk="0">
                    <a:moveTo>
                      <a:pt x="221643" y="798347"/>
                    </a:moveTo>
                    <a:cubicBezTo>
                      <a:pt x="225746" y="793220"/>
                      <a:pt x="224187" y="796564"/>
                      <a:pt x="230267" y="791676"/>
                    </a:cubicBezTo>
                    <a:cubicBezTo>
                      <a:pt x="230094" y="791323"/>
                      <a:pt x="172032" y="732353"/>
                      <a:pt x="144541" y="708512"/>
                    </a:cubicBezTo>
                    <a:cubicBezTo>
                      <a:pt x="140924" y="705374"/>
                      <a:pt x="131082" y="687099"/>
                      <a:pt x="119161" y="678948"/>
                    </a:cubicBezTo>
                    <a:cubicBezTo>
                      <a:pt x="112930" y="674694"/>
                      <a:pt x="114381" y="671692"/>
                      <a:pt x="116887" y="666424"/>
                    </a:cubicBezTo>
                    <a:cubicBezTo>
                      <a:pt x="114527" y="656744"/>
                      <a:pt x="118614" y="644811"/>
                      <a:pt x="129842" y="639993"/>
                    </a:cubicBezTo>
                    <a:cubicBezTo>
                      <a:pt x="144227" y="615371"/>
                      <a:pt x="208433" y="542462"/>
                      <a:pt x="227972" y="523683"/>
                    </a:cubicBezTo>
                    <a:cubicBezTo>
                      <a:pt x="221448" y="517900"/>
                      <a:pt x="189274" y="489263"/>
                      <a:pt x="184711" y="481909"/>
                    </a:cubicBezTo>
                    <a:cubicBezTo>
                      <a:pt x="170435" y="458865"/>
                      <a:pt x="149776" y="455678"/>
                      <a:pt x="145997" y="450063"/>
                    </a:cubicBezTo>
                    <a:cubicBezTo>
                      <a:pt x="139105" y="439820"/>
                      <a:pt x="130113" y="421258"/>
                      <a:pt x="137351" y="411194"/>
                    </a:cubicBezTo>
                    <a:cubicBezTo>
                      <a:pt x="141011" y="406094"/>
                      <a:pt x="138689" y="397439"/>
                      <a:pt x="146874" y="395212"/>
                    </a:cubicBezTo>
                    <a:cubicBezTo>
                      <a:pt x="148969" y="388221"/>
                      <a:pt x="155276" y="384291"/>
                      <a:pt x="159006" y="378509"/>
                    </a:cubicBezTo>
                    <a:cubicBezTo>
                      <a:pt x="178869" y="347715"/>
                      <a:pt x="190557" y="345270"/>
                      <a:pt x="191137" y="340680"/>
                    </a:cubicBezTo>
                    <a:cubicBezTo>
                      <a:pt x="192533" y="329554"/>
                      <a:pt x="204898" y="321186"/>
                      <a:pt x="214925" y="316287"/>
                    </a:cubicBezTo>
                    <a:cubicBezTo>
                      <a:pt x="212992" y="313902"/>
                      <a:pt x="183124" y="261874"/>
                      <a:pt x="174701" y="253766"/>
                    </a:cubicBezTo>
                    <a:cubicBezTo>
                      <a:pt x="162931" y="242434"/>
                      <a:pt x="165292" y="232765"/>
                      <a:pt x="159656" y="217959"/>
                    </a:cubicBezTo>
                    <a:cubicBezTo>
                      <a:pt x="158102" y="213873"/>
                      <a:pt x="159954" y="210193"/>
                      <a:pt x="165855" y="191972"/>
                    </a:cubicBezTo>
                    <a:cubicBezTo>
                      <a:pt x="179086" y="191674"/>
                      <a:pt x="220544" y="142557"/>
                      <a:pt x="229850" y="136888"/>
                    </a:cubicBezTo>
                    <a:cubicBezTo>
                      <a:pt x="238588" y="131560"/>
                      <a:pt x="234436" y="130308"/>
                      <a:pt x="231685" y="129289"/>
                    </a:cubicBezTo>
                    <a:cubicBezTo>
                      <a:pt x="224745" y="126715"/>
                      <a:pt x="234008" y="126645"/>
                      <a:pt x="199198" y="103406"/>
                    </a:cubicBezTo>
                    <a:cubicBezTo>
                      <a:pt x="189025" y="96615"/>
                      <a:pt x="159006" y="59187"/>
                      <a:pt x="148975" y="55941"/>
                    </a:cubicBezTo>
                    <a:cubicBezTo>
                      <a:pt x="145992" y="54976"/>
                      <a:pt x="131564" y="38002"/>
                      <a:pt x="131889" y="30149"/>
                    </a:cubicBezTo>
                    <a:cubicBezTo>
                      <a:pt x="129442" y="23879"/>
                      <a:pt x="130351" y="6330"/>
                      <a:pt x="141222" y="0"/>
                    </a:cubicBezTo>
                    <a:cubicBezTo>
                      <a:pt x="108420" y="1252"/>
                      <a:pt x="72944" y="2542"/>
                      <a:pt x="35194" y="3870"/>
                    </a:cubicBezTo>
                    <a:cubicBezTo>
                      <a:pt x="58316" y="31293"/>
                      <a:pt x="117321" y="85689"/>
                      <a:pt x="120585" y="101086"/>
                    </a:cubicBezTo>
                    <a:cubicBezTo>
                      <a:pt x="122653" y="110668"/>
                      <a:pt x="115296" y="110825"/>
                      <a:pt x="119183" y="116217"/>
                    </a:cubicBezTo>
                    <a:cubicBezTo>
                      <a:pt x="101837" y="126699"/>
                      <a:pt x="94664" y="135072"/>
                      <a:pt x="67720" y="162414"/>
                    </a:cubicBezTo>
                    <a:cubicBezTo>
                      <a:pt x="48388" y="182027"/>
                      <a:pt x="23365" y="189886"/>
                      <a:pt x="5143" y="215016"/>
                    </a:cubicBezTo>
                    <a:cubicBezTo>
                      <a:pt x="3513" y="217265"/>
                      <a:pt x="1851" y="219287"/>
                      <a:pt x="0" y="220891"/>
                    </a:cubicBezTo>
                    <a:cubicBezTo>
                      <a:pt x="3189" y="227882"/>
                      <a:pt x="7335" y="234402"/>
                      <a:pt x="14779" y="238348"/>
                    </a:cubicBezTo>
                    <a:cubicBezTo>
                      <a:pt x="21233" y="241773"/>
                      <a:pt x="61630" y="319988"/>
                      <a:pt x="96413" y="329716"/>
                    </a:cubicBezTo>
                    <a:cubicBezTo>
                      <a:pt x="100197" y="338832"/>
                      <a:pt x="102828" y="340306"/>
                      <a:pt x="100295" y="343628"/>
                    </a:cubicBezTo>
                    <a:cubicBezTo>
                      <a:pt x="94729" y="371588"/>
                      <a:pt x="95969" y="369062"/>
                      <a:pt x="95612" y="369127"/>
                    </a:cubicBezTo>
                    <a:cubicBezTo>
                      <a:pt x="87924" y="370450"/>
                      <a:pt x="88936" y="380178"/>
                      <a:pt x="82472" y="382568"/>
                    </a:cubicBezTo>
                    <a:cubicBezTo>
                      <a:pt x="65268" y="388931"/>
                      <a:pt x="11250" y="451971"/>
                      <a:pt x="4417" y="461000"/>
                    </a:cubicBezTo>
                    <a:cubicBezTo>
                      <a:pt x="10476" y="465883"/>
                      <a:pt x="12359" y="464837"/>
                      <a:pt x="13204" y="466739"/>
                    </a:cubicBezTo>
                    <a:cubicBezTo>
                      <a:pt x="21292" y="484928"/>
                      <a:pt x="39775" y="493870"/>
                      <a:pt x="51035" y="509478"/>
                    </a:cubicBezTo>
                    <a:cubicBezTo>
                      <a:pt x="59015" y="520540"/>
                      <a:pt x="69301" y="530203"/>
                      <a:pt x="78829" y="540126"/>
                    </a:cubicBezTo>
                    <a:cubicBezTo>
                      <a:pt x="118301" y="581239"/>
                      <a:pt x="108448" y="577255"/>
                      <a:pt x="100170" y="593666"/>
                    </a:cubicBezTo>
                    <a:cubicBezTo>
                      <a:pt x="87301" y="619133"/>
                      <a:pt x="82245" y="610244"/>
                      <a:pt x="47955" y="657671"/>
                    </a:cubicBezTo>
                    <a:cubicBezTo>
                      <a:pt x="30847" y="681344"/>
                      <a:pt x="26430" y="675854"/>
                      <a:pt x="20431" y="685837"/>
                    </a:cubicBezTo>
                    <a:cubicBezTo>
                      <a:pt x="48805" y="723042"/>
                      <a:pt x="67612" y="729432"/>
                      <a:pt x="77053" y="750373"/>
                    </a:cubicBezTo>
                    <a:cubicBezTo>
                      <a:pt x="81108" y="759370"/>
                      <a:pt x="97322" y="761635"/>
                      <a:pt x="102222" y="774973"/>
                    </a:cubicBezTo>
                    <a:cubicBezTo>
                      <a:pt x="104176" y="780295"/>
                      <a:pt x="129166" y="781476"/>
                      <a:pt x="116330" y="798656"/>
                    </a:cubicBezTo>
                    <a:cubicBezTo>
                      <a:pt x="114576" y="808465"/>
                      <a:pt x="111382" y="815251"/>
                      <a:pt x="103797" y="823380"/>
                    </a:cubicBezTo>
                    <a:cubicBezTo>
                      <a:pt x="74953" y="846495"/>
                      <a:pt x="59843" y="860895"/>
                      <a:pt x="49963" y="869783"/>
                    </a:cubicBezTo>
                    <a:cubicBezTo>
                      <a:pt x="87854" y="870341"/>
                      <a:pt x="124407" y="870839"/>
                      <a:pt x="159380" y="871251"/>
                    </a:cubicBezTo>
                    <a:cubicBezTo>
                      <a:pt x="157431" y="865463"/>
                      <a:pt x="181820" y="848126"/>
                      <a:pt x="221643" y="7983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9673028" y="7069284"/>
                <a:ext cx="237294" cy="803560"/>
              </a:xfrm>
              <a:custGeom>
                <a:avLst/>
                <a:gdLst/>
                <a:ahLst/>
                <a:cxnLst/>
                <a:rect l="l" t="t" r="r" b="b"/>
                <a:pathLst>
                  <a:path w="237294" h="803560" extrusionOk="0">
                    <a:moveTo>
                      <a:pt x="124635" y="639787"/>
                    </a:moveTo>
                    <a:cubicBezTo>
                      <a:pt x="115751" y="633310"/>
                      <a:pt x="110402" y="631332"/>
                      <a:pt x="113883" y="624270"/>
                    </a:cubicBezTo>
                    <a:cubicBezTo>
                      <a:pt x="116038" y="619897"/>
                      <a:pt x="110878" y="607041"/>
                      <a:pt x="123211" y="597508"/>
                    </a:cubicBezTo>
                    <a:cubicBezTo>
                      <a:pt x="125501" y="595731"/>
                      <a:pt x="189296" y="517217"/>
                      <a:pt x="189453" y="516849"/>
                    </a:cubicBezTo>
                    <a:cubicBezTo>
                      <a:pt x="190487" y="514497"/>
                      <a:pt x="195966" y="514193"/>
                      <a:pt x="196637" y="513077"/>
                    </a:cubicBezTo>
                    <a:cubicBezTo>
                      <a:pt x="202608" y="503219"/>
                      <a:pt x="212028" y="496108"/>
                      <a:pt x="217848" y="486163"/>
                    </a:cubicBezTo>
                    <a:cubicBezTo>
                      <a:pt x="228324" y="468257"/>
                      <a:pt x="244592" y="489437"/>
                      <a:pt x="192923" y="441099"/>
                    </a:cubicBezTo>
                    <a:cubicBezTo>
                      <a:pt x="181430" y="430352"/>
                      <a:pt x="179833" y="417546"/>
                      <a:pt x="156191" y="406111"/>
                    </a:cubicBezTo>
                    <a:cubicBezTo>
                      <a:pt x="134996" y="395862"/>
                      <a:pt x="129918" y="367540"/>
                      <a:pt x="136150" y="358874"/>
                    </a:cubicBezTo>
                    <a:cubicBezTo>
                      <a:pt x="139923" y="353622"/>
                      <a:pt x="137530" y="344707"/>
                      <a:pt x="145954" y="342414"/>
                    </a:cubicBezTo>
                    <a:cubicBezTo>
                      <a:pt x="146641" y="340133"/>
                      <a:pt x="171685" y="303957"/>
                      <a:pt x="188159" y="290614"/>
                    </a:cubicBezTo>
                    <a:cubicBezTo>
                      <a:pt x="197216" y="283276"/>
                      <a:pt x="182350" y="285086"/>
                      <a:pt x="211823" y="263489"/>
                    </a:cubicBezTo>
                    <a:cubicBezTo>
                      <a:pt x="216722" y="259901"/>
                      <a:pt x="216549" y="262210"/>
                      <a:pt x="215309" y="260134"/>
                    </a:cubicBezTo>
                    <a:cubicBezTo>
                      <a:pt x="143664" y="140746"/>
                      <a:pt x="186746" y="232359"/>
                      <a:pt x="159125" y="159850"/>
                    </a:cubicBezTo>
                    <a:cubicBezTo>
                      <a:pt x="157523" y="155645"/>
                      <a:pt x="159434" y="151851"/>
                      <a:pt x="165508" y="133089"/>
                    </a:cubicBezTo>
                    <a:cubicBezTo>
                      <a:pt x="176774" y="132828"/>
                      <a:pt x="237078" y="70856"/>
                      <a:pt x="237294" y="70492"/>
                    </a:cubicBezTo>
                    <a:cubicBezTo>
                      <a:pt x="232947" y="67929"/>
                      <a:pt x="231929" y="68699"/>
                      <a:pt x="228919" y="65095"/>
                    </a:cubicBezTo>
                    <a:cubicBezTo>
                      <a:pt x="213853" y="47107"/>
                      <a:pt x="194731" y="42896"/>
                      <a:pt x="184483" y="27174"/>
                    </a:cubicBezTo>
                    <a:cubicBezTo>
                      <a:pt x="178766" y="18405"/>
                      <a:pt x="167289" y="8937"/>
                      <a:pt x="156738" y="0"/>
                    </a:cubicBezTo>
                    <a:cubicBezTo>
                      <a:pt x="125891" y="791"/>
                      <a:pt x="96472" y="1539"/>
                      <a:pt x="68668" y="2244"/>
                    </a:cubicBezTo>
                    <a:cubicBezTo>
                      <a:pt x="84357" y="20491"/>
                      <a:pt x="114397" y="46646"/>
                      <a:pt x="117082" y="59279"/>
                    </a:cubicBezTo>
                    <a:cubicBezTo>
                      <a:pt x="119091" y="68585"/>
                      <a:pt x="111945" y="68737"/>
                      <a:pt x="115724" y="73972"/>
                    </a:cubicBezTo>
                    <a:cubicBezTo>
                      <a:pt x="98887" y="84144"/>
                      <a:pt x="91920" y="92279"/>
                      <a:pt x="65755" y="118824"/>
                    </a:cubicBezTo>
                    <a:cubicBezTo>
                      <a:pt x="46986" y="137863"/>
                      <a:pt x="22689" y="145494"/>
                      <a:pt x="4997" y="169898"/>
                    </a:cubicBezTo>
                    <a:cubicBezTo>
                      <a:pt x="3416" y="172082"/>
                      <a:pt x="1803" y="174044"/>
                      <a:pt x="0" y="175600"/>
                    </a:cubicBezTo>
                    <a:cubicBezTo>
                      <a:pt x="3097" y="182385"/>
                      <a:pt x="7124" y="188715"/>
                      <a:pt x="14346" y="192552"/>
                    </a:cubicBezTo>
                    <a:cubicBezTo>
                      <a:pt x="20561" y="195858"/>
                      <a:pt x="59908" y="271841"/>
                      <a:pt x="93609" y="281260"/>
                    </a:cubicBezTo>
                    <a:cubicBezTo>
                      <a:pt x="97279" y="290110"/>
                      <a:pt x="99840" y="291541"/>
                      <a:pt x="97377" y="294765"/>
                    </a:cubicBezTo>
                    <a:cubicBezTo>
                      <a:pt x="91974" y="321912"/>
                      <a:pt x="93175" y="319462"/>
                      <a:pt x="92829" y="319522"/>
                    </a:cubicBezTo>
                    <a:cubicBezTo>
                      <a:pt x="85363" y="320806"/>
                      <a:pt x="86349" y="330253"/>
                      <a:pt x="80069" y="332572"/>
                    </a:cubicBezTo>
                    <a:cubicBezTo>
                      <a:pt x="63362" y="338756"/>
                      <a:pt x="10947" y="399927"/>
                      <a:pt x="4282" y="408723"/>
                    </a:cubicBezTo>
                    <a:cubicBezTo>
                      <a:pt x="10162" y="413460"/>
                      <a:pt x="11991" y="412446"/>
                      <a:pt x="12814" y="414294"/>
                    </a:cubicBezTo>
                    <a:cubicBezTo>
                      <a:pt x="20664" y="431951"/>
                      <a:pt x="38616" y="440633"/>
                      <a:pt x="49546" y="455792"/>
                    </a:cubicBezTo>
                    <a:cubicBezTo>
                      <a:pt x="57288" y="466533"/>
                      <a:pt x="67276" y="475909"/>
                      <a:pt x="76528" y="485545"/>
                    </a:cubicBezTo>
                    <a:cubicBezTo>
                      <a:pt x="114852" y="525466"/>
                      <a:pt x="105281" y="521596"/>
                      <a:pt x="97247" y="537530"/>
                    </a:cubicBezTo>
                    <a:cubicBezTo>
                      <a:pt x="84757" y="562260"/>
                      <a:pt x="79842" y="553626"/>
                      <a:pt x="46547" y="599676"/>
                    </a:cubicBezTo>
                    <a:cubicBezTo>
                      <a:pt x="29938" y="622661"/>
                      <a:pt x="25650" y="617328"/>
                      <a:pt x="19820" y="627023"/>
                    </a:cubicBezTo>
                    <a:cubicBezTo>
                      <a:pt x="47365" y="663145"/>
                      <a:pt x="65625" y="669350"/>
                      <a:pt x="74791" y="689679"/>
                    </a:cubicBezTo>
                    <a:cubicBezTo>
                      <a:pt x="78732" y="698416"/>
                      <a:pt x="94469" y="700616"/>
                      <a:pt x="99223" y="713563"/>
                    </a:cubicBezTo>
                    <a:cubicBezTo>
                      <a:pt x="101128" y="718734"/>
                      <a:pt x="125387" y="719877"/>
                      <a:pt x="112930" y="736559"/>
                    </a:cubicBezTo>
                    <a:cubicBezTo>
                      <a:pt x="111209" y="746162"/>
                      <a:pt x="108079" y="752725"/>
                      <a:pt x="100760" y="760562"/>
                    </a:cubicBezTo>
                    <a:cubicBezTo>
                      <a:pt x="65046" y="789188"/>
                      <a:pt x="58154" y="799518"/>
                      <a:pt x="47814" y="803561"/>
                    </a:cubicBezTo>
                    <a:cubicBezTo>
                      <a:pt x="91903" y="802515"/>
                      <a:pt x="137682" y="801691"/>
                      <a:pt x="184868" y="801073"/>
                    </a:cubicBezTo>
                    <a:cubicBezTo>
                      <a:pt x="197400" y="786744"/>
                      <a:pt x="225552" y="754654"/>
                      <a:pt x="225833" y="754530"/>
                    </a:cubicBezTo>
                    <a:cubicBezTo>
                      <a:pt x="242264" y="747311"/>
                      <a:pt x="152331" y="683035"/>
                      <a:pt x="124635" y="63978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10092472" y="7058255"/>
                <a:ext cx="217102" cy="810925"/>
              </a:xfrm>
              <a:custGeom>
                <a:avLst/>
                <a:gdLst/>
                <a:ahLst/>
                <a:cxnLst/>
                <a:rect l="l" t="t" r="r" b="b"/>
                <a:pathLst>
                  <a:path w="217102" h="810925" extrusionOk="0">
                    <a:moveTo>
                      <a:pt x="215829" y="755906"/>
                    </a:moveTo>
                    <a:cubicBezTo>
                      <a:pt x="208818" y="749511"/>
                      <a:pt x="196794" y="733242"/>
                      <a:pt x="144232" y="687403"/>
                    </a:cubicBezTo>
                    <a:cubicBezTo>
                      <a:pt x="98508" y="647672"/>
                      <a:pt x="122572" y="652875"/>
                      <a:pt x="196161" y="546044"/>
                    </a:cubicBezTo>
                    <a:cubicBezTo>
                      <a:pt x="207508" y="529585"/>
                      <a:pt x="226180" y="553680"/>
                      <a:pt x="165860" y="497263"/>
                    </a:cubicBezTo>
                    <a:cubicBezTo>
                      <a:pt x="154394" y="486532"/>
                      <a:pt x="152715" y="473676"/>
                      <a:pt x="129128" y="462274"/>
                    </a:cubicBezTo>
                    <a:cubicBezTo>
                      <a:pt x="124450" y="460014"/>
                      <a:pt x="112968" y="443527"/>
                      <a:pt x="112010" y="431724"/>
                    </a:cubicBezTo>
                    <a:cubicBezTo>
                      <a:pt x="110786" y="416728"/>
                      <a:pt x="116384" y="416484"/>
                      <a:pt x="120385" y="410734"/>
                    </a:cubicBezTo>
                    <a:cubicBezTo>
                      <a:pt x="123925" y="394496"/>
                      <a:pt x="144941" y="375224"/>
                      <a:pt x="149581" y="362104"/>
                    </a:cubicBezTo>
                    <a:cubicBezTo>
                      <a:pt x="152185" y="354744"/>
                      <a:pt x="159948" y="355530"/>
                      <a:pt x="181923" y="329239"/>
                    </a:cubicBezTo>
                    <a:cubicBezTo>
                      <a:pt x="188213" y="321712"/>
                      <a:pt x="194120" y="313745"/>
                      <a:pt x="200816" y="306488"/>
                    </a:cubicBezTo>
                    <a:cubicBezTo>
                      <a:pt x="175951" y="283406"/>
                      <a:pt x="194434" y="308477"/>
                      <a:pt x="171642" y="277683"/>
                    </a:cubicBezTo>
                    <a:cubicBezTo>
                      <a:pt x="167473" y="272052"/>
                      <a:pt x="160847" y="268296"/>
                      <a:pt x="156175" y="262963"/>
                    </a:cubicBezTo>
                    <a:cubicBezTo>
                      <a:pt x="151741" y="257901"/>
                      <a:pt x="138786" y="229622"/>
                      <a:pt x="133562" y="226126"/>
                    </a:cubicBezTo>
                    <a:cubicBezTo>
                      <a:pt x="120482" y="217374"/>
                      <a:pt x="118333" y="206887"/>
                      <a:pt x="107912" y="195885"/>
                    </a:cubicBezTo>
                    <a:cubicBezTo>
                      <a:pt x="103467" y="191197"/>
                      <a:pt x="100257" y="184743"/>
                      <a:pt x="103402" y="177312"/>
                    </a:cubicBezTo>
                    <a:cubicBezTo>
                      <a:pt x="103922" y="176082"/>
                      <a:pt x="102325" y="161400"/>
                      <a:pt x="113531" y="156555"/>
                    </a:cubicBezTo>
                    <a:cubicBezTo>
                      <a:pt x="118447" y="154431"/>
                      <a:pt x="122437" y="148773"/>
                      <a:pt x="127910" y="141305"/>
                    </a:cubicBezTo>
                    <a:cubicBezTo>
                      <a:pt x="133475" y="133712"/>
                      <a:pt x="153836" y="125653"/>
                      <a:pt x="159434" y="118093"/>
                    </a:cubicBezTo>
                    <a:cubicBezTo>
                      <a:pt x="217285" y="39894"/>
                      <a:pt x="244397" y="83315"/>
                      <a:pt x="179286" y="22410"/>
                    </a:cubicBezTo>
                    <a:cubicBezTo>
                      <a:pt x="171539" y="15169"/>
                      <a:pt x="168778" y="7766"/>
                      <a:pt x="160755" y="0"/>
                    </a:cubicBezTo>
                    <a:cubicBezTo>
                      <a:pt x="108058" y="1404"/>
                      <a:pt x="56552" y="2759"/>
                      <a:pt x="6686" y="4065"/>
                    </a:cubicBezTo>
                    <a:cubicBezTo>
                      <a:pt x="27382" y="25234"/>
                      <a:pt x="-5262" y="-5344"/>
                      <a:pt x="53953" y="49248"/>
                    </a:cubicBezTo>
                    <a:cubicBezTo>
                      <a:pt x="90182" y="82686"/>
                      <a:pt x="112004" y="62341"/>
                      <a:pt x="28795" y="139392"/>
                    </a:cubicBezTo>
                    <a:cubicBezTo>
                      <a:pt x="26841" y="154550"/>
                      <a:pt x="8250" y="144730"/>
                      <a:pt x="36142" y="178152"/>
                    </a:cubicBezTo>
                    <a:cubicBezTo>
                      <a:pt x="41794" y="184921"/>
                      <a:pt x="62794" y="191858"/>
                      <a:pt x="68050" y="198947"/>
                    </a:cubicBezTo>
                    <a:cubicBezTo>
                      <a:pt x="92916" y="232489"/>
                      <a:pt x="97837" y="229031"/>
                      <a:pt x="96527" y="239117"/>
                    </a:cubicBezTo>
                    <a:cubicBezTo>
                      <a:pt x="117093" y="256259"/>
                      <a:pt x="23338" y="330443"/>
                      <a:pt x="5755" y="365708"/>
                    </a:cubicBezTo>
                    <a:cubicBezTo>
                      <a:pt x="27604" y="385484"/>
                      <a:pt x="25574" y="386405"/>
                      <a:pt x="27902" y="387820"/>
                    </a:cubicBezTo>
                    <a:cubicBezTo>
                      <a:pt x="46049" y="398843"/>
                      <a:pt x="66821" y="428223"/>
                      <a:pt x="72663" y="430602"/>
                    </a:cubicBezTo>
                    <a:cubicBezTo>
                      <a:pt x="74904" y="431518"/>
                      <a:pt x="77573" y="433496"/>
                      <a:pt x="78320" y="435609"/>
                    </a:cubicBezTo>
                    <a:cubicBezTo>
                      <a:pt x="83826" y="451191"/>
                      <a:pt x="114852" y="451939"/>
                      <a:pt x="110407" y="489675"/>
                    </a:cubicBezTo>
                    <a:cubicBezTo>
                      <a:pt x="89516" y="505316"/>
                      <a:pt x="87994" y="520892"/>
                      <a:pt x="71710" y="532820"/>
                    </a:cubicBezTo>
                    <a:cubicBezTo>
                      <a:pt x="57266" y="543394"/>
                      <a:pt x="13139" y="592419"/>
                      <a:pt x="7357" y="604494"/>
                    </a:cubicBezTo>
                    <a:cubicBezTo>
                      <a:pt x="590" y="618634"/>
                      <a:pt x="-15933" y="600646"/>
                      <a:pt x="43261" y="661730"/>
                    </a:cubicBezTo>
                    <a:cubicBezTo>
                      <a:pt x="45340" y="663882"/>
                      <a:pt x="45968" y="667410"/>
                      <a:pt x="47998" y="669632"/>
                    </a:cubicBezTo>
                    <a:cubicBezTo>
                      <a:pt x="52453" y="674504"/>
                      <a:pt x="85353" y="709564"/>
                      <a:pt x="91124" y="711471"/>
                    </a:cubicBezTo>
                    <a:cubicBezTo>
                      <a:pt x="97723" y="713666"/>
                      <a:pt x="114365" y="724771"/>
                      <a:pt x="112210" y="730863"/>
                    </a:cubicBezTo>
                    <a:cubicBezTo>
                      <a:pt x="123005" y="758676"/>
                      <a:pt x="104003" y="769694"/>
                      <a:pt x="97062" y="777774"/>
                    </a:cubicBezTo>
                    <a:cubicBezTo>
                      <a:pt x="81092" y="796326"/>
                      <a:pt x="67514" y="798244"/>
                      <a:pt x="66686" y="801236"/>
                    </a:cubicBezTo>
                    <a:cubicBezTo>
                      <a:pt x="65306" y="806184"/>
                      <a:pt x="63795" y="809007"/>
                      <a:pt x="58430" y="810601"/>
                    </a:cubicBezTo>
                    <a:cubicBezTo>
                      <a:pt x="92233" y="810644"/>
                      <a:pt x="126389" y="810758"/>
                      <a:pt x="160820" y="810926"/>
                    </a:cubicBezTo>
                    <a:cubicBezTo>
                      <a:pt x="215331" y="751397"/>
                      <a:pt x="219375" y="759137"/>
                      <a:pt x="215829" y="75590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10250748" y="7048169"/>
                <a:ext cx="484625" cy="825195"/>
              </a:xfrm>
              <a:custGeom>
                <a:avLst/>
                <a:gdLst/>
                <a:ahLst/>
                <a:cxnLst/>
                <a:rect l="l" t="t" r="r" b="b"/>
                <a:pathLst>
                  <a:path w="484625" h="825195" extrusionOk="0">
                    <a:moveTo>
                      <a:pt x="455169" y="791155"/>
                    </a:moveTo>
                    <a:cubicBezTo>
                      <a:pt x="456463" y="788895"/>
                      <a:pt x="461909" y="789226"/>
                      <a:pt x="462710" y="788175"/>
                    </a:cubicBezTo>
                    <a:cubicBezTo>
                      <a:pt x="469066" y="779850"/>
                      <a:pt x="477901" y="773981"/>
                      <a:pt x="484625" y="766057"/>
                    </a:cubicBezTo>
                    <a:cubicBezTo>
                      <a:pt x="471578" y="749305"/>
                      <a:pt x="471318" y="757061"/>
                      <a:pt x="470420" y="754020"/>
                    </a:cubicBezTo>
                    <a:cubicBezTo>
                      <a:pt x="466208" y="739761"/>
                      <a:pt x="443189" y="729074"/>
                      <a:pt x="441857" y="724375"/>
                    </a:cubicBezTo>
                    <a:cubicBezTo>
                      <a:pt x="437196" y="707911"/>
                      <a:pt x="411621" y="688319"/>
                      <a:pt x="405482" y="680070"/>
                    </a:cubicBezTo>
                    <a:cubicBezTo>
                      <a:pt x="400469" y="673323"/>
                      <a:pt x="396923" y="665188"/>
                      <a:pt x="388764" y="661210"/>
                    </a:cubicBezTo>
                    <a:cubicBezTo>
                      <a:pt x="370185" y="621691"/>
                      <a:pt x="371787" y="630291"/>
                      <a:pt x="384082" y="608759"/>
                    </a:cubicBezTo>
                    <a:cubicBezTo>
                      <a:pt x="390259" y="608456"/>
                      <a:pt x="407009" y="579223"/>
                      <a:pt x="407366" y="578946"/>
                    </a:cubicBezTo>
                    <a:cubicBezTo>
                      <a:pt x="414241" y="573668"/>
                      <a:pt x="418204" y="566227"/>
                      <a:pt x="423104" y="559349"/>
                    </a:cubicBezTo>
                    <a:cubicBezTo>
                      <a:pt x="430271" y="549290"/>
                      <a:pt x="441451" y="542998"/>
                      <a:pt x="450714" y="528127"/>
                    </a:cubicBezTo>
                    <a:cubicBezTo>
                      <a:pt x="463820" y="507088"/>
                      <a:pt x="471183" y="507923"/>
                      <a:pt x="473365" y="503452"/>
                    </a:cubicBezTo>
                    <a:cubicBezTo>
                      <a:pt x="485773" y="478023"/>
                      <a:pt x="498398" y="508942"/>
                      <a:pt x="446312" y="453033"/>
                    </a:cubicBezTo>
                    <a:cubicBezTo>
                      <a:pt x="445977" y="452676"/>
                      <a:pt x="419520" y="427366"/>
                      <a:pt x="408958" y="418207"/>
                    </a:cubicBezTo>
                    <a:cubicBezTo>
                      <a:pt x="402932" y="412983"/>
                      <a:pt x="403793" y="405157"/>
                      <a:pt x="388267" y="396448"/>
                    </a:cubicBezTo>
                    <a:cubicBezTo>
                      <a:pt x="384027" y="384714"/>
                      <a:pt x="388900" y="391326"/>
                      <a:pt x="382582" y="380411"/>
                    </a:cubicBezTo>
                    <a:cubicBezTo>
                      <a:pt x="377038" y="370835"/>
                      <a:pt x="379491" y="356429"/>
                      <a:pt x="390508" y="349406"/>
                    </a:cubicBezTo>
                    <a:cubicBezTo>
                      <a:pt x="392960" y="345140"/>
                      <a:pt x="409331" y="320557"/>
                      <a:pt x="418367" y="312623"/>
                    </a:cubicBezTo>
                    <a:cubicBezTo>
                      <a:pt x="428166" y="304017"/>
                      <a:pt x="442452" y="283802"/>
                      <a:pt x="442810" y="283726"/>
                    </a:cubicBezTo>
                    <a:cubicBezTo>
                      <a:pt x="453301" y="281552"/>
                      <a:pt x="454487" y="268957"/>
                      <a:pt x="463550" y="265191"/>
                    </a:cubicBezTo>
                    <a:cubicBezTo>
                      <a:pt x="466538" y="263944"/>
                      <a:pt x="468406" y="261928"/>
                      <a:pt x="468638" y="258395"/>
                    </a:cubicBezTo>
                    <a:cubicBezTo>
                      <a:pt x="469088" y="251615"/>
                      <a:pt x="474128" y="259153"/>
                      <a:pt x="476288" y="248596"/>
                    </a:cubicBezTo>
                    <a:cubicBezTo>
                      <a:pt x="462878" y="236440"/>
                      <a:pt x="463615" y="236673"/>
                      <a:pt x="454065" y="226007"/>
                    </a:cubicBezTo>
                    <a:cubicBezTo>
                      <a:pt x="445175" y="216084"/>
                      <a:pt x="370055" y="195067"/>
                      <a:pt x="405439" y="147548"/>
                    </a:cubicBezTo>
                    <a:cubicBezTo>
                      <a:pt x="411643" y="139218"/>
                      <a:pt x="408833" y="131620"/>
                      <a:pt x="416575" y="129989"/>
                    </a:cubicBezTo>
                    <a:cubicBezTo>
                      <a:pt x="416938" y="129918"/>
                      <a:pt x="431278" y="103747"/>
                      <a:pt x="433249" y="102755"/>
                    </a:cubicBezTo>
                    <a:cubicBezTo>
                      <a:pt x="445998" y="96360"/>
                      <a:pt x="452083" y="82594"/>
                      <a:pt x="457692" y="78026"/>
                    </a:cubicBezTo>
                    <a:cubicBezTo>
                      <a:pt x="409044" y="38446"/>
                      <a:pt x="386816" y="20795"/>
                      <a:pt x="374207" y="0"/>
                    </a:cubicBezTo>
                    <a:cubicBezTo>
                      <a:pt x="270702" y="2872"/>
                      <a:pt x="167517" y="5674"/>
                      <a:pt x="67715" y="8346"/>
                    </a:cubicBezTo>
                    <a:cubicBezTo>
                      <a:pt x="70952" y="12210"/>
                      <a:pt x="77340" y="19272"/>
                      <a:pt x="92266" y="34821"/>
                    </a:cubicBezTo>
                    <a:cubicBezTo>
                      <a:pt x="99596" y="42457"/>
                      <a:pt x="122610" y="62515"/>
                      <a:pt x="120477" y="70303"/>
                    </a:cubicBezTo>
                    <a:cubicBezTo>
                      <a:pt x="122816" y="80334"/>
                      <a:pt x="115296" y="80389"/>
                      <a:pt x="119188" y="85786"/>
                    </a:cubicBezTo>
                    <a:cubicBezTo>
                      <a:pt x="106872" y="93233"/>
                      <a:pt x="96375" y="102213"/>
                      <a:pt x="87009" y="112706"/>
                    </a:cubicBezTo>
                    <a:cubicBezTo>
                      <a:pt x="54397" y="149266"/>
                      <a:pt x="30355" y="156512"/>
                      <a:pt x="11937" y="175583"/>
                    </a:cubicBezTo>
                    <a:cubicBezTo>
                      <a:pt x="7590" y="180087"/>
                      <a:pt x="4975" y="186157"/>
                      <a:pt x="0" y="190460"/>
                    </a:cubicBezTo>
                    <a:cubicBezTo>
                      <a:pt x="6875" y="205521"/>
                      <a:pt x="13399" y="206226"/>
                      <a:pt x="15521" y="208773"/>
                    </a:cubicBezTo>
                    <a:cubicBezTo>
                      <a:pt x="34464" y="231459"/>
                      <a:pt x="64017" y="290229"/>
                      <a:pt x="96418" y="299285"/>
                    </a:cubicBezTo>
                    <a:cubicBezTo>
                      <a:pt x="102898" y="314883"/>
                      <a:pt x="102384" y="302011"/>
                      <a:pt x="96121" y="334372"/>
                    </a:cubicBezTo>
                    <a:cubicBezTo>
                      <a:pt x="95834" y="335851"/>
                      <a:pt x="96018" y="338631"/>
                      <a:pt x="95622" y="338696"/>
                    </a:cubicBezTo>
                    <a:cubicBezTo>
                      <a:pt x="87935" y="340019"/>
                      <a:pt x="88947" y="349747"/>
                      <a:pt x="82483" y="352137"/>
                    </a:cubicBezTo>
                    <a:cubicBezTo>
                      <a:pt x="70330" y="356630"/>
                      <a:pt x="31654" y="397488"/>
                      <a:pt x="31540" y="397862"/>
                    </a:cubicBezTo>
                    <a:cubicBezTo>
                      <a:pt x="26890" y="413909"/>
                      <a:pt x="-7482" y="427756"/>
                      <a:pt x="11542" y="434845"/>
                    </a:cubicBezTo>
                    <a:cubicBezTo>
                      <a:pt x="12197" y="435095"/>
                      <a:pt x="12944" y="435680"/>
                      <a:pt x="13215" y="436298"/>
                    </a:cubicBezTo>
                    <a:cubicBezTo>
                      <a:pt x="21303" y="454486"/>
                      <a:pt x="39785" y="463428"/>
                      <a:pt x="51046" y="479036"/>
                    </a:cubicBezTo>
                    <a:cubicBezTo>
                      <a:pt x="76144" y="513841"/>
                      <a:pt x="124586" y="541692"/>
                      <a:pt x="101329" y="560119"/>
                    </a:cubicBezTo>
                    <a:cubicBezTo>
                      <a:pt x="99672" y="566118"/>
                      <a:pt x="92141" y="575819"/>
                      <a:pt x="89332" y="580128"/>
                    </a:cubicBezTo>
                    <a:cubicBezTo>
                      <a:pt x="50781" y="614867"/>
                      <a:pt x="47289" y="636519"/>
                      <a:pt x="25872" y="649282"/>
                    </a:cubicBezTo>
                    <a:cubicBezTo>
                      <a:pt x="23647" y="650604"/>
                      <a:pt x="21882" y="652999"/>
                      <a:pt x="20437" y="655400"/>
                    </a:cubicBezTo>
                    <a:cubicBezTo>
                      <a:pt x="32401" y="671090"/>
                      <a:pt x="44706" y="683653"/>
                      <a:pt x="57662" y="695478"/>
                    </a:cubicBezTo>
                    <a:cubicBezTo>
                      <a:pt x="80594" y="716409"/>
                      <a:pt x="72241" y="718728"/>
                      <a:pt x="83794" y="726993"/>
                    </a:cubicBezTo>
                    <a:cubicBezTo>
                      <a:pt x="113618" y="748341"/>
                      <a:pt x="93289" y="742309"/>
                      <a:pt x="110553" y="749587"/>
                    </a:cubicBezTo>
                    <a:cubicBezTo>
                      <a:pt x="125528" y="755906"/>
                      <a:pt x="118485" y="762226"/>
                      <a:pt x="114792" y="774772"/>
                    </a:cubicBezTo>
                    <a:cubicBezTo>
                      <a:pt x="110126" y="790640"/>
                      <a:pt x="99650" y="795599"/>
                      <a:pt x="87096" y="806379"/>
                    </a:cubicBezTo>
                    <a:cubicBezTo>
                      <a:pt x="79684" y="812736"/>
                      <a:pt x="74433" y="817630"/>
                      <a:pt x="70286" y="821386"/>
                    </a:cubicBezTo>
                    <a:cubicBezTo>
                      <a:pt x="116173" y="821700"/>
                      <a:pt x="162439" y="822107"/>
                      <a:pt x="208899" y="822583"/>
                    </a:cubicBezTo>
                    <a:cubicBezTo>
                      <a:pt x="209706" y="821364"/>
                      <a:pt x="212191" y="819521"/>
                      <a:pt x="214286" y="816660"/>
                    </a:cubicBezTo>
                    <a:cubicBezTo>
                      <a:pt x="214540" y="816308"/>
                      <a:pt x="259442" y="765049"/>
                      <a:pt x="259793" y="764897"/>
                    </a:cubicBezTo>
                    <a:cubicBezTo>
                      <a:pt x="275239" y="758107"/>
                      <a:pt x="187255" y="693668"/>
                      <a:pt x="161529" y="653493"/>
                    </a:cubicBezTo>
                    <a:cubicBezTo>
                      <a:pt x="152905" y="647206"/>
                      <a:pt x="147708" y="645282"/>
                      <a:pt x="151086" y="638426"/>
                    </a:cubicBezTo>
                    <a:cubicBezTo>
                      <a:pt x="153176" y="634177"/>
                      <a:pt x="148173" y="621701"/>
                      <a:pt x="160143" y="612439"/>
                    </a:cubicBezTo>
                    <a:cubicBezTo>
                      <a:pt x="162422" y="610673"/>
                      <a:pt x="224307" y="534484"/>
                      <a:pt x="224458" y="534126"/>
                    </a:cubicBezTo>
                    <a:cubicBezTo>
                      <a:pt x="225465" y="531845"/>
                      <a:pt x="230781" y="531552"/>
                      <a:pt x="231431" y="530468"/>
                    </a:cubicBezTo>
                    <a:cubicBezTo>
                      <a:pt x="233142" y="527645"/>
                      <a:pt x="249935" y="506102"/>
                      <a:pt x="263318" y="493236"/>
                    </a:cubicBezTo>
                    <a:cubicBezTo>
                      <a:pt x="199274" y="436460"/>
                      <a:pt x="217431" y="438834"/>
                      <a:pt x="192160" y="426613"/>
                    </a:cubicBezTo>
                    <a:cubicBezTo>
                      <a:pt x="170749" y="416256"/>
                      <a:pt x="166818" y="388936"/>
                      <a:pt x="172703" y="380752"/>
                    </a:cubicBezTo>
                    <a:cubicBezTo>
                      <a:pt x="176363" y="375653"/>
                      <a:pt x="174040" y="366998"/>
                      <a:pt x="182226" y="364770"/>
                    </a:cubicBezTo>
                    <a:cubicBezTo>
                      <a:pt x="182892" y="362553"/>
                      <a:pt x="207210" y="327435"/>
                      <a:pt x="223208" y="314476"/>
                    </a:cubicBezTo>
                    <a:cubicBezTo>
                      <a:pt x="231999" y="307350"/>
                      <a:pt x="217572" y="309111"/>
                      <a:pt x="246183" y="288143"/>
                    </a:cubicBezTo>
                    <a:cubicBezTo>
                      <a:pt x="250931" y="284663"/>
                      <a:pt x="250769" y="286896"/>
                      <a:pt x="249567" y="284886"/>
                    </a:cubicBezTo>
                    <a:cubicBezTo>
                      <a:pt x="187650" y="181697"/>
                      <a:pt x="189724" y="197056"/>
                      <a:pt x="201222" y="161531"/>
                    </a:cubicBezTo>
                    <a:cubicBezTo>
                      <a:pt x="212272" y="161281"/>
                      <a:pt x="270713" y="101108"/>
                      <a:pt x="270919" y="100755"/>
                    </a:cubicBezTo>
                    <a:cubicBezTo>
                      <a:pt x="266696" y="98268"/>
                      <a:pt x="265711" y="99010"/>
                      <a:pt x="262787" y="95515"/>
                    </a:cubicBezTo>
                    <a:cubicBezTo>
                      <a:pt x="248159" y="78053"/>
                      <a:pt x="229580" y="73945"/>
                      <a:pt x="219640" y="58694"/>
                    </a:cubicBezTo>
                    <a:cubicBezTo>
                      <a:pt x="216202" y="53421"/>
                      <a:pt x="189859" y="27293"/>
                      <a:pt x="184337" y="25505"/>
                    </a:cubicBezTo>
                    <a:cubicBezTo>
                      <a:pt x="181457" y="24572"/>
                      <a:pt x="179080" y="20101"/>
                      <a:pt x="171999" y="11885"/>
                    </a:cubicBezTo>
                    <a:cubicBezTo>
                      <a:pt x="165952" y="4878"/>
                      <a:pt x="160246" y="7278"/>
                      <a:pt x="242643" y="4515"/>
                    </a:cubicBezTo>
                    <a:cubicBezTo>
                      <a:pt x="265099" y="26778"/>
                      <a:pt x="258175" y="25076"/>
                      <a:pt x="290587" y="49638"/>
                    </a:cubicBezTo>
                    <a:cubicBezTo>
                      <a:pt x="375311" y="113844"/>
                      <a:pt x="287945" y="135804"/>
                      <a:pt x="278016" y="151141"/>
                    </a:cubicBezTo>
                    <a:cubicBezTo>
                      <a:pt x="268894" y="165238"/>
                      <a:pt x="254456" y="175464"/>
                      <a:pt x="248403" y="191821"/>
                    </a:cubicBezTo>
                    <a:cubicBezTo>
                      <a:pt x="248289" y="192129"/>
                      <a:pt x="247959" y="192400"/>
                      <a:pt x="247743" y="192693"/>
                    </a:cubicBezTo>
                    <a:cubicBezTo>
                      <a:pt x="251267" y="195771"/>
                      <a:pt x="247217" y="211672"/>
                      <a:pt x="253763" y="220712"/>
                    </a:cubicBezTo>
                    <a:cubicBezTo>
                      <a:pt x="254618" y="221899"/>
                      <a:pt x="256042" y="222842"/>
                      <a:pt x="256464" y="224137"/>
                    </a:cubicBezTo>
                    <a:cubicBezTo>
                      <a:pt x="263691" y="246217"/>
                      <a:pt x="287279" y="253826"/>
                      <a:pt x="294003" y="293557"/>
                    </a:cubicBezTo>
                    <a:cubicBezTo>
                      <a:pt x="294409" y="295974"/>
                      <a:pt x="295129" y="300337"/>
                      <a:pt x="294392" y="300635"/>
                    </a:cubicBezTo>
                    <a:cubicBezTo>
                      <a:pt x="285936" y="304098"/>
                      <a:pt x="300039" y="302526"/>
                      <a:pt x="270307" y="327478"/>
                    </a:cubicBezTo>
                    <a:cubicBezTo>
                      <a:pt x="272868" y="340176"/>
                      <a:pt x="257325" y="340469"/>
                      <a:pt x="224453" y="385787"/>
                    </a:cubicBezTo>
                    <a:cubicBezTo>
                      <a:pt x="230527" y="390784"/>
                      <a:pt x="232443" y="389706"/>
                      <a:pt x="233282" y="391592"/>
                    </a:cubicBezTo>
                    <a:cubicBezTo>
                      <a:pt x="241132" y="409249"/>
                      <a:pt x="259084" y="417931"/>
                      <a:pt x="270015" y="433089"/>
                    </a:cubicBezTo>
                    <a:cubicBezTo>
                      <a:pt x="291653" y="463097"/>
                      <a:pt x="350868" y="503192"/>
                      <a:pt x="312512" y="515104"/>
                    </a:cubicBezTo>
                    <a:cubicBezTo>
                      <a:pt x="307683" y="530322"/>
                      <a:pt x="281086" y="549247"/>
                      <a:pt x="207443" y="635440"/>
                    </a:cubicBezTo>
                    <a:cubicBezTo>
                      <a:pt x="235767" y="661546"/>
                      <a:pt x="225276" y="655124"/>
                      <a:pt x="230202" y="658116"/>
                    </a:cubicBezTo>
                    <a:cubicBezTo>
                      <a:pt x="248349" y="669139"/>
                      <a:pt x="269121" y="698519"/>
                      <a:pt x="274963" y="700898"/>
                    </a:cubicBezTo>
                    <a:cubicBezTo>
                      <a:pt x="277204" y="701814"/>
                      <a:pt x="279878" y="703792"/>
                      <a:pt x="280620" y="705905"/>
                    </a:cubicBezTo>
                    <a:cubicBezTo>
                      <a:pt x="285205" y="718869"/>
                      <a:pt x="301983" y="718343"/>
                      <a:pt x="309562" y="738385"/>
                    </a:cubicBezTo>
                    <a:cubicBezTo>
                      <a:pt x="327010" y="742471"/>
                      <a:pt x="333940" y="763906"/>
                      <a:pt x="317585" y="775314"/>
                    </a:cubicBezTo>
                    <a:cubicBezTo>
                      <a:pt x="317260" y="775542"/>
                      <a:pt x="288464" y="807040"/>
                      <a:pt x="275325" y="823315"/>
                    </a:cubicBezTo>
                    <a:cubicBezTo>
                      <a:pt x="323637" y="823879"/>
                      <a:pt x="372052" y="824513"/>
                      <a:pt x="420375" y="825196"/>
                    </a:cubicBezTo>
                    <a:cubicBezTo>
                      <a:pt x="435821" y="810373"/>
                      <a:pt x="453816" y="793518"/>
                      <a:pt x="455169" y="79115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9844979" y="7063875"/>
                <a:ext cx="298658" cy="805728"/>
              </a:xfrm>
              <a:custGeom>
                <a:avLst/>
                <a:gdLst/>
                <a:ahLst/>
                <a:cxnLst/>
                <a:rect l="l" t="t" r="r" b="b"/>
                <a:pathLst>
                  <a:path w="298658" h="805728" extrusionOk="0">
                    <a:moveTo>
                      <a:pt x="269977" y="764263"/>
                    </a:moveTo>
                    <a:cubicBezTo>
                      <a:pt x="271238" y="762069"/>
                      <a:pt x="276522" y="762388"/>
                      <a:pt x="277301" y="761369"/>
                    </a:cubicBezTo>
                    <a:cubicBezTo>
                      <a:pt x="283473" y="753289"/>
                      <a:pt x="292048" y="747587"/>
                      <a:pt x="298577" y="739881"/>
                    </a:cubicBezTo>
                    <a:cubicBezTo>
                      <a:pt x="285909" y="723617"/>
                      <a:pt x="285649" y="731144"/>
                      <a:pt x="284783" y="728191"/>
                    </a:cubicBezTo>
                    <a:cubicBezTo>
                      <a:pt x="280653" y="714208"/>
                      <a:pt x="258353" y="703998"/>
                      <a:pt x="257054" y="699407"/>
                    </a:cubicBezTo>
                    <a:cubicBezTo>
                      <a:pt x="252528" y="683420"/>
                      <a:pt x="227696" y="664402"/>
                      <a:pt x="221740" y="656392"/>
                    </a:cubicBezTo>
                    <a:cubicBezTo>
                      <a:pt x="216874" y="649840"/>
                      <a:pt x="213430" y="641944"/>
                      <a:pt x="205510" y="638079"/>
                    </a:cubicBezTo>
                    <a:cubicBezTo>
                      <a:pt x="204330" y="635581"/>
                      <a:pt x="183996" y="602830"/>
                      <a:pt x="195571" y="596061"/>
                    </a:cubicBezTo>
                    <a:cubicBezTo>
                      <a:pt x="200004" y="593465"/>
                      <a:pt x="197861" y="587379"/>
                      <a:pt x="203567" y="586978"/>
                    </a:cubicBezTo>
                    <a:cubicBezTo>
                      <a:pt x="258159" y="512546"/>
                      <a:pt x="237884" y="540966"/>
                      <a:pt x="256296" y="520941"/>
                    </a:cubicBezTo>
                    <a:cubicBezTo>
                      <a:pt x="268223" y="507977"/>
                      <a:pt x="270507" y="497013"/>
                      <a:pt x="284599" y="487973"/>
                    </a:cubicBezTo>
                    <a:cubicBezTo>
                      <a:pt x="289526" y="484808"/>
                      <a:pt x="287615" y="480511"/>
                      <a:pt x="298659" y="472202"/>
                    </a:cubicBezTo>
                    <a:cubicBezTo>
                      <a:pt x="271850" y="445267"/>
                      <a:pt x="204942" y="386860"/>
                      <a:pt x="202641" y="370829"/>
                    </a:cubicBezTo>
                    <a:cubicBezTo>
                      <a:pt x="189188" y="347894"/>
                      <a:pt x="202143" y="341395"/>
                      <a:pt x="211952" y="328042"/>
                    </a:cubicBezTo>
                    <a:cubicBezTo>
                      <a:pt x="220349" y="316606"/>
                      <a:pt x="264861" y="259088"/>
                      <a:pt x="278124" y="253577"/>
                    </a:cubicBezTo>
                    <a:cubicBezTo>
                      <a:pt x="284913" y="250753"/>
                      <a:pt x="282288" y="243464"/>
                      <a:pt x="285254" y="243567"/>
                    </a:cubicBezTo>
                    <a:cubicBezTo>
                      <a:pt x="289883" y="243724"/>
                      <a:pt x="289948" y="240163"/>
                      <a:pt x="290500" y="237464"/>
                    </a:cubicBezTo>
                    <a:cubicBezTo>
                      <a:pt x="277486" y="225666"/>
                      <a:pt x="278184" y="225877"/>
                      <a:pt x="268921" y="215531"/>
                    </a:cubicBezTo>
                    <a:cubicBezTo>
                      <a:pt x="260470" y="206096"/>
                      <a:pt x="187564" y="185198"/>
                      <a:pt x="221708" y="139354"/>
                    </a:cubicBezTo>
                    <a:cubicBezTo>
                      <a:pt x="227728" y="131268"/>
                      <a:pt x="225005" y="123892"/>
                      <a:pt x="232519" y="122304"/>
                    </a:cubicBezTo>
                    <a:cubicBezTo>
                      <a:pt x="233147" y="122174"/>
                      <a:pt x="230522" y="125160"/>
                      <a:pt x="247261" y="97493"/>
                    </a:cubicBezTo>
                    <a:cubicBezTo>
                      <a:pt x="250114" y="92778"/>
                      <a:pt x="248923" y="101135"/>
                      <a:pt x="270107" y="74156"/>
                    </a:cubicBezTo>
                    <a:cubicBezTo>
                      <a:pt x="275883" y="66807"/>
                      <a:pt x="219537" y="36062"/>
                      <a:pt x="194298" y="0"/>
                    </a:cubicBezTo>
                    <a:cubicBezTo>
                      <a:pt x="148379" y="1198"/>
                      <a:pt x="104128" y="2341"/>
                      <a:pt x="61933" y="3431"/>
                    </a:cubicBezTo>
                    <a:cubicBezTo>
                      <a:pt x="67515" y="8709"/>
                      <a:pt x="75045" y="15229"/>
                      <a:pt x="85629" y="23250"/>
                    </a:cubicBezTo>
                    <a:cubicBezTo>
                      <a:pt x="173380" y="89748"/>
                      <a:pt x="81980" y="113426"/>
                      <a:pt x="72685" y="127794"/>
                    </a:cubicBezTo>
                    <a:cubicBezTo>
                      <a:pt x="63286" y="142313"/>
                      <a:pt x="48420" y="152843"/>
                      <a:pt x="42195" y="169703"/>
                    </a:cubicBezTo>
                    <a:cubicBezTo>
                      <a:pt x="42075" y="170023"/>
                      <a:pt x="41734" y="170299"/>
                      <a:pt x="41518" y="170603"/>
                    </a:cubicBezTo>
                    <a:cubicBezTo>
                      <a:pt x="45161" y="173784"/>
                      <a:pt x="40949" y="190119"/>
                      <a:pt x="47717" y="199462"/>
                    </a:cubicBezTo>
                    <a:cubicBezTo>
                      <a:pt x="48594" y="200687"/>
                      <a:pt x="50066" y="201657"/>
                      <a:pt x="50499" y="202990"/>
                    </a:cubicBezTo>
                    <a:cubicBezTo>
                      <a:pt x="54099" y="213992"/>
                      <a:pt x="62805" y="221688"/>
                      <a:pt x="68597" y="231259"/>
                    </a:cubicBezTo>
                    <a:cubicBezTo>
                      <a:pt x="76767" y="244764"/>
                      <a:pt x="83869" y="242196"/>
                      <a:pt x="84129" y="260817"/>
                    </a:cubicBezTo>
                    <a:cubicBezTo>
                      <a:pt x="86674" y="262123"/>
                      <a:pt x="86923" y="264221"/>
                      <a:pt x="87334" y="270632"/>
                    </a:cubicBezTo>
                    <a:cubicBezTo>
                      <a:pt x="87426" y="271949"/>
                      <a:pt x="88931" y="273136"/>
                      <a:pt x="89159" y="274485"/>
                    </a:cubicBezTo>
                    <a:cubicBezTo>
                      <a:pt x="89581" y="276978"/>
                      <a:pt x="90317" y="281471"/>
                      <a:pt x="89565" y="281780"/>
                    </a:cubicBezTo>
                    <a:cubicBezTo>
                      <a:pt x="80892" y="285330"/>
                      <a:pt x="95379" y="283726"/>
                      <a:pt x="64753" y="309425"/>
                    </a:cubicBezTo>
                    <a:cubicBezTo>
                      <a:pt x="67401" y="322514"/>
                      <a:pt x="51403" y="322774"/>
                      <a:pt x="17524" y="369485"/>
                    </a:cubicBezTo>
                    <a:cubicBezTo>
                      <a:pt x="23777" y="374628"/>
                      <a:pt x="25759" y="373517"/>
                      <a:pt x="26619" y="375463"/>
                    </a:cubicBezTo>
                    <a:cubicBezTo>
                      <a:pt x="34707" y="393651"/>
                      <a:pt x="53190" y="402593"/>
                      <a:pt x="64450" y="418202"/>
                    </a:cubicBezTo>
                    <a:cubicBezTo>
                      <a:pt x="86739" y="449110"/>
                      <a:pt x="147724" y="490407"/>
                      <a:pt x="108220" y="502677"/>
                    </a:cubicBezTo>
                    <a:cubicBezTo>
                      <a:pt x="103240" y="518372"/>
                      <a:pt x="76166" y="537476"/>
                      <a:pt x="0" y="626622"/>
                    </a:cubicBezTo>
                    <a:cubicBezTo>
                      <a:pt x="24670" y="649363"/>
                      <a:pt x="20827" y="648393"/>
                      <a:pt x="23441" y="649975"/>
                    </a:cubicBezTo>
                    <a:cubicBezTo>
                      <a:pt x="42130" y="661329"/>
                      <a:pt x="63525" y="691587"/>
                      <a:pt x="69545" y="694042"/>
                    </a:cubicBezTo>
                    <a:cubicBezTo>
                      <a:pt x="71851" y="694985"/>
                      <a:pt x="74606" y="697023"/>
                      <a:pt x="75375" y="699196"/>
                    </a:cubicBezTo>
                    <a:cubicBezTo>
                      <a:pt x="80112" y="712593"/>
                      <a:pt x="97339" y="711927"/>
                      <a:pt x="105183" y="732646"/>
                    </a:cubicBezTo>
                    <a:cubicBezTo>
                      <a:pt x="123162" y="736851"/>
                      <a:pt x="130292" y="758936"/>
                      <a:pt x="113450" y="770680"/>
                    </a:cubicBezTo>
                    <a:cubicBezTo>
                      <a:pt x="113309" y="770778"/>
                      <a:pt x="94361" y="791670"/>
                      <a:pt x="81823" y="805729"/>
                    </a:cubicBezTo>
                    <a:cubicBezTo>
                      <a:pt x="129512" y="805300"/>
                      <a:pt x="178409" y="805057"/>
                      <a:pt x="228264" y="804970"/>
                    </a:cubicBezTo>
                    <a:cubicBezTo>
                      <a:pt x="243736" y="789931"/>
                      <a:pt x="268466" y="766897"/>
                      <a:pt x="269977" y="76426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10852168" y="7036929"/>
                <a:ext cx="272151" cy="842841"/>
              </a:xfrm>
              <a:custGeom>
                <a:avLst/>
                <a:gdLst/>
                <a:ahLst/>
                <a:cxnLst/>
                <a:rect l="l" t="t" r="r" b="b"/>
                <a:pathLst>
                  <a:path w="272151" h="842841" extrusionOk="0">
                    <a:moveTo>
                      <a:pt x="267178" y="783113"/>
                    </a:moveTo>
                    <a:cubicBezTo>
                      <a:pt x="266144" y="781080"/>
                      <a:pt x="197335" y="713455"/>
                      <a:pt x="178885" y="697456"/>
                    </a:cubicBezTo>
                    <a:cubicBezTo>
                      <a:pt x="175161" y="694226"/>
                      <a:pt x="165026" y="675399"/>
                      <a:pt x="152743" y="667004"/>
                    </a:cubicBezTo>
                    <a:cubicBezTo>
                      <a:pt x="146354" y="662641"/>
                      <a:pt x="147816" y="659541"/>
                      <a:pt x="150399" y="654100"/>
                    </a:cubicBezTo>
                    <a:cubicBezTo>
                      <a:pt x="147968" y="644133"/>
                      <a:pt x="152174" y="631847"/>
                      <a:pt x="163743" y="626877"/>
                    </a:cubicBezTo>
                    <a:cubicBezTo>
                      <a:pt x="180190" y="598728"/>
                      <a:pt x="221556" y="556553"/>
                      <a:pt x="224783" y="549204"/>
                    </a:cubicBezTo>
                    <a:cubicBezTo>
                      <a:pt x="225817" y="546852"/>
                      <a:pt x="231290" y="546548"/>
                      <a:pt x="231967" y="545432"/>
                    </a:cubicBezTo>
                    <a:cubicBezTo>
                      <a:pt x="233721" y="542538"/>
                      <a:pt x="251023" y="520328"/>
                      <a:pt x="264812" y="507083"/>
                    </a:cubicBezTo>
                    <a:cubicBezTo>
                      <a:pt x="258305" y="501311"/>
                      <a:pt x="224962" y="471650"/>
                      <a:pt x="220257" y="464057"/>
                    </a:cubicBezTo>
                    <a:cubicBezTo>
                      <a:pt x="205553" y="440319"/>
                      <a:pt x="184278" y="437040"/>
                      <a:pt x="180385" y="431257"/>
                    </a:cubicBezTo>
                    <a:cubicBezTo>
                      <a:pt x="173288" y="420706"/>
                      <a:pt x="164030" y="401585"/>
                      <a:pt x="171479" y="391228"/>
                    </a:cubicBezTo>
                    <a:cubicBezTo>
                      <a:pt x="175253" y="385977"/>
                      <a:pt x="172860" y="377062"/>
                      <a:pt x="181284" y="374769"/>
                    </a:cubicBezTo>
                    <a:cubicBezTo>
                      <a:pt x="183438" y="367567"/>
                      <a:pt x="189935" y="363524"/>
                      <a:pt x="193779" y="357562"/>
                    </a:cubicBezTo>
                    <a:cubicBezTo>
                      <a:pt x="214237" y="325852"/>
                      <a:pt x="226277" y="323321"/>
                      <a:pt x="226867" y="318601"/>
                    </a:cubicBezTo>
                    <a:cubicBezTo>
                      <a:pt x="228313" y="307138"/>
                      <a:pt x="241035" y="298521"/>
                      <a:pt x="251364" y="293476"/>
                    </a:cubicBezTo>
                    <a:cubicBezTo>
                      <a:pt x="249399" y="291031"/>
                      <a:pt x="218601" y="237415"/>
                      <a:pt x="209944" y="229080"/>
                    </a:cubicBezTo>
                    <a:cubicBezTo>
                      <a:pt x="197823" y="217406"/>
                      <a:pt x="200253" y="207451"/>
                      <a:pt x="194450" y="192200"/>
                    </a:cubicBezTo>
                    <a:cubicBezTo>
                      <a:pt x="192848" y="187994"/>
                      <a:pt x="194759" y="184201"/>
                      <a:pt x="200833" y="165438"/>
                    </a:cubicBezTo>
                    <a:cubicBezTo>
                      <a:pt x="211476" y="165194"/>
                      <a:pt x="239324" y="134915"/>
                      <a:pt x="244760" y="129506"/>
                    </a:cubicBezTo>
                    <a:cubicBezTo>
                      <a:pt x="272673" y="101736"/>
                      <a:pt x="276327" y="103725"/>
                      <a:pt x="268640" y="100875"/>
                    </a:cubicBezTo>
                    <a:cubicBezTo>
                      <a:pt x="261483" y="98219"/>
                      <a:pt x="271032" y="98149"/>
                      <a:pt x="235177" y="74216"/>
                    </a:cubicBezTo>
                    <a:cubicBezTo>
                      <a:pt x="226537" y="68455"/>
                      <a:pt x="187028" y="22648"/>
                      <a:pt x="179373" y="21928"/>
                    </a:cubicBezTo>
                    <a:cubicBezTo>
                      <a:pt x="173986" y="15278"/>
                      <a:pt x="167636" y="9040"/>
                      <a:pt x="165378" y="0"/>
                    </a:cubicBezTo>
                    <a:cubicBezTo>
                      <a:pt x="123898" y="1230"/>
                      <a:pt x="81785" y="2460"/>
                      <a:pt x="39255" y="3685"/>
                    </a:cubicBezTo>
                    <a:cubicBezTo>
                      <a:pt x="120423" y="87738"/>
                      <a:pt x="110830" y="77906"/>
                      <a:pt x="117386" y="89195"/>
                    </a:cubicBezTo>
                    <a:cubicBezTo>
                      <a:pt x="117196" y="91016"/>
                      <a:pt x="116904" y="90800"/>
                      <a:pt x="117083" y="91640"/>
                    </a:cubicBezTo>
                    <a:cubicBezTo>
                      <a:pt x="119091" y="100945"/>
                      <a:pt x="111945" y="101097"/>
                      <a:pt x="115724" y="106327"/>
                    </a:cubicBezTo>
                    <a:cubicBezTo>
                      <a:pt x="98887" y="116499"/>
                      <a:pt x="91920" y="124634"/>
                      <a:pt x="65755" y="151179"/>
                    </a:cubicBezTo>
                    <a:cubicBezTo>
                      <a:pt x="46986" y="170218"/>
                      <a:pt x="22689" y="177849"/>
                      <a:pt x="4997" y="202253"/>
                    </a:cubicBezTo>
                    <a:cubicBezTo>
                      <a:pt x="3416" y="204437"/>
                      <a:pt x="1803" y="206399"/>
                      <a:pt x="0" y="207955"/>
                    </a:cubicBezTo>
                    <a:cubicBezTo>
                      <a:pt x="3097" y="214740"/>
                      <a:pt x="7119" y="221070"/>
                      <a:pt x="14346" y="224907"/>
                    </a:cubicBezTo>
                    <a:cubicBezTo>
                      <a:pt x="25379" y="230771"/>
                      <a:pt x="56064" y="303122"/>
                      <a:pt x="93609" y="313615"/>
                    </a:cubicBezTo>
                    <a:cubicBezTo>
                      <a:pt x="94372" y="315452"/>
                      <a:pt x="95758" y="319853"/>
                      <a:pt x="98319" y="322411"/>
                    </a:cubicBezTo>
                    <a:cubicBezTo>
                      <a:pt x="91817" y="355134"/>
                      <a:pt x="93181" y="351817"/>
                      <a:pt x="92834" y="351877"/>
                    </a:cubicBezTo>
                    <a:cubicBezTo>
                      <a:pt x="85369" y="353161"/>
                      <a:pt x="86354" y="362608"/>
                      <a:pt x="80074" y="364927"/>
                    </a:cubicBezTo>
                    <a:cubicBezTo>
                      <a:pt x="71932" y="367935"/>
                      <a:pt x="77860" y="368103"/>
                      <a:pt x="64559" y="375994"/>
                    </a:cubicBezTo>
                    <a:cubicBezTo>
                      <a:pt x="57093" y="380422"/>
                      <a:pt x="12760" y="429881"/>
                      <a:pt x="4293" y="441072"/>
                    </a:cubicBezTo>
                    <a:cubicBezTo>
                      <a:pt x="10172" y="445809"/>
                      <a:pt x="12002" y="444796"/>
                      <a:pt x="12825" y="446644"/>
                    </a:cubicBezTo>
                    <a:cubicBezTo>
                      <a:pt x="20437" y="463775"/>
                      <a:pt x="100376" y="535758"/>
                      <a:pt x="104035" y="552689"/>
                    </a:cubicBezTo>
                    <a:cubicBezTo>
                      <a:pt x="107397" y="568237"/>
                      <a:pt x="70790" y="598511"/>
                      <a:pt x="46558" y="632031"/>
                    </a:cubicBezTo>
                    <a:cubicBezTo>
                      <a:pt x="29949" y="655016"/>
                      <a:pt x="25661" y="649683"/>
                      <a:pt x="19830" y="659378"/>
                    </a:cubicBezTo>
                    <a:cubicBezTo>
                      <a:pt x="47408" y="695549"/>
                      <a:pt x="65625" y="701678"/>
                      <a:pt x="74801" y="722034"/>
                    </a:cubicBezTo>
                    <a:cubicBezTo>
                      <a:pt x="78743" y="730770"/>
                      <a:pt x="94486" y="732971"/>
                      <a:pt x="99233" y="745918"/>
                    </a:cubicBezTo>
                    <a:cubicBezTo>
                      <a:pt x="101139" y="751088"/>
                      <a:pt x="125398" y="752232"/>
                      <a:pt x="112941" y="768913"/>
                    </a:cubicBezTo>
                    <a:cubicBezTo>
                      <a:pt x="108361" y="794548"/>
                      <a:pt x="95736" y="793421"/>
                      <a:pt x="45421" y="839948"/>
                    </a:cubicBezTo>
                    <a:cubicBezTo>
                      <a:pt x="101827" y="840896"/>
                      <a:pt x="157615" y="841872"/>
                      <a:pt x="212445" y="842842"/>
                    </a:cubicBezTo>
                    <a:cubicBezTo>
                      <a:pt x="240726" y="811706"/>
                      <a:pt x="251543" y="795702"/>
                      <a:pt x="267178" y="7831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9278948" y="7072779"/>
                <a:ext cx="242091" cy="821293"/>
              </a:xfrm>
              <a:custGeom>
                <a:avLst/>
                <a:gdLst/>
                <a:ahLst/>
                <a:cxnLst/>
                <a:rect l="l" t="t" r="r" b="b"/>
                <a:pathLst>
                  <a:path w="242091" h="821293" extrusionOk="0">
                    <a:moveTo>
                      <a:pt x="212504" y="766545"/>
                    </a:moveTo>
                    <a:cubicBezTo>
                      <a:pt x="213798" y="764285"/>
                      <a:pt x="219244" y="764616"/>
                      <a:pt x="220045" y="763564"/>
                    </a:cubicBezTo>
                    <a:cubicBezTo>
                      <a:pt x="226401" y="755240"/>
                      <a:pt x="235236" y="749370"/>
                      <a:pt x="241954" y="741436"/>
                    </a:cubicBezTo>
                    <a:cubicBezTo>
                      <a:pt x="228907" y="724684"/>
                      <a:pt x="228642" y="732440"/>
                      <a:pt x="227749" y="729399"/>
                    </a:cubicBezTo>
                    <a:cubicBezTo>
                      <a:pt x="223494" y="714999"/>
                      <a:pt x="200523" y="704480"/>
                      <a:pt x="199186" y="699749"/>
                    </a:cubicBezTo>
                    <a:cubicBezTo>
                      <a:pt x="194525" y="683284"/>
                      <a:pt x="168950" y="663692"/>
                      <a:pt x="162811" y="655444"/>
                    </a:cubicBezTo>
                    <a:cubicBezTo>
                      <a:pt x="157793" y="648696"/>
                      <a:pt x="154252" y="640562"/>
                      <a:pt x="146115" y="636594"/>
                    </a:cubicBezTo>
                    <a:cubicBezTo>
                      <a:pt x="125987" y="593791"/>
                      <a:pt x="128039" y="605378"/>
                      <a:pt x="149623" y="576594"/>
                    </a:cubicBezTo>
                    <a:cubicBezTo>
                      <a:pt x="169806" y="549686"/>
                      <a:pt x="161761" y="556601"/>
                      <a:pt x="164717" y="554336"/>
                    </a:cubicBezTo>
                    <a:cubicBezTo>
                      <a:pt x="171592" y="549057"/>
                      <a:pt x="175555" y="541616"/>
                      <a:pt x="180455" y="534739"/>
                    </a:cubicBezTo>
                    <a:cubicBezTo>
                      <a:pt x="187606" y="524707"/>
                      <a:pt x="198796" y="518383"/>
                      <a:pt x="208065" y="503517"/>
                    </a:cubicBezTo>
                    <a:cubicBezTo>
                      <a:pt x="221171" y="482478"/>
                      <a:pt x="228534" y="483312"/>
                      <a:pt x="230716" y="478841"/>
                    </a:cubicBezTo>
                    <a:cubicBezTo>
                      <a:pt x="240531" y="458718"/>
                      <a:pt x="248018" y="472078"/>
                      <a:pt x="235566" y="459867"/>
                    </a:cubicBezTo>
                    <a:cubicBezTo>
                      <a:pt x="218199" y="442839"/>
                      <a:pt x="184905" y="409731"/>
                      <a:pt x="166303" y="393591"/>
                    </a:cubicBezTo>
                    <a:cubicBezTo>
                      <a:pt x="160289" y="388372"/>
                      <a:pt x="161128" y="380530"/>
                      <a:pt x="145612" y="371832"/>
                    </a:cubicBezTo>
                    <a:cubicBezTo>
                      <a:pt x="141340" y="359995"/>
                      <a:pt x="146289" y="366775"/>
                      <a:pt x="139928" y="355795"/>
                    </a:cubicBezTo>
                    <a:cubicBezTo>
                      <a:pt x="134378" y="346219"/>
                      <a:pt x="136836" y="331803"/>
                      <a:pt x="147853" y="324790"/>
                    </a:cubicBezTo>
                    <a:cubicBezTo>
                      <a:pt x="150306" y="320525"/>
                      <a:pt x="166677" y="295947"/>
                      <a:pt x="175712" y="288007"/>
                    </a:cubicBezTo>
                    <a:cubicBezTo>
                      <a:pt x="185511" y="279401"/>
                      <a:pt x="199792" y="259186"/>
                      <a:pt x="200155" y="259110"/>
                    </a:cubicBezTo>
                    <a:cubicBezTo>
                      <a:pt x="210647" y="256937"/>
                      <a:pt x="211833" y="244342"/>
                      <a:pt x="220895" y="240575"/>
                    </a:cubicBezTo>
                    <a:cubicBezTo>
                      <a:pt x="223883" y="239329"/>
                      <a:pt x="225751" y="237312"/>
                      <a:pt x="225984" y="233779"/>
                    </a:cubicBezTo>
                    <a:cubicBezTo>
                      <a:pt x="226433" y="226999"/>
                      <a:pt x="231473" y="234538"/>
                      <a:pt x="233634" y="223980"/>
                    </a:cubicBezTo>
                    <a:cubicBezTo>
                      <a:pt x="220191" y="211797"/>
                      <a:pt x="220944" y="212041"/>
                      <a:pt x="211410" y="201392"/>
                    </a:cubicBezTo>
                    <a:cubicBezTo>
                      <a:pt x="203230" y="192249"/>
                      <a:pt x="127795" y="169915"/>
                      <a:pt x="162784" y="122932"/>
                    </a:cubicBezTo>
                    <a:cubicBezTo>
                      <a:pt x="168988" y="114602"/>
                      <a:pt x="166179" y="107004"/>
                      <a:pt x="173920" y="105373"/>
                    </a:cubicBezTo>
                    <a:cubicBezTo>
                      <a:pt x="174283" y="105302"/>
                      <a:pt x="188624" y="79131"/>
                      <a:pt x="190595" y="78139"/>
                    </a:cubicBezTo>
                    <a:cubicBezTo>
                      <a:pt x="203301" y="71766"/>
                      <a:pt x="209445" y="57962"/>
                      <a:pt x="215037" y="53410"/>
                    </a:cubicBezTo>
                    <a:cubicBezTo>
                      <a:pt x="214696" y="53128"/>
                      <a:pt x="172166" y="17326"/>
                      <a:pt x="158854" y="6119"/>
                    </a:cubicBezTo>
                    <a:cubicBezTo>
                      <a:pt x="129154" y="5560"/>
                      <a:pt x="91437" y="1593"/>
                      <a:pt x="54190" y="0"/>
                    </a:cubicBezTo>
                    <a:cubicBezTo>
                      <a:pt x="76636" y="23196"/>
                      <a:pt x="125446" y="50944"/>
                      <a:pt x="119859" y="74254"/>
                    </a:cubicBezTo>
                    <a:cubicBezTo>
                      <a:pt x="122712" y="97325"/>
                      <a:pt x="72830" y="123165"/>
                      <a:pt x="70654" y="126531"/>
                    </a:cubicBezTo>
                    <a:cubicBezTo>
                      <a:pt x="61526" y="140627"/>
                      <a:pt x="47093" y="150854"/>
                      <a:pt x="41035" y="167226"/>
                    </a:cubicBezTo>
                    <a:cubicBezTo>
                      <a:pt x="40921" y="167535"/>
                      <a:pt x="40591" y="167806"/>
                      <a:pt x="40375" y="168099"/>
                    </a:cubicBezTo>
                    <a:cubicBezTo>
                      <a:pt x="43894" y="171167"/>
                      <a:pt x="39850" y="187078"/>
                      <a:pt x="46395" y="196118"/>
                    </a:cubicBezTo>
                    <a:cubicBezTo>
                      <a:pt x="67757" y="225633"/>
                      <a:pt x="82477" y="244293"/>
                      <a:pt x="86640" y="268957"/>
                    </a:cubicBezTo>
                    <a:cubicBezTo>
                      <a:pt x="87046" y="271375"/>
                      <a:pt x="87766" y="275737"/>
                      <a:pt x="87030" y="276035"/>
                    </a:cubicBezTo>
                    <a:cubicBezTo>
                      <a:pt x="78574" y="279498"/>
                      <a:pt x="92677" y="277927"/>
                      <a:pt x="62944" y="302879"/>
                    </a:cubicBezTo>
                    <a:cubicBezTo>
                      <a:pt x="65500" y="315522"/>
                      <a:pt x="49762" y="316140"/>
                      <a:pt x="17090" y="361188"/>
                    </a:cubicBezTo>
                    <a:cubicBezTo>
                      <a:pt x="23164" y="366185"/>
                      <a:pt x="25075" y="365106"/>
                      <a:pt x="25920" y="366992"/>
                    </a:cubicBezTo>
                    <a:cubicBezTo>
                      <a:pt x="29688" y="375479"/>
                      <a:pt x="99806" y="448839"/>
                      <a:pt x="109622" y="459905"/>
                    </a:cubicBezTo>
                    <a:cubicBezTo>
                      <a:pt x="123210" y="475237"/>
                      <a:pt x="117060" y="486808"/>
                      <a:pt x="105150" y="490504"/>
                    </a:cubicBezTo>
                    <a:cubicBezTo>
                      <a:pt x="102438" y="499067"/>
                      <a:pt x="100288" y="497474"/>
                      <a:pt x="92108" y="509343"/>
                    </a:cubicBezTo>
                    <a:cubicBezTo>
                      <a:pt x="78217" y="529509"/>
                      <a:pt x="64926" y="532875"/>
                      <a:pt x="64422" y="535931"/>
                    </a:cubicBezTo>
                    <a:cubicBezTo>
                      <a:pt x="63372" y="542294"/>
                      <a:pt x="16738" y="587883"/>
                      <a:pt x="9370" y="601237"/>
                    </a:cubicBezTo>
                    <a:cubicBezTo>
                      <a:pt x="-1246" y="620471"/>
                      <a:pt x="-8219" y="597931"/>
                      <a:pt x="19185" y="629565"/>
                    </a:cubicBezTo>
                    <a:cubicBezTo>
                      <a:pt x="20366" y="630926"/>
                      <a:pt x="21367" y="632622"/>
                      <a:pt x="22840" y="633522"/>
                    </a:cubicBezTo>
                    <a:cubicBezTo>
                      <a:pt x="40986" y="644545"/>
                      <a:pt x="61759" y="673924"/>
                      <a:pt x="67600" y="676304"/>
                    </a:cubicBezTo>
                    <a:cubicBezTo>
                      <a:pt x="69842" y="677220"/>
                      <a:pt x="72510" y="679198"/>
                      <a:pt x="73258" y="681311"/>
                    </a:cubicBezTo>
                    <a:cubicBezTo>
                      <a:pt x="77854" y="694318"/>
                      <a:pt x="94582" y="693668"/>
                      <a:pt x="102199" y="713791"/>
                    </a:cubicBezTo>
                    <a:cubicBezTo>
                      <a:pt x="119653" y="717877"/>
                      <a:pt x="126577" y="739312"/>
                      <a:pt x="110222" y="750720"/>
                    </a:cubicBezTo>
                    <a:cubicBezTo>
                      <a:pt x="108853" y="751674"/>
                      <a:pt x="63751" y="803425"/>
                      <a:pt x="47093" y="821294"/>
                    </a:cubicBezTo>
                    <a:cubicBezTo>
                      <a:pt x="82748" y="817478"/>
                      <a:pt x="122771" y="814183"/>
                      <a:pt x="166601" y="811343"/>
                    </a:cubicBezTo>
                    <a:cubicBezTo>
                      <a:pt x="186226" y="791735"/>
                      <a:pt x="210024" y="770859"/>
                      <a:pt x="212504" y="76654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11637518" y="7566215"/>
                <a:ext cx="213342" cy="324052"/>
              </a:xfrm>
              <a:custGeom>
                <a:avLst/>
                <a:gdLst/>
                <a:ahLst/>
                <a:cxnLst/>
                <a:rect l="l" t="t" r="r" b="b"/>
                <a:pathLst>
                  <a:path w="213342" h="324052" extrusionOk="0">
                    <a:moveTo>
                      <a:pt x="103393" y="190401"/>
                    </a:moveTo>
                    <a:cubicBezTo>
                      <a:pt x="220259" y="123225"/>
                      <a:pt x="209020" y="132460"/>
                      <a:pt x="175325" y="83001"/>
                    </a:cubicBezTo>
                    <a:cubicBezTo>
                      <a:pt x="153746" y="53161"/>
                      <a:pt x="128946" y="26198"/>
                      <a:pt x="103279" y="0"/>
                    </a:cubicBezTo>
                    <a:cubicBezTo>
                      <a:pt x="98001" y="8005"/>
                      <a:pt x="85024" y="28724"/>
                      <a:pt x="66926" y="39753"/>
                    </a:cubicBezTo>
                    <a:cubicBezTo>
                      <a:pt x="61588" y="43004"/>
                      <a:pt x="66114" y="46934"/>
                      <a:pt x="55271" y="54494"/>
                    </a:cubicBezTo>
                    <a:cubicBezTo>
                      <a:pt x="53008" y="56076"/>
                      <a:pt x="2579" y="114494"/>
                      <a:pt x="2249" y="114846"/>
                    </a:cubicBezTo>
                    <a:cubicBezTo>
                      <a:pt x="-1644" y="119068"/>
                      <a:pt x="-1682" y="115133"/>
                      <a:pt x="11977" y="128119"/>
                    </a:cubicBezTo>
                    <a:cubicBezTo>
                      <a:pt x="15875" y="131820"/>
                      <a:pt x="20563" y="138860"/>
                      <a:pt x="22566" y="140074"/>
                    </a:cubicBezTo>
                    <a:cubicBezTo>
                      <a:pt x="40713" y="151098"/>
                      <a:pt x="61486" y="180477"/>
                      <a:pt x="67327" y="182857"/>
                    </a:cubicBezTo>
                    <a:cubicBezTo>
                      <a:pt x="69568" y="183772"/>
                      <a:pt x="72243" y="185751"/>
                      <a:pt x="72984" y="187864"/>
                    </a:cubicBezTo>
                    <a:cubicBezTo>
                      <a:pt x="77516" y="200676"/>
                      <a:pt x="94287" y="200167"/>
                      <a:pt x="101926" y="220344"/>
                    </a:cubicBezTo>
                    <a:cubicBezTo>
                      <a:pt x="119380" y="224430"/>
                      <a:pt x="126304" y="245865"/>
                      <a:pt x="109949" y="257267"/>
                    </a:cubicBezTo>
                    <a:cubicBezTo>
                      <a:pt x="108671" y="258156"/>
                      <a:pt x="60506" y="313121"/>
                      <a:pt x="51351" y="323424"/>
                    </a:cubicBezTo>
                    <a:cubicBezTo>
                      <a:pt x="89160" y="323766"/>
                      <a:pt x="124783" y="323988"/>
                      <a:pt x="157855" y="324053"/>
                    </a:cubicBezTo>
                    <a:cubicBezTo>
                      <a:pt x="267467" y="297394"/>
                      <a:pt x="196195" y="254883"/>
                      <a:pt x="103393" y="1904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10194614" y="7056515"/>
                <a:ext cx="177065" cy="813039"/>
              </a:xfrm>
              <a:custGeom>
                <a:avLst/>
                <a:gdLst/>
                <a:ahLst/>
                <a:cxnLst/>
                <a:rect l="l" t="t" r="r" b="b"/>
                <a:pathLst>
                  <a:path w="177065" h="813039" extrusionOk="0">
                    <a:moveTo>
                      <a:pt x="170920" y="766426"/>
                    </a:moveTo>
                    <a:cubicBezTo>
                      <a:pt x="174612" y="753880"/>
                      <a:pt x="181656" y="747560"/>
                      <a:pt x="166681" y="741241"/>
                    </a:cubicBezTo>
                    <a:cubicBezTo>
                      <a:pt x="149422" y="733957"/>
                      <a:pt x="169745" y="739989"/>
                      <a:pt x="139921" y="718647"/>
                    </a:cubicBezTo>
                    <a:cubicBezTo>
                      <a:pt x="128374" y="710382"/>
                      <a:pt x="136722" y="708062"/>
                      <a:pt x="113789" y="687132"/>
                    </a:cubicBezTo>
                    <a:cubicBezTo>
                      <a:pt x="100834" y="675306"/>
                      <a:pt x="88529" y="662744"/>
                      <a:pt x="76564" y="647054"/>
                    </a:cubicBezTo>
                    <a:cubicBezTo>
                      <a:pt x="78010" y="644653"/>
                      <a:pt x="79775" y="642258"/>
                      <a:pt x="82000" y="640935"/>
                    </a:cubicBezTo>
                    <a:cubicBezTo>
                      <a:pt x="103417" y="628172"/>
                      <a:pt x="106908" y="606527"/>
                      <a:pt x="145460" y="571782"/>
                    </a:cubicBezTo>
                    <a:cubicBezTo>
                      <a:pt x="148275" y="567473"/>
                      <a:pt x="155800" y="557767"/>
                      <a:pt x="157456" y="551773"/>
                    </a:cubicBezTo>
                    <a:cubicBezTo>
                      <a:pt x="180714" y="533346"/>
                      <a:pt x="132272" y="505489"/>
                      <a:pt x="107174" y="470690"/>
                    </a:cubicBezTo>
                    <a:cubicBezTo>
                      <a:pt x="95913" y="455077"/>
                      <a:pt x="77431" y="446134"/>
                      <a:pt x="69343" y="427952"/>
                    </a:cubicBezTo>
                    <a:cubicBezTo>
                      <a:pt x="69067" y="427334"/>
                      <a:pt x="68325" y="426743"/>
                      <a:pt x="67670" y="426499"/>
                    </a:cubicBezTo>
                    <a:cubicBezTo>
                      <a:pt x="48646" y="419410"/>
                      <a:pt x="83018" y="405563"/>
                      <a:pt x="87668" y="389516"/>
                    </a:cubicBezTo>
                    <a:cubicBezTo>
                      <a:pt x="87782" y="389142"/>
                      <a:pt x="126457" y="348284"/>
                      <a:pt x="138611" y="343791"/>
                    </a:cubicBezTo>
                    <a:cubicBezTo>
                      <a:pt x="145081" y="341401"/>
                      <a:pt x="144063" y="331673"/>
                      <a:pt x="151750" y="330350"/>
                    </a:cubicBezTo>
                    <a:cubicBezTo>
                      <a:pt x="152145" y="330285"/>
                      <a:pt x="151961" y="327505"/>
                      <a:pt x="152248" y="326026"/>
                    </a:cubicBezTo>
                    <a:cubicBezTo>
                      <a:pt x="158512" y="293671"/>
                      <a:pt x="159021" y="306537"/>
                      <a:pt x="152546" y="290939"/>
                    </a:cubicBezTo>
                    <a:cubicBezTo>
                      <a:pt x="120145" y="281878"/>
                      <a:pt x="90591" y="223113"/>
                      <a:pt x="71649" y="200427"/>
                    </a:cubicBezTo>
                    <a:cubicBezTo>
                      <a:pt x="69527" y="197880"/>
                      <a:pt x="63003" y="197180"/>
                      <a:pt x="56128" y="182114"/>
                    </a:cubicBezTo>
                    <a:cubicBezTo>
                      <a:pt x="61103" y="177811"/>
                      <a:pt x="63712" y="171741"/>
                      <a:pt x="68065" y="167237"/>
                    </a:cubicBezTo>
                    <a:cubicBezTo>
                      <a:pt x="86482" y="148166"/>
                      <a:pt x="110525" y="140914"/>
                      <a:pt x="143137" y="104359"/>
                    </a:cubicBezTo>
                    <a:cubicBezTo>
                      <a:pt x="152503" y="93862"/>
                      <a:pt x="162995" y="84881"/>
                      <a:pt x="175316" y="77440"/>
                    </a:cubicBezTo>
                    <a:cubicBezTo>
                      <a:pt x="171424" y="72042"/>
                      <a:pt x="178943" y="71988"/>
                      <a:pt x="176605" y="61957"/>
                    </a:cubicBezTo>
                    <a:cubicBezTo>
                      <a:pt x="178738" y="54169"/>
                      <a:pt x="155724" y="34111"/>
                      <a:pt x="148394" y="26475"/>
                    </a:cubicBezTo>
                    <a:cubicBezTo>
                      <a:pt x="133468" y="10926"/>
                      <a:pt x="127080" y="3864"/>
                      <a:pt x="123842" y="0"/>
                    </a:cubicBezTo>
                    <a:cubicBezTo>
                      <a:pt x="101928" y="585"/>
                      <a:pt x="80170" y="1165"/>
                      <a:pt x="58613" y="1740"/>
                    </a:cubicBezTo>
                    <a:cubicBezTo>
                      <a:pt x="66636" y="9511"/>
                      <a:pt x="69397" y="16909"/>
                      <a:pt x="77144" y="24150"/>
                    </a:cubicBezTo>
                    <a:cubicBezTo>
                      <a:pt x="142255" y="85055"/>
                      <a:pt x="115143" y="41628"/>
                      <a:pt x="57292" y="119832"/>
                    </a:cubicBezTo>
                    <a:cubicBezTo>
                      <a:pt x="51694" y="127393"/>
                      <a:pt x="31328" y="135457"/>
                      <a:pt x="25768" y="143044"/>
                    </a:cubicBezTo>
                    <a:cubicBezTo>
                      <a:pt x="20294" y="150518"/>
                      <a:pt x="16304" y="156171"/>
                      <a:pt x="11389" y="158295"/>
                    </a:cubicBezTo>
                    <a:cubicBezTo>
                      <a:pt x="182" y="163140"/>
                      <a:pt x="1779" y="177822"/>
                      <a:pt x="1260" y="179052"/>
                    </a:cubicBezTo>
                    <a:cubicBezTo>
                      <a:pt x="-1886" y="186488"/>
                      <a:pt x="1325" y="192937"/>
                      <a:pt x="5769" y="197625"/>
                    </a:cubicBezTo>
                    <a:cubicBezTo>
                      <a:pt x="16185" y="208627"/>
                      <a:pt x="18340" y="219114"/>
                      <a:pt x="31420" y="227866"/>
                    </a:cubicBezTo>
                    <a:cubicBezTo>
                      <a:pt x="36644" y="231362"/>
                      <a:pt x="49599" y="259641"/>
                      <a:pt x="54033" y="264703"/>
                    </a:cubicBezTo>
                    <a:cubicBezTo>
                      <a:pt x="58705" y="270036"/>
                      <a:pt x="65331" y="273792"/>
                      <a:pt x="69500" y="279423"/>
                    </a:cubicBezTo>
                    <a:cubicBezTo>
                      <a:pt x="92291" y="310222"/>
                      <a:pt x="73809" y="285146"/>
                      <a:pt x="98674" y="308228"/>
                    </a:cubicBezTo>
                    <a:cubicBezTo>
                      <a:pt x="91977" y="315484"/>
                      <a:pt x="86071" y="323451"/>
                      <a:pt x="79780" y="330979"/>
                    </a:cubicBezTo>
                    <a:cubicBezTo>
                      <a:pt x="57806" y="357264"/>
                      <a:pt x="50048" y="356484"/>
                      <a:pt x="47439" y="363843"/>
                    </a:cubicBezTo>
                    <a:cubicBezTo>
                      <a:pt x="42799" y="376964"/>
                      <a:pt x="21783" y="396242"/>
                      <a:pt x="18243" y="412473"/>
                    </a:cubicBezTo>
                    <a:cubicBezTo>
                      <a:pt x="14242" y="418223"/>
                      <a:pt x="8644" y="418473"/>
                      <a:pt x="9868" y="433463"/>
                    </a:cubicBezTo>
                    <a:cubicBezTo>
                      <a:pt x="10826" y="445267"/>
                      <a:pt x="22308" y="461753"/>
                      <a:pt x="26986" y="464013"/>
                    </a:cubicBezTo>
                    <a:cubicBezTo>
                      <a:pt x="50573" y="475416"/>
                      <a:pt x="52251" y="488271"/>
                      <a:pt x="63718" y="499002"/>
                    </a:cubicBezTo>
                    <a:cubicBezTo>
                      <a:pt x="124037" y="555420"/>
                      <a:pt x="105366" y="531325"/>
                      <a:pt x="94018" y="547784"/>
                    </a:cubicBezTo>
                    <a:cubicBezTo>
                      <a:pt x="20430" y="654615"/>
                      <a:pt x="-3640" y="649417"/>
                      <a:pt x="42090" y="689143"/>
                    </a:cubicBezTo>
                    <a:cubicBezTo>
                      <a:pt x="94652" y="734981"/>
                      <a:pt x="106681" y="751251"/>
                      <a:pt x="113686" y="757646"/>
                    </a:cubicBezTo>
                    <a:cubicBezTo>
                      <a:pt x="117232" y="760876"/>
                      <a:pt x="113188" y="753137"/>
                      <a:pt x="58699" y="812644"/>
                    </a:cubicBezTo>
                    <a:cubicBezTo>
                      <a:pt x="81166" y="812752"/>
                      <a:pt x="103741" y="812882"/>
                      <a:pt x="126414" y="813040"/>
                    </a:cubicBezTo>
                    <a:cubicBezTo>
                      <a:pt x="130561" y="809284"/>
                      <a:pt x="135812" y="804390"/>
                      <a:pt x="143224" y="798033"/>
                    </a:cubicBezTo>
                    <a:cubicBezTo>
                      <a:pt x="155778" y="787253"/>
                      <a:pt x="166254" y="782294"/>
                      <a:pt x="170920" y="7664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9411111" y="7077581"/>
                <a:ext cx="175052" cy="806536"/>
              </a:xfrm>
              <a:custGeom>
                <a:avLst/>
                <a:gdLst/>
                <a:ahLst/>
                <a:cxnLst/>
                <a:rect l="l" t="t" r="r" b="b"/>
                <a:pathLst>
                  <a:path w="175052" h="806536" extrusionOk="0">
                    <a:moveTo>
                      <a:pt x="129021" y="791518"/>
                    </a:moveTo>
                    <a:cubicBezTo>
                      <a:pt x="175232" y="769797"/>
                      <a:pt x="193720" y="715737"/>
                      <a:pt x="151055" y="701575"/>
                    </a:cubicBezTo>
                    <a:cubicBezTo>
                      <a:pt x="149366" y="701012"/>
                      <a:pt x="147904" y="699570"/>
                      <a:pt x="146518" y="698345"/>
                    </a:cubicBezTo>
                    <a:cubicBezTo>
                      <a:pt x="102970" y="659850"/>
                      <a:pt x="104145" y="652799"/>
                      <a:pt x="101763" y="650349"/>
                    </a:cubicBezTo>
                    <a:cubicBezTo>
                      <a:pt x="55167" y="602261"/>
                      <a:pt x="53738" y="603909"/>
                      <a:pt x="60142" y="596267"/>
                    </a:cubicBezTo>
                    <a:cubicBezTo>
                      <a:pt x="60445" y="595910"/>
                      <a:pt x="107133" y="535091"/>
                      <a:pt x="131067" y="517575"/>
                    </a:cubicBezTo>
                    <a:cubicBezTo>
                      <a:pt x="142225" y="509408"/>
                      <a:pt x="160036" y="481903"/>
                      <a:pt x="160269" y="481150"/>
                    </a:cubicBezTo>
                    <a:cubicBezTo>
                      <a:pt x="168124" y="474918"/>
                      <a:pt x="178827" y="473015"/>
                      <a:pt x="164313" y="443083"/>
                    </a:cubicBezTo>
                    <a:cubicBezTo>
                      <a:pt x="160810" y="435864"/>
                      <a:pt x="141467" y="427610"/>
                      <a:pt x="137878" y="417454"/>
                    </a:cubicBezTo>
                    <a:cubicBezTo>
                      <a:pt x="137109" y="415275"/>
                      <a:pt x="134359" y="413243"/>
                      <a:pt x="132052" y="412300"/>
                    </a:cubicBezTo>
                    <a:cubicBezTo>
                      <a:pt x="126032" y="409850"/>
                      <a:pt x="104637" y="379587"/>
                      <a:pt x="85949" y="368233"/>
                    </a:cubicBezTo>
                    <a:cubicBezTo>
                      <a:pt x="84428" y="367306"/>
                      <a:pt x="83399" y="365561"/>
                      <a:pt x="82181" y="364163"/>
                    </a:cubicBezTo>
                    <a:cubicBezTo>
                      <a:pt x="55156" y="332968"/>
                      <a:pt x="48318" y="359432"/>
                      <a:pt x="133325" y="263148"/>
                    </a:cubicBezTo>
                    <a:cubicBezTo>
                      <a:pt x="176970" y="213716"/>
                      <a:pt x="158498" y="215786"/>
                      <a:pt x="127294" y="173697"/>
                    </a:cubicBezTo>
                    <a:cubicBezTo>
                      <a:pt x="115736" y="158105"/>
                      <a:pt x="98872" y="170142"/>
                      <a:pt x="77926" y="126796"/>
                    </a:cubicBezTo>
                    <a:cubicBezTo>
                      <a:pt x="103879" y="90100"/>
                      <a:pt x="138073" y="70959"/>
                      <a:pt x="146789" y="49643"/>
                    </a:cubicBezTo>
                    <a:cubicBezTo>
                      <a:pt x="145663" y="40219"/>
                      <a:pt x="112720" y="20166"/>
                      <a:pt x="89474" y="0"/>
                    </a:cubicBezTo>
                    <a:cubicBezTo>
                      <a:pt x="61766" y="683"/>
                      <a:pt x="46651" y="1051"/>
                      <a:pt x="46619" y="1051"/>
                    </a:cubicBezTo>
                    <a:cubicBezTo>
                      <a:pt x="40528" y="1393"/>
                      <a:pt x="33837" y="1452"/>
                      <a:pt x="26696" y="1317"/>
                    </a:cubicBezTo>
                    <a:cubicBezTo>
                      <a:pt x="40003" y="12525"/>
                      <a:pt x="82539" y="48326"/>
                      <a:pt x="82880" y="48608"/>
                    </a:cubicBezTo>
                    <a:cubicBezTo>
                      <a:pt x="77287" y="53155"/>
                      <a:pt x="71137" y="66964"/>
                      <a:pt x="58437" y="73338"/>
                    </a:cubicBezTo>
                    <a:cubicBezTo>
                      <a:pt x="56466" y="74330"/>
                      <a:pt x="42125" y="100501"/>
                      <a:pt x="41762" y="100571"/>
                    </a:cubicBezTo>
                    <a:cubicBezTo>
                      <a:pt x="34026" y="102202"/>
                      <a:pt x="36831" y="109801"/>
                      <a:pt x="30626" y="118131"/>
                    </a:cubicBezTo>
                    <a:cubicBezTo>
                      <a:pt x="-4362" y="165113"/>
                      <a:pt x="71067" y="187447"/>
                      <a:pt x="79252" y="196590"/>
                    </a:cubicBezTo>
                    <a:cubicBezTo>
                      <a:pt x="88786" y="207245"/>
                      <a:pt x="88033" y="206995"/>
                      <a:pt x="101476" y="219179"/>
                    </a:cubicBezTo>
                    <a:cubicBezTo>
                      <a:pt x="99321" y="229736"/>
                      <a:pt x="94276" y="222197"/>
                      <a:pt x="93826" y="228977"/>
                    </a:cubicBezTo>
                    <a:cubicBezTo>
                      <a:pt x="93599" y="232505"/>
                      <a:pt x="91726" y="234527"/>
                      <a:pt x="88737" y="235773"/>
                    </a:cubicBezTo>
                    <a:cubicBezTo>
                      <a:pt x="79675" y="239540"/>
                      <a:pt x="78489" y="252135"/>
                      <a:pt x="67997" y="254308"/>
                    </a:cubicBezTo>
                    <a:cubicBezTo>
                      <a:pt x="67635" y="254379"/>
                      <a:pt x="53353" y="274599"/>
                      <a:pt x="43554" y="283205"/>
                    </a:cubicBezTo>
                    <a:cubicBezTo>
                      <a:pt x="34513" y="291145"/>
                      <a:pt x="18148" y="315723"/>
                      <a:pt x="15695" y="319988"/>
                    </a:cubicBezTo>
                    <a:cubicBezTo>
                      <a:pt x="4678" y="327001"/>
                      <a:pt x="2226" y="341417"/>
                      <a:pt x="7770" y="350994"/>
                    </a:cubicBezTo>
                    <a:cubicBezTo>
                      <a:pt x="14131" y="361979"/>
                      <a:pt x="9183" y="355194"/>
                      <a:pt x="13454" y="367030"/>
                    </a:cubicBezTo>
                    <a:cubicBezTo>
                      <a:pt x="28964" y="375728"/>
                      <a:pt x="28131" y="383576"/>
                      <a:pt x="34145" y="388790"/>
                    </a:cubicBezTo>
                    <a:cubicBezTo>
                      <a:pt x="52741" y="404929"/>
                      <a:pt x="86041" y="438037"/>
                      <a:pt x="103408" y="455066"/>
                    </a:cubicBezTo>
                    <a:cubicBezTo>
                      <a:pt x="115860" y="467271"/>
                      <a:pt x="108373" y="453917"/>
                      <a:pt x="98558" y="474040"/>
                    </a:cubicBezTo>
                    <a:cubicBezTo>
                      <a:pt x="96376" y="478511"/>
                      <a:pt x="89013" y="477682"/>
                      <a:pt x="75907" y="498715"/>
                    </a:cubicBezTo>
                    <a:cubicBezTo>
                      <a:pt x="66638" y="513581"/>
                      <a:pt x="55448" y="519911"/>
                      <a:pt x="48297" y="529937"/>
                    </a:cubicBezTo>
                    <a:cubicBezTo>
                      <a:pt x="43397" y="536815"/>
                      <a:pt x="39435" y="544256"/>
                      <a:pt x="32559" y="549534"/>
                    </a:cubicBezTo>
                    <a:cubicBezTo>
                      <a:pt x="29603" y="551800"/>
                      <a:pt x="37653" y="544884"/>
                      <a:pt x="17466" y="571793"/>
                    </a:cubicBezTo>
                    <a:cubicBezTo>
                      <a:pt x="-4119" y="600576"/>
                      <a:pt x="-6171" y="588994"/>
                      <a:pt x="13958" y="631793"/>
                    </a:cubicBezTo>
                    <a:cubicBezTo>
                      <a:pt x="22094" y="635760"/>
                      <a:pt x="25630" y="643895"/>
                      <a:pt x="30653" y="650642"/>
                    </a:cubicBezTo>
                    <a:cubicBezTo>
                      <a:pt x="36787" y="658896"/>
                      <a:pt x="62367" y="678482"/>
                      <a:pt x="67028" y="694947"/>
                    </a:cubicBezTo>
                    <a:cubicBezTo>
                      <a:pt x="68365" y="699678"/>
                      <a:pt x="91336" y="710192"/>
                      <a:pt x="95591" y="724598"/>
                    </a:cubicBezTo>
                    <a:cubicBezTo>
                      <a:pt x="96484" y="727638"/>
                      <a:pt x="96750" y="719888"/>
                      <a:pt x="109797" y="736634"/>
                    </a:cubicBezTo>
                    <a:cubicBezTo>
                      <a:pt x="103078" y="744574"/>
                      <a:pt x="94243" y="750438"/>
                      <a:pt x="87887" y="758763"/>
                    </a:cubicBezTo>
                    <a:cubicBezTo>
                      <a:pt x="87086" y="759814"/>
                      <a:pt x="81640" y="759483"/>
                      <a:pt x="80346" y="761743"/>
                    </a:cubicBezTo>
                    <a:cubicBezTo>
                      <a:pt x="77867" y="766057"/>
                      <a:pt x="54062" y="786933"/>
                      <a:pt x="34449" y="806536"/>
                    </a:cubicBezTo>
                    <a:cubicBezTo>
                      <a:pt x="61793" y="804764"/>
                      <a:pt x="90610" y="803176"/>
                      <a:pt x="120759" y="801751"/>
                    </a:cubicBezTo>
                    <a:cubicBezTo>
                      <a:pt x="126141" y="797095"/>
                      <a:pt x="124327" y="793730"/>
                      <a:pt x="129021" y="791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11409095" y="7021591"/>
                <a:ext cx="177087" cy="865902"/>
              </a:xfrm>
              <a:custGeom>
                <a:avLst/>
                <a:gdLst/>
                <a:ahLst/>
                <a:cxnLst/>
                <a:rect l="l" t="t" r="r" b="b"/>
                <a:pathLst>
                  <a:path w="177087" h="865902" extrusionOk="0">
                    <a:moveTo>
                      <a:pt x="172458" y="794781"/>
                    </a:moveTo>
                    <a:cubicBezTo>
                      <a:pt x="185288" y="777596"/>
                      <a:pt x="160304" y="776420"/>
                      <a:pt x="158350" y="771098"/>
                    </a:cubicBezTo>
                    <a:cubicBezTo>
                      <a:pt x="153450" y="757765"/>
                      <a:pt x="137241" y="755495"/>
                      <a:pt x="133181" y="746498"/>
                    </a:cubicBezTo>
                    <a:cubicBezTo>
                      <a:pt x="123740" y="725557"/>
                      <a:pt x="104932" y="719167"/>
                      <a:pt x="76559" y="681962"/>
                    </a:cubicBezTo>
                    <a:cubicBezTo>
                      <a:pt x="82563" y="671979"/>
                      <a:pt x="86975" y="677469"/>
                      <a:pt x="104082" y="653796"/>
                    </a:cubicBezTo>
                    <a:cubicBezTo>
                      <a:pt x="138373" y="606364"/>
                      <a:pt x="143429" y="615258"/>
                      <a:pt x="156298" y="589791"/>
                    </a:cubicBezTo>
                    <a:cubicBezTo>
                      <a:pt x="164575" y="573380"/>
                      <a:pt x="174434" y="577364"/>
                      <a:pt x="134957" y="536251"/>
                    </a:cubicBezTo>
                    <a:cubicBezTo>
                      <a:pt x="125429" y="526328"/>
                      <a:pt x="115143" y="516665"/>
                      <a:pt x="107163" y="505603"/>
                    </a:cubicBezTo>
                    <a:cubicBezTo>
                      <a:pt x="95908" y="489989"/>
                      <a:pt x="77420" y="481047"/>
                      <a:pt x="69332" y="462864"/>
                    </a:cubicBezTo>
                    <a:cubicBezTo>
                      <a:pt x="68487" y="460962"/>
                      <a:pt x="66603" y="462008"/>
                      <a:pt x="60545" y="457125"/>
                    </a:cubicBezTo>
                    <a:cubicBezTo>
                      <a:pt x="67377" y="448102"/>
                      <a:pt x="121396" y="385056"/>
                      <a:pt x="138600" y="378693"/>
                    </a:cubicBezTo>
                    <a:cubicBezTo>
                      <a:pt x="145064" y="376303"/>
                      <a:pt x="144052" y="366575"/>
                      <a:pt x="151739" y="365252"/>
                    </a:cubicBezTo>
                    <a:cubicBezTo>
                      <a:pt x="152097" y="365193"/>
                      <a:pt x="150857" y="367713"/>
                      <a:pt x="156422" y="339753"/>
                    </a:cubicBezTo>
                    <a:cubicBezTo>
                      <a:pt x="158956" y="336431"/>
                      <a:pt x="156319" y="334957"/>
                      <a:pt x="152541" y="325841"/>
                    </a:cubicBezTo>
                    <a:cubicBezTo>
                      <a:pt x="117758" y="316113"/>
                      <a:pt x="77360" y="237903"/>
                      <a:pt x="70907" y="234473"/>
                    </a:cubicBezTo>
                    <a:cubicBezTo>
                      <a:pt x="63463" y="230522"/>
                      <a:pt x="59316" y="224002"/>
                      <a:pt x="56128" y="217016"/>
                    </a:cubicBezTo>
                    <a:cubicBezTo>
                      <a:pt x="57985" y="215412"/>
                      <a:pt x="59641" y="213390"/>
                      <a:pt x="61271" y="211141"/>
                    </a:cubicBezTo>
                    <a:cubicBezTo>
                      <a:pt x="79493" y="186011"/>
                      <a:pt x="104515" y="178152"/>
                      <a:pt x="123848" y="158539"/>
                    </a:cubicBezTo>
                    <a:cubicBezTo>
                      <a:pt x="150797" y="131197"/>
                      <a:pt x="157971" y="122818"/>
                      <a:pt x="175311" y="112342"/>
                    </a:cubicBezTo>
                    <a:cubicBezTo>
                      <a:pt x="171424" y="106950"/>
                      <a:pt x="178781" y="106793"/>
                      <a:pt x="176713" y="97211"/>
                    </a:cubicBezTo>
                    <a:cubicBezTo>
                      <a:pt x="173459" y="81819"/>
                      <a:pt x="114455" y="27418"/>
                      <a:pt x="91333" y="0"/>
                    </a:cubicBezTo>
                    <a:cubicBezTo>
                      <a:pt x="70139" y="742"/>
                      <a:pt x="48218" y="1496"/>
                      <a:pt x="25654" y="2260"/>
                    </a:cubicBezTo>
                    <a:cubicBezTo>
                      <a:pt x="29568" y="13121"/>
                      <a:pt x="37044" y="22453"/>
                      <a:pt x="40412" y="24079"/>
                    </a:cubicBezTo>
                    <a:cubicBezTo>
                      <a:pt x="64075" y="35525"/>
                      <a:pt x="65640" y="48310"/>
                      <a:pt x="77144" y="59068"/>
                    </a:cubicBezTo>
                    <a:cubicBezTo>
                      <a:pt x="141881" y="119621"/>
                      <a:pt x="115056" y="76671"/>
                      <a:pt x="57292" y="154751"/>
                    </a:cubicBezTo>
                    <a:cubicBezTo>
                      <a:pt x="51694" y="162311"/>
                      <a:pt x="31328" y="170375"/>
                      <a:pt x="25768" y="177963"/>
                    </a:cubicBezTo>
                    <a:cubicBezTo>
                      <a:pt x="20294" y="185436"/>
                      <a:pt x="16305" y="191094"/>
                      <a:pt x="11389" y="193213"/>
                    </a:cubicBezTo>
                    <a:cubicBezTo>
                      <a:pt x="188" y="198058"/>
                      <a:pt x="1779" y="212740"/>
                      <a:pt x="1260" y="213970"/>
                    </a:cubicBezTo>
                    <a:cubicBezTo>
                      <a:pt x="-1886" y="221406"/>
                      <a:pt x="1325" y="227855"/>
                      <a:pt x="5769" y="232543"/>
                    </a:cubicBezTo>
                    <a:cubicBezTo>
                      <a:pt x="16185" y="243545"/>
                      <a:pt x="18340" y="254032"/>
                      <a:pt x="31420" y="262784"/>
                    </a:cubicBezTo>
                    <a:cubicBezTo>
                      <a:pt x="36644" y="266280"/>
                      <a:pt x="49599" y="294559"/>
                      <a:pt x="54033" y="299621"/>
                    </a:cubicBezTo>
                    <a:cubicBezTo>
                      <a:pt x="58705" y="304954"/>
                      <a:pt x="65331" y="308710"/>
                      <a:pt x="69500" y="314341"/>
                    </a:cubicBezTo>
                    <a:cubicBezTo>
                      <a:pt x="93342" y="346560"/>
                      <a:pt x="70485" y="316986"/>
                      <a:pt x="98680" y="343146"/>
                    </a:cubicBezTo>
                    <a:cubicBezTo>
                      <a:pt x="91983" y="350403"/>
                      <a:pt x="86077" y="358370"/>
                      <a:pt x="79786" y="365897"/>
                    </a:cubicBezTo>
                    <a:cubicBezTo>
                      <a:pt x="57801" y="392199"/>
                      <a:pt x="50054" y="391396"/>
                      <a:pt x="47444" y="398762"/>
                    </a:cubicBezTo>
                    <a:cubicBezTo>
                      <a:pt x="42810" y="411866"/>
                      <a:pt x="21789" y="431171"/>
                      <a:pt x="18248" y="447392"/>
                    </a:cubicBezTo>
                    <a:cubicBezTo>
                      <a:pt x="14236" y="453153"/>
                      <a:pt x="8649" y="453391"/>
                      <a:pt x="9873" y="468382"/>
                    </a:cubicBezTo>
                    <a:cubicBezTo>
                      <a:pt x="10831" y="480185"/>
                      <a:pt x="22314" y="496672"/>
                      <a:pt x="26991" y="498932"/>
                    </a:cubicBezTo>
                    <a:cubicBezTo>
                      <a:pt x="55922" y="512925"/>
                      <a:pt x="37299" y="514697"/>
                      <a:pt x="106308" y="572790"/>
                    </a:cubicBezTo>
                    <a:cubicBezTo>
                      <a:pt x="95328" y="582903"/>
                      <a:pt x="96173" y="579597"/>
                      <a:pt x="94024" y="582697"/>
                    </a:cubicBezTo>
                    <a:cubicBezTo>
                      <a:pt x="43985" y="655357"/>
                      <a:pt x="34625" y="653606"/>
                      <a:pt x="20516" y="688379"/>
                    </a:cubicBezTo>
                    <a:cubicBezTo>
                      <a:pt x="13332" y="706090"/>
                      <a:pt x="34256" y="717227"/>
                      <a:pt x="42095" y="724056"/>
                    </a:cubicBezTo>
                    <a:cubicBezTo>
                      <a:pt x="94657" y="769889"/>
                      <a:pt x="106670" y="786153"/>
                      <a:pt x="113692" y="792559"/>
                    </a:cubicBezTo>
                    <a:cubicBezTo>
                      <a:pt x="115397" y="794114"/>
                      <a:pt x="116734" y="791269"/>
                      <a:pt x="99118" y="806428"/>
                    </a:cubicBezTo>
                    <a:cubicBezTo>
                      <a:pt x="68682" y="832599"/>
                      <a:pt x="52977" y="853773"/>
                      <a:pt x="45760" y="864975"/>
                    </a:cubicBezTo>
                    <a:cubicBezTo>
                      <a:pt x="66230" y="865301"/>
                      <a:pt x="86347" y="865610"/>
                      <a:pt x="106102" y="865902"/>
                    </a:cubicBezTo>
                    <a:cubicBezTo>
                      <a:pt x="115982" y="857014"/>
                      <a:pt x="131092" y="842614"/>
                      <a:pt x="159936" y="819500"/>
                    </a:cubicBezTo>
                    <a:cubicBezTo>
                      <a:pt x="167510" y="811376"/>
                      <a:pt x="170704" y="804596"/>
                      <a:pt x="172458" y="794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9785832" y="7067300"/>
                <a:ext cx="182520" cy="803051"/>
              </a:xfrm>
              <a:custGeom>
                <a:avLst/>
                <a:gdLst/>
                <a:ahLst/>
                <a:cxnLst/>
                <a:rect l="l" t="t" r="r" b="b"/>
                <a:pathLst>
                  <a:path w="182520" h="803051" extrusionOk="0">
                    <a:moveTo>
                      <a:pt x="164308" y="729215"/>
                    </a:moveTo>
                    <a:cubicBezTo>
                      <a:pt x="156463" y="708491"/>
                      <a:pt x="139237" y="709163"/>
                      <a:pt x="134500" y="695765"/>
                    </a:cubicBezTo>
                    <a:cubicBezTo>
                      <a:pt x="133731" y="693587"/>
                      <a:pt x="130981" y="691554"/>
                      <a:pt x="128669" y="690611"/>
                    </a:cubicBezTo>
                    <a:cubicBezTo>
                      <a:pt x="122649" y="688162"/>
                      <a:pt x="101254" y="657899"/>
                      <a:pt x="82566" y="646545"/>
                    </a:cubicBezTo>
                    <a:cubicBezTo>
                      <a:pt x="79957" y="644962"/>
                      <a:pt x="83795" y="645932"/>
                      <a:pt x="59125" y="623192"/>
                    </a:cubicBezTo>
                    <a:cubicBezTo>
                      <a:pt x="135290" y="534045"/>
                      <a:pt x="162364" y="514947"/>
                      <a:pt x="167345" y="499246"/>
                    </a:cubicBezTo>
                    <a:cubicBezTo>
                      <a:pt x="206843" y="486976"/>
                      <a:pt x="145858" y="445684"/>
                      <a:pt x="123575" y="414771"/>
                    </a:cubicBezTo>
                    <a:cubicBezTo>
                      <a:pt x="112314" y="399157"/>
                      <a:pt x="93832" y="390215"/>
                      <a:pt x="85744" y="372032"/>
                    </a:cubicBezTo>
                    <a:cubicBezTo>
                      <a:pt x="84883" y="370087"/>
                      <a:pt x="82902" y="371198"/>
                      <a:pt x="76649" y="366055"/>
                    </a:cubicBezTo>
                    <a:cubicBezTo>
                      <a:pt x="110528" y="319343"/>
                      <a:pt x="126520" y="319083"/>
                      <a:pt x="123878" y="305995"/>
                    </a:cubicBezTo>
                    <a:cubicBezTo>
                      <a:pt x="154509" y="280295"/>
                      <a:pt x="140016" y="281899"/>
                      <a:pt x="148689" y="278350"/>
                    </a:cubicBezTo>
                    <a:cubicBezTo>
                      <a:pt x="149447" y="278041"/>
                      <a:pt x="148705" y="273548"/>
                      <a:pt x="148283" y="271055"/>
                    </a:cubicBezTo>
                    <a:cubicBezTo>
                      <a:pt x="148056" y="269705"/>
                      <a:pt x="146545" y="268518"/>
                      <a:pt x="146459" y="267201"/>
                    </a:cubicBezTo>
                    <a:cubicBezTo>
                      <a:pt x="146042" y="260790"/>
                      <a:pt x="145798" y="258693"/>
                      <a:pt x="143254" y="257387"/>
                    </a:cubicBezTo>
                    <a:cubicBezTo>
                      <a:pt x="142989" y="238770"/>
                      <a:pt x="135891" y="241334"/>
                      <a:pt x="127722" y="227828"/>
                    </a:cubicBezTo>
                    <a:cubicBezTo>
                      <a:pt x="121929" y="218257"/>
                      <a:pt x="113219" y="210561"/>
                      <a:pt x="109624" y="199560"/>
                    </a:cubicBezTo>
                    <a:cubicBezTo>
                      <a:pt x="109185" y="198226"/>
                      <a:pt x="107718" y="197256"/>
                      <a:pt x="106841" y="196032"/>
                    </a:cubicBezTo>
                    <a:cubicBezTo>
                      <a:pt x="100079" y="186694"/>
                      <a:pt x="104286" y="170354"/>
                      <a:pt x="100642" y="167172"/>
                    </a:cubicBezTo>
                    <a:cubicBezTo>
                      <a:pt x="100859" y="166869"/>
                      <a:pt x="101206" y="166592"/>
                      <a:pt x="101319" y="166273"/>
                    </a:cubicBezTo>
                    <a:cubicBezTo>
                      <a:pt x="107545" y="149407"/>
                      <a:pt x="122411" y="138882"/>
                      <a:pt x="131809" y="124363"/>
                    </a:cubicBezTo>
                    <a:cubicBezTo>
                      <a:pt x="141105" y="109996"/>
                      <a:pt x="232504" y="86318"/>
                      <a:pt x="144753" y="19819"/>
                    </a:cubicBezTo>
                    <a:cubicBezTo>
                      <a:pt x="134170" y="11798"/>
                      <a:pt x="126645" y="5279"/>
                      <a:pt x="121058" y="0"/>
                    </a:cubicBezTo>
                    <a:cubicBezTo>
                      <a:pt x="94492" y="683"/>
                      <a:pt x="68750" y="1344"/>
                      <a:pt x="43928" y="1978"/>
                    </a:cubicBezTo>
                    <a:cubicBezTo>
                      <a:pt x="54480" y="10915"/>
                      <a:pt x="65957" y="20378"/>
                      <a:pt x="71674" y="29152"/>
                    </a:cubicBezTo>
                    <a:cubicBezTo>
                      <a:pt x="81922" y="44874"/>
                      <a:pt x="101043" y="49091"/>
                      <a:pt x="116109" y="67073"/>
                    </a:cubicBezTo>
                    <a:cubicBezTo>
                      <a:pt x="119125" y="70677"/>
                      <a:pt x="120137" y="69907"/>
                      <a:pt x="124484" y="72471"/>
                    </a:cubicBezTo>
                    <a:cubicBezTo>
                      <a:pt x="124273" y="72828"/>
                      <a:pt x="63964" y="134807"/>
                      <a:pt x="52699" y="135067"/>
                    </a:cubicBezTo>
                    <a:cubicBezTo>
                      <a:pt x="46624" y="153829"/>
                      <a:pt x="44713" y="157623"/>
                      <a:pt x="46316" y="161829"/>
                    </a:cubicBezTo>
                    <a:cubicBezTo>
                      <a:pt x="73937" y="234343"/>
                      <a:pt x="30854" y="142725"/>
                      <a:pt x="102499" y="262112"/>
                    </a:cubicBezTo>
                    <a:cubicBezTo>
                      <a:pt x="103739" y="264188"/>
                      <a:pt x="103912" y="261879"/>
                      <a:pt x="99013" y="265467"/>
                    </a:cubicBezTo>
                    <a:cubicBezTo>
                      <a:pt x="69535" y="287064"/>
                      <a:pt x="84401" y="285254"/>
                      <a:pt x="75350" y="292592"/>
                    </a:cubicBezTo>
                    <a:cubicBezTo>
                      <a:pt x="58876" y="305941"/>
                      <a:pt x="33832" y="342111"/>
                      <a:pt x="33144" y="344392"/>
                    </a:cubicBezTo>
                    <a:cubicBezTo>
                      <a:pt x="24715" y="346685"/>
                      <a:pt x="27108" y="355600"/>
                      <a:pt x="23340" y="360852"/>
                    </a:cubicBezTo>
                    <a:cubicBezTo>
                      <a:pt x="17109" y="369512"/>
                      <a:pt x="22187" y="397835"/>
                      <a:pt x="43382" y="408089"/>
                    </a:cubicBezTo>
                    <a:cubicBezTo>
                      <a:pt x="67023" y="419524"/>
                      <a:pt x="68620" y="432331"/>
                      <a:pt x="80114" y="443078"/>
                    </a:cubicBezTo>
                    <a:cubicBezTo>
                      <a:pt x="131788" y="491409"/>
                      <a:pt x="115514" y="470235"/>
                      <a:pt x="105038" y="488141"/>
                    </a:cubicBezTo>
                    <a:cubicBezTo>
                      <a:pt x="99224" y="498086"/>
                      <a:pt x="89804" y="505202"/>
                      <a:pt x="83827" y="515055"/>
                    </a:cubicBezTo>
                    <a:cubicBezTo>
                      <a:pt x="83156" y="516171"/>
                      <a:pt x="77683" y="516475"/>
                      <a:pt x="76643" y="518827"/>
                    </a:cubicBezTo>
                    <a:cubicBezTo>
                      <a:pt x="76486" y="519190"/>
                      <a:pt x="12691" y="597709"/>
                      <a:pt x="10401" y="599487"/>
                    </a:cubicBezTo>
                    <a:cubicBezTo>
                      <a:pt x="-1931" y="609025"/>
                      <a:pt x="3228" y="621875"/>
                      <a:pt x="1073" y="626248"/>
                    </a:cubicBezTo>
                    <a:cubicBezTo>
                      <a:pt x="-2408" y="633310"/>
                      <a:pt x="2946" y="635294"/>
                      <a:pt x="11825" y="641765"/>
                    </a:cubicBezTo>
                    <a:cubicBezTo>
                      <a:pt x="39516" y="685013"/>
                      <a:pt x="129454" y="749289"/>
                      <a:pt x="113034" y="756508"/>
                    </a:cubicBezTo>
                    <a:cubicBezTo>
                      <a:pt x="112753" y="756633"/>
                      <a:pt x="84602" y="788722"/>
                      <a:pt x="72069" y="803051"/>
                    </a:cubicBezTo>
                    <a:cubicBezTo>
                      <a:pt x="94714" y="802753"/>
                      <a:pt x="117679" y="802504"/>
                      <a:pt x="140942" y="802293"/>
                    </a:cubicBezTo>
                    <a:cubicBezTo>
                      <a:pt x="153475" y="788229"/>
                      <a:pt x="172423" y="767342"/>
                      <a:pt x="172569" y="767244"/>
                    </a:cubicBezTo>
                    <a:cubicBezTo>
                      <a:pt x="189422" y="755505"/>
                      <a:pt x="182287" y="733426"/>
                      <a:pt x="164308" y="729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>
                <a:off x="10624955" y="7046483"/>
                <a:ext cx="176711" cy="828024"/>
              </a:xfrm>
              <a:custGeom>
                <a:avLst/>
                <a:gdLst/>
                <a:ahLst/>
                <a:cxnLst/>
                <a:rect l="l" t="t" r="r" b="b"/>
                <a:pathLst>
                  <a:path w="176711" h="828024" extrusionOk="0">
                    <a:moveTo>
                      <a:pt x="157794" y="800949"/>
                    </a:moveTo>
                    <a:cubicBezTo>
                      <a:pt x="164772" y="792846"/>
                      <a:pt x="184489" y="781248"/>
                      <a:pt x="173396" y="752649"/>
                    </a:cubicBezTo>
                    <a:cubicBezTo>
                      <a:pt x="175610" y="746379"/>
                      <a:pt x="158476" y="734938"/>
                      <a:pt x="151676" y="732678"/>
                    </a:cubicBezTo>
                    <a:cubicBezTo>
                      <a:pt x="145737" y="730711"/>
                      <a:pt x="111853" y="694606"/>
                      <a:pt x="107262" y="689582"/>
                    </a:cubicBezTo>
                    <a:cubicBezTo>
                      <a:pt x="105172" y="687295"/>
                      <a:pt x="104523" y="683658"/>
                      <a:pt x="102379" y="681441"/>
                    </a:cubicBezTo>
                    <a:cubicBezTo>
                      <a:pt x="41437" y="618553"/>
                      <a:pt x="58425" y="637055"/>
                      <a:pt x="65398" y="622487"/>
                    </a:cubicBezTo>
                    <a:cubicBezTo>
                      <a:pt x="71353" y="610049"/>
                      <a:pt x="116801" y="559555"/>
                      <a:pt x="131678" y="548667"/>
                    </a:cubicBezTo>
                    <a:cubicBezTo>
                      <a:pt x="148477" y="536365"/>
                      <a:pt x="149982" y="520377"/>
                      <a:pt x="171539" y="504232"/>
                    </a:cubicBezTo>
                    <a:cubicBezTo>
                      <a:pt x="176119" y="465368"/>
                      <a:pt x="144162" y="464599"/>
                      <a:pt x="138488" y="448551"/>
                    </a:cubicBezTo>
                    <a:cubicBezTo>
                      <a:pt x="137720" y="446373"/>
                      <a:pt x="134969" y="444340"/>
                      <a:pt x="132658" y="443397"/>
                    </a:cubicBezTo>
                    <a:cubicBezTo>
                      <a:pt x="126638" y="440948"/>
                      <a:pt x="105243" y="410685"/>
                      <a:pt x="86555" y="399331"/>
                    </a:cubicBezTo>
                    <a:cubicBezTo>
                      <a:pt x="84156" y="397873"/>
                      <a:pt x="86246" y="396924"/>
                      <a:pt x="63741" y="376552"/>
                    </a:cubicBezTo>
                    <a:cubicBezTo>
                      <a:pt x="70784" y="362423"/>
                      <a:pt x="69685" y="364190"/>
                      <a:pt x="108984" y="321701"/>
                    </a:cubicBezTo>
                    <a:cubicBezTo>
                      <a:pt x="181701" y="243084"/>
                      <a:pt x="165709" y="255788"/>
                      <a:pt x="127905" y="204795"/>
                    </a:cubicBezTo>
                    <a:cubicBezTo>
                      <a:pt x="122491" y="197489"/>
                      <a:pt x="100863" y="190352"/>
                      <a:pt x="95038" y="183377"/>
                    </a:cubicBezTo>
                    <a:cubicBezTo>
                      <a:pt x="66313" y="148963"/>
                      <a:pt x="85461" y="159075"/>
                      <a:pt x="87475" y="143456"/>
                    </a:cubicBezTo>
                    <a:cubicBezTo>
                      <a:pt x="173180" y="64097"/>
                      <a:pt x="150702" y="85055"/>
                      <a:pt x="113385" y="50613"/>
                    </a:cubicBezTo>
                    <a:cubicBezTo>
                      <a:pt x="84449" y="23938"/>
                      <a:pt x="68635" y="8736"/>
                      <a:pt x="60125" y="0"/>
                    </a:cubicBezTo>
                    <a:cubicBezTo>
                      <a:pt x="40089" y="558"/>
                      <a:pt x="20036" y="1116"/>
                      <a:pt x="0" y="1675"/>
                    </a:cubicBezTo>
                    <a:cubicBezTo>
                      <a:pt x="12603" y="22470"/>
                      <a:pt x="34832" y="40121"/>
                      <a:pt x="83485" y="79700"/>
                    </a:cubicBezTo>
                    <a:cubicBezTo>
                      <a:pt x="77876" y="84269"/>
                      <a:pt x="71791" y="98035"/>
                      <a:pt x="59042" y="104430"/>
                    </a:cubicBezTo>
                    <a:cubicBezTo>
                      <a:pt x="57071" y="105422"/>
                      <a:pt x="42731" y="131593"/>
                      <a:pt x="42368" y="131663"/>
                    </a:cubicBezTo>
                    <a:cubicBezTo>
                      <a:pt x="34626" y="133295"/>
                      <a:pt x="37436" y="140893"/>
                      <a:pt x="31232" y="149223"/>
                    </a:cubicBezTo>
                    <a:cubicBezTo>
                      <a:pt x="-4158" y="196742"/>
                      <a:pt x="70968" y="217759"/>
                      <a:pt x="79858" y="227682"/>
                    </a:cubicBezTo>
                    <a:cubicBezTo>
                      <a:pt x="89408" y="238353"/>
                      <a:pt x="88671" y="238115"/>
                      <a:pt x="102081" y="250271"/>
                    </a:cubicBezTo>
                    <a:cubicBezTo>
                      <a:pt x="99921" y="260828"/>
                      <a:pt x="94881" y="253289"/>
                      <a:pt x="94431" y="260069"/>
                    </a:cubicBezTo>
                    <a:cubicBezTo>
                      <a:pt x="94204" y="263597"/>
                      <a:pt x="92331" y="265619"/>
                      <a:pt x="89343" y="266865"/>
                    </a:cubicBezTo>
                    <a:cubicBezTo>
                      <a:pt x="80280" y="270632"/>
                      <a:pt x="79094" y="283227"/>
                      <a:pt x="68603" y="285400"/>
                    </a:cubicBezTo>
                    <a:cubicBezTo>
                      <a:pt x="68245" y="285471"/>
                      <a:pt x="53959" y="305691"/>
                      <a:pt x="44160" y="314298"/>
                    </a:cubicBezTo>
                    <a:cubicBezTo>
                      <a:pt x="35119" y="322237"/>
                      <a:pt x="18753" y="346815"/>
                      <a:pt x="16301" y="351080"/>
                    </a:cubicBezTo>
                    <a:cubicBezTo>
                      <a:pt x="5284" y="358104"/>
                      <a:pt x="2837" y="372509"/>
                      <a:pt x="8375" y="382086"/>
                    </a:cubicBezTo>
                    <a:cubicBezTo>
                      <a:pt x="14693" y="393001"/>
                      <a:pt x="9820" y="386389"/>
                      <a:pt x="14060" y="398122"/>
                    </a:cubicBezTo>
                    <a:cubicBezTo>
                      <a:pt x="29580" y="406831"/>
                      <a:pt x="28725" y="414657"/>
                      <a:pt x="34751" y="419882"/>
                    </a:cubicBezTo>
                    <a:cubicBezTo>
                      <a:pt x="45313" y="429041"/>
                      <a:pt x="71770" y="454350"/>
                      <a:pt x="72105" y="454708"/>
                    </a:cubicBezTo>
                    <a:cubicBezTo>
                      <a:pt x="124191" y="510622"/>
                      <a:pt x="111566" y="479698"/>
                      <a:pt x="99158" y="505126"/>
                    </a:cubicBezTo>
                    <a:cubicBezTo>
                      <a:pt x="96976" y="509597"/>
                      <a:pt x="89613" y="508768"/>
                      <a:pt x="76507" y="529802"/>
                    </a:cubicBezTo>
                    <a:cubicBezTo>
                      <a:pt x="67244" y="544673"/>
                      <a:pt x="56064" y="550965"/>
                      <a:pt x="48897" y="561024"/>
                    </a:cubicBezTo>
                    <a:cubicBezTo>
                      <a:pt x="43997" y="567901"/>
                      <a:pt x="40034" y="575342"/>
                      <a:pt x="33159" y="580621"/>
                    </a:cubicBezTo>
                    <a:cubicBezTo>
                      <a:pt x="32802" y="580897"/>
                      <a:pt x="16052" y="610131"/>
                      <a:pt x="9875" y="610434"/>
                    </a:cubicBezTo>
                    <a:cubicBezTo>
                      <a:pt x="-2420" y="631966"/>
                      <a:pt x="-4022" y="623365"/>
                      <a:pt x="14557" y="662885"/>
                    </a:cubicBezTo>
                    <a:cubicBezTo>
                      <a:pt x="22716" y="666863"/>
                      <a:pt x="26257" y="674998"/>
                      <a:pt x="31275" y="681745"/>
                    </a:cubicBezTo>
                    <a:cubicBezTo>
                      <a:pt x="37409" y="689999"/>
                      <a:pt x="62989" y="709585"/>
                      <a:pt x="67650" y="726050"/>
                    </a:cubicBezTo>
                    <a:cubicBezTo>
                      <a:pt x="68982" y="730749"/>
                      <a:pt x="92001" y="741436"/>
                      <a:pt x="96213" y="755695"/>
                    </a:cubicBezTo>
                    <a:cubicBezTo>
                      <a:pt x="97111" y="758735"/>
                      <a:pt x="97371" y="750985"/>
                      <a:pt x="110418" y="767732"/>
                    </a:cubicBezTo>
                    <a:cubicBezTo>
                      <a:pt x="103694" y="775661"/>
                      <a:pt x="94859" y="781525"/>
                      <a:pt x="88503" y="789849"/>
                    </a:cubicBezTo>
                    <a:cubicBezTo>
                      <a:pt x="87702" y="790901"/>
                      <a:pt x="82256" y="790570"/>
                      <a:pt x="80962" y="792830"/>
                    </a:cubicBezTo>
                    <a:cubicBezTo>
                      <a:pt x="79609" y="795188"/>
                      <a:pt x="61614" y="812048"/>
                      <a:pt x="46157" y="826860"/>
                    </a:cubicBezTo>
                    <a:cubicBezTo>
                      <a:pt x="72603" y="827234"/>
                      <a:pt x="99017" y="827624"/>
                      <a:pt x="125360" y="828025"/>
                    </a:cubicBezTo>
                    <a:cubicBezTo>
                      <a:pt x="125804" y="827158"/>
                      <a:pt x="126199" y="826204"/>
                      <a:pt x="126502" y="825098"/>
                    </a:cubicBezTo>
                    <a:cubicBezTo>
                      <a:pt x="127363" y="822042"/>
                      <a:pt x="141276" y="820139"/>
                      <a:pt x="157794" y="8009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>
                <a:off x="11000367" y="7034777"/>
                <a:ext cx="182422" cy="846180"/>
              </a:xfrm>
              <a:custGeom>
                <a:avLst/>
                <a:gdLst/>
                <a:ahLst/>
                <a:cxnLst/>
                <a:rect l="l" t="t" r="r" b="b"/>
                <a:pathLst>
                  <a:path w="182422" h="846180" extrusionOk="0">
                    <a:moveTo>
                      <a:pt x="136542" y="839254"/>
                    </a:moveTo>
                    <a:cubicBezTo>
                      <a:pt x="148002" y="828496"/>
                      <a:pt x="170112" y="801442"/>
                      <a:pt x="172510" y="799772"/>
                    </a:cubicBezTo>
                    <a:cubicBezTo>
                      <a:pt x="189358" y="788028"/>
                      <a:pt x="182223" y="765943"/>
                      <a:pt x="164244" y="761738"/>
                    </a:cubicBezTo>
                    <a:cubicBezTo>
                      <a:pt x="156399" y="741013"/>
                      <a:pt x="139173" y="741680"/>
                      <a:pt x="134436" y="728288"/>
                    </a:cubicBezTo>
                    <a:cubicBezTo>
                      <a:pt x="133667" y="726110"/>
                      <a:pt x="130917" y="724077"/>
                      <a:pt x="128605" y="723134"/>
                    </a:cubicBezTo>
                    <a:cubicBezTo>
                      <a:pt x="122585" y="720685"/>
                      <a:pt x="101190" y="690422"/>
                      <a:pt x="82502" y="679068"/>
                    </a:cubicBezTo>
                    <a:cubicBezTo>
                      <a:pt x="80981" y="678141"/>
                      <a:pt x="79952" y="676396"/>
                      <a:pt x="78734" y="674992"/>
                    </a:cubicBezTo>
                    <a:cubicBezTo>
                      <a:pt x="50507" y="642410"/>
                      <a:pt x="57691" y="665622"/>
                      <a:pt x="68626" y="645813"/>
                    </a:cubicBezTo>
                    <a:cubicBezTo>
                      <a:pt x="76233" y="632031"/>
                      <a:pt x="124242" y="585114"/>
                      <a:pt x="125330" y="578551"/>
                    </a:cubicBezTo>
                    <a:cubicBezTo>
                      <a:pt x="125849" y="575397"/>
                      <a:pt x="139541" y="571933"/>
                      <a:pt x="153849" y="551166"/>
                    </a:cubicBezTo>
                    <a:cubicBezTo>
                      <a:pt x="162273" y="538945"/>
                      <a:pt x="164487" y="540581"/>
                      <a:pt x="167281" y="531764"/>
                    </a:cubicBezTo>
                    <a:cubicBezTo>
                      <a:pt x="179548" y="527954"/>
                      <a:pt x="185888" y="516041"/>
                      <a:pt x="171888" y="500249"/>
                    </a:cubicBezTo>
                    <a:cubicBezTo>
                      <a:pt x="161780" y="488851"/>
                      <a:pt x="89561" y="413292"/>
                      <a:pt x="85680" y="404550"/>
                    </a:cubicBezTo>
                    <a:cubicBezTo>
                      <a:pt x="84813" y="402604"/>
                      <a:pt x="82837" y="403715"/>
                      <a:pt x="76585" y="398572"/>
                    </a:cubicBezTo>
                    <a:cubicBezTo>
                      <a:pt x="110236" y="352175"/>
                      <a:pt x="126445" y="351535"/>
                      <a:pt x="123814" y="338512"/>
                    </a:cubicBezTo>
                    <a:cubicBezTo>
                      <a:pt x="154439" y="312813"/>
                      <a:pt x="139914" y="314433"/>
                      <a:pt x="148620" y="310867"/>
                    </a:cubicBezTo>
                    <a:cubicBezTo>
                      <a:pt x="149378" y="310558"/>
                      <a:pt x="148636" y="306065"/>
                      <a:pt x="148214" y="303572"/>
                    </a:cubicBezTo>
                    <a:cubicBezTo>
                      <a:pt x="141316" y="262698"/>
                      <a:pt x="116949" y="254698"/>
                      <a:pt x="109549" y="232077"/>
                    </a:cubicBezTo>
                    <a:cubicBezTo>
                      <a:pt x="109110" y="230744"/>
                      <a:pt x="107643" y="229774"/>
                      <a:pt x="106766" y="228549"/>
                    </a:cubicBezTo>
                    <a:cubicBezTo>
                      <a:pt x="100026" y="219244"/>
                      <a:pt x="104195" y="202849"/>
                      <a:pt x="100567" y="199690"/>
                    </a:cubicBezTo>
                    <a:cubicBezTo>
                      <a:pt x="100784" y="199386"/>
                      <a:pt x="101130" y="199110"/>
                      <a:pt x="101244" y="198790"/>
                    </a:cubicBezTo>
                    <a:cubicBezTo>
                      <a:pt x="107470" y="181924"/>
                      <a:pt x="122336" y="171400"/>
                      <a:pt x="131734" y="156881"/>
                    </a:cubicBezTo>
                    <a:cubicBezTo>
                      <a:pt x="141955" y="141082"/>
                      <a:pt x="231942" y="118467"/>
                      <a:pt x="144678" y="52337"/>
                    </a:cubicBezTo>
                    <a:cubicBezTo>
                      <a:pt x="103112" y="20838"/>
                      <a:pt x="110280" y="17695"/>
                      <a:pt x="89323" y="0"/>
                    </a:cubicBezTo>
                    <a:cubicBezTo>
                      <a:pt x="65524" y="715"/>
                      <a:pt x="41460" y="1436"/>
                      <a:pt x="17180" y="2152"/>
                    </a:cubicBezTo>
                    <a:cubicBezTo>
                      <a:pt x="19437" y="11191"/>
                      <a:pt x="25788" y="17429"/>
                      <a:pt x="31174" y="24079"/>
                    </a:cubicBezTo>
                    <a:cubicBezTo>
                      <a:pt x="38829" y="24805"/>
                      <a:pt x="78333" y="70606"/>
                      <a:pt x="86979" y="76367"/>
                    </a:cubicBezTo>
                    <a:cubicBezTo>
                      <a:pt x="122834" y="100300"/>
                      <a:pt x="113284" y="100371"/>
                      <a:pt x="120441" y="103026"/>
                    </a:cubicBezTo>
                    <a:cubicBezTo>
                      <a:pt x="128129" y="105877"/>
                      <a:pt x="124474" y="103888"/>
                      <a:pt x="96561" y="131658"/>
                    </a:cubicBezTo>
                    <a:cubicBezTo>
                      <a:pt x="91126" y="137067"/>
                      <a:pt x="63278" y="167346"/>
                      <a:pt x="52634" y="167590"/>
                    </a:cubicBezTo>
                    <a:cubicBezTo>
                      <a:pt x="46560" y="186352"/>
                      <a:pt x="44649" y="190146"/>
                      <a:pt x="46252" y="194351"/>
                    </a:cubicBezTo>
                    <a:cubicBezTo>
                      <a:pt x="52055" y="209597"/>
                      <a:pt x="49624" y="219558"/>
                      <a:pt x="61746" y="231232"/>
                    </a:cubicBezTo>
                    <a:cubicBezTo>
                      <a:pt x="70402" y="239567"/>
                      <a:pt x="101201" y="293183"/>
                      <a:pt x="103166" y="295627"/>
                    </a:cubicBezTo>
                    <a:cubicBezTo>
                      <a:pt x="92831" y="300678"/>
                      <a:pt x="80114" y="309290"/>
                      <a:pt x="78669" y="320752"/>
                    </a:cubicBezTo>
                    <a:cubicBezTo>
                      <a:pt x="78073" y="325473"/>
                      <a:pt x="66039" y="327998"/>
                      <a:pt x="45580" y="359714"/>
                    </a:cubicBezTo>
                    <a:cubicBezTo>
                      <a:pt x="41736" y="365670"/>
                      <a:pt x="35240" y="369718"/>
                      <a:pt x="33085" y="376921"/>
                    </a:cubicBezTo>
                    <a:cubicBezTo>
                      <a:pt x="24656" y="379213"/>
                      <a:pt x="27049" y="388128"/>
                      <a:pt x="23281" y="393380"/>
                    </a:cubicBezTo>
                    <a:cubicBezTo>
                      <a:pt x="15827" y="403742"/>
                      <a:pt x="25084" y="422857"/>
                      <a:pt x="32187" y="433409"/>
                    </a:cubicBezTo>
                    <a:cubicBezTo>
                      <a:pt x="36074" y="439192"/>
                      <a:pt x="57355" y="442476"/>
                      <a:pt x="72059" y="466208"/>
                    </a:cubicBezTo>
                    <a:cubicBezTo>
                      <a:pt x="76763" y="473807"/>
                      <a:pt x="110106" y="503462"/>
                      <a:pt x="116614" y="509234"/>
                    </a:cubicBezTo>
                    <a:cubicBezTo>
                      <a:pt x="102830" y="522480"/>
                      <a:pt x="85523" y="544689"/>
                      <a:pt x="83769" y="547583"/>
                    </a:cubicBezTo>
                    <a:cubicBezTo>
                      <a:pt x="83092" y="548700"/>
                      <a:pt x="77624" y="549003"/>
                      <a:pt x="76585" y="551355"/>
                    </a:cubicBezTo>
                    <a:cubicBezTo>
                      <a:pt x="73358" y="558704"/>
                      <a:pt x="31992" y="600879"/>
                      <a:pt x="15545" y="629029"/>
                    </a:cubicBezTo>
                    <a:cubicBezTo>
                      <a:pt x="3981" y="633998"/>
                      <a:pt x="-231" y="646285"/>
                      <a:pt x="2200" y="656251"/>
                    </a:cubicBezTo>
                    <a:cubicBezTo>
                      <a:pt x="-382" y="661692"/>
                      <a:pt x="-1844" y="664787"/>
                      <a:pt x="4544" y="669155"/>
                    </a:cubicBezTo>
                    <a:cubicBezTo>
                      <a:pt x="16828" y="677550"/>
                      <a:pt x="26957" y="696372"/>
                      <a:pt x="30687" y="699608"/>
                    </a:cubicBezTo>
                    <a:cubicBezTo>
                      <a:pt x="49137" y="715606"/>
                      <a:pt x="117946" y="783232"/>
                      <a:pt x="118979" y="785264"/>
                    </a:cubicBezTo>
                    <a:cubicBezTo>
                      <a:pt x="103345" y="797854"/>
                      <a:pt x="92534" y="813858"/>
                      <a:pt x="64263" y="845004"/>
                    </a:cubicBezTo>
                    <a:cubicBezTo>
                      <a:pt x="86383" y="845394"/>
                      <a:pt x="108341" y="845790"/>
                      <a:pt x="130121" y="846180"/>
                    </a:cubicBezTo>
                    <a:cubicBezTo>
                      <a:pt x="131723" y="844137"/>
                      <a:pt x="133775" y="841845"/>
                      <a:pt x="136542" y="839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>
                <a:off x="11579974" y="7014708"/>
                <a:ext cx="177148" cy="874931"/>
              </a:xfrm>
              <a:custGeom>
                <a:avLst/>
                <a:gdLst/>
                <a:ahLst/>
                <a:cxnLst/>
                <a:rect l="l" t="t" r="r" b="b"/>
                <a:pathLst>
                  <a:path w="177148" h="874931" extrusionOk="0">
                    <a:moveTo>
                      <a:pt x="167493" y="808774"/>
                    </a:moveTo>
                    <a:cubicBezTo>
                      <a:pt x="183848" y="797377"/>
                      <a:pt x="176924" y="775937"/>
                      <a:pt x="159470" y="771851"/>
                    </a:cubicBezTo>
                    <a:cubicBezTo>
                      <a:pt x="151836" y="751679"/>
                      <a:pt x="135065" y="752183"/>
                      <a:pt x="130528" y="739371"/>
                    </a:cubicBezTo>
                    <a:cubicBezTo>
                      <a:pt x="129781" y="737258"/>
                      <a:pt x="127112" y="735280"/>
                      <a:pt x="124871" y="734364"/>
                    </a:cubicBezTo>
                    <a:cubicBezTo>
                      <a:pt x="119029" y="731984"/>
                      <a:pt x="98257" y="702605"/>
                      <a:pt x="80110" y="691581"/>
                    </a:cubicBezTo>
                    <a:cubicBezTo>
                      <a:pt x="78107" y="690367"/>
                      <a:pt x="73419" y="683327"/>
                      <a:pt x="69521" y="679626"/>
                    </a:cubicBezTo>
                    <a:cubicBezTo>
                      <a:pt x="55862" y="666641"/>
                      <a:pt x="55900" y="670575"/>
                      <a:pt x="59792" y="666353"/>
                    </a:cubicBezTo>
                    <a:cubicBezTo>
                      <a:pt x="60117" y="666001"/>
                      <a:pt x="110551" y="607578"/>
                      <a:pt x="112814" y="606001"/>
                    </a:cubicBezTo>
                    <a:cubicBezTo>
                      <a:pt x="123658" y="598435"/>
                      <a:pt x="119132" y="594511"/>
                      <a:pt x="124470" y="591260"/>
                    </a:cubicBezTo>
                    <a:cubicBezTo>
                      <a:pt x="142574" y="580236"/>
                      <a:pt x="155545" y="559512"/>
                      <a:pt x="160823" y="551507"/>
                    </a:cubicBezTo>
                    <a:cubicBezTo>
                      <a:pt x="152930" y="543454"/>
                      <a:pt x="144966" y="535465"/>
                      <a:pt x="136976" y="527498"/>
                    </a:cubicBezTo>
                    <a:cubicBezTo>
                      <a:pt x="145302" y="521450"/>
                      <a:pt x="153044" y="515928"/>
                      <a:pt x="160249" y="510811"/>
                    </a:cubicBezTo>
                    <a:cubicBezTo>
                      <a:pt x="146277" y="495951"/>
                      <a:pt x="86341" y="432108"/>
                      <a:pt x="83201" y="425057"/>
                    </a:cubicBezTo>
                    <a:cubicBezTo>
                      <a:pt x="82362" y="423166"/>
                      <a:pt x="80440" y="424245"/>
                      <a:pt x="74371" y="419253"/>
                    </a:cubicBezTo>
                    <a:cubicBezTo>
                      <a:pt x="107249" y="373913"/>
                      <a:pt x="122792" y="373642"/>
                      <a:pt x="120226" y="360944"/>
                    </a:cubicBezTo>
                    <a:cubicBezTo>
                      <a:pt x="149963" y="335992"/>
                      <a:pt x="135893" y="337553"/>
                      <a:pt x="144311" y="334101"/>
                    </a:cubicBezTo>
                    <a:cubicBezTo>
                      <a:pt x="145048" y="333803"/>
                      <a:pt x="144328" y="329440"/>
                      <a:pt x="143922" y="327023"/>
                    </a:cubicBezTo>
                    <a:cubicBezTo>
                      <a:pt x="143700" y="325711"/>
                      <a:pt x="142232" y="324562"/>
                      <a:pt x="142146" y="323283"/>
                    </a:cubicBezTo>
                    <a:cubicBezTo>
                      <a:pt x="141745" y="317056"/>
                      <a:pt x="141502" y="315018"/>
                      <a:pt x="139033" y="313750"/>
                    </a:cubicBezTo>
                    <a:cubicBezTo>
                      <a:pt x="138784" y="295670"/>
                      <a:pt x="131887" y="298163"/>
                      <a:pt x="123950" y="285054"/>
                    </a:cubicBezTo>
                    <a:cubicBezTo>
                      <a:pt x="118326" y="275759"/>
                      <a:pt x="109869" y="268291"/>
                      <a:pt x="106377" y="257609"/>
                    </a:cubicBezTo>
                    <a:cubicBezTo>
                      <a:pt x="105955" y="256313"/>
                      <a:pt x="104526" y="255370"/>
                      <a:pt x="103671" y="254184"/>
                    </a:cubicBezTo>
                    <a:cubicBezTo>
                      <a:pt x="97125" y="245149"/>
                      <a:pt x="101175" y="229232"/>
                      <a:pt x="97651" y="226164"/>
                    </a:cubicBezTo>
                    <a:cubicBezTo>
                      <a:pt x="97862" y="225872"/>
                      <a:pt x="98197" y="225601"/>
                      <a:pt x="98311" y="225292"/>
                    </a:cubicBezTo>
                    <a:cubicBezTo>
                      <a:pt x="104358" y="208919"/>
                      <a:pt x="118791" y="198698"/>
                      <a:pt x="127913" y="184602"/>
                    </a:cubicBezTo>
                    <a:cubicBezTo>
                      <a:pt x="136932" y="170663"/>
                      <a:pt x="225680" y="147662"/>
                      <a:pt x="140484" y="83098"/>
                    </a:cubicBezTo>
                    <a:cubicBezTo>
                      <a:pt x="96876" y="50055"/>
                      <a:pt x="108543" y="49166"/>
                      <a:pt x="81274" y="27846"/>
                    </a:cubicBezTo>
                    <a:cubicBezTo>
                      <a:pt x="72931" y="21321"/>
                      <a:pt x="84252" y="25369"/>
                      <a:pt x="87781" y="15619"/>
                    </a:cubicBezTo>
                    <a:cubicBezTo>
                      <a:pt x="89010" y="12232"/>
                      <a:pt x="91880" y="10845"/>
                      <a:pt x="93958" y="8520"/>
                    </a:cubicBezTo>
                    <a:cubicBezTo>
                      <a:pt x="97726" y="4298"/>
                      <a:pt x="100671" y="1648"/>
                      <a:pt x="102425" y="0"/>
                    </a:cubicBezTo>
                    <a:cubicBezTo>
                      <a:pt x="79092" y="976"/>
                      <a:pt x="53696" y="1984"/>
                      <a:pt x="26482" y="3024"/>
                    </a:cubicBezTo>
                    <a:cubicBezTo>
                      <a:pt x="15611" y="9360"/>
                      <a:pt x="14701" y="26903"/>
                      <a:pt x="17149" y="33173"/>
                    </a:cubicBezTo>
                    <a:cubicBezTo>
                      <a:pt x="16824" y="41021"/>
                      <a:pt x="31251" y="58000"/>
                      <a:pt x="34234" y="58965"/>
                    </a:cubicBezTo>
                    <a:cubicBezTo>
                      <a:pt x="44266" y="62217"/>
                      <a:pt x="74285" y="99639"/>
                      <a:pt x="84457" y="106430"/>
                    </a:cubicBezTo>
                    <a:cubicBezTo>
                      <a:pt x="119267" y="129663"/>
                      <a:pt x="109999" y="129734"/>
                      <a:pt x="116945" y="132314"/>
                    </a:cubicBezTo>
                    <a:cubicBezTo>
                      <a:pt x="119701" y="133332"/>
                      <a:pt x="123848" y="134584"/>
                      <a:pt x="115110" y="139912"/>
                    </a:cubicBezTo>
                    <a:cubicBezTo>
                      <a:pt x="105804" y="145581"/>
                      <a:pt x="64345" y="194698"/>
                      <a:pt x="51114" y="194996"/>
                    </a:cubicBezTo>
                    <a:cubicBezTo>
                      <a:pt x="45219" y="213217"/>
                      <a:pt x="43362" y="216897"/>
                      <a:pt x="44916" y="220983"/>
                    </a:cubicBezTo>
                    <a:cubicBezTo>
                      <a:pt x="50551" y="235790"/>
                      <a:pt x="48191" y="245453"/>
                      <a:pt x="59960" y="256790"/>
                    </a:cubicBezTo>
                    <a:cubicBezTo>
                      <a:pt x="68384" y="264898"/>
                      <a:pt x="98251" y="316926"/>
                      <a:pt x="100184" y="319311"/>
                    </a:cubicBezTo>
                    <a:cubicBezTo>
                      <a:pt x="90158" y="324215"/>
                      <a:pt x="77799" y="332578"/>
                      <a:pt x="76396" y="343704"/>
                    </a:cubicBezTo>
                    <a:cubicBezTo>
                      <a:pt x="75817" y="348289"/>
                      <a:pt x="64134" y="350733"/>
                      <a:pt x="44266" y="381533"/>
                    </a:cubicBezTo>
                    <a:cubicBezTo>
                      <a:pt x="40536" y="387316"/>
                      <a:pt x="34229" y="391245"/>
                      <a:pt x="32134" y="398236"/>
                    </a:cubicBezTo>
                    <a:cubicBezTo>
                      <a:pt x="23948" y="400463"/>
                      <a:pt x="26276" y="409118"/>
                      <a:pt x="22611" y="414218"/>
                    </a:cubicBezTo>
                    <a:cubicBezTo>
                      <a:pt x="15373" y="424277"/>
                      <a:pt x="24365" y="442839"/>
                      <a:pt x="31257" y="453088"/>
                    </a:cubicBezTo>
                    <a:cubicBezTo>
                      <a:pt x="35035" y="458702"/>
                      <a:pt x="55689" y="461889"/>
                      <a:pt x="69970" y="484933"/>
                    </a:cubicBezTo>
                    <a:cubicBezTo>
                      <a:pt x="74529" y="492293"/>
                      <a:pt x="106708" y="520924"/>
                      <a:pt x="113231" y="526707"/>
                    </a:cubicBezTo>
                    <a:cubicBezTo>
                      <a:pt x="93693" y="545481"/>
                      <a:pt x="29486" y="618396"/>
                      <a:pt x="15102" y="643017"/>
                    </a:cubicBezTo>
                    <a:cubicBezTo>
                      <a:pt x="3874" y="647835"/>
                      <a:pt x="-213" y="659769"/>
                      <a:pt x="2147" y="669448"/>
                    </a:cubicBezTo>
                    <a:cubicBezTo>
                      <a:pt x="-359" y="674721"/>
                      <a:pt x="-1810" y="677724"/>
                      <a:pt x="4421" y="681973"/>
                    </a:cubicBezTo>
                    <a:cubicBezTo>
                      <a:pt x="16342" y="690124"/>
                      <a:pt x="26184" y="708398"/>
                      <a:pt x="29800" y="711536"/>
                    </a:cubicBezTo>
                    <a:cubicBezTo>
                      <a:pt x="57286" y="735377"/>
                      <a:pt x="115348" y="794348"/>
                      <a:pt x="115527" y="794700"/>
                    </a:cubicBezTo>
                    <a:cubicBezTo>
                      <a:pt x="109447" y="799588"/>
                      <a:pt x="111006" y="796244"/>
                      <a:pt x="106903" y="801371"/>
                    </a:cubicBezTo>
                    <a:cubicBezTo>
                      <a:pt x="67074" y="851150"/>
                      <a:pt x="42690" y="868487"/>
                      <a:pt x="44618" y="874259"/>
                    </a:cubicBezTo>
                    <a:cubicBezTo>
                      <a:pt x="66690" y="874519"/>
                      <a:pt x="88112" y="874742"/>
                      <a:pt x="108889" y="874931"/>
                    </a:cubicBezTo>
                    <a:cubicBezTo>
                      <a:pt x="118049" y="864629"/>
                      <a:pt x="166215" y="809669"/>
                      <a:pt x="167493" y="8087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>
                <a:off x="9618535" y="7071527"/>
                <a:ext cx="171950" cy="802915"/>
              </a:xfrm>
              <a:custGeom>
                <a:avLst/>
                <a:gdLst/>
                <a:ahLst/>
                <a:cxnLst/>
                <a:rect l="l" t="t" r="r" b="b"/>
                <a:pathLst>
                  <a:path w="171950" h="802915" extrusionOk="0">
                    <a:moveTo>
                      <a:pt x="167434" y="734315"/>
                    </a:moveTo>
                    <a:cubicBezTo>
                      <a:pt x="179891" y="717633"/>
                      <a:pt x="155633" y="716490"/>
                      <a:pt x="153727" y="711320"/>
                    </a:cubicBezTo>
                    <a:cubicBezTo>
                      <a:pt x="148974" y="698372"/>
                      <a:pt x="133231" y="696172"/>
                      <a:pt x="129295" y="687435"/>
                    </a:cubicBezTo>
                    <a:cubicBezTo>
                      <a:pt x="120129" y="667101"/>
                      <a:pt x="101869" y="660901"/>
                      <a:pt x="74324" y="624780"/>
                    </a:cubicBezTo>
                    <a:cubicBezTo>
                      <a:pt x="80149" y="615084"/>
                      <a:pt x="84437" y="620417"/>
                      <a:pt x="101051" y="597433"/>
                    </a:cubicBezTo>
                    <a:cubicBezTo>
                      <a:pt x="134346" y="551382"/>
                      <a:pt x="139256" y="560016"/>
                      <a:pt x="151751" y="535286"/>
                    </a:cubicBezTo>
                    <a:cubicBezTo>
                      <a:pt x="159785" y="519353"/>
                      <a:pt x="169356" y="523222"/>
                      <a:pt x="131033" y="483302"/>
                    </a:cubicBezTo>
                    <a:cubicBezTo>
                      <a:pt x="121786" y="473666"/>
                      <a:pt x="111792" y="464290"/>
                      <a:pt x="104051" y="453548"/>
                    </a:cubicBezTo>
                    <a:cubicBezTo>
                      <a:pt x="93120" y="438390"/>
                      <a:pt x="75168" y="429707"/>
                      <a:pt x="67319" y="412050"/>
                    </a:cubicBezTo>
                    <a:cubicBezTo>
                      <a:pt x="66496" y="410202"/>
                      <a:pt x="64671" y="411216"/>
                      <a:pt x="58787" y="406479"/>
                    </a:cubicBezTo>
                    <a:cubicBezTo>
                      <a:pt x="65445" y="397683"/>
                      <a:pt x="117861" y="336512"/>
                      <a:pt x="134573" y="330329"/>
                    </a:cubicBezTo>
                    <a:cubicBezTo>
                      <a:pt x="140853" y="328009"/>
                      <a:pt x="139868" y="318563"/>
                      <a:pt x="147333" y="317278"/>
                    </a:cubicBezTo>
                    <a:cubicBezTo>
                      <a:pt x="147680" y="317219"/>
                      <a:pt x="146478" y="319668"/>
                      <a:pt x="151881" y="292522"/>
                    </a:cubicBezTo>
                    <a:cubicBezTo>
                      <a:pt x="154339" y="289297"/>
                      <a:pt x="151783" y="287866"/>
                      <a:pt x="148113" y="279016"/>
                    </a:cubicBezTo>
                    <a:cubicBezTo>
                      <a:pt x="114413" y="269591"/>
                      <a:pt x="75066" y="193614"/>
                      <a:pt x="68851" y="190308"/>
                    </a:cubicBezTo>
                    <a:cubicBezTo>
                      <a:pt x="61623" y="186471"/>
                      <a:pt x="57601" y="180147"/>
                      <a:pt x="54504" y="173356"/>
                    </a:cubicBezTo>
                    <a:cubicBezTo>
                      <a:pt x="56307" y="171801"/>
                      <a:pt x="57915" y="169839"/>
                      <a:pt x="59501" y="167655"/>
                    </a:cubicBezTo>
                    <a:cubicBezTo>
                      <a:pt x="77193" y="143256"/>
                      <a:pt x="101490" y="135625"/>
                      <a:pt x="120259" y="116581"/>
                    </a:cubicBezTo>
                    <a:cubicBezTo>
                      <a:pt x="146424" y="90035"/>
                      <a:pt x="153386" y="81901"/>
                      <a:pt x="170228" y="71728"/>
                    </a:cubicBezTo>
                    <a:cubicBezTo>
                      <a:pt x="166455" y="66493"/>
                      <a:pt x="173595" y="66341"/>
                      <a:pt x="171587" y="57036"/>
                    </a:cubicBezTo>
                    <a:cubicBezTo>
                      <a:pt x="168907" y="44403"/>
                      <a:pt x="138866" y="18248"/>
                      <a:pt x="123172" y="0"/>
                    </a:cubicBezTo>
                    <a:cubicBezTo>
                      <a:pt x="101100" y="558"/>
                      <a:pt x="80052" y="1095"/>
                      <a:pt x="60118" y="1593"/>
                    </a:cubicBezTo>
                    <a:cubicBezTo>
                      <a:pt x="66766" y="8823"/>
                      <a:pt x="66810" y="12416"/>
                      <a:pt x="74909" y="19993"/>
                    </a:cubicBezTo>
                    <a:cubicBezTo>
                      <a:pt x="137702" y="78725"/>
                      <a:pt x="111944" y="36777"/>
                      <a:pt x="55630" y="112890"/>
                    </a:cubicBezTo>
                    <a:cubicBezTo>
                      <a:pt x="50195" y="120233"/>
                      <a:pt x="30424" y="128059"/>
                      <a:pt x="25021" y="135430"/>
                    </a:cubicBezTo>
                    <a:cubicBezTo>
                      <a:pt x="19515" y="142952"/>
                      <a:pt x="15775" y="148204"/>
                      <a:pt x="11059" y="150242"/>
                    </a:cubicBezTo>
                    <a:cubicBezTo>
                      <a:pt x="178" y="154946"/>
                      <a:pt x="1726" y="169199"/>
                      <a:pt x="1222" y="170397"/>
                    </a:cubicBezTo>
                    <a:cubicBezTo>
                      <a:pt x="-1831" y="177616"/>
                      <a:pt x="1287" y="183875"/>
                      <a:pt x="5602" y="188433"/>
                    </a:cubicBezTo>
                    <a:cubicBezTo>
                      <a:pt x="15715" y="199115"/>
                      <a:pt x="17805" y="209299"/>
                      <a:pt x="30505" y="217797"/>
                    </a:cubicBezTo>
                    <a:cubicBezTo>
                      <a:pt x="35578" y="221189"/>
                      <a:pt x="48154" y="248645"/>
                      <a:pt x="52458" y="253560"/>
                    </a:cubicBezTo>
                    <a:cubicBezTo>
                      <a:pt x="56995" y="258741"/>
                      <a:pt x="63426" y="262383"/>
                      <a:pt x="67476" y="267852"/>
                    </a:cubicBezTo>
                    <a:cubicBezTo>
                      <a:pt x="90619" y="299134"/>
                      <a:pt x="68423" y="270404"/>
                      <a:pt x="95800" y="295822"/>
                    </a:cubicBezTo>
                    <a:cubicBezTo>
                      <a:pt x="89298" y="302868"/>
                      <a:pt x="83565" y="310607"/>
                      <a:pt x="77453" y="317912"/>
                    </a:cubicBezTo>
                    <a:cubicBezTo>
                      <a:pt x="56107" y="343444"/>
                      <a:pt x="48587" y="342669"/>
                      <a:pt x="46053" y="349817"/>
                    </a:cubicBezTo>
                    <a:cubicBezTo>
                      <a:pt x="41555" y="362543"/>
                      <a:pt x="21145" y="381284"/>
                      <a:pt x="17707" y="397033"/>
                    </a:cubicBezTo>
                    <a:cubicBezTo>
                      <a:pt x="13815" y="402626"/>
                      <a:pt x="8385" y="402853"/>
                      <a:pt x="9570" y="417416"/>
                    </a:cubicBezTo>
                    <a:cubicBezTo>
                      <a:pt x="10502" y="428878"/>
                      <a:pt x="21648" y="444882"/>
                      <a:pt x="26191" y="447077"/>
                    </a:cubicBezTo>
                    <a:cubicBezTo>
                      <a:pt x="54282" y="460659"/>
                      <a:pt x="36195" y="462382"/>
                      <a:pt x="103201" y="518789"/>
                    </a:cubicBezTo>
                    <a:cubicBezTo>
                      <a:pt x="92541" y="528609"/>
                      <a:pt x="93359" y="525396"/>
                      <a:pt x="91274" y="528409"/>
                    </a:cubicBezTo>
                    <a:cubicBezTo>
                      <a:pt x="42681" y="598961"/>
                      <a:pt x="33607" y="597248"/>
                      <a:pt x="19905" y="631018"/>
                    </a:cubicBezTo>
                    <a:cubicBezTo>
                      <a:pt x="12927" y="648219"/>
                      <a:pt x="33245" y="659026"/>
                      <a:pt x="40856" y="665660"/>
                    </a:cubicBezTo>
                    <a:cubicBezTo>
                      <a:pt x="91891" y="710160"/>
                      <a:pt x="103553" y="725947"/>
                      <a:pt x="110374" y="732169"/>
                    </a:cubicBezTo>
                    <a:cubicBezTo>
                      <a:pt x="110704" y="732472"/>
                      <a:pt x="53443" y="785318"/>
                      <a:pt x="42800" y="802916"/>
                    </a:cubicBezTo>
                    <a:cubicBezTo>
                      <a:pt x="62268" y="802336"/>
                      <a:pt x="82120" y="801810"/>
                      <a:pt x="102329" y="801328"/>
                    </a:cubicBezTo>
                    <a:cubicBezTo>
                      <a:pt x="112664" y="797285"/>
                      <a:pt x="119556" y="786950"/>
                      <a:pt x="155275" y="758329"/>
                    </a:cubicBezTo>
                    <a:cubicBezTo>
                      <a:pt x="162578" y="750481"/>
                      <a:pt x="165713" y="743918"/>
                      <a:pt x="167434" y="7343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>
                <a:off x="10036988" y="7062298"/>
                <a:ext cx="170956" cy="806530"/>
              </a:xfrm>
              <a:custGeom>
                <a:avLst/>
                <a:gdLst/>
                <a:ahLst/>
                <a:cxnLst/>
                <a:rect l="l" t="t" r="r" b="b"/>
                <a:pathLst>
                  <a:path w="170956" h="806530" extrusionOk="0">
                    <a:moveTo>
                      <a:pt x="122186" y="797171"/>
                    </a:moveTo>
                    <a:cubicBezTo>
                      <a:pt x="123014" y="794180"/>
                      <a:pt x="136592" y="792261"/>
                      <a:pt x="152562" y="773710"/>
                    </a:cubicBezTo>
                    <a:cubicBezTo>
                      <a:pt x="159503" y="765629"/>
                      <a:pt x="178505" y="754617"/>
                      <a:pt x="167710" y="726798"/>
                    </a:cubicBezTo>
                    <a:cubicBezTo>
                      <a:pt x="169865" y="720706"/>
                      <a:pt x="153223" y="709602"/>
                      <a:pt x="146624" y="707407"/>
                    </a:cubicBezTo>
                    <a:cubicBezTo>
                      <a:pt x="140858" y="705493"/>
                      <a:pt x="107959" y="670440"/>
                      <a:pt x="103498" y="665568"/>
                    </a:cubicBezTo>
                    <a:cubicBezTo>
                      <a:pt x="101468" y="663345"/>
                      <a:pt x="100840" y="659817"/>
                      <a:pt x="98761" y="657666"/>
                    </a:cubicBezTo>
                    <a:cubicBezTo>
                      <a:pt x="39567" y="596582"/>
                      <a:pt x="56090" y="614564"/>
                      <a:pt x="62857" y="600430"/>
                    </a:cubicBezTo>
                    <a:cubicBezTo>
                      <a:pt x="68639" y="588355"/>
                      <a:pt x="112766" y="539329"/>
                      <a:pt x="127210" y="528756"/>
                    </a:cubicBezTo>
                    <a:cubicBezTo>
                      <a:pt x="143500" y="516827"/>
                      <a:pt x="145016" y="501257"/>
                      <a:pt x="165907" y="485610"/>
                    </a:cubicBezTo>
                    <a:cubicBezTo>
                      <a:pt x="170352" y="447874"/>
                      <a:pt x="139326" y="447131"/>
                      <a:pt x="133820" y="431545"/>
                    </a:cubicBezTo>
                    <a:cubicBezTo>
                      <a:pt x="133073" y="429431"/>
                      <a:pt x="130404" y="427453"/>
                      <a:pt x="128163" y="426537"/>
                    </a:cubicBezTo>
                    <a:cubicBezTo>
                      <a:pt x="122321" y="424158"/>
                      <a:pt x="101549" y="394778"/>
                      <a:pt x="83402" y="383755"/>
                    </a:cubicBezTo>
                    <a:cubicBezTo>
                      <a:pt x="81074" y="382340"/>
                      <a:pt x="83104" y="381419"/>
                      <a:pt x="61255" y="361643"/>
                    </a:cubicBezTo>
                    <a:cubicBezTo>
                      <a:pt x="78838" y="326378"/>
                      <a:pt x="172593" y="252195"/>
                      <a:pt x="152026" y="235052"/>
                    </a:cubicBezTo>
                    <a:cubicBezTo>
                      <a:pt x="153337" y="224967"/>
                      <a:pt x="148415" y="228424"/>
                      <a:pt x="123550" y="194883"/>
                    </a:cubicBezTo>
                    <a:cubicBezTo>
                      <a:pt x="118294" y="187794"/>
                      <a:pt x="97294" y="180857"/>
                      <a:pt x="91642" y="174088"/>
                    </a:cubicBezTo>
                    <a:cubicBezTo>
                      <a:pt x="63750" y="140665"/>
                      <a:pt x="82341" y="150485"/>
                      <a:pt x="84295" y="135327"/>
                    </a:cubicBezTo>
                    <a:cubicBezTo>
                      <a:pt x="167504" y="58277"/>
                      <a:pt x="145682" y="78622"/>
                      <a:pt x="109453" y="45183"/>
                    </a:cubicBezTo>
                    <a:cubicBezTo>
                      <a:pt x="50232" y="-9408"/>
                      <a:pt x="82877" y="21169"/>
                      <a:pt x="62186" y="0"/>
                    </a:cubicBezTo>
                    <a:cubicBezTo>
                      <a:pt x="41928" y="531"/>
                      <a:pt x="21956" y="1051"/>
                      <a:pt x="2278" y="1566"/>
                    </a:cubicBezTo>
                    <a:cubicBezTo>
                      <a:pt x="27511" y="37628"/>
                      <a:pt x="83862" y="68373"/>
                      <a:pt x="78086" y="75722"/>
                    </a:cubicBezTo>
                    <a:cubicBezTo>
                      <a:pt x="56902" y="102706"/>
                      <a:pt x="58093" y="94344"/>
                      <a:pt x="55240" y="99059"/>
                    </a:cubicBezTo>
                    <a:cubicBezTo>
                      <a:pt x="38506" y="126721"/>
                      <a:pt x="41126" y="123740"/>
                      <a:pt x="40498" y="123870"/>
                    </a:cubicBezTo>
                    <a:cubicBezTo>
                      <a:pt x="32984" y="125452"/>
                      <a:pt x="35713" y="132828"/>
                      <a:pt x="29687" y="140920"/>
                    </a:cubicBezTo>
                    <a:cubicBezTo>
                      <a:pt x="-4452" y="186764"/>
                      <a:pt x="68455" y="207662"/>
                      <a:pt x="76900" y="217097"/>
                    </a:cubicBezTo>
                    <a:cubicBezTo>
                      <a:pt x="86158" y="227443"/>
                      <a:pt x="85465" y="227232"/>
                      <a:pt x="98479" y="239030"/>
                    </a:cubicBezTo>
                    <a:cubicBezTo>
                      <a:pt x="97927" y="241724"/>
                      <a:pt x="97862" y="245290"/>
                      <a:pt x="93233" y="245133"/>
                    </a:cubicBezTo>
                    <a:cubicBezTo>
                      <a:pt x="90267" y="245030"/>
                      <a:pt x="92898" y="252325"/>
                      <a:pt x="86104" y="255143"/>
                    </a:cubicBezTo>
                    <a:cubicBezTo>
                      <a:pt x="72840" y="260655"/>
                      <a:pt x="28328" y="318173"/>
                      <a:pt x="19932" y="329608"/>
                    </a:cubicBezTo>
                    <a:cubicBezTo>
                      <a:pt x="10122" y="342962"/>
                      <a:pt x="-2833" y="349460"/>
                      <a:pt x="10620" y="372395"/>
                    </a:cubicBezTo>
                    <a:cubicBezTo>
                      <a:pt x="12921" y="388427"/>
                      <a:pt x="79829" y="446833"/>
                      <a:pt x="106638" y="473769"/>
                    </a:cubicBezTo>
                    <a:cubicBezTo>
                      <a:pt x="95594" y="482082"/>
                      <a:pt x="97505" y="486380"/>
                      <a:pt x="92578" y="489540"/>
                    </a:cubicBezTo>
                    <a:cubicBezTo>
                      <a:pt x="78487" y="498579"/>
                      <a:pt x="76202" y="509543"/>
                      <a:pt x="64276" y="522507"/>
                    </a:cubicBezTo>
                    <a:cubicBezTo>
                      <a:pt x="45858" y="542527"/>
                      <a:pt x="66138" y="514107"/>
                      <a:pt x="11546" y="588544"/>
                    </a:cubicBezTo>
                    <a:cubicBezTo>
                      <a:pt x="5840" y="588945"/>
                      <a:pt x="7984" y="595032"/>
                      <a:pt x="3550" y="597628"/>
                    </a:cubicBezTo>
                    <a:cubicBezTo>
                      <a:pt x="-8025" y="604397"/>
                      <a:pt x="12309" y="637147"/>
                      <a:pt x="13489" y="639646"/>
                    </a:cubicBezTo>
                    <a:cubicBezTo>
                      <a:pt x="21410" y="643510"/>
                      <a:pt x="24847" y="651406"/>
                      <a:pt x="29720" y="657958"/>
                    </a:cubicBezTo>
                    <a:cubicBezTo>
                      <a:pt x="35675" y="665969"/>
                      <a:pt x="60508" y="684991"/>
                      <a:pt x="65033" y="700974"/>
                    </a:cubicBezTo>
                    <a:cubicBezTo>
                      <a:pt x="66333" y="705564"/>
                      <a:pt x="88637" y="715780"/>
                      <a:pt x="92762" y="729757"/>
                    </a:cubicBezTo>
                    <a:cubicBezTo>
                      <a:pt x="93629" y="732711"/>
                      <a:pt x="93889" y="725183"/>
                      <a:pt x="106557" y="741447"/>
                    </a:cubicBezTo>
                    <a:cubicBezTo>
                      <a:pt x="100033" y="749154"/>
                      <a:pt x="91452" y="754850"/>
                      <a:pt x="85281" y="762936"/>
                    </a:cubicBezTo>
                    <a:cubicBezTo>
                      <a:pt x="84501" y="763954"/>
                      <a:pt x="79217" y="763635"/>
                      <a:pt x="77956" y="765830"/>
                    </a:cubicBezTo>
                    <a:cubicBezTo>
                      <a:pt x="76446" y="768458"/>
                      <a:pt x="51716" y="791497"/>
                      <a:pt x="36227" y="806531"/>
                    </a:cubicBezTo>
                    <a:cubicBezTo>
                      <a:pt x="61888" y="806487"/>
                      <a:pt x="87804" y="806487"/>
                      <a:pt x="113925" y="806520"/>
                    </a:cubicBezTo>
                    <a:cubicBezTo>
                      <a:pt x="119295" y="804948"/>
                      <a:pt x="120806" y="802119"/>
                      <a:pt x="122186" y="7971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>
                <a:off x="9221709" y="7072128"/>
                <a:ext cx="177550" cy="833342"/>
              </a:xfrm>
              <a:custGeom>
                <a:avLst/>
                <a:gdLst/>
                <a:ahLst/>
                <a:cxnLst/>
                <a:rect l="l" t="t" r="r" b="b"/>
                <a:pathLst>
                  <a:path w="177550" h="833342" extrusionOk="0">
                    <a:moveTo>
                      <a:pt x="167472" y="751366"/>
                    </a:moveTo>
                    <a:cubicBezTo>
                      <a:pt x="183827" y="739963"/>
                      <a:pt x="176903" y="718523"/>
                      <a:pt x="159449" y="714437"/>
                    </a:cubicBezTo>
                    <a:cubicBezTo>
                      <a:pt x="151832" y="694319"/>
                      <a:pt x="135109" y="694964"/>
                      <a:pt x="130508" y="681957"/>
                    </a:cubicBezTo>
                    <a:cubicBezTo>
                      <a:pt x="129760" y="679844"/>
                      <a:pt x="127092" y="677865"/>
                      <a:pt x="124850" y="676950"/>
                    </a:cubicBezTo>
                    <a:cubicBezTo>
                      <a:pt x="119009" y="674570"/>
                      <a:pt x="98236" y="645191"/>
                      <a:pt x="80090" y="634167"/>
                    </a:cubicBezTo>
                    <a:cubicBezTo>
                      <a:pt x="78617" y="633268"/>
                      <a:pt x="77616" y="631577"/>
                      <a:pt x="76435" y="630211"/>
                    </a:cubicBezTo>
                    <a:cubicBezTo>
                      <a:pt x="49031" y="598577"/>
                      <a:pt x="56004" y="621117"/>
                      <a:pt x="66620" y="601883"/>
                    </a:cubicBezTo>
                    <a:cubicBezTo>
                      <a:pt x="73994" y="588529"/>
                      <a:pt x="120628" y="542940"/>
                      <a:pt x="121672" y="536577"/>
                    </a:cubicBezTo>
                    <a:cubicBezTo>
                      <a:pt x="122176" y="533515"/>
                      <a:pt x="135472" y="530149"/>
                      <a:pt x="149358" y="509989"/>
                    </a:cubicBezTo>
                    <a:cubicBezTo>
                      <a:pt x="157533" y="498120"/>
                      <a:pt x="159682" y="499713"/>
                      <a:pt x="162400" y="491150"/>
                    </a:cubicBezTo>
                    <a:cubicBezTo>
                      <a:pt x="174310" y="487454"/>
                      <a:pt x="180465" y="475883"/>
                      <a:pt x="166872" y="460551"/>
                    </a:cubicBezTo>
                    <a:cubicBezTo>
                      <a:pt x="157056" y="449484"/>
                      <a:pt x="86943" y="376125"/>
                      <a:pt x="83170" y="367638"/>
                    </a:cubicBezTo>
                    <a:cubicBezTo>
                      <a:pt x="82325" y="365747"/>
                      <a:pt x="80409" y="366825"/>
                      <a:pt x="74340" y="361834"/>
                    </a:cubicBezTo>
                    <a:cubicBezTo>
                      <a:pt x="107012" y="316786"/>
                      <a:pt x="122750" y="316163"/>
                      <a:pt x="120194" y="303524"/>
                    </a:cubicBezTo>
                    <a:cubicBezTo>
                      <a:pt x="149927" y="278573"/>
                      <a:pt x="135824" y="280150"/>
                      <a:pt x="144280" y="276681"/>
                    </a:cubicBezTo>
                    <a:cubicBezTo>
                      <a:pt x="145016" y="276383"/>
                      <a:pt x="144296" y="272020"/>
                      <a:pt x="143890" y="269603"/>
                    </a:cubicBezTo>
                    <a:cubicBezTo>
                      <a:pt x="139727" y="244939"/>
                      <a:pt x="125007" y="226279"/>
                      <a:pt x="103645" y="196764"/>
                    </a:cubicBezTo>
                    <a:cubicBezTo>
                      <a:pt x="97100" y="187730"/>
                      <a:pt x="101149" y="171812"/>
                      <a:pt x="97625" y="168745"/>
                    </a:cubicBezTo>
                    <a:cubicBezTo>
                      <a:pt x="97836" y="168452"/>
                      <a:pt x="98171" y="168181"/>
                      <a:pt x="98285" y="167872"/>
                    </a:cubicBezTo>
                    <a:cubicBezTo>
                      <a:pt x="104349" y="151500"/>
                      <a:pt x="118776" y="141273"/>
                      <a:pt x="127904" y="127177"/>
                    </a:cubicBezTo>
                    <a:cubicBezTo>
                      <a:pt x="130080" y="123811"/>
                      <a:pt x="179962" y="97971"/>
                      <a:pt x="177109" y="74899"/>
                    </a:cubicBezTo>
                    <a:cubicBezTo>
                      <a:pt x="182690" y="51590"/>
                      <a:pt x="133886" y="23836"/>
                      <a:pt x="111440" y="646"/>
                    </a:cubicBezTo>
                    <a:cubicBezTo>
                      <a:pt x="85336" y="-471"/>
                      <a:pt x="59496" y="-378"/>
                      <a:pt x="36802" y="2852"/>
                    </a:cubicBezTo>
                    <a:cubicBezTo>
                      <a:pt x="48701" y="10233"/>
                      <a:pt x="74882" y="42626"/>
                      <a:pt x="84442" y="49005"/>
                    </a:cubicBezTo>
                    <a:cubicBezTo>
                      <a:pt x="119252" y="72238"/>
                      <a:pt x="109979" y="72309"/>
                      <a:pt x="116930" y="74889"/>
                    </a:cubicBezTo>
                    <a:cubicBezTo>
                      <a:pt x="124395" y="77658"/>
                      <a:pt x="120849" y="75729"/>
                      <a:pt x="93748" y="102686"/>
                    </a:cubicBezTo>
                    <a:cubicBezTo>
                      <a:pt x="88470" y="107937"/>
                      <a:pt x="61429" y="137338"/>
                      <a:pt x="51099" y="137571"/>
                    </a:cubicBezTo>
                    <a:cubicBezTo>
                      <a:pt x="45204" y="155792"/>
                      <a:pt x="43347" y="159472"/>
                      <a:pt x="44900" y="163558"/>
                    </a:cubicBezTo>
                    <a:cubicBezTo>
                      <a:pt x="50536" y="178365"/>
                      <a:pt x="48176" y="188028"/>
                      <a:pt x="59945" y="199365"/>
                    </a:cubicBezTo>
                    <a:cubicBezTo>
                      <a:pt x="68353" y="207457"/>
                      <a:pt x="98253" y="259512"/>
                      <a:pt x="100164" y="261886"/>
                    </a:cubicBezTo>
                    <a:cubicBezTo>
                      <a:pt x="90132" y="266785"/>
                      <a:pt x="77778" y="275153"/>
                      <a:pt x="76376" y="286279"/>
                    </a:cubicBezTo>
                    <a:cubicBezTo>
                      <a:pt x="75797" y="290859"/>
                      <a:pt x="64114" y="293314"/>
                      <a:pt x="44251" y="324108"/>
                    </a:cubicBezTo>
                    <a:cubicBezTo>
                      <a:pt x="40521" y="329891"/>
                      <a:pt x="34214" y="333820"/>
                      <a:pt x="32119" y="340811"/>
                    </a:cubicBezTo>
                    <a:cubicBezTo>
                      <a:pt x="23939" y="343038"/>
                      <a:pt x="26261" y="351694"/>
                      <a:pt x="22596" y="356793"/>
                    </a:cubicBezTo>
                    <a:cubicBezTo>
                      <a:pt x="15358" y="366852"/>
                      <a:pt x="24350" y="385414"/>
                      <a:pt x="31242" y="395663"/>
                    </a:cubicBezTo>
                    <a:cubicBezTo>
                      <a:pt x="35015" y="401277"/>
                      <a:pt x="55674" y="404464"/>
                      <a:pt x="69955" y="427508"/>
                    </a:cubicBezTo>
                    <a:cubicBezTo>
                      <a:pt x="74524" y="434884"/>
                      <a:pt x="106898" y="463678"/>
                      <a:pt x="113216" y="469282"/>
                    </a:cubicBezTo>
                    <a:cubicBezTo>
                      <a:pt x="99833" y="482143"/>
                      <a:pt x="83029" y="503707"/>
                      <a:pt x="81329" y="506515"/>
                    </a:cubicBezTo>
                    <a:cubicBezTo>
                      <a:pt x="80669" y="507599"/>
                      <a:pt x="75363" y="507891"/>
                      <a:pt x="74357" y="510173"/>
                    </a:cubicBezTo>
                    <a:cubicBezTo>
                      <a:pt x="71222" y="517310"/>
                      <a:pt x="31058" y="558255"/>
                      <a:pt x="15093" y="585586"/>
                    </a:cubicBezTo>
                    <a:cubicBezTo>
                      <a:pt x="3864" y="590410"/>
                      <a:pt x="-223" y="602338"/>
                      <a:pt x="2137" y="612018"/>
                    </a:cubicBezTo>
                    <a:cubicBezTo>
                      <a:pt x="-369" y="617302"/>
                      <a:pt x="-1793" y="620310"/>
                      <a:pt x="4411" y="624542"/>
                    </a:cubicBezTo>
                    <a:cubicBezTo>
                      <a:pt x="16338" y="632688"/>
                      <a:pt x="26174" y="650968"/>
                      <a:pt x="29791" y="654106"/>
                    </a:cubicBezTo>
                    <a:cubicBezTo>
                      <a:pt x="47699" y="669639"/>
                      <a:pt x="114510" y="735297"/>
                      <a:pt x="115517" y="737269"/>
                    </a:cubicBezTo>
                    <a:cubicBezTo>
                      <a:pt x="101755" y="748347"/>
                      <a:pt x="40028" y="821820"/>
                      <a:pt x="34723" y="824053"/>
                    </a:cubicBezTo>
                    <a:cubicBezTo>
                      <a:pt x="29542" y="826232"/>
                      <a:pt x="23960" y="826237"/>
                      <a:pt x="20160" y="833342"/>
                    </a:cubicBezTo>
                    <a:cubicBezTo>
                      <a:pt x="44494" y="829110"/>
                      <a:pt x="72689" y="825316"/>
                      <a:pt x="104349" y="821929"/>
                    </a:cubicBezTo>
                    <a:cubicBezTo>
                      <a:pt x="121001" y="804077"/>
                      <a:pt x="166103" y="752320"/>
                      <a:pt x="167472" y="751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>
                <a:off x="11208540" y="7028821"/>
                <a:ext cx="178539" cy="855377"/>
              </a:xfrm>
              <a:custGeom>
                <a:avLst/>
                <a:gdLst/>
                <a:ahLst/>
                <a:cxnLst/>
                <a:rect l="l" t="t" r="r" b="b"/>
                <a:pathLst>
                  <a:path w="178539" h="855377" extrusionOk="0">
                    <a:moveTo>
                      <a:pt x="119651" y="841633"/>
                    </a:moveTo>
                    <a:cubicBezTo>
                      <a:pt x="123793" y="839362"/>
                      <a:pt x="128254" y="836100"/>
                      <a:pt x="129770" y="830653"/>
                    </a:cubicBezTo>
                    <a:cubicBezTo>
                      <a:pt x="130598" y="827672"/>
                      <a:pt x="144100" y="825830"/>
                      <a:pt x="160146" y="807197"/>
                    </a:cubicBezTo>
                    <a:cubicBezTo>
                      <a:pt x="167081" y="799122"/>
                      <a:pt x="186088" y="788104"/>
                      <a:pt x="175293" y="760280"/>
                    </a:cubicBezTo>
                    <a:cubicBezTo>
                      <a:pt x="177443" y="754188"/>
                      <a:pt x="160806" y="743084"/>
                      <a:pt x="154207" y="740889"/>
                    </a:cubicBezTo>
                    <a:cubicBezTo>
                      <a:pt x="148441" y="738976"/>
                      <a:pt x="115542" y="703922"/>
                      <a:pt x="111081" y="699050"/>
                    </a:cubicBezTo>
                    <a:cubicBezTo>
                      <a:pt x="109051" y="696828"/>
                      <a:pt x="108423" y="693300"/>
                      <a:pt x="106344" y="691148"/>
                    </a:cubicBezTo>
                    <a:cubicBezTo>
                      <a:pt x="47178" y="630086"/>
                      <a:pt x="63668" y="648057"/>
                      <a:pt x="70441" y="633912"/>
                    </a:cubicBezTo>
                    <a:cubicBezTo>
                      <a:pt x="76222" y="621837"/>
                      <a:pt x="120350" y="572811"/>
                      <a:pt x="134794" y="562238"/>
                    </a:cubicBezTo>
                    <a:cubicBezTo>
                      <a:pt x="151083" y="550309"/>
                      <a:pt x="152599" y="534739"/>
                      <a:pt x="173491" y="519093"/>
                    </a:cubicBezTo>
                    <a:cubicBezTo>
                      <a:pt x="177935" y="481356"/>
                      <a:pt x="146909" y="480614"/>
                      <a:pt x="141404" y="465027"/>
                    </a:cubicBezTo>
                    <a:cubicBezTo>
                      <a:pt x="140656" y="462913"/>
                      <a:pt x="137988" y="460935"/>
                      <a:pt x="135746" y="460019"/>
                    </a:cubicBezTo>
                    <a:cubicBezTo>
                      <a:pt x="129905" y="457640"/>
                      <a:pt x="109132" y="428260"/>
                      <a:pt x="90986" y="417237"/>
                    </a:cubicBezTo>
                    <a:cubicBezTo>
                      <a:pt x="88658" y="415823"/>
                      <a:pt x="90693" y="414901"/>
                      <a:pt x="68838" y="395125"/>
                    </a:cubicBezTo>
                    <a:cubicBezTo>
                      <a:pt x="86417" y="359865"/>
                      <a:pt x="180166" y="285688"/>
                      <a:pt x="159610" y="268535"/>
                    </a:cubicBezTo>
                    <a:cubicBezTo>
                      <a:pt x="160915" y="258449"/>
                      <a:pt x="155999" y="261907"/>
                      <a:pt x="131134" y="228365"/>
                    </a:cubicBezTo>
                    <a:cubicBezTo>
                      <a:pt x="125877" y="221276"/>
                      <a:pt x="104877" y="214339"/>
                      <a:pt x="99225" y="207570"/>
                    </a:cubicBezTo>
                    <a:cubicBezTo>
                      <a:pt x="71334" y="174153"/>
                      <a:pt x="89924" y="183973"/>
                      <a:pt x="91879" y="168809"/>
                    </a:cubicBezTo>
                    <a:cubicBezTo>
                      <a:pt x="174920" y="91916"/>
                      <a:pt x="153541" y="112353"/>
                      <a:pt x="117036" y="78665"/>
                    </a:cubicBezTo>
                    <a:cubicBezTo>
                      <a:pt x="45370" y="12590"/>
                      <a:pt x="54070" y="19792"/>
                      <a:pt x="60469" y="14194"/>
                    </a:cubicBezTo>
                    <a:cubicBezTo>
                      <a:pt x="76904" y="-179"/>
                      <a:pt x="64832" y="9891"/>
                      <a:pt x="74241" y="0"/>
                    </a:cubicBezTo>
                    <a:cubicBezTo>
                      <a:pt x="50307" y="759"/>
                      <a:pt x="25896" y="1528"/>
                      <a:pt x="1096" y="2298"/>
                    </a:cubicBezTo>
                    <a:cubicBezTo>
                      <a:pt x="-11799" y="45584"/>
                      <a:pt x="93487" y="99260"/>
                      <a:pt x="85664" y="109210"/>
                    </a:cubicBezTo>
                    <a:cubicBezTo>
                      <a:pt x="64523" y="136140"/>
                      <a:pt x="65649" y="127870"/>
                      <a:pt x="62818" y="132547"/>
                    </a:cubicBezTo>
                    <a:cubicBezTo>
                      <a:pt x="46084" y="160208"/>
                      <a:pt x="48705" y="157227"/>
                      <a:pt x="48077" y="157357"/>
                    </a:cubicBezTo>
                    <a:cubicBezTo>
                      <a:pt x="40562" y="158940"/>
                      <a:pt x="43291" y="166316"/>
                      <a:pt x="37265" y="174407"/>
                    </a:cubicBezTo>
                    <a:cubicBezTo>
                      <a:pt x="26303" y="189127"/>
                      <a:pt x="25972" y="205337"/>
                      <a:pt x="35760" y="218322"/>
                    </a:cubicBezTo>
                    <a:cubicBezTo>
                      <a:pt x="41948" y="226528"/>
                      <a:pt x="83509" y="249496"/>
                      <a:pt x="84484" y="250585"/>
                    </a:cubicBezTo>
                    <a:cubicBezTo>
                      <a:pt x="93736" y="260926"/>
                      <a:pt x="93010" y="260687"/>
                      <a:pt x="106063" y="272518"/>
                    </a:cubicBezTo>
                    <a:cubicBezTo>
                      <a:pt x="105511" y="275212"/>
                      <a:pt x="105446" y="278778"/>
                      <a:pt x="100817" y="278620"/>
                    </a:cubicBezTo>
                    <a:cubicBezTo>
                      <a:pt x="97850" y="278518"/>
                      <a:pt x="100481" y="285812"/>
                      <a:pt x="93687" y="288630"/>
                    </a:cubicBezTo>
                    <a:cubicBezTo>
                      <a:pt x="84890" y="292283"/>
                      <a:pt x="83737" y="304521"/>
                      <a:pt x="73553" y="306623"/>
                    </a:cubicBezTo>
                    <a:cubicBezTo>
                      <a:pt x="71296" y="307090"/>
                      <a:pt x="21273" y="371290"/>
                      <a:pt x="20927" y="371561"/>
                    </a:cubicBezTo>
                    <a:cubicBezTo>
                      <a:pt x="-14268" y="398773"/>
                      <a:pt x="70733" y="463536"/>
                      <a:pt x="114232" y="507251"/>
                    </a:cubicBezTo>
                    <a:cubicBezTo>
                      <a:pt x="103102" y="515629"/>
                      <a:pt x="105224" y="519775"/>
                      <a:pt x="100173" y="523022"/>
                    </a:cubicBezTo>
                    <a:cubicBezTo>
                      <a:pt x="86081" y="532062"/>
                      <a:pt x="83796" y="543025"/>
                      <a:pt x="71870" y="555989"/>
                    </a:cubicBezTo>
                    <a:cubicBezTo>
                      <a:pt x="66164" y="562194"/>
                      <a:pt x="59245" y="567451"/>
                      <a:pt x="54416" y="574237"/>
                    </a:cubicBezTo>
                    <a:cubicBezTo>
                      <a:pt x="-30" y="650642"/>
                      <a:pt x="-885" y="626427"/>
                      <a:pt x="21078" y="673133"/>
                    </a:cubicBezTo>
                    <a:cubicBezTo>
                      <a:pt x="28999" y="676997"/>
                      <a:pt x="32436" y="684894"/>
                      <a:pt x="37309" y="691446"/>
                    </a:cubicBezTo>
                    <a:cubicBezTo>
                      <a:pt x="43264" y="699456"/>
                      <a:pt x="68096" y="718479"/>
                      <a:pt x="72622" y="734461"/>
                    </a:cubicBezTo>
                    <a:cubicBezTo>
                      <a:pt x="73922" y="739052"/>
                      <a:pt x="96226" y="749267"/>
                      <a:pt x="100351" y="763245"/>
                    </a:cubicBezTo>
                    <a:cubicBezTo>
                      <a:pt x="101217" y="766198"/>
                      <a:pt x="101477" y="758670"/>
                      <a:pt x="114145" y="774935"/>
                    </a:cubicBezTo>
                    <a:cubicBezTo>
                      <a:pt x="107622" y="782641"/>
                      <a:pt x="99041" y="788337"/>
                      <a:pt x="92870" y="796423"/>
                    </a:cubicBezTo>
                    <a:cubicBezTo>
                      <a:pt x="92090" y="797442"/>
                      <a:pt x="86801" y="797122"/>
                      <a:pt x="85545" y="799317"/>
                    </a:cubicBezTo>
                    <a:cubicBezTo>
                      <a:pt x="85491" y="799409"/>
                      <a:pt x="40313" y="843389"/>
                      <a:pt x="30098" y="854066"/>
                    </a:cubicBezTo>
                    <a:cubicBezTo>
                      <a:pt x="55201" y="854510"/>
                      <a:pt x="79985" y="854949"/>
                      <a:pt x="104428" y="855377"/>
                    </a:cubicBezTo>
                    <a:cubicBezTo>
                      <a:pt x="110849" y="854071"/>
                      <a:pt x="103491" y="850500"/>
                      <a:pt x="119651" y="841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0"/>
              <p:cNvSpPr/>
              <p:nvPr/>
            </p:nvSpPr>
            <p:spPr>
              <a:xfrm>
                <a:off x="10797686" y="7040625"/>
                <a:ext cx="171939" cy="836273"/>
              </a:xfrm>
              <a:custGeom>
                <a:avLst/>
                <a:gdLst/>
                <a:ahLst/>
                <a:cxnLst/>
                <a:rect l="l" t="t" r="r" b="b"/>
                <a:pathLst>
                  <a:path w="171939" h="836273" extrusionOk="0">
                    <a:moveTo>
                      <a:pt x="167435" y="765228"/>
                    </a:moveTo>
                    <a:cubicBezTo>
                      <a:pt x="179891" y="748547"/>
                      <a:pt x="155633" y="747403"/>
                      <a:pt x="153727" y="742233"/>
                    </a:cubicBezTo>
                    <a:cubicBezTo>
                      <a:pt x="148979" y="729285"/>
                      <a:pt x="133231" y="727085"/>
                      <a:pt x="129295" y="718349"/>
                    </a:cubicBezTo>
                    <a:cubicBezTo>
                      <a:pt x="120119" y="697987"/>
                      <a:pt x="101901" y="691863"/>
                      <a:pt x="74324" y="655693"/>
                    </a:cubicBezTo>
                    <a:cubicBezTo>
                      <a:pt x="80149" y="645997"/>
                      <a:pt x="84437" y="651330"/>
                      <a:pt x="101051" y="628346"/>
                    </a:cubicBezTo>
                    <a:cubicBezTo>
                      <a:pt x="125283" y="594826"/>
                      <a:pt x="161891" y="564557"/>
                      <a:pt x="158529" y="549003"/>
                    </a:cubicBezTo>
                    <a:cubicBezTo>
                      <a:pt x="154875" y="532067"/>
                      <a:pt x="74930" y="460090"/>
                      <a:pt x="67319" y="442958"/>
                    </a:cubicBezTo>
                    <a:cubicBezTo>
                      <a:pt x="66496" y="441110"/>
                      <a:pt x="64671" y="442124"/>
                      <a:pt x="58787" y="437387"/>
                    </a:cubicBezTo>
                    <a:cubicBezTo>
                      <a:pt x="67259" y="426201"/>
                      <a:pt x="111587" y="376737"/>
                      <a:pt x="119052" y="372309"/>
                    </a:cubicBezTo>
                    <a:cubicBezTo>
                      <a:pt x="132354" y="364418"/>
                      <a:pt x="126426" y="364250"/>
                      <a:pt x="134568" y="361242"/>
                    </a:cubicBezTo>
                    <a:cubicBezTo>
                      <a:pt x="140848" y="358922"/>
                      <a:pt x="139862" y="349476"/>
                      <a:pt x="147328" y="348192"/>
                    </a:cubicBezTo>
                    <a:cubicBezTo>
                      <a:pt x="147674" y="348132"/>
                      <a:pt x="146310" y="351449"/>
                      <a:pt x="152812" y="318725"/>
                    </a:cubicBezTo>
                    <a:cubicBezTo>
                      <a:pt x="150251" y="316167"/>
                      <a:pt x="148860" y="311767"/>
                      <a:pt x="148102" y="309929"/>
                    </a:cubicBezTo>
                    <a:cubicBezTo>
                      <a:pt x="110563" y="299432"/>
                      <a:pt x="79873" y="227086"/>
                      <a:pt x="68840" y="221222"/>
                    </a:cubicBezTo>
                    <a:cubicBezTo>
                      <a:pt x="61612" y="217390"/>
                      <a:pt x="57590" y="211060"/>
                      <a:pt x="54494" y="204269"/>
                    </a:cubicBezTo>
                    <a:cubicBezTo>
                      <a:pt x="56296" y="202714"/>
                      <a:pt x="57904" y="200752"/>
                      <a:pt x="59490" y="198568"/>
                    </a:cubicBezTo>
                    <a:cubicBezTo>
                      <a:pt x="77182" y="174169"/>
                      <a:pt x="101474" y="166538"/>
                      <a:pt x="120249" y="147494"/>
                    </a:cubicBezTo>
                    <a:cubicBezTo>
                      <a:pt x="146413" y="120949"/>
                      <a:pt x="153375" y="112814"/>
                      <a:pt x="170217" y="102641"/>
                    </a:cubicBezTo>
                    <a:cubicBezTo>
                      <a:pt x="166444" y="97406"/>
                      <a:pt x="173584" y="97254"/>
                      <a:pt x="171576" y="87954"/>
                    </a:cubicBezTo>
                    <a:cubicBezTo>
                      <a:pt x="171397" y="87114"/>
                      <a:pt x="171690" y="87326"/>
                      <a:pt x="171879" y="85510"/>
                    </a:cubicBezTo>
                    <a:cubicBezTo>
                      <a:pt x="165323" y="74216"/>
                      <a:pt x="174911" y="84052"/>
                      <a:pt x="93748" y="0"/>
                    </a:cubicBezTo>
                    <a:cubicBezTo>
                      <a:pt x="71774" y="634"/>
                      <a:pt x="49697" y="1268"/>
                      <a:pt x="27533" y="1902"/>
                    </a:cubicBezTo>
                    <a:cubicBezTo>
                      <a:pt x="41262" y="27125"/>
                      <a:pt x="50249" y="14552"/>
                      <a:pt x="67129" y="41785"/>
                    </a:cubicBezTo>
                    <a:cubicBezTo>
                      <a:pt x="71991" y="49638"/>
                      <a:pt x="110212" y="83451"/>
                      <a:pt x="112680" y="85624"/>
                    </a:cubicBezTo>
                    <a:cubicBezTo>
                      <a:pt x="85292" y="116570"/>
                      <a:pt x="82374" y="107633"/>
                      <a:pt x="55620" y="143803"/>
                    </a:cubicBezTo>
                    <a:cubicBezTo>
                      <a:pt x="48235" y="153781"/>
                      <a:pt x="36655" y="150903"/>
                      <a:pt x="16175" y="177719"/>
                    </a:cubicBezTo>
                    <a:cubicBezTo>
                      <a:pt x="8569" y="183821"/>
                      <a:pt x="5126" y="181388"/>
                      <a:pt x="1683" y="194872"/>
                    </a:cubicBezTo>
                    <a:cubicBezTo>
                      <a:pt x="1163" y="196926"/>
                      <a:pt x="2008" y="199435"/>
                      <a:pt x="1222" y="201305"/>
                    </a:cubicBezTo>
                    <a:cubicBezTo>
                      <a:pt x="-1831" y="208524"/>
                      <a:pt x="1288" y="214783"/>
                      <a:pt x="5602" y="219341"/>
                    </a:cubicBezTo>
                    <a:cubicBezTo>
                      <a:pt x="15715" y="230023"/>
                      <a:pt x="17805" y="240207"/>
                      <a:pt x="30505" y="248704"/>
                    </a:cubicBezTo>
                    <a:cubicBezTo>
                      <a:pt x="35578" y="252097"/>
                      <a:pt x="48154" y="279553"/>
                      <a:pt x="52458" y="284468"/>
                    </a:cubicBezTo>
                    <a:cubicBezTo>
                      <a:pt x="56995" y="289649"/>
                      <a:pt x="63426" y="293291"/>
                      <a:pt x="67476" y="298760"/>
                    </a:cubicBezTo>
                    <a:cubicBezTo>
                      <a:pt x="90625" y="330041"/>
                      <a:pt x="68434" y="301323"/>
                      <a:pt x="95800" y="326730"/>
                    </a:cubicBezTo>
                    <a:cubicBezTo>
                      <a:pt x="83912" y="339623"/>
                      <a:pt x="71644" y="358592"/>
                      <a:pt x="55982" y="370634"/>
                    </a:cubicBezTo>
                    <a:cubicBezTo>
                      <a:pt x="52236" y="373523"/>
                      <a:pt x="47488" y="376682"/>
                      <a:pt x="46059" y="380725"/>
                    </a:cubicBezTo>
                    <a:cubicBezTo>
                      <a:pt x="41441" y="393787"/>
                      <a:pt x="29141" y="401753"/>
                      <a:pt x="24729" y="414722"/>
                    </a:cubicBezTo>
                    <a:cubicBezTo>
                      <a:pt x="17198" y="420581"/>
                      <a:pt x="20144" y="426949"/>
                      <a:pt x="14892" y="431214"/>
                    </a:cubicBezTo>
                    <a:cubicBezTo>
                      <a:pt x="1764" y="441885"/>
                      <a:pt x="13842" y="462409"/>
                      <a:pt x="23451" y="476392"/>
                    </a:cubicBezTo>
                    <a:cubicBezTo>
                      <a:pt x="24610" y="478083"/>
                      <a:pt x="41620" y="482700"/>
                      <a:pt x="54098" y="502828"/>
                    </a:cubicBezTo>
                    <a:cubicBezTo>
                      <a:pt x="58965" y="510687"/>
                      <a:pt x="95870" y="543519"/>
                      <a:pt x="103206" y="549692"/>
                    </a:cubicBezTo>
                    <a:cubicBezTo>
                      <a:pt x="81757" y="569446"/>
                      <a:pt x="105464" y="540359"/>
                      <a:pt x="74335" y="583726"/>
                    </a:cubicBezTo>
                    <a:cubicBezTo>
                      <a:pt x="45490" y="623858"/>
                      <a:pt x="32211" y="631603"/>
                      <a:pt x="19911" y="661926"/>
                    </a:cubicBezTo>
                    <a:cubicBezTo>
                      <a:pt x="13409" y="677957"/>
                      <a:pt x="25357" y="681864"/>
                      <a:pt x="63188" y="716175"/>
                    </a:cubicBezTo>
                    <a:cubicBezTo>
                      <a:pt x="97354" y="747159"/>
                      <a:pt x="101885" y="755570"/>
                      <a:pt x="111413" y="763933"/>
                    </a:cubicBezTo>
                    <a:cubicBezTo>
                      <a:pt x="76441" y="792657"/>
                      <a:pt x="91448" y="779910"/>
                      <a:pt x="53963" y="820199"/>
                    </a:cubicBezTo>
                    <a:cubicBezTo>
                      <a:pt x="46292" y="828447"/>
                      <a:pt x="41533" y="832892"/>
                      <a:pt x="41966" y="835314"/>
                    </a:cubicBezTo>
                    <a:cubicBezTo>
                      <a:pt x="61347" y="835628"/>
                      <a:pt x="80674" y="835948"/>
                      <a:pt x="99931" y="836273"/>
                    </a:cubicBezTo>
                    <a:cubicBezTo>
                      <a:pt x="150230" y="789735"/>
                      <a:pt x="162855" y="790863"/>
                      <a:pt x="167435" y="7652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0"/>
              <p:cNvSpPr/>
              <p:nvPr/>
            </p:nvSpPr>
            <p:spPr>
              <a:xfrm>
                <a:off x="10400781" y="7052678"/>
                <a:ext cx="177184" cy="818795"/>
              </a:xfrm>
              <a:custGeom>
                <a:avLst/>
                <a:gdLst/>
                <a:ahLst/>
                <a:cxnLst/>
                <a:rect l="l" t="t" r="r" b="b"/>
                <a:pathLst>
                  <a:path w="177184" h="818795" extrusionOk="0">
                    <a:moveTo>
                      <a:pt x="159517" y="733870"/>
                    </a:moveTo>
                    <a:cubicBezTo>
                      <a:pt x="151938" y="713834"/>
                      <a:pt x="135166" y="714354"/>
                      <a:pt x="130575" y="701391"/>
                    </a:cubicBezTo>
                    <a:cubicBezTo>
                      <a:pt x="129828" y="699277"/>
                      <a:pt x="127159" y="697299"/>
                      <a:pt x="124918" y="696383"/>
                    </a:cubicBezTo>
                    <a:cubicBezTo>
                      <a:pt x="119077" y="694004"/>
                      <a:pt x="98304" y="664624"/>
                      <a:pt x="80157" y="653601"/>
                    </a:cubicBezTo>
                    <a:cubicBezTo>
                      <a:pt x="75236" y="650609"/>
                      <a:pt x="85723" y="657032"/>
                      <a:pt x="57398" y="630926"/>
                    </a:cubicBezTo>
                    <a:cubicBezTo>
                      <a:pt x="131046" y="544733"/>
                      <a:pt x="157639" y="525807"/>
                      <a:pt x="162468" y="510589"/>
                    </a:cubicBezTo>
                    <a:cubicBezTo>
                      <a:pt x="200824" y="498677"/>
                      <a:pt x="141609" y="458583"/>
                      <a:pt x="119970" y="428575"/>
                    </a:cubicBezTo>
                    <a:cubicBezTo>
                      <a:pt x="109040" y="413416"/>
                      <a:pt x="91093" y="404734"/>
                      <a:pt x="83238" y="387077"/>
                    </a:cubicBezTo>
                    <a:cubicBezTo>
                      <a:pt x="82399" y="385186"/>
                      <a:pt x="80477" y="386264"/>
                      <a:pt x="74408" y="381273"/>
                    </a:cubicBezTo>
                    <a:cubicBezTo>
                      <a:pt x="107280" y="335949"/>
                      <a:pt x="122823" y="335656"/>
                      <a:pt x="120262" y="322963"/>
                    </a:cubicBezTo>
                    <a:cubicBezTo>
                      <a:pt x="149994" y="298012"/>
                      <a:pt x="135892" y="299589"/>
                      <a:pt x="144348" y="296120"/>
                    </a:cubicBezTo>
                    <a:cubicBezTo>
                      <a:pt x="145084" y="295822"/>
                      <a:pt x="144364" y="291459"/>
                      <a:pt x="143958" y="289042"/>
                    </a:cubicBezTo>
                    <a:cubicBezTo>
                      <a:pt x="137234" y="249317"/>
                      <a:pt x="113641" y="241708"/>
                      <a:pt x="106419" y="219623"/>
                    </a:cubicBezTo>
                    <a:cubicBezTo>
                      <a:pt x="105997" y="218328"/>
                      <a:pt x="104568" y="217385"/>
                      <a:pt x="103718" y="216198"/>
                    </a:cubicBezTo>
                    <a:cubicBezTo>
                      <a:pt x="97173" y="207163"/>
                      <a:pt x="101228" y="191257"/>
                      <a:pt x="97698" y="188179"/>
                    </a:cubicBezTo>
                    <a:cubicBezTo>
                      <a:pt x="97909" y="187886"/>
                      <a:pt x="98239" y="187615"/>
                      <a:pt x="98358" y="187306"/>
                    </a:cubicBezTo>
                    <a:cubicBezTo>
                      <a:pt x="104416" y="170950"/>
                      <a:pt x="118849" y="160723"/>
                      <a:pt x="127971" y="146627"/>
                    </a:cubicBezTo>
                    <a:cubicBezTo>
                      <a:pt x="137895" y="131289"/>
                      <a:pt x="225261" y="109329"/>
                      <a:pt x="140542" y="45123"/>
                    </a:cubicBezTo>
                    <a:cubicBezTo>
                      <a:pt x="108130" y="20556"/>
                      <a:pt x="115054" y="22264"/>
                      <a:pt x="92598" y="0"/>
                    </a:cubicBezTo>
                    <a:cubicBezTo>
                      <a:pt x="10201" y="2764"/>
                      <a:pt x="15913" y="358"/>
                      <a:pt x="21955" y="7371"/>
                    </a:cubicBezTo>
                    <a:cubicBezTo>
                      <a:pt x="29041" y="15592"/>
                      <a:pt x="31418" y="20063"/>
                      <a:pt x="34292" y="20990"/>
                    </a:cubicBezTo>
                    <a:cubicBezTo>
                      <a:pt x="39814" y="22784"/>
                      <a:pt x="66158" y="48912"/>
                      <a:pt x="69595" y="54180"/>
                    </a:cubicBezTo>
                    <a:cubicBezTo>
                      <a:pt x="79529" y="69430"/>
                      <a:pt x="98109" y="73538"/>
                      <a:pt x="112743" y="91000"/>
                    </a:cubicBezTo>
                    <a:cubicBezTo>
                      <a:pt x="115672" y="94496"/>
                      <a:pt x="116657" y="93753"/>
                      <a:pt x="120874" y="96241"/>
                    </a:cubicBezTo>
                    <a:cubicBezTo>
                      <a:pt x="120668" y="96588"/>
                      <a:pt x="62227" y="156761"/>
                      <a:pt x="51178" y="157016"/>
                    </a:cubicBezTo>
                    <a:cubicBezTo>
                      <a:pt x="39679" y="192541"/>
                      <a:pt x="37611" y="177182"/>
                      <a:pt x="99522" y="280371"/>
                    </a:cubicBezTo>
                    <a:cubicBezTo>
                      <a:pt x="100724" y="282382"/>
                      <a:pt x="100887" y="280149"/>
                      <a:pt x="96139" y="283628"/>
                    </a:cubicBezTo>
                    <a:cubicBezTo>
                      <a:pt x="67527" y="304597"/>
                      <a:pt x="81955" y="302841"/>
                      <a:pt x="73163" y="309962"/>
                    </a:cubicBezTo>
                    <a:cubicBezTo>
                      <a:pt x="57165" y="322920"/>
                      <a:pt x="32847" y="358039"/>
                      <a:pt x="32181" y="360256"/>
                    </a:cubicBezTo>
                    <a:cubicBezTo>
                      <a:pt x="24001" y="362483"/>
                      <a:pt x="26323" y="371138"/>
                      <a:pt x="22658" y="376238"/>
                    </a:cubicBezTo>
                    <a:cubicBezTo>
                      <a:pt x="16774" y="384421"/>
                      <a:pt x="20704" y="411747"/>
                      <a:pt x="42115" y="422098"/>
                    </a:cubicBezTo>
                    <a:cubicBezTo>
                      <a:pt x="67387" y="434320"/>
                      <a:pt x="49234" y="431946"/>
                      <a:pt x="113273" y="488721"/>
                    </a:cubicBezTo>
                    <a:cubicBezTo>
                      <a:pt x="99890" y="501587"/>
                      <a:pt x="83092" y="523136"/>
                      <a:pt x="81386" y="525954"/>
                    </a:cubicBezTo>
                    <a:cubicBezTo>
                      <a:pt x="80731" y="527038"/>
                      <a:pt x="75420" y="527330"/>
                      <a:pt x="74414" y="529612"/>
                    </a:cubicBezTo>
                    <a:cubicBezTo>
                      <a:pt x="74262" y="529964"/>
                      <a:pt x="12378" y="606158"/>
                      <a:pt x="10099" y="607925"/>
                    </a:cubicBezTo>
                    <a:cubicBezTo>
                      <a:pt x="-1871" y="617182"/>
                      <a:pt x="3131" y="629663"/>
                      <a:pt x="1041" y="633912"/>
                    </a:cubicBezTo>
                    <a:cubicBezTo>
                      <a:pt x="-2337" y="640767"/>
                      <a:pt x="2860" y="642691"/>
                      <a:pt x="11484" y="648978"/>
                    </a:cubicBezTo>
                    <a:cubicBezTo>
                      <a:pt x="37216" y="689153"/>
                      <a:pt x="125194" y="753592"/>
                      <a:pt x="109749" y="760383"/>
                    </a:cubicBezTo>
                    <a:cubicBezTo>
                      <a:pt x="109402" y="760535"/>
                      <a:pt x="64496" y="811793"/>
                      <a:pt x="64241" y="812145"/>
                    </a:cubicBezTo>
                    <a:cubicBezTo>
                      <a:pt x="62141" y="815012"/>
                      <a:pt x="59661" y="816850"/>
                      <a:pt x="58854" y="818069"/>
                    </a:cubicBezTo>
                    <a:cubicBezTo>
                      <a:pt x="80964" y="818297"/>
                      <a:pt x="103112" y="818540"/>
                      <a:pt x="125281" y="818795"/>
                    </a:cubicBezTo>
                    <a:cubicBezTo>
                      <a:pt x="138420" y="802520"/>
                      <a:pt x="167210" y="771027"/>
                      <a:pt x="167540" y="770794"/>
                    </a:cubicBezTo>
                    <a:cubicBezTo>
                      <a:pt x="183895" y="759397"/>
                      <a:pt x="176966" y="737957"/>
                      <a:pt x="159517" y="7338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9E9E6A4-52F0-9944-2D4F-3F04737F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4" y="2590939"/>
            <a:ext cx="4481467" cy="2477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4"/>
          <p:cNvGrpSpPr/>
          <p:nvPr/>
        </p:nvGrpSpPr>
        <p:grpSpPr>
          <a:xfrm>
            <a:off x="6833673" y="3250915"/>
            <a:ext cx="1671751" cy="1693743"/>
            <a:chOff x="4704572" y="1963292"/>
            <a:chExt cx="1671751" cy="1693743"/>
          </a:xfrm>
        </p:grpSpPr>
        <p:sp>
          <p:nvSpPr>
            <p:cNvPr id="827" name="Google Shape;827;p14"/>
            <p:cNvSpPr/>
            <p:nvPr/>
          </p:nvSpPr>
          <p:spPr>
            <a:xfrm rot="-80445">
              <a:off x="4723722" y="1982175"/>
              <a:ext cx="1633452" cy="1655976"/>
            </a:xfrm>
            <a:custGeom>
              <a:avLst/>
              <a:gdLst/>
              <a:ahLst/>
              <a:cxnLst/>
              <a:rect l="l" t="t" r="r" b="b"/>
              <a:pathLst>
                <a:path w="3266662" h="3311708" extrusionOk="0">
                  <a:moveTo>
                    <a:pt x="1" y="54024"/>
                  </a:moveTo>
                  <a:cubicBezTo>
                    <a:pt x="-165" y="23841"/>
                    <a:pt x="24540" y="-553"/>
                    <a:pt x="54700" y="10"/>
                  </a:cubicBezTo>
                  <a:cubicBezTo>
                    <a:pt x="3319322" y="61031"/>
                    <a:pt x="3263729" y="3758"/>
                    <a:pt x="3264252" y="97500"/>
                  </a:cubicBezTo>
                  <a:cubicBezTo>
                    <a:pt x="3265007" y="233975"/>
                    <a:pt x="3266662" y="3257271"/>
                    <a:pt x="3266662" y="3256828"/>
                  </a:cubicBezTo>
                  <a:cubicBezTo>
                    <a:pt x="3266827" y="3286732"/>
                    <a:pt x="3242559" y="3311014"/>
                    <a:pt x="3212671" y="3310848"/>
                  </a:cubicBezTo>
                  <a:cubicBezTo>
                    <a:pt x="-50237" y="3292846"/>
                    <a:pt x="2933" y="3349748"/>
                    <a:pt x="2410" y="3255026"/>
                  </a:cubicBezTo>
                  <a:cubicBezTo>
                    <a:pt x="1649" y="3116643"/>
                    <a:pt x="1" y="53586"/>
                    <a:pt x="1" y="54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 rot="-80445">
              <a:off x="4837043" y="2115274"/>
              <a:ext cx="1414825" cy="1424308"/>
            </a:xfrm>
            <a:custGeom>
              <a:avLst/>
              <a:gdLst/>
              <a:ahLst/>
              <a:cxnLst/>
              <a:rect l="l" t="t" r="r" b="b"/>
              <a:pathLst>
                <a:path w="2829441" h="2848406" extrusionOk="0">
                  <a:moveTo>
                    <a:pt x="818017" y="338359"/>
                  </a:moveTo>
                  <a:cubicBezTo>
                    <a:pt x="818672" y="357103"/>
                    <a:pt x="794431" y="371582"/>
                    <a:pt x="776762" y="355136"/>
                  </a:cubicBezTo>
                  <a:cubicBezTo>
                    <a:pt x="762457" y="341817"/>
                    <a:pt x="771407" y="313932"/>
                    <a:pt x="794080" y="314084"/>
                  </a:cubicBezTo>
                  <a:cubicBezTo>
                    <a:pt x="805923" y="314164"/>
                    <a:pt x="817494" y="323125"/>
                    <a:pt x="818017" y="338359"/>
                  </a:cubicBezTo>
                  <a:close/>
                  <a:moveTo>
                    <a:pt x="796112" y="4982"/>
                  </a:moveTo>
                  <a:cubicBezTo>
                    <a:pt x="773486" y="4830"/>
                    <a:pt x="764463" y="32695"/>
                    <a:pt x="778795" y="46034"/>
                  </a:cubicBezTo>
                  <a:cubicBezTo>
                    <a:pt x="796476" y="62487"/>
                    <a:pt x="820691" y="47981"/>
                    <a:pt x="820056" y="29250"/>
                  </a:cubicBezTo>
                  <a:cubicBezTo>
                    <a:pt x="819526" y="14023"/>
                    <a:pt x="807961" y="5055"/>
                    <a:pt x="796112" y="4982"/>
                  </a:cubicBezTo>
                  <a:close/>
                  <a:moveTo>
                    <a:pt x="792034" y="623186"/>
                  </a:moveTo>
                  <a:cubicBezTo>
                    <a:pt x="769428" y="623041"/>
                    <a:pt x="760372" y="650885"/>
                    <a:pt x="774724" y="664245"/>
                  </a:cubicBezTo>
                  <a:cubicBezTo>
                    <a:pt x="792398" y="680698"/>
                    <a:pt x="816633" y="666179"/>
                    <a:pt x="815978" y="647468"/>
                  </a:cubicBezTo>
                  <a:cubicBezTo>
                    <a:pt x="815455" y="632254"/>
                    <a:pt x="803910" y="623266"/>
                    <a:pt x="792034" y="623186"/>
                  </a:cubicBezTo>
                  <a:close/>
                  <a:moveTo>
                    <a:pt x="789995" y="932288"/>
                  </a:moveTo>
                  <a:cubicBezTo>
                    <a:pt x="767376" y="932136"/>
                    <a:pt x="758340" y="959994"/>
                    <a:pt x="772678" y="973340"/>
                  </a:cubicBezTo>
                  <a:cubicBezTo>
                    <a:pt x="790353" y="989793"/>
                    <a:pt x="814588" y="975294"/>
                    <a:pt x="813932" y="956563"/>
                  </a:cubicBezTo>
                  <a:cubicBezTo>
                    <a:pt x="813416" y="941329"/>
                    <a:pt x="801845" y="932368"/>
                    <a:pt x="789995" y="932288"/>
                  </a:cubicBezTo>
                  <a:close/>
                  <a:moveTo>
                    <a:pt x="1028936" y="2788570"/>
                  </a:moveTo>
                  <a:cubicBezTo>
                    <a:pt x="1006356" y="2788417"/>
                    <a:pt x="997254" y="2816256"/>
                    <a:pt x="1011618" y="2829622"/>
                  </a:cubicBezTo>
                  <a:cubicBezTo>
                    <a:pt x="1029300" y="2846074"/>
                    <a:pt x="1053515" y="2831569"/>
                    <a:pt x="1052879" y="2812838"/>
                  </a:cubicBezTo>
                  <a:cubicBezTo>
                    <a:pt x="1052350" y="2797611"/>
                    <a:pt x="1040785" y="2788649"/>
                    <a:pt x="1028936" y="2788570"/>
                  </a:cubicBezTo>
                  <a:close/>
                  <a:moveTo>
                    <a:pt x="1033014" y="2170366"/>
                  </a:moveTo>
                  <a:cubicBezTo>
                    <a:pt x="1010400" y="2170213"/>
                    <a:pt x="1001351" y="2198065"/>
                    <a:pt x="1015703" y="2211418"/>
                  </a:cubicBezTo>
                  <a:cubicBezTo>
                    <a:pt x="1033371" y="2227864"/>
                    <a:pt x="1057599" y="2213385"/>
                    <a:pt x="1056957" y="2194641"/>
                  </a:cubicBezTo>
                  <a:cubicBezTo>
                    <a:pt x="1056434" y="2179407"/>
                    <a:pt x="1044863" y="2170445"/>
                    <a:pt x="1033014" y="2170366"/>
                  </a:cubicBezTo>
                  <a:close/>
                  <a:moveTo>
                    <a:pt x="1030975" y="2479468"/>
                  </a:moveTo>
                  <a:cubicBezTo>
                    <a:pt x="1008368" y="2479315"/>
                    <a:pt x="999312" y="2507167"/>
                    <a:pt x="1013664" y="2520520"/>
                  </a:cubicBezTo>
                  <a:cubicBezTo>
                    <a:pt x="1031332" y="2536966"/>
                    <a:pt x="1055560" y="2522487"/>
                    <a:pt x="1054918" y="2503736"/>
                  </a:cubicBezTo>
                  <a:cubicBezTo>
                    <a:pt x="1054395" y="2488509"/>
                    <a:pt x="1042824" y="2479547"/>
                    <a:pt x="1030975" y="2479468"/>
                  </a:cubicBezTo>
                  <a:close/>
                  <a:moveTo>
                    <a:pt x="783879" y="1859601"/>
                  </a:moveTo>
                  <a:cubicBezTo>
                    <a:pt x="761266" y="1859449"/>
                    <a:pt x="752216" y="1887300"/>
                    <a:pt x="766568" y="1900653"/>
                  </a:cubicBezTo>
                  <a:cubicBezTo>
                    <a:pt x="784144" y="1917013"/>
                    <a:pt x="808471" y="1902720"/>
                    <a:pt x="807829" y="1883876"/>
                  </a:cubicBezTo>
                  <a:cubicBezTo>
                    <a:pt x="807293" y="1868635"/>
                    <a:pt x="795728" y="1859681"/>
                    <a:pt x="783879" y="1859601"/>
                  </a:cubicBezTo>
                  <a:close/>
                  <a:moveTo>
                    <a:pt x="777756" y="2786914"/>
                  </a:moveTo>
                  <a:cubicBezTo>
                    <a:pt x="755149" y="2786762"/>
                    <a:pt x="746093" y="2814620"/>
                    <a:pt x="760445" y="2827966"/>
                  </a:cubicBezTo>
                  <a:cubicBezTo>
                    <a:pt x="778113" y="2844412"/>
                    <a:pt x="802341" y="2829933"/>
                    <a:pt x="801699" y="2811182"/>
                  </a:cubicBezTo>
                  <a:cubicBezTo>
                    <a:pt x="801176" y="2795955"/>
                    <a:pt x="789605" y="2786993"/>
                    <a:pt x="777756" y="2786914"/>
                  </a:cubicBezTo>
                  <a:close/>
                  <a:moveTo>
                    <a:pt x="779794" y="2477805"/>
                  </a:moveTo>
                  <a:cubicBezTo>
                    <a:pt x="757181" y="2477653"/>
                    <a:pt x="748132" y="2505505"/>
                    <a:pt x="762484" y="2518857"/>
                  </a:cubicBezTo>
                  <a:cubicBezTo>
                    <a:pt x="780152" y="2535303"/>
                    <a:pt x="804380" y="2520824"/>
                    <a:pt x="803738" y="2502080"/>
                  </a:cubicBezTo>
                  <a:cubicBezTo>
                    <a:pt x="803215" y="2486853"/>
                    <a:pt x="791644" y="2477885"/>
                    <a:pt x="779794" y="2477805"/>
                  </a:cubicBezTo>
                  <a:close/>
                  <a:moveTo>
                    <a:pt x="542900" y="312422"/>
                  </a:moveTo>
                  <a:cubicBezTo>
                    <a:pt x="520313" y="312269"/>
                    <a:pt x="511224" y="340108"/>
                    <a:pt x="525582" y="353474"/>
                  </a:cubicBezTo>
                  <a:cubicBezTo>
                    <a:pt x="543264" y="369926"/>
                    <a:pt x="567479" y="355421"/>
                    <a:pt x="566843" y="336690"/>
                  </a:cubicBezTo>
                  <a:cubicBezTo>
                    <a:pt x="566314" y="321463"/>
                    <a:pt x="554742" y="312501"/>
                    <a:pt x="542900" y="312422"/>
                  </a:cubicBezTo>
                  <a:close/>
                  <a:moveTo>
                    <a:pt x="1035052" y="1861264"/>
                  </a:moveTo>
                  <a:cubicBezTo>
                    <a:pt x="1012439" y="1861111"/>
                    <a:pt x="1003397" y="1888969"/>
                    <a:pt x="1017742" y="1902316"/>
                  </a:cubicBezTo>
                  <a:cubicBezTo>
                    <a:pt x="1035430" y="1918775"/>
                    <a:pt x="1059652" y="1904223"/>
                    <a:pt x="1058996" y="1885532"/>
                  </a:cubicBezTo>
                  <a:cubicBezTo>
                    <a:pt x="1058473" y="1870305"/>
                    <a:pt x="1046902" y="1861336"/>
                    <a:pt x="1035052" y="1861264"/>
                  </a:cubicBezTo>
                  <a:close/>
                  <a:moveTo>
                    <a:pt x="785918" y="1550499"/>
                  </a:moveTo>
                  <a:cubicBezTo>
                    <a:pt x="763318" y="1550347"/>
                    <a:pt x="754249" y="1578198"/>
                    <a:pt x="768607" y="1591551"/>
                  </a:cubicBezTo>
                  <a:cubicBezTo>
                    <a:pt x="786288" y="1608017"/>
                    <a:pt x="810503" y="1593472"/>
                    <a:pt x="809861" y="1574767"/>
                  </a:cubicBezTo>
                  <a:cubicBezTo>
                    <a:pt x="809338" y="1559540"/>
                    <a:pt x="797767" y="1550579"/>
                    <a:pt x="785918" y="1550499"/>
                  </a:cubicBezTo>
                  <a:close/>
                  <a:moveTo>
                    <a:pt x="781840" y="2168703"/>
                  </a:moveTo>
                  <a:cubicBezTo>
                    <a:pt x="759227" y="2168551"/>
                    <a:pt x="750178" y="2196402"/>
                    <a:pt x="764529" y="2209755"/>
                  </a:cubicBezTo>
                  <a:cubicBezTo>
                    <a:pt x="782217" y="2226214"/>
                    <a:pt x="806439" y="2211663"/>
                    <a:pt x="805784" y="2192972"/>
                  </a:cubicBezTo>
                  <a:cubicBezTo>
                    <a:pt x="805254" y="2177744"/>
                    <a:pt x="793683" y="2168783"/>
                    <a:pt x="781840" y="2168703"/>
                  </a:cubicBezTo>
                  <a:close/>
                  <a:moveTo>
                    <a:pt x="787957" y="1241397"/>
                  </a:moveTo>
                  <a:cubicBezTo>
                    <a:pt x="765350" y="1241245"/>
                    <a:pt x="756294" y="1269103"/>
                    <a:pt x="770646" y="1282449"/>
                  </a:cubicBezTo>
                  <a:cubicBezTo>
                    <a:pt x="788314" y="1298895"/>
                    <a:pt x="812542" y="1284416"/>
                    <a:pt x="811900" y="1265665"/>
                  </a:cubicBezTo>
                  <a:cubicBezTo>
                    <a:pt x="811377" y="1250431"/>
                    <a:pt x="799806" y="1241470"/>
                    <a:pt x="787957" y="1241397"/>
                  </a:cubicBezTo>
                  <a:close/>
                  <a:moveTo>
                    <a:pt x="544938" y="3320"/>
                  </a:moveTo>
                  <a:cubicBezTo>
                    <a:pt x="522332" y="3167"/>
                    <a:pt x="513269" y="31019"/>
                    <a:pt x="527628" y="44372"/>
                  </a:cubicBezTo>
                  <a:cubicBezTo>
                    <a:pt x="545183" y="60712"/>
                    <a:pt x="569531" y="46458"/>
                    <a:pt x="568882" y="27595"/>
                  </a:cubicBezTo>
                  <a:cubicBezTo>
                    <a:pt x="568353" y="12361"/>
                    <a:pt x="556781" y="3399"/>
                    <a:pt x="544938" y="3320"/>
                  </a:cubicBezTo>
                  <a:close/>
                  <a:moveTo>
                    <a:pt x="1286233" y="1862920"/>
                  </a:moveTo>
                  <a:cubicBezTo>
                    <a:pt x="1263620" y="1862767"/>
                    <a:pt x="1254570" y="1890619"/>
                    <a:pt x="1268915" y="1903972"/>
                  </a:cubicBezTo>
                  <a:cubicBezTo>
                    <a:pt x="1286584" y="1920418"/>
                    <a:pt x="1310825" y="1905932"/>
                    <a:pt x="1310170" y="1887194"/>
                  </a:cubicBezTo>
                  <a:cubicBezTo>
                    <a:pt x="1309653" y="1871960"/>
                    <a:pt x="1298082" y="1862999"/>
                    <a:pt x="1286233" y="1862920"/>
                  </a:cubicBezTo>
                  <a:close/>
                  <a:moveTo>
                    <a:pt x="1282155" y="2481124"/>
                  </a:moveTo>
                  <a:cubicBezTo>
                    <a:pt x="1259575" y="2480971"/>
                    <a:pt x="1250473" y="2508810"/>
                    <a:pt x="1264838" y="2522176"/>
                  </a:cubicBezTo>
                  <a:cubicBezTo>
                    <a:pt x="1282519" y="2538628"/>
                    <a:pt x="1306734" y="2524123"/>
                    <a:pt x="1306099" y="2505398"/>
                  </a:cubicBezTo>
                  <a:cubicBezTo>
                    <a:pt x="1305569" y="2490165"/>
                    <a:pt x="1294004" y="2481203"/>
                    <a:pt x="1282155" y="2481124"/>
                  </a:cubicBezTo>
                  <a:close/>
                  <a:moveTo>
                    <a:pt x="1288272" y="1553818"/>
                  </a:moveTo>
                  <a:cubicBezTo>
                    <a:pt x="1265659" y="1553665"/>
                    <a:pt x="1256616" y="1581523"/>
                    <a:pt x="1270961" y="1594870"/>
                  </a:cubicBezTo>
                  <a:cubicBezTo>
                    <a:pt x="1288649" y="1611329"/>
                    <a:pt x="1312871" y="1596777"/>
                    <a:pt x="1312215" y="1578092"/>
                  </a:cubicBezTo>
                  <a:cubicBezTo>
                    <a:pt x="1311692" y="1562858"/>
                    <a:pt x="1300121" y="1553897"/>
                    <a:pt x="1288272" y="1553818"/>
                  </a:cubicBezTo>
                  <a:close/>
                  <a:moveTo>
                    <a:pt x="1284194" y="2172022"/>
                  </a:moveTo>
                  <a:cubicBezTo>
                    <a:pt x="1261587" y="2171869"/>
                    <a:pt x="1252532" y="2199721"/>
                    <a:pt x="1266883" y="2213074"/>
                  </a:cubicBezTo>
                  <a:cubicBezTo>
                    <a:pt x="1284551" y="2229520"/>
                    <a:pt x="1308780" y="2215041"/>
                    <a:pt x="1308138" y="2196290"/>
                  </a:cubicBezTo>
                  <a:cubicBezTo>
                    <a:pt x="1307615" y="2181063"/>
                    <a:pt x="1296043" y="2172101"/>
                    <a:pt x="1284194" y="2172022"/>
                  </a:cubicBezTo>
                  <a:close/>
                  <a:moveTo>
                    <a:pt x="1296427" y="317403"/>
                  </a:moveTo>
                  <a:cubicBezTo>
                    <a:pt x="1273774" y="317250"/>
                    <a:pt x="1264798" y="345128"/>
                    <a:pt x="1279117" y="358455"/>
                  </a:cubicBezTo>
                  <a:cubicBezTo>
                    <a:pt x="1296791" y="374907"/>
                    <a:pt x="1321026" y="360389"/>
                    <a:pt x="1320371" y="341671"/>
                  </a:cubicBezTo>
                  <a:cubicBezTo>
                    <a:pt x="1319848" y="326444"/>
                    <a:pt x="1308277" y="317482"/>
                    <a:pt x="1296427" y="317403"/>
                  </a:cubicBezTo>
                  <a:close/>
                  <a:moveTo>
                    <a:pt x="1292349" y="935607"/>
                  </a:moveTo>
                  <a:cubicBezTo>
                    <a:pt x="1269723" y="935454"/>
                    <a:pt x="1260694" y="963319"/>
                    <a:pt x="1275039" y="976659"/>
                  </a:cubicBezTo>
                  <a:cubicBezTo>
                    <a:pt x="1292707" y="993105"/>
                    <a:pt x="1316935" y="978626"/>
                    <a:pt x="1316293" y="959882"/>
                  </a:cubicBezTo>
                  <a:cubicBezTo>
                    <a:pt x="1315770" y="944648"/>
                    <a:pt x="1304199" y="935686"/>
                    <a:pt x="1292349" y="935607"/>
                  </a:cubicBezTo>
                  <a:close/>
                  <a:moveTo>
                    <a:pt x="1290310" y="1244715"/>
                  </a:moveTo>
                  <a:cubicBezTo>
                    <a:pt x="1267737" y="1244563"/>
                    <a:pt x="1258622" y="1272388"/>
                    <a:pt x="1272993" y="1285767"/>
                  </a:cubicBezTo>
                  <a:cubicBezTo>
                    <a:pt x="1290569" y="1302127"/>
                    <a:pt x="1314896" y="1287834"/>
                    <a:pt x="1314254" y="1268984"/>
                  </a:cubicBezTo>
                  <a:cubicBezTo>
                    <a:pt x="1313725" y="1253723"/>
                    <a:pt x="1302061" y="1244788"/>
                    <a:pt x="1290310" y="1244715"/>
                  </a:cubicBezTo>
                  <a:close/>
                  <a:moveTo>
                    <a:pt x="1047292" y="6638"/>
                  </a:moveTo>
                  <a:cubicBezTo>
                    <a:pt x="1024686" y="6486"/>
                    <a:pt x="1015630" y="34337"/>
                    <a:pt x="1029975" y="47690"/>
                  </a:cubicBezTo>
                  <a:cubicBezTo>
                    <a:pt x="1047637" y="64129"/>
                    <a:pt x="1071885" y="49664"/>
                    <a:pt x="1071229" y="30913"/>
                  </a:cubicBezTo>
                  <a:cubicBezTo>
                    <a:pt x="1070713" y="15679"/>
                    <a:pt x="1059142" y="6718"/>
                    <a:pt x="1047292" y="6638"/>
                  </a:cubicBezTo>
                  <a:close/>
                  <a:moveTo>
                    <a:pt x="1041176" y="933951"/>
                  </a:moveTo>
                  <a:cubicBezTo>
                    <a:pt x="1018569" y="933798"/>
                    <a:pt x="1009513" y="961657"/>
                    <a:pt x="1023865" y="975003"/>
                  </a:cubicBezTo>
                  <a:cubicBezTo>
                    <a:pt x="1041533" y="991449"/>
                    <a:pt x="1065761" y="976970"/>
                    <a:pt x="1065119" y="958219"/>
                  </a:cubicBezTo>
                  <a:cubicBezTo>
                    <a:pt x="1064590" y="942992"/>
                    <a:pt x="1053019" y="934030"/>
                    <a:pt x="1041176" y="933951"/>
                  </a:cubicBezTo>
                  <a:close/>
                  <a:moveTo>
                    <a:pt x="1280116" y="2790232"/>
                  </a:moveTo>
                  <a:cubicBezTo>
                    <a:pt x="1257503" y="2790080"/>
                    <a:pt x="1248454" y="2817931"/>
                    <a:pt x="1262799" y="2831284"/>
                  </a:cubicBezTo>
                  <a:cubicBezTo>
                    <a:pt x="1280467" y="2847730"/>
                    <a:pt x="1304708" y="2833252"/>
                    <a:pt x="1304053" y="2814500"/>
                  </a:cubicBezTo>
                  <a:cubicBezTo>
                    <a:pt x="1303530" y="2799273"/>
                    <a:pt x="1291959" y="2790312"/>
                    <a:pt x="1280116" y="2790232"/>
                  </a:cubicBezTo>
                  <a:close/>
                  <a:moveTo>
                    <a:pt x="1043215" y="624842"/>
                  </a:moveTo>
                  <a:cubicBezTo>
                    <a:pt x="1020608" y="624696"/>
                    <a:pt x="1011552" y="652541"/>
                    <a:pt x="1025904" y="665901"/>
                  </a:cubicBezTo>
                  <a:cubicBezTo>
                    <a:pt x="1043579" y="682353"/>
                    <a:pt x="1067814" y="667835"/>
                    <a:pt x="1067158" y="649124"/>
                  </a:cubicBezTo>
                  <a:cubicBezTo>
                    <a:pt x="1066629" y="633890"/>
                    <a:pt x="1055057" y="624922"/>
                    <a:pt x="1043215" y="624842"/>
                  </a:cubicBezTo>
                  <a:close/>
                  <a:moveTo>
                    <a:pt x="1039137" y="1243053"/>
                  </a:moveTo>
                  <a:cubicBezTo>
                    <a:pt x="1016537" y="1242901"/>
                    <a:pt x="1007468" y="1270752"/>
                    <a:pt x="1021819" y="1284105"/>
                  </a:cubicBezTo>
                  <a:cubicBezTo>
                    <a:pt x="1039488" y="1300551"/>
                    <a:pt x="1063716" y="1286072"/>
                    <a:pt x="1063074" y="1267321"/>
                  </a:cubicBezTo>
                  <a:cubicBezTo>
                    <a:pt x="1062551" y="1252094"/>
                    <a:pt x="1050980" y="1243132"/>
                    <a:pt x="1039137" y="1243053"/>
                  </a:cubicBezTo>
                  <a:close/>
                  <a:moveTo>
                    <a:pt x="1037091" y="1552155"/>
                  </a:moveTo>
                  <a:cubicBezTo>
                    <a:pt x="1014511" y="1552003"/>
                    <a:pt x="1005409" y="1579834"/>
                    <a:pt x="1019774" y="1593207"/>
                  </a:cubicBezTo>
                  <a:cubicBezTo>
                    <a:pt x="1037349" y="1609567"/>
                    <a:pt x="1061677" y="1595273"/>
                    <a:pt x="1061035" y="1576423"/>
                  </a:cubicBezTo>
                  <a:cubicBezTo>
                    <a:pt x="1060512" y="1561196"/>
                    <a:pt x="1048941" y="1552234"/>
                    <a:pt x="1037091" y="1552155"/>
                  </a:cubicBezTo>
                  <a:close/>
                  <a:moveTo>
                    <a:pt x="1045253" y="315740"/>
                  </a:moveTo>
                  <a:cubicBezTo>
                    <a:pt x="1022587" y="315588"/>
                    <a:pt x="1013631" y="343479"/>
                    <a:pt x="1027943" y="356792"/>
                  </a:cubicBezTo>
                  <a:cubicBezTo>
                    <a:pt x="1045618" y="373245"/>
                    <a:pt x="1069853" y="358726"/>
                    <a:pt x="1069197" y="340008"/>
                  </a:cubicBezTo>
                  <a:cubicBezTo>
                    <a:pt x="1068674" y="324808"/>
                    <a:pt x="1057129" y="315820"/>
                    <a:pt x="1045253" y="315740"/>
                  </a:cubicBezTo>
                  <a:close/>
                  <a:moveTo>
                    <a:pt x="1294388" y="626505"/>
                  </a:moveTo>
                  <a:cubicBezTo>
                    <a:pt x="1271795" y="626359"/>
                    <a:pt x="1262713" y="654197"/>
                    <a:pt x="1277078" y="667557"/>
                  </a:cubicBezTo>
                  <a:cubicBezTo>
                    <a:pt x="1294752" y="684009"/>
                    <a:pt x="1318987" y="669497"/>
                    <a:pt x="1318332" y="650773"/>
                  </a:cubicBezTo>
                  <a:cubicBezTo>
                    <a:pt x="1317809" y="635546"/>
                    <a:pt x="1306238" y="626584"/>
                    <a:pt x="1294388" y="626505"/>
                  </a:cubicBezTo>
                  <a:close/>
                  <a:moveTo>
                    <a:pt x="38500" y="618212"/>
                  </a:moveTo>
                  <a:cubicBezTo>
                    <a:pt x="15887" y="618060"/>
                    <a:pt x="6838" y="645918"/>
                    <a:pt x="21189" y="659264"/>
                  </a:cubicBezTo>
                  <a:cubicBezTo>
                    <a:pt x="38858" y="675710"/>
                    <a:pt x="63086" y="661231"/>
                    <a:pt x="62444" y="642487"/>
                  </a:cubicBezTo>
                  <a:cubicBezTo>
                    <a:pt x="61914" y="627253"/>
                    <a:pt x="50349" y="618285"/>
                    <a:pt x="38500" y="618212"/>
                  </a:cubicBezTo>
                  <a:close/>
                  <a:moveTo>
                    <a:pt x="279479" y="2165385"/>
                  </a:moveTo>
                  <a:cubicBezTo>
                    <a:pt x="256906" y="2165232"/>
                    <a:pt x="247790" y="2193058"/>
                    <a:pt x="262162" y="2206437"/>
                  </a:cubicBezTo>
                  <a:cubicBezTo>
                    <a:pt x="279738" y="2222797"/>
                    <a:pt x="304065" y="2208503"/>
                    <a:pt x="303423" y="2189653"/>
                  </a:cubicBezTo>
                  <a:cubicBezTo>
                    <a:pt x="302893" y="2174426"/>
                    <a:pt x="291329" y="2165464"/>
                    <a:pt x="279479" y="2165385"/>
                  </a:cubicBezTo>
                  <a:close/>
                  <a:moveTo>
                    <a:pt x="40539" y="309103"/>
                  </a:moveTo>
                  <a:cubicBezTo>
                    <a:pt x="17886" y="308951"/>
                    <a:pt x="8910" y="336829"/>
                    <a:pt x="23228" y="350155"/>
                  </a:cubicBezTo>
                  <a:cubicBezTo>
                    <a:pt x="40896" y="366601"/>
                    <a:pt x="65125" y="352123"/>
                    <a:pt x="64483" y="333372"/>
                  </a:cubicBezTo>
                  <a:cubicBezTo>
                    <a:pt x="63960" y="318144"/>
                    <a:pt x="52388" y="309183"/>
                    <a:pt x="40539" y="309103"/>
                  </a:cubicBezTo>
                  <a:close/>
                  <a:moveTo>
                    <a:pt x="36461" y="927314"/>
                  </a:moveTo>
                  <a:cubicBezTo>
                    <a:pt x="13947" y="927168"/>
                    <a:pt x="4733" y="954954"/>
                    <a:pt x="19144" y="968366"/>
                  </a:cubicBezTo>
                  <a:cubicBezTo>
                    <a:pt x="36812" y="984812"/>
                    <a:pt x="61047" y="970333"/>
                    <a:pt x="60405" y="951589"/>
                  </a:cubicBezTo>
                  <a:cubicBezTo>
                    <a:pt x="59875" y="936322"/>
                    <a:pt x="48211" y="927394"/>
                    <a:pt x="36461" y="927314"/>
                  </a:cubicBezTo>
                  <a:close/>
                  <a:moveTo>
                    <a:pt x="277440" y="2474487"/>
                  </a:moveTo>
                  <a:cubicBezTo>
                    <a:pt x="254788" y="2474335"/>
                    <a:pt x="245811" y="2502213"/>
                    <a:pt x="260130" y="2515539"/>
                  </a:cubicBezTo>
                  <a:cubicBezTo>
                    <a:pt x="277818" y="2531998"/>
                    <a:pt x="302039" y="2517446"/>
                    <a:pt x="301384" y="2498755"/>
                  </a:cubicBezTo>
                  <a:cubicBezTo>
                    <a:pt x="300861" y="2483528"/>
                    <a:pt x="289290" y="2474566"/>
                    <a:pt x="277440" y="2474487"/>
                  </a:cubicBezTo>
                  <a:close/>
                  <a:moveTo>
                    <a:pt x="275402" y="2783596"/>
                  </a:moveTo>
                  <a:cubicBezTo>
                    <a:pt x="252735" y="2783443"/>
                    <a:pt x="243779" y="2811334"/>
                    <a:pt x="258091" y="2824648"/>
                  </a:cubicBezTo>
                  <a:cubicBezTo>
                    <a:pt x="275766" y="2841100"/>
                    <a:pt x="300001" y="2826601"/>
                    <a:pt x="299345" y="2807864"/>
                  </a:cubicBezTo>
                  <a:cubicBezTo>
                    <a:pt x="298822" y="2792637"/>
                    <a:pt x="287251" y="2783675"/>
                    <a:pt x="275402" y="2783596"/>
                  </a:cubicBezTo>
                  <a:close/>
                  <a:moveTo>
                    <a:pt x="25492" y="6949"/>
                  </a:moveTo>
                  <a:cubicBezTo>
                    <a:pt x="10889" y="20342"/>
                    <a:pt x="19779" y="48081"/>
                    <a:pt x="42260" y="48227"/>
                  </a:cubicBezTo>
                  <a:cubicBezTo>
                    <a:pt x="64920" y="48379"/>
                    <a:pt x="73883" y="20494"/>
                    <a:pt x="59571" y="7175"/>
                  </a:cubicBezTo>
                  <a:cubicBezTo>
                    <a:pt x="48655" y="-2986"/>
                    <a:pt x="34263" y="-1707"/>
                    <a:pt x="25492" y="6949"/>
                  </a:cubicBezTo>
                  <a:close/>
                  <a:moveTo>
                    <a:pt x="34422" y="1236416"/>
                  </a:moveTo>
                  <a:cubicBezTo>
                    <a:pt x="11809" y="1236264"/>
                    <a:pt x="2760" y="1264115"/>
                    <a:pt x="17112" y="1277468"/>
                  </a:cubicBezTo>
                  <a:cubicBezTo>
                    <a:pt x="34786" y="1293921"/>
                    <a:pt x="59021" y="1279402"/>
                    <a:pt x="58366" y="1260684"/>
                  </a:cubicBezTo>
                  <a:cubicBezTo>
                    <a:pt x="57843" y="1245484"/>
                    <a:pt x="46298" y="1236496"/>
                    <a:pt x="34422" y="1236416"/>
                  </a:cubicBezTo>
                  <a:close/>
                  <a:moveTo>
                    <a:pt x="26260" y="2472831"/>
                  </a:moveTo>
                  <a:cubicBezTo>
                    <a:pt x="3680" y="2472679"/>
                    <a:pt x="-5422" y="2500510"/>
                    <a:pt x="8949" y="2513883"/>
                  </a:cubicBezTo>
                  <a:cubicBezTo>
                    <a:pt x="26525" y="2530243"/>
                    <a:pt x="50853" y="2515950"/>
                    <a:pt x="50210" y="2497106"/>
                  </a:cubicBezTo>
                  <a:cubicBezTo>
                    <a:pt x="49681" y="2481866"/>
                    <a:pt x="38116" y="2472911"/>
                    <a:pt x="26260" y="2472831"/>
                  </a:cubicBezTo>
                  <a:close/>
                  <a:moveTo>
                    <a:pt x="32383" y="1545518"/>
                  </a:moveTo>
                  <a:cubicBezTo>
                    <a:pt x="9764" y="1545366"/>
                    <a:pt x="728" y="1573224"/>
                    <a:pt x="15066" y="1586570"/>
                  </a:cubicBezTo>
                  <a:cubicBezTo>
                    <a:pt x="32754" y="1603030"/>
                    <a:pt x="56976" y="1588478"/>
                    <a:pt x="56320" y="1569793"/>
                  </a:cubicBezTo>
                  <a:cubicBezTo>
                    <a:pt x="55804" y="1554559"/>
                    <a:pt x="44226" y="1545598"/>
                    <a:pt x="32383" y="1545518"/>
                  </a:cubicBezTo>
                  <a:close/>
                  <a:moveTo>
                    <a:pt x="2805217" y="66487"/>
                  </a:moveTo>
                  <a:cubicBezTo>
                    <a:pt x="2827850" y="66633"/>
                    <a:pt x="2836859" y="38768"/>
                    <a:pt x="2822534" y="25435"/>
                  </a:cubicBezTo>
                  <a:cubicBezTo>
                    <a:pt x="2804945" y="9069"/>
                    <a:pt x="2780690" y="23322"/>
                    <a:pt x="2781273" y="42219"/>
                  </a:cubicBezTo>
                  <a:cubicBezTo>
                    <a:pt x="2781856" y="57506"/>
                    <a:pt x="2793447" y="66408"/>
                    <a:pt x="2805217" y="66487"/>
                  </a:cubicBezTo>
                  <a:close/>
                  <a:moveTo>
                    <a:pt x="24221" y="2781933"/>
                  </a:moveTo>
                  <a:cubicBezTo>
                    <a:pt x="1568" y="2781781"/>
                    <a:pt x="-7408" y="2809659"/>
                    <a:pt x="6911" y="2822985"/>
                  </a:cubicBezTo>
                  <a:cubicBezTo>
                    <a:pt x="24486" y="2839345"/>
                    <a:pt x="48754" y="2825098"/>
                    <a:pt x="48165" y="2806201"/>
                  </a:cubicBezTo>
                  <a:cubicBezTo>
                    <a:pt x="47582" y="2790915"/>
                    <a:pt x="35991" y="2782013"/>
                    <a:pt x="24221" y="2781933"/>
                  </a:cubicBezTo>
                  <a:close/>
                  <a:moveTo>
                    <a:pt x="540861" y="621530"/>
                  </a:moveTo>
                  <a:cubicBezTo>
                    <a:pt x="518248" y="621378"/>
                    <a:pt x="509198" y="649230"/>
                    <a:pt x="523543" y="662582"/>
                  </a:cubicBezTo>
                  <a:cubicBezTo>
                    <a:pt x="541212" y="679028"/>
                    <a:pt x="565453" y="664550"/>
                    <a:pt x="564798" y="645799"/>
                  </a:cubicBezTo>
                  <a:cubicBezTo>
                    <a:pt x="564275" y="630571"/>
                    <a:pt x="552703" y="621603"/>
                    <a:pt x="540861" y="621530"/>
                  </a:cubicBezTo>
                  <a:close/>
                  <a:moveTo>
                    <a:pt x="30345" y="1854627"/>
                  </a:moveTo>
                  <a:cubicBezTo>
                    <a:pt x="7738" y="1854475"/>
                    <a:pt x="-1324" y="1882326"/>
                    <a:pt x="13034" y="1895679"/>
                  </a:cubicBezTo>
                  <a:cubicBezTo>
                    <a:pt x="30702" y="1912125"/>
                    <a:pt x="54930" y="1897646"/>
                    <a:pt x="54288" y="1878895"/>
                  </a:cubicBezTo>
                  <a:cubicBezTo>
                    <a:pt x="53759" y="1863668"/>
                    <a:pt x="42187" y="1854700"/>
                    <a:pt x="30345" y="1854627"/>
                  </a:cubicBezTo>
                  <a:close/>
                  <a:moveTo>
                    <a:pt x="28306" y="2163729"/>
                  </a:moveTo>
                  <a:cubicBezTo>
                    <a:pt x="5679" y="2163577"/>
                    <a:pt x="-3350" y="2191441"/>
                    <a:pt x="10995" y="2204781"/>
                  </a:cubicBezTo>
                  <a:cubicBezTo>
                    <a:pt x="28663" y="2221227"/>
                    <a:pt x="52891" y="2206748"/>
                    <a:pt x="52249" y="2188004"/>
                  </a:cubicBezTo>
                  <a:cubicBezTo>
                    <a:pt x="51720" y="2172770"/>
                    <a:pt x="40148" y="2163808"/>
                    <a:pt x="28306" y="2163729"/>
                  </a:cubicBezTo>
                  <a:close/>
                  <a:moveTo>
                    <a:pt x="526582" y="2785252"/>
                  </a:moveTo>
                  <a:cubicBezTo>
                    <a:pt x="503969" y="2785099"/>
                    <a:pt x="494926" y="2812957"/>
                    <a:pt x="509271" y="2826303"/>
                  </a:cubicBezTo>
                  <a:cubicBezTo>
                    <a:pt x="526939" y="2842749"/>
                    <a:pt x="551168" y="2828271"/>
                    <a:pt x="550526" y="2809526"/>
                  </a:cubicBezTo>
                  <a:cubicBezTo>
                    <a:pt x="549996" y="2794292"/>
                    <a:pt x="538425" y="2785331"/>
                    <a:pt x="526582" y="2785252"/>
                  </a:cubicBezTo>
                  <a:close/>
                  <a:moveTo>
                    <a:pt x="532698" y="1857939"/>
                  </a:moveTo>
                  <a:cubicBezTo>
                    <a:pt x="510125" y="1857793"/>
                    <a:pt x="501010" y="1885611"/>
                    <a:pt x="515381" y="1898991"/>
                  </a:cubicBezTo>
                  <a:cubicBezTo>
                    <a:pt x="533049" y="1915437"/>
                    <a:pt x="557284" y="1900958"/>
                    <a:pt x="556642" y="1882207"/>
                  </a:cubicBezTo>
                  <a:cubicBezTo>
                    <a:pt x="556113" y="1866986"/>
                    <a:pt x="544548" y="1858018"/>
                    <a:pt x="532698" y="1857939"/>
                  </a:cubicBezTo>
                  <a:close/>
                  <a:moveTo>
                    <a:pt x="528621" y="2476149"/>
                  </a:moveTo>
                  <a:cubicBezTo>
                    <a:pt x="506008" y="2475997"/>
                    <a:pt x="496958" y="2503849"/>
                    <a:pt x="511303" y="2517201"/>
                  </a:cubicBezTo>
                  <a:cubicBezTo>
                    <a:pt x="528978" y="2533654"/>
                    <a:pt x="553213" y="2519155"/>
                    <a:pt x="552558" y="2500418"/>
                  </a:cubicBezTo>
                  <a:cubicBezTo>
                    <a:pt x="552041" y="2485190"/>
                    <a:pt x="540463" y="2476229"/>
                    <a:pt x="528621" y="2476149"/>
                  </a:cubicBezTo>
                  <a:close/>
                  <a:moveTo>
                    <a:pt x="530660" y="2167047"/>
                  </a:moveTo>
                  <a:cubicBezTo>
                    <a:pt x="507994" y="2166895"/>
                    <a:pt x="499037" y="2194786"/>
                    <a:pt x="513349" y="2208099"/>
                  </a:cubicBezTo>
                  <a:cubicBezTo>
                    <a:pt x="531037" y="2224559"/>
                    <a:pt x="555259" y="2210007"/>
                    <a:pt x="554603" y="2191322"/>
                  </a:cubicBezTo>
                  <a:cubicBezTo>
                    <a:pt x="554080" y="2176115"/>
                    <a:pt x="542535" y="2167127"/>
                    <a:pt x="530660" y="2167047"/>
                  </a:cubicBezTo>
                  <a:close/>
                  <a:moveTo>
                    <a:pt x="538815" y="930633"/>
                  </a:moveTo>
                  <a:cubicBezTo>
                    <a:pt x="516202" y="930480"/>
                    <a:pt x="507153" y="958332"/>
                    <a:pt x="521504" y="971684"/>
                  </a:cubicBezTo>
                  <a:cubicBezTo>
                    <a:pt x="539192" y="988144"/>
                    <a:pt x="563414" y="973592"/>
                    <a:pt x="562759" y="954901"/>
                  </a:cubicBezTo>
                  <a:cubicBezTo>
                    <a:pt x="562236" y="939700"/>
                    <a:pt x="550691" y="930712"/>
                    <a:pt x="538815" y="930633"/>
                  </a:cubicBezTo>
                  <a:close/>
                  <a:moveTo>
                    <a:pt x="536776" y="1239735"/>
                  </a:moveTo>
                  <a:cubicBezTo>
                    <a:pt x="514170" y="1239582"/>
                    <a:pt x="505114" y="1267434"/>
                    <a:pt x="519466" y="1280787"/>
                  </a:cubicBezTo>
                  <a:cubicBezTo>
                    <a:pt x="537140" y="1297239"/>
                    <a:pt x="561375" y="1282740"/>
                    <a:pt x="560720" y="1264009"/>
                  </a:cubicBezTo>
                  <a:cubicBezTo>
                    <a:pt x="560197" y="1248776"/>
                    <a:pt x="548626" y="1239814"/>
                    <a:pt x="536776" y="1239735"/>
                  </a:cubicBezTo>
                  <a:close/>
                  <a:moveTo>
                    <a:pt x="534737" y="1548837"/>
                  </a:moveTo>
                  <a:cubicBezTo>
                    <a:pt x="512131" y="1548684"/>
                    <a:pt x="503075" y="1576542"/>
                    <a:pt x="517427" y="1589889"/>
                  </a:cubicBezTo>
                  <a:cubicBezTo>
                    <a:pt x="535095" y="1606335"/>
                    <a:pt x="559323" y="1591856"/>
                    <a:pt x="558681" y="1573112"/>
                  </a:cubicBezTo>
                  <a:cubicBezTo>
                    <a:pt x="558158" y="1557878"/>
                    <a:pt x="546587" y="1548916"/>
                    <a:pt x="534737" y="1548837"/>
                  </a:cubicBezTo>
                  <a:close/>
                  <a:moveTo>
                    <a:pt x="281518" y="1856283"/>
                  </a:moveTo>
                  <a:cubicBezTo>
                    <a:pt x="258912" y="1856130"/>
                    <a:pt x="249856" y="1883989"/>
                    <a:pt x="264201" y="1897335"/>
                  </a:cubicBezTo>
                  <a:cubicBezTo>
                    <a:pt x="281869" y="1913781"/>
                    <a:pt x="306097" y="1899302"/>
                    <a:pt x="305455" y="1880558"/>
                  </a:cubicBezTo>
                  <a:cubicBezTo>
                    <a:pt x="304939" y="1865324"/>
                    <a:pt x="293368" y="1856362"/>
                    <a:pt x="281518" y="1856283"/>
                  </a:cubicBezTo>
                  <a:close/>
                  <a:moveTo>
                    <a:pt x="285596" y="1238079"/>
                  </a:moveTo>
                  <a:cubicBezTo>
                    <a:pt x="262930" y="1237926"/>
                    <a:pt x="253973" y="1265818"/>
                    <a:pt x="268285" y="1279131"/>
                  </a:cubicBezTo>
                  <a:cubicBezTo>
                    <a:pt x="285973" y="1295590"/>
                    <a:pt x="310195" y="1281038"/>
                    <a:pt x="309540" y="1262347"/>
                  </a:cubicBezTo>
                  <a:cubicBezTo>
                    <a:pt x="309017" y="1247120"/>
                    <a:pt x="297445" y="1238152"/>
                    <a:pt x="285596" y="1238079"/>
                  </a:cubicBezTo>
                  <a:close/>
                  <a:moveTo>
                    <a:pt x="283557" y="1547181"/>
                  </a:moveTo>
                  <a:cubicBezTo>
                    <a:pt x="260951" y="1547028"/>
                    <a:pt x="251895" y="1574880"/>
                    <a:pt x="266246" y="1588233"/>
                  </a:cubicBezTo>
                  <a:cubicBezTo>
                    <a:pt x="283921" y="1604685"/>
                    <a:pt x="308156" y="1590187"/>
                    <a:pt x="307501" y="1571449"/>
                  </a:cubicBezTo>
                  <a:cubicBezTo>
                    <a:pt x="306978" y="1556222"/>
                    <a:pt x="295406" y="1547260"/>
                    <a:pt x="283557" y="1547181"/>
                  </a:cubicBezTo>
                  <a:close/>
                  <a:moveTo>
                    <a:pt x="287642" y="928970"/>
                  </a:moveTo>
                  <a:cubicBezTo>
                    <a:pt x="264975" y="928818"/>
                    <a:pt x="256019" y="956709"/>
                    <a:pt x="270331" y="970022"/>
                  </a:cubicBezTo>
                  <a:cubicBezTo>
                    <a:pt x="288019" y="986481"/>
                    <a:pt x="312241" y="971930"/>
                    <a:pt x="311585" y="953238"/>
                  </a:cubicBezTo>
                  <a:cubicBezTo>
                    <a:pt x="311056" y="938037"/>
                    <a:pt x="299511" y="929050"/>
                    <a:pt x="287642" y="928970"/>
                  </a:cubicBezTo>
                  <a:close/>
                  <a:moveTo>
                    <a:pt x="289680" y="619868"/>
                  </a:moveTo>
                  <a:cubicBezTo>
                    <a:pt x="267074" y="619716"/>
                    <a:pt x="258018" y="647567"/>
                    <a:pt x="272363" y="660920"/>
                  </a:cubicBezTo>
                  <a:cubicBezTo>
                    <a:pt x="290044" y="677373"/>
                    <a:pt x="314260" y="662867"/>
                    <a:pt x="313624" y="644136"/>
                  </a:cubicBezTo>
                  <a:cubicBezTo>
                    <a:pt x="313094" y="628909"/>
                    <a:pt x="301523" y="619947"/>
                    <a:pt x="289680" y="619868"/>
                  </a:cubicBezTo>
                  <a:close/>
                  <a:moveTo>
                    <a:pt x="293758" y="1664"/>
                  </a:moveTo>
                  <a:cubicBezTo>
                    <a:pt x="271145" y="1512"/>
                    <a:pt x="262096" y="29363"/>
                    <a:pt x="276447" y="42716"/>
                  </a:cubicBezTo>
                  <a:cubicBezTo>
                    <a:pt x="294116" y="59162"/>
                    <a:pt x="318344" y="44683"/>
                    <a:pt x="317702" y="25932"/>
                  </a:cubicBezTo>
                  <a:cubicBezTo>
                    <a:pt x="317179" y="10705"/>
                    <a:pt x="305608" y="1737"/>
                    <a:pt x="293758" y="1664"/>
                  </a:cubicBezTo>
                  <a:close/>
                  <a:moveTo>
                    <a:pt x="291719" y="310766"/>
                  </a:moveTo>
                  <a:cubicBezTo>
                    <a:pt x="269113" y="310614"/>
                    <a:pt x="260050" y="338465"/>
                    <a:pt x="274409" y="351818"/>
                  </a:cubicBezTo>
                  <a:cubicBezTo>
                    <a:pt x="292077" y="368264"/>
                    <a:pt x="316305" y="353785"/>
                    <a:pt x="315663" y="335041"/>
                  </a:cubicBezTo>
                  <a:cubicBezTo>
                    <a:pt x="315140" y="319807"/>
                    <a:pt x="303569" y="310845"/>
                    <a:pt x="291719" y="310766"/>
                  </a:cubicBezTo>
                  <a:close/>
                  <a:moveTo>
                    <a:pt x="2544166" y="1562110"/>
                  </a:moveTo>
                  <a:cubicBezTo>
                    <a:pt x="2521653" y="1561964"/>
                    <a:pt x="2512438" y="1589750"/>
                    <a:pt x="2526849" y="1603162"/>
                  </a:cubicBezTo>
                  <a:cubicBezTo>
                    <a:pt x="2544517" y="1619608"/>
                    <a:pt x="2568759" y="1605129"/>
                    <a:pt x="2568104" y="1586378"/>
                  </a:cubicBezTo>
                  <a:cubicBezTo>
                    <a:pt x="2567581" y="1571151"/>
                    <a:pt x="2556009" y="1562189"/>
                    <a:pt x="2544166" y="1562110"/>
                  </a:cubicBezTo>
                  <a:close/>
                  <a:moveTo>
                    <a:pt x="2301142" y="324039"/>
                  </a:moveTo>
                  <a:cubicBezTo>
                    <a:pt x="2278515" y="323894"/>
                    <a:pt x="2269493" y="351745"/>
                    <a:pt x="2283831" y="365091"/>
                  </a:cubicBezTo>
                  <a:cubicBezTo>
                    <a:pt x="2301407" y="381451"/>
                    <a:pt x="2325734" y="367158"/>
                    <a:pt x="2325092" y="348314"/>
                  </a:cubicBezTo>
                  <a:cubicBezTo>
                    <a:pt x="2324556" y="333074"/>
                    <a:pt x="2312991" y="324119"/>
                    <a:pt x="2301142" y="324039"/>
                  </a:cubicBezTo>
                  <a:close/>
                  <a:moveTo>
                    <a:pt x="2303181" y="14937"/>
                  </a:moveTo>
                  <a:cubicBezTo>
                    <a:pt x="2280561" y="14785"/>
                    <a:pt x="2271525" y="42650"/>
                    <a:pt x="2285870" y="55989"/>
                  </a:cubicBezTo>
                  <a:cubicBezTo>
                    <a:pt x="2303538" y="72435"/>
                    <a:pt x="2327766" y="57956"/>
                    <a:pt x="2327124" y="39212"/>
                  </a:cubicBezTo>
                  <a:cubicBezTo>
                    <a:pt x="2326601" y="23978"/>
                    <a:pt x="2315030" y="15010"/>
                    <a:pt x="2303181" y="14937"/>
                  </a:cubicBezTo>
                  <a:close/>
                  <a:moveTo>
                    <a:pt x="2299103" y="633141"/>
                  </a:moveTo>
                  <a:cubicBezTo>
                    <a:pt x="2276490" y="632989"/>
                    <a:pt x="2267440" y="660840"/>
                    <a:pt x="2281792" y="674193"/>
                  </a:cubicBezTo>
                  <a:cubicBezTo>
                    <a:pt x="2299460" y="690639"/>
                    <a:pt x="2323702" y="676147"/>
                    <a:pt x="2323046" y="657410"/>
                  </a:cubicBezTo>
                  <a:cubicBezTo>
                    <a:pt x="2322524" y="642182"/>
                    <a:pt x="2310952" y="633221"/>
                    <a:pt x="2299103" y="633141"/>
                  </a:cubicBezTo>
                  <a:close/>
                  <a:moveTo>
                    <a:pt x="2297064" y="942243"/>
                  </a:moveTo>
                  <a:cubicBezTo>
                    <a:pt x="2274398" y="942091"/>
                    <a:pt x="2265441" y="969982"/>
                    <a:pt x="2279753" y="983295"/>
                  </a:cubicBezTo>
                  <a:cubicBezTo>
                    <a:pt x="2297428" y="999748"/>
                    <a:pt x="2321663" y="985249"/>
                    <a:pt x="2321008" y="966518"/>
                  </a:cubicBezTo>
                  <a:cubicBezTo>
                    <a:pt x="2320485" y="951284"/>
                    <a:pt x="2308913" y="942323"/>
                    <a:pt x="2297064" y="942243"/>
                  </a:cubicBezTo>
                  <a:close/>
                  <a:moveTo>
                    <a:pt x="2540082" y="2180321"/>
                  </a:moveTo>
                  <a:cubicBezTo>
                    <a:pt x="2517469" y="2180168"/>
                    <a:pt x="2508426" y="2208026"/>
                    <a:pt x="2522771" y="2221373"/>
                  </a:cubicBezTo>
                  <a:cubicBezTo>
                    <a:pt x="2540446" y="2237825"/>
                    <a:pt x="2564681" y="2223327"/>
                    <a:pt x="2564026" y="2204589"/>
                  </a:cubicBezTo>
                  <a:cubicBezTo>
                    <a:pt x="2563503" y="2189362"/>
                    <a:pt x="2551932" y="2180400"/>
                    <a:pt x="2540082" y="2180321"/>
                  </a:cubicBezTo>
                  <a:close/>
                  <a:moveTo>
                    <a:pt x="2536004" y="2798525"/>
                  </a:moveTo>
                  <a:cubicBezTo>
                    <a:pt x="2513404" y="2798372"/>
                    <a:pt x="2504335" y="2826224"/>
                    <a:pt x="2518694" y="2839577"/>
                  </a:cubicBezTo>
                  <a:cubicBezTo>
                    <a:pt x="2536382" y="2856049"/>
                    <a:pt x="2560590" y="2841484"/>
                    <a:pt x="2559948" y="2822800"/>
                  </a:cubicBezTo>
                  <a:cubicBezTo>
                    <a:pt x="2559425" y="2807566"/>
                    <a:pt x="2547854" y="2798604"/>
                    <a:pt x="2536004" y="2798525"/>
                  </a:cubicBezTo>
                  <a:close/>
                  <a:moveTo>
                    <a:pt x="2538043" y="2489423"/>
                  </a:moveTo>
                  <a:cubicBezTo>
                    <a:pt x="2515430" y="2489270"/>
                    <a:pt x="2506381" y="2517128"/>
                    <a:pt x="2520732" y="2530475"/>
                  </a:cubicBezTo>
                  <a:cubicBezTo>
                    <a:pt x="2538401" y="2546921"/>
                    <a:pt x="2562629" y="2532442"/>
                    <a:pt x="2561987" y="2513691"/>
                  </a:cubicBezTo>
                  <a:cubicBezTo>
                    <a:pt x="2561464" y="2498464"/>
                    <a:pt x="2549893" y="2489502"/>
                    <a:pt x="2538043" y="2489423"/>
                  </a:cubicBezTo>
                  <a:close/>
                  <a:moveTo>
                    <a:pt x="2288902" y="2178658"/>
                  </a:moveTo>
                  <a:cubicBezTo>
                    <a:pt x="2266249" y="2178506"/>
                    <a:pt x="2257272" y="2206384"/>
                    <a:pt x="2271591" y="2219710"/>
                  </a:cubicBezTo>
                  <a:cubicBezTo>
                    <a:pt x="2289279" y="2236170"/>
                    <a:pt x="2313501" y="2221618"/>
                    <a:pt x="2312846" y="2202926"/>
                  </a:cubicBezTo>
                  <a:cubicBezTo>
                    <a:pt x="2312322" y="2187726"/>
                    <a:pt x="2300778" y="2178738"/>
                    <a:pt x="2288902" y="2178658"/>
                  </a:cubicBezTo>
                  <a:close/>
                  <a:moveTo>
                    <a:pt x="2542121" y="1871219"/>
                  </a:moveTo>
                  <a:cubicBezTo>
                    <a:pt x="2519515" y="1871066"/>
                    <a:pt x="2510459" y="1898918"/>
                    <a:pt x="2524810" y="1912271"/>
                  </a:cubicBezTo>
                  <a:cubicBezTo>
                    <a:pt x="2542498" y="1928730"/>
                    <a:pt x="2566720" y="1914178"/>
                    <a:pt x="2566065" y="1895487"/>
                  </a:cubicBezTo>
                  <a:cubicBezTo>
                    <a:pt x="2565542" y="1880279"/>
                    <a:pt x="2553997" y="1871291"/>
                    <a:pt x="2542121" y="1871219"/>
                  </a:cubicBezTo>
                  <a:close/>
                  <a:moveTo>
                    <a:pt x="2286863" y="2487760"/>
                  </a:moveTo>
                  <a:cubicBezTo>
                    <a:pt x="2264250" y="2487608"/>
                    <a:pt x="2255201" y="2515466"/>
                    <a:pt x="2269552" y="2528812"/>
                  </a:cubicBezTo>
                  <a:cubicBezTo>
                    <a:pt x="2287227" y="2545265"/>
                    <a:pt x="2311462" y="2530766"/>
                    <a:pt x="2310807" y="2512035"/>
                  </a:cubicBezTo>
                  <a:cubicBezTo>
                    <a:pt x="2310284" y="2496808"/>
                    <a:pt x="2298712" y="2487840"/>
                    <a:pt x="2286863" y="2487760"/>
                  </a:cubicBezTo>
                  <a:close/>
                  <a:moveTo>
                    <a:pt x="2284824" y="2796869"/>
                  </a:moveTo>
                  <a:cubicBezTo>
                    <a:pt x="2262211" y="2796717"/>
                    <a:pt x="2253162" y="2824575"/>
                    <a:pt x="2267513" y="2837921"/>
                  </a:cubicBezTo>
                  <a:cubicBezTo>
                    <a:pt x="2285181" y="2854367"/>
                    <a:pt x="2309410" y="2839888"/>
                    <a:pt x="2308768" y="2821137"/>
                  </a:cubicBezTo>
                  <a:cubicBezTo>
                    <a:pt x="2308245" y="2805910"/>
                    <a:pt x="2296673" y="2796948"/>
                    <a:pt x="2284824" y="2796869"/>
                  </a:cubicBezTo>
                  <a:close/>
                  <a:moveTo>
                    <a:pt x="2295025" y="1251352"/>
                  </a:moveTo>
                  <a:cubicBezTo>
                    <a:pt x="2272419" y="1251200"/>
                    <a:pt x="2263363" y="1279051"/>
                    <a:pt x="2277714" y="1292404"/>
                  </a:cubicBezTo>
                  <a:cubicBezTo>
                    <a:pt x="2295383" y="1308850"/>
                    <a:pt x="2319611" y="1294371"/>
                    <a:pt x="2318969" y="1275620"/>
                  </a:cubicBezTo>
                  <a:cubicBezTo>
                    <a:pt x="2318446" y="1260393"/>
                    <a:pt x="2306868" y="1251425"/>
                    <a:pt x="2295025" y="1251352"/>
                  </a:cubicBezTo>
                  <a:close/>
                  <a:moveTo>
                    <a:pt x="2290947" y="1869556"/>
                  </a:moveTo>
                  <a:cubicBezTo>
                    <a:pt x="2268334" y="1869404"/>
                    <a:pt x="2259278" y="1897255"/>
                    <a:pt x="2273630" y="1910608"/>
                  </a:cubicBezTo>
                  <a:cubicBezTo>
                    <a:pt x="2291298" y="1927054"/>
                    <a:pt x="2315540" y="1912575"/>
                    <a:pt x="2314884" y="1893831"/>
                  </a:cubicBezTo>
                  <a:cubicBezTo>
                    <a:pt x="2314361" y="1878597"/>
                    <a:pt x="2302790" y="1869636"/>
                    <a:pt x="2290947" y="1869556"/>
                  </a:cubicBezTo>
                  <a:close/>
                  <a:moveTo>
                    <a:pt x="2292986" y="1560454"/>
                  </a:moveTo>
                  <a:cubicBezTo>
                    <a:pt x="2270406" y="1560308"/>
                    <a:pt x="2261304" y="1588140"/>
                    <a:pt x="2275669" y="1601506"/>
                  </a:cubicBezTo>
                  <a:cubicBezTo>
                    <a:pt x="2293350" y="1617959"/>
                    <a:pt x="2317565" y="1603453"/>
                    <a:pt x="2316930" y="1584729"/>
                  </a:cubicBezTo>
                  <a:cubicBezTo>
                    <a:pt x="2316400" y="1569462"/>
                    <a:pt x="2304730" y="1560527"/>
                    <a:pt x="2292986" y="1560454"/>
                  </a:cubicBezTo>
                  <a:close/>
                  <a:moveTo>
                    <a:pt x="2554361" y="16593"/>
                  </a:moveTo>
                  <a:cubicBezTo>
                    <a:pt x="2531788" y="16441"/>
                    <a:pt x="2522672" y="44266"/>
                    <a:pt x="2537044" y="57645"/>
                  </a:cubicBezTo>
                  <a:cubicBezTo>
                    <a:pt x="2554712" y="74091"/>
                    <a:pt x="2578947" y="59612"/>
                    <a:pt x="2578304" y="40861"/>
                  </a:cubicBezTo>
                  <a:cubicBezTo>
                    <a:pt x="2577775" y="25634"/>
                    <a:pt x="2566210" y="16673"/>
                    <a:pt x="2554361" y="16593"/>
                  </a:cubicBezTo>
                  <a:close/>
                  <a:moveTo>
                    <a:pt x="2795340" y="1563772"/>
                  </a:moveTo>
                  <a:cubicBezTo>
                    <a:pt x="2772674" y="1563620"/>
                    <a:pt x="2763717" y="1591511"/>
                    <a:pt x="2778029" y="1604824"/>
                  </a:cubicBezTo>
                  <a:cubicBezTo>
                    <a:pt x="2795717" y="1621284"/>
                    <a:pt x="2819939" y="1606732"/>
                    <a:pt x="2819284" y="1588047"/>
                  </a:cubicBezTo>
                  <a:cubicBezTo>
                    <a:pt x="2818761" y="1572840"/>
                    <a:pt x="2807216" y="1563852"/>
                    <a:pt x="2795340" y="1563772"/>
                  </a:cubicBezTo>
                  <a:close/>
                  <a:moveTo>
                    <a:pt x="2797379" y="1254670"/>
                  </a:moveTo>
                  <a:cubicBezTo>
                    <a:pt x="2774766" y="1254518"/>
                    <a:pt x="2765717" y="1282370"/>
                    <a:pt x="2780062" y="1295722"/>
                  </a:cubicBezTo>
                  <a:cubicBezTo>
                    <a:pt x="2797743" y="1312175"/>
                    <a:pt x="2821958" y="1297670"/>
                    <a:pt x="2821323" y="1278939"/>
                  </a:cubicBezTo>
                  <a:cubicBezTo>
                    <a:pt x="2820793" y="1263711"/>
                    <a:pt x="2809228" y="1254743"/>
                    <a:pt x="2797379" y="1254670"/>
                  </a:cubicBezTo>
                  <a:close/>
                  <a:moveTo>
                    <a:pt x="2793301" y="1872875"/>
                  </a:moveTo>
                  <a:cubicBezTo>
                    <a:pt x="2770688" y="1872722"/>
                    <a:pt x="2761639" y="1900574"/>
                    <a:pt x="2775991" y="1913926"/>
                  </a:cubicBezTo>
                  <a:cubicBezTo>
                    <a:pt x="2793678" y="1930386"/>
                    <a:pt x="2817900" y="1915834"/>
                    <a:pt x="2817245" y="1897143"/>
                  </a:cubicBezTo>
                  <a:cubicBezTo>
                    <a:pt x="2816722" y="1881915"/>
                    <a:pt x="2805151" y="1872954"/>
                    <a:pt x="2793301" y="1872875"/>
                  </a:cubicBezTo>
                  <a:close/>
                  <a:moveTo>
                    <a:pt x="2791262" y="2181977"/>
                  </a:moveTo>
                  <a:cubicBezTo>
                    <a:pt x="2768656" y="2181824"/>
                    <a:pt x="2759600" y="2209676"/>
                    <a:pt x="2773952" y="2223029"/>
                  </a:cubicBezTo>
                  <a:cubicBezTo>
                    <a:pt x="2791620" y="2239475"/>
                    <a:pt x="2815848" y="2224996"/>
                    <a:pt x="2815206" y="2206252"/>
                  </a:cubicBezTo>
                  <a:cubicBezTo>
                    <a:pt x="2814683" y="2191018"/>
                    <a:pt x="2803105" y="2182056"/>
                    <a:pt x="2791262" y="2181977"/>
                  </a:cubicBezTo>
                  <a:close/>
                  <a:moveTo>
                    <a:pt x="2803496" y="327358"/>
                  </a:moveTo>
                  <a:cubicBezTo>
                    <a:pt x="2780883" y="327205"/>
                    <a:pt x="2771833" y="355057"/>
                    <a:pt x="2786185" y="368410"/>
                  </a:cubicBezTo>
                  <a:cubicBezTo>
                    <a:pt x="2803860" y="384862"/>
                    <a:pt x="2828095" y="370363"/>
                    <a:pt x="2827439" y="351626"/>
                  </a:cubicBezTo>
                  <a:cubicBezTo>
                    <a:pt x="2826916" y="336399"/>
                    <a:pt x="2815345" y="327437"/>
                    <a:pt x="2803496" y="327358"/>
                  </a:cubicBezTo>
                  <a:close/>
                  <a:moveTo>
                    <a:pt x="2799418" y="945562"/>
                  </a:moveTo>
                  <a:cubicBezTo>
                    <a:pt x="2776811" y="945409"/>
                    <a:pt x="2767756" y="973267"/>
                    <a:pt x="2782107" y="986614"/>
                  </a:cubicBezTo>
                  <a:cubicBezTo>
                    <a:pt x="2799775" y="1003060"/>
                    <a:pt x="2824004" y="988581"/>
                    <a:pt x="2823362" y="969837"/>
                  </a:cubicBezTo>
                  <a:cubicBezTo>
                    <a:pt x="2822839" y="954603"/>
                    <a:pt x="2811267" y="945641"/>
                    <a:pt x="2799418" y="945562"/>
                  </a:cubicBezTo>
                  <a:close/>
                  <a:moveTo>
                    <a:pt x="2801457" y="636460"/>
                  </a:moveTo>
                  <a:cubicBezTo>
                    <a:pt x="2778804" y="636307"/>
                    <a:pt x="2769828" y="664185"/>
                    <a:pt x="2784139" y="677512"/>
                  </a:cubicBezTo>
                  <a:cubicBezTo>
                    <a:pt x="2801808" y="693958"/>
                    <a:pt x="2826036" y="679479"/>
                    <a:pt x="2825394" y="660728"/>
                  </a:cubicBezTo>
                  <a:cubicBezTo>
                    <a:pt x="2824878" y="645501"/>
                    <a:pt x="2813306" y="636539"/>
                    <a:pt x="2801457" y="636460"/>
                  </a:cubicBezTo>
                  <a:close/>
                  <a:moveTo>
                    <a:pt x="2550283" y="634804"/>
                  </a:moveTo>
                  <a:cubicBezTo>
                    <a:pt x="2527630" y="634651"/>
                    <a:pt x="2518654" y="662529"/>
                    <a:pt x="2532972" y="675856"/>
                  </a:cubicBezTo>
                  <a:cubicBezTo>
                    <a:pt x="2550660" y="692322"/>
                    <a:pt x="2574882" y="677777"/>
                    <a:pt x="2574227" y="659072"/>
                  </a:cubicBezTo>
                  <a:cubicBezTo>
                    <a:pt x="2573697" y="643845"/>
                    <a:pt x="2562126" y="634877"/>
                    <a:pt x="2550283" y="634804"/>
                  </a:cubicBezTo>
                  <a:close/>
                  <a:moveTo>
                    <a:pt x="2789223" y="2491079"/>
                  </a:moveTo>
                  <a:cubicBezTo>
                    <a:pt x="2766604" y="2490926"/>
                    <a:pt x="2757568" y="2518791"/>
                    <a:pt x="2771913" y="2532131"/>
                  </a:cubicBezTo>
                  <a:cubicBezTo>
                    <a:pt x="2789581" y="2548577"/>
                    <a:pt x="2813809" y="2534098"/>
                    <a:pt x="2813167" y="2515354"/>
                  </a:cubicBezTo>
                  <a:cubicBezTo>
                    <a:pt x="2812644" y="2500120"/>
                    <a:pt x="2801066" y="2491158"/>
                    <a:pt x="2789223" y="2491079"/>
                  </a:cubicBezTo>
                  <a:close/>
                  <a:moveTo>
                    <a:pt x="2548244" y="943906"/>
                  </a:moveTo>
                  <a:cubicBezTo>
                    <a:pt x="2525631" y="943754"/>
                    <a:pt x="2516588" y="971612"/>
                    <a:pt x="2530933" y="984958"/>
                  </a:cubicBezTo>
                  <a:cubicBezTo>
                    <a:pt x="2548602" y="1001404"/>
                    <a:pt x="2572830" y="986925"/>
                    <a:pt x="2572188" y="968174"/>
                  </a:cubicBezTo>
                  <a:cubicBezTo>
                    <a:pt x="2571658" y="952947"/>
                    <a:pt x="2560087" y="943985"/>
                    <a:pt x="2548244" y="943906"/>
                  </a:cubicBezTo>
                  <a:close/>
                  <a:moveTo>
                    <a:pt x="2552322" y="325695"/>
                  </a:moveTo>
                  <a:cubicBezTo>
                    <a:pt x="2529709" y="325549"/>
                    <a:pt x="2520660" y="353394"/>
                    <a:pt x="2535005" y="366747"/>
                  </a:cubicBezTo>
                  <a:cubicBezTo>
                    <a:pt x="2552693" y="383206"/>
                    <a:pt x="2576914" y="368655"/>
                    <a:pt x="2576259" y="349963"/>
                  </a:cubicBezTo>
                  <a:cubicBezTo>
                    <a:pt x="2575743" y="334763"/>
                    <a:pt x="2564191" y="325775"/>
                    <a:pt x="2552322" y="325695"/>
                  </a:cubicBezTo>
                  <a:close/>
                  <a:moveTo>
                    <a:pt x="2546205" y="1253008"/>
                  </a:moveTo>
                  <a:cubicBezTo>
                    <a:pt x="2523605" y="1252856"/>
                    <a:pt x="2514536" y="1280707"/>
                    <a:pt x="2528888" y="1294060"/>
                  </a:cubicBezTo>
                  <a:cubicBezTo>
                    <a:pt x="2546569" y="1310513"/>
                    <a:pt x="2570785" y="1296007"/>
                    <a:pt x="2570149" y="1277283"/>
                  </a:cubicBezTo>
                  <a:cubicBezTo>
                    <a:pt x="2569613" y="1262022"/>
                    <a:pt x="2557949" y="1253087"/>
                    <a:pt x="2546205" y="1253008"/>
                  </a:cubicBezTo>
                  <a:close/>
                  <a:moveTo>
                    <a:pt x="2787178" y="2800187"/>
                  </a:moveTo>
                  <a:cubicBezTo>
                    <a:pt x="2764558" y="2800035"/>
                    <a:pt x="2755522" y="2827893"/>
                    <a:pt x="2769867" y="2841239"/>
                  </a:cubicBezTo>
                  <a:cubicBezTo>
                    <a:pt x="2787443" y="2857599"/>
                    <a:pt x="2811704" y="2843365"/>
                    <a:pt x="2811128" y="2824456"/>
                  </a:cubicBezTo>
                  <a:cubicBezTo>
                    <a:pt x="2810539" y="2809162"/>
                    <a:pt x="2798954" y="2800260"/>
                    <a:pt x="2787178" y="2800187"/>
                  </a:cubicBezTo>
                  <a:close/>
                  <a:moveTo>
                    <a:pt x="2052007" y="13275"/>
                  </a:moveTo>
                  <a:cubicBezTo>
                    <a:pt x="2029400" y="13122"/>
                    <a:pt x="2020338" y="40981"/>
                    <a:pt x="2034696" y="54327"/>
                  </a:cubicBezTo>
                  <a:cubicBezTo>
                    <a:pt x="2052364" y="70773"/>
                    <a:pt x="2076593" y="56294"/>
                    <a:pt x="2075951" y="37543"/>
                  </a:cubicBezTo>
                  <a:cubicBezTo>
                    <a:pt x="2075421" y="22316"/>
                    <a:pt x="2063850" y="13354"/>
                    <a:pt x="2052007" y="13275"/>
                  </a:cubicBezTo>
                  <a:close/>
                  <a:moveTo>
                    <a:pt x="1792664" y="1248034"/>
                  </a:moveTo>
                  <a:cubicBezTo>
                    <a:pt x="1770051" y="1247881"/>
                    <a:pt x="1761002" y="1275733"/>
                    <a:pt x="1775354" y="1289086"/>
                  </a:cubicBezTo>
                  <a:cubicBezTo>
                    <a:pt x="1793022" y="1305532"/>
                    <a:pt x="1817263" y="1291046"/>
                    <a:pt x="1816608" y="1272302"/>
                  </a:cubicBezTo>
                  <a:cubicBezTo>
                    <a:pt x="1816085" y="1257068"/>
                    <a:pt x="1804514" y="1248107"/>
                    <a:pt x="1792664" y="1248034"/>
                  </a:cubicBezTo>
                  <a:close/>
                  <a:moveTo>
                    <a:pt x="1549646" y="9956"/>
                  </a:moveTo>
                  <a:cubicBezTo>
                    <a:pt x="1526993" y="9804"/>
                    <a:pt x="1518017" y="37682"/>
                    <a:pt x="1532336" y="51008"/>
                  </a:cubicBezTo>
                  <a:cubicBezTo>
                    <a:pt x="1550024" y="67468"/>
                    <a:pt x="1574245" y="52916"/>
                    <a:pt x="1573590" y="34231"/>
                  </a:cubicBezTo>
                  <a:cubicBezTo>
                    <a:pt x="1573067" y="18997"/>
                    <a:pt x="1561496" y="10036"/>
                    <a:pt x="1549646" y="9956"/>
                  </a:cubicBezTo>
                  <a:close/>
                  <a:moveTo>
                    <a:pt x="2049968" y="322377"/>
                  </a:moveTo>
                  <a:cubicBezTo>
                    <a:pt x="2027342" y="322231"/>
                    <a:pt x="2018319" y="350089"/>
                    <a:pt x="2032657" y="363435"/>
                  </a:cubicBezTo>
                  <a:cubicBezTo>
                    <a:pt x="2050319" y="379881"/>
                    <a:pt x="2074554" y="365409"/>
                    <a:pt x="2073912" y="346652"/>
                  </a:cubicBezTo>
                  <a:cubicBezTo>
                    <a:pt x="2073382" y="331418"/>
                    <a:pt x="2061811" y="322456"/>
                    <a:pt x="2049968" y="322377"/>
                  </a:cubicBezTo>
                  <a:close/>
                  <a:moveTo>
                    <a:pt x="1788587" y="1866238"/>
                  </a:moveTo>
                  <a:cubicBezTo>
                    <a:pt x="1765980" y="1866086"/>
                    <a:pt x="1756918" y="1893937"/>
                    <a:pt x="1771276" y="1907290"/>
                  </a:cubicBezTo>
                  <a:cubicBezTo>
                    <a:pt x="1788944" y="1923736"/>
                    <a:pt x="1813173" y="1909257"/>
                    <a:pt x="1812530" y="1890506"/>
                  </a:cubicBezTo>
                  <a:cubicBezTo>
                    <a:pt x="1812007" y="1875279"/>
                    <a:pt x="1800436" y="1866317"/>
                    <a:pt x="1788587" y="1866238"/>
                  </a:cubicBezTo>
                  <a:close/>
                  <a:moveTo>
                    <a:pt x="1786548" y="2175340"/>
                  </a:moveTo>
                  <a:cubicBezTo>
                    <a:pt x="1763941" y="2175188"/>
                    <a:pt x="1754885" y="2203039"/>
                    <a:pt x="1769231" y="2216392"/>
                  </a:cubicBezTo>
                  <a:cubicBezTo>
                    <a:pt x="1786912" y="2232844"/>
                    <a:pt x="1811127" y="2218339"/>
                    <a:pt x="1810491" y="2199608"/>
                  </a:cubicBezTo>
                  <a:cubicBezTo>
                    <a:pt x="1809962" y="2184354"/>
                    <a:pt x="1798298" y="2175419"/>
                    <a:pt x="1786548" y="2175340"/>
                  </a:cubicBezTo>
                  <a:close/>
                  <a:moveTo>
                    <a:pt x="1782470" y="2793551"/>
                  </a:moveTo>
                  <a:cubicBezTo>
                    <a:pt x="1759857" y="2793398"/>
                    <a:pt x="1750808" y="2821250"/>
                    <a:pt x="1765159" y="2834603"/>
                  </a:cubicBezTo>
                  <a:cubicBezTo>
                    <a:pt x="1782834" y="2851055"/>
                    <a:pt x="1807069" y="2836537"/>
                    <a:pt x="1806414" y="2817819"/>
                  </a:cubicBezTo>
                  <a:cubicBezTo>
                    <a:pt x="1805891" y="2802592"/>
                    <a:pt x="1794319" y="2793630"/>
                    <a:pt x="1782470" y="2793551"/>
                  </a:cubicBezTo>
                  <a:close/>
                  <a:moveTo>
                    <a:pt x="1543530" y="937269"/>
                  </a:moveTo>
                  <a:cubicBezTo>
                    <a:pt x="1520956" y="937117"/>
                    <a:pt x="1511841" y="964942"/>
                    <a:pt x="1526212" y="978321"/>
                  </a:cubicBezTo>
                  <a:cubicBezTo>
                    <a:pt x="1543880" y="994767"/>
                    <a:pt x="1568109" y="980288"/>
                    <a:pt x="1567473" y="961537"/>
                  </a:cubicBezTo>
                  <a:cubicBezTo>
                    <a:pt x="1566944" y="946310"/>
                    <a:pt x="1555379" y="937349"/>
                    <a:pt x="1543530" y="937269"/>
                  </a:cubicBezTo>
                  <a:close/>
                  <a:moveTo>
                    <a:pt x="1784509" y="2484442"/>
                  </a:moveTo>
                  <a:cubicBezTo>
                    <a:pt x="1761896" y="2484290"/>
                    <a:pt x="1752847" y="2512141"/>
                    <a:pt x="1767198" y="2525494"/>
                  </a:cubicBezTo>
                  <a:cubicBezTo>
                    <a:pt x="1784873" y="2541947"/>
                    <a:pt x="1809108" y="2527428"/>
                    <a:pt x="1808453" y="2508710"/>
                  </a:cubicBezTo>
                  <a:cubicBezTo>
                    <a:pt x="1807930" y="2493509"/>
                    <a:pt x="1796385" y="2484522"/>
                    <a:pt x="1784509" y="2484442"/>
                  </a:cubicBezTo>
                  <a:close/>
                  <a:moveTo>
                    <a:pt x="1545569" y="628167"/>
                  </a:moveTo>
                  <a:cubicBezTo>
                    <a:pt x="1522956" y="628015"/>
                    <a:pt x="1513906" y="655873"/>
                    <a:pt x="1528258" y="669219"/>
                  </a:cubicBezTo>
                  <a:cubicBezTo>
                    <a:pt x="1545926" y="685665"/>
                    <a:pt x="1570154" y="671186"/>
                    <a:pt x="1569512" y="652442"/>
                  </a:cubicBezTo>
                  <a:cubicBezTo>
                    <a:pt x="1568989" y="637208"/>
                    <a:pt x="1557418" y="628240"/>
                    <a:pt x="1545569" y="628167"/>
                  </a:cubicBezTo>
                  <a:close/>
                  <a:moveTo>
                    <a:pt x="1533335" y="2482786"/>
                  </a:moveTo>
                  <a:cubicBezTo>
                    <a:pt x="1510729" y="2482634"/>
                    <a:pt x="1501666" y="2510485"/>
                    <a:pt x="1516018" y="2523838"/>
                  </a:cubicBezTo>
                  <a:cubicBezTo>
                    <a:pt x="1533686" y="2540284"/>
                    <a:pt x="1557928" y="2525805"/>
                    <a:pt x="1557272" y="2507054"/>
                  </a:cubicBezTo>
                  <a:cubicBezTo>
                    <a:pt x="1556749" y="2491827"/>
                    <a:pt x="1545178" y="2482866"/>
                    <a:pt x="1533335" y="2482786"/>
                  </a:cubicBezTo>
                  <a:close/>
                  <a:moveTo>
                    <a:pt x="1541491" y="1246371"/>
                  </a:moveTo>
                  <a:cubicBezTo>
                    <a:pt x="1518878" y="1246219"/>
                    <a:pt x="1509829" y="1274070"/>
                    <a:pt x="1524180" y="1287423"/>
                  </a:cubicBezTo>
                  <a:cubicBezTo>
                    <a:pt x="1541855" y="1303876"/>
                    <a:pt x="1566090" y="1289357"/>
                    <a:pt x="1565434" y="1270646"/>
                  </a:cubicBezTo>
                  <a:cubicBezTo>
                    <a:pt x="1564911" y="1255439"/>
                    <a:pt x="1553367" y="1246451"/>
                    <a:pt x="1541491" y="1246371"/>
                  </a:cubicBezTo>
                  <a:close/>
                  <a:moveTo>
                    <a:pt x="1531290" y="2791888"/>
                  </a:moveTo>
                  <a:cubicBezTo>
                    <a:pt x="1508677" y="2791736"/>
                    <a:pt x="1499627" y="2819587"/>
                    <a:pt x="1513979" y="2832940"/>
                  </a:cubicBezTo>
                  <a:cubicBezTo>
                    <a:pt x="1531654" y="2849393"/>
                    <a:pt x="1555889" y="2834874"/>
                    <a:pt x="1555233" y="2816163"/>
                  </a:cubicBezTo>
                  <a:cubicBezTo>
                    <a:pt x="1554710" y="2800956"/>
                    <a:pt x="1543166" y="2791968"/>
                    <a:pt x="1531290" y="2791888"/>
                  </a:cubicBezTo>
                  <a:close/>
                  <a:moveTo>
                    <a:pt x="1535374" y="2173684"/>
                  </a:moveTo>
                  <a:cubicBezTo>
                    <a:pt x="1512768" y="2173532"/>
                    <a:pt x="1503705" y="2201383"/>
                    <a:pt x="1518063" y="2214736"/>
                  </a:cubicBezTo>
                  <a:cubicBezTo>
                    <a:pt x="1535732" y="2231182"/>
                    <a:pt x="1559960" y="2216703"/>
                    <a:pt x="1559318" y="2197959"/>
                  </a:cubicBezTo>
                  <a:cubicBezTo>
                    <a:pt x="1558782" y="2182692"/>
                    <a:pt x="1547118" y="2173757"/>
                    <a:pt x="1535374" y="2173684"/>
                  </a:cubicBezTo>
                  <a:close/>
                  <a:moveTo>
                    <a:pt x="1539452" y="1555473"/>
                  </a:moveTo>
                  <a:cubicBezTo>
                    <a:pt x="1516839" y="1555321"/>
                    <a:pt x="1507790" y="1583172"/>
                    <a:pt x="1522141" y="1596525"/>
                  </a:cubicBezTo>
                  <a:cubicBezTo>
                    <a:pt x="1539809" y="1612971"/>
                    <a:pt x="1564051" y="1598486"/>
                    <a:pt x="1563396" y="1579748"/>
                  </a:cubicBezTo>
                  <a:cubicBezTo>
                    <a:pt x="1562866" y="1564514"/>
                    <a:pt x="1551295" y="1555553"/>
                    <a:pt x="1539452" y="1555473"/>
                  </a:cubicBezTo>
                  <a:close/>
                  <a:moveTo>
                    <a:pt x="1537413" y="1864582"/>
                  </a:moveTo>
                  <a:cubicBezTo>
                    <a:pt x="1514760" y="1864430"/>
                    <a:pt x="1505784" y="1892308"/>
                    <a:pt x="1520102" y="1905634"/>
                  </a:cubicBezTo>
                  <a:cubicBezTo>
                    <a:pt x="1537770" y="1922080"/>
                    <a:pt x="1561999" y="1907601"/>
                    <a:pt x="1561357" y="1888850"/>
                  </a:cubicBezTo>
                  <a:cubicBezTo>
                    <a:pt x="1560827" y="1873616"/>
                    <a:pt x="1549256" y="1864655"/>
                    <a:pt x="1537413" y="1864582"/>
                  </a:cubicBezTo>
                  <a:close/>
                  <a:moveTo>
                    <a:pt x="1547608" y="319058"/>
                  </a:moveTo>
                  <a:cubicBezTo>
                    <a:pt x="1525001" y="318906"/>
                    <a:pt x="1515945" y="346758"/>
                    <a:pt x="1530290" y="360110"/>
                  </a:cubicBezTo>
                  <a:cubicBezTo>
                    <a:pt x="1547965" y="376556"/>
                    <a:pt x="1572200" y="362064"/>
                    <a:pt x="1571545" y="343333"/>
                  </a:cubicBezTo>
                  <a:cubicBezTo>
                    <a:pt x="1571028" y="328099"/>
                    <a:pt x="1559457" y="319138"/>
                    <a:pt x="1547608" y="319058"/>
                  </a:cubicBezTo>
                  <a:close/>
                  <a:moveTo>
                    <a:pt x="2041806" y="1558792"/>
                  </a:moveTo>
                  <a:cubicBezTo>
                    <a:pt x="2019199" y="1558639"/>
                    <a:pt x="2010137" y="1586491"/>
                    <a:pt x="2024495" y="1599844"/>
                  </a:cubicBezTo>
                  <a:cubicBezTo>
                    <a:pt x="2042163" y="1616290"/>
                    <a:pt x="2066392" y="1601811"/>
                    <a:pt x="2065750" y="1583060"/>
                  </a:cubicBezTo>
                  <a:cubicBezTo>
                    <a:pt x="2065227" y="1567833"/>
                    <a:pt x="2053655" y="1558871"/>
                    <a:pt x="2041806" y="1558792"/>
                  </a:cubicBezTo>
                  <a:close/>
                  <a:moveTo>
                    <a:pt x="2039767" y="1867894"/>
                  </a:moveTo>
                  <a:cubicBezTo>
                    <a:pt x="2017160" y="1867741"/>
                    <a:pt x="2008105" y="1895593"/>
                    <a:pt x="2022450" y="1908946"/>
                  </a:cubicBezTo>
                  <a:cubicBezTo>
                    <a:pt x="2040131" y="1925398"/>
                    <a:pt x="2064346" y="1910893"/>
                    <a:pt x="2063711" y="1892169"/>
                  </a:cubicBezTo>
                  <a:cubicBezTo>
                    <a:pt x="2063181" y="1876908"/>
                    <a:pt x="2051517" y="1867973"/>
                    <a:pt x="2039767" y="1867894"/>
                  </a:cubicBezTo>
                  <a:close/>
                  <a:moveTo>
                    <a:pt x="2035689" y="2486104"/>
                  </a:moveTo>
                  <a:cubicBezTo>
                    <a:pt x="2013036" y="2485952"/>
                    <a:pt x="2004060" y="2513830"/>
                    <a:pt x="2018379" y="2527156"/>
                  </a:cubicBezTo>
                  <a:cubicBezTo>
                    <a:pt x="2036067" y="2543616"/>
                    <a:pt x="2060288" y="2529064"/>
                    <a:pt x="2059633" y="2510373"/>
                  </a:cubicBezTo>
                  <a:cubicBezTo>
                    <a:pt x="2059103" y="2495145"/>
                    <a:pt x="2047532" y="2486184"/>
                    <a:pt x="2035689" y="2486104"/>
                  </a:cubicBezTo>
                  <a:close/>
                  <a:moveTo>
                    <a:pt x="2037728" y="2177002"/>
                  </a:moveTo>
                  <a:cubicBezTo>
                    <a:pt x="2015115" y="2176850"/>
                    <a:pt x="2006066" y="2204702"/>
                    <a:pt x="2020411" y="2218054"/>
                  </a:cubicBezTo>
                  <a:cubicBezTo>
                    <a:pt x="2038085" y="2234507"/>
                    <a:pt x="2062321" y="2219988"/>
                    <a:pt x="2061665" y="2201277"/>
                  </a:cubicBezTo>
                  <a:cubicBezTo>
                    <a:pt x="2061142" y="2186043"/>
                    <a:pt x="2049577" y="2177082"/>
                    <a:pt x="2037728" y="2177002"/>
                  </a:cubicBezTo>
                  <a:close/>
                  <a:moveTo>
                    <a:pt x="2047922" y="631485"/>
                  </a:moveTo>
                  <a:cubicBezTo>
                    <a:pt x="2025343" y="631333"/>
                    <a:pt x="2016240" y="659165"/>
                    <a:pt x="2030612" y="672537"/>
                  </a:cubicBezTo>
                  <a:cubicBezTo>
                    <a:pt x="2048187" y="688897"/>
                    <a:pt x="2072515" y="674604"/>
                    <a:pt x="2071873" y="655760"/>
                  </a:cubicBezTo>
                  <a:cubicBezTo>
                    <a:pt x="2071343" y="640520"/>
                    <a:pt x="2059772" y="631558"/>
                    <a:pt x="2047922" y="631485"/>
                  </a:cubicBezTo>
                  <a:close/>
                  <a:moveTo>
                    <a:pt x="1790626" y="1557136"/>
                  </a:moveTo>
                  <a:cubicBezTo>
                    <a:pt x="1767973" y="1556983"/>
                    <a:pt x="1758996" y="1584861"/>
                    <a:pt x="1773315" y="1598188"/>
                  </a:cubicBezTo>
                  <a:cubicBezTo>
                    <a:pt x="1790983" y="1614634"/>
                    <a:pt x="1815211" y="1600155"/>
                    <a:pt x="1814569" y="1581404"/>
                  </a:cubicBezTo>
                  <a:cubicBezTo>
                    <a:pt x="1814046" y="1566177"/>
                    <a:pt x="1802475" y="1557215"/>
                    <a:pt x="1790626" y="1557136"/>
                  </a:cubicBezTo>
                  <a:close/>
                  <a:moveTo>
                    <a:pt x="2043845" y="1249690"/>
                  </a:moveTo>
                  <a:cubicBezTo>
                    <a:pt x="2021179" y="1249537"/>
                    <a:pt x="2012222" y="1277428"/>
                    <a:pt x="2026527" y="1290742"/>
                  </a:cubicBezTo>
                  <a:cubicBezTo>
                    <a:pt x="2044196" y="1307188"/>
                    <a:pt x="2068424" y="1292709"/>
                    <a:pt x="2067782" y="1273964"/>
                  </a:cubicBezTo>
                  <a:cubicBezTo>
                    <a:pt x="2067265" y="1258731"/>
                    <a:pt x="2055694" y="1249769"/>
                    <a:pt x="2043845" y="1249690"/>
                  </a:cubicBezTo>
                  <a:close/>
                  <a:moveTo>
                    <a:pt x="2045884" y="940588"/>
                  </a:moveTo>
                  <a:cubicBezTo>
                    <a:pt x="2023231" y="940435"/>
                    <a:pt x="2014254" y="968313"/>
                    <a:pt x="2028573" y="981640"/>
                  </a:cubicBezTo>
                  <a:cubicBezTo>
                    <a:pt x="2046261" y="998099"/>
                    <a:pt x="2070483" y="983547"/>
                    <a:pt x="2069827" y="964856"/>
                  </a:cubicBezTo>
                  <a:cubicBezTo>
                    <a:pt x="2069304" y="949628"/>
                    <a:pt x="2057733" y="940667"/>
                    <a:pt x="2045884" y="940588"/>
                  </a:cubicBezTo>
                  <a:close/>
                  <a:moveTo>
                    <a:pt x="1794710" y="938925"/>
                  </a:moveTo>
                  <a:cubicBezTo>
                    <a:pt x="1772097" y="938773"/>
                    <a:pt x="1763048" y="966624"/>
                    <a:pt x="1777393" y="979977"/>
                  </a:cubicBezTo>
                  <a:cubicBezTo>
                    <a:pt x="1794968" y="996337"/>
                    <a:pt x="1819296" y="982043"/>
                    <a:pt x="1818654" y="963200"/>
                  </a:cubicBezTo>
                  <a:cubicBezTo>
                    <a:pt x="1818124" y="947966"/>
                    <a:pt x="1806559" y="939004"/>
                    <a:pt x="1794710" y="938925"/>
                  </a:cubicBezTo>
                  <a:close/>
                  <a:moveTo>
                    <a:pt x="2033650" y="2795206"/>
                  </a:moveTo>
                  <a:cubicBezTo>
                    <a:pt x="2011044" y="2795054"/>
                    <a:pt x="2001988" y="2822906"/>
                    <a:pt x="2016340" y="2836258"/>
                  </a:cubicBezTo>
                  <a:cubicBezTo>
                    <a:pt x="2034014" y="2852711"/>
                    <a:pt x="2058249" y="2838212"/>
                    <a:pt x="2057594" y="2819481"/>
                  </a:cubicBezTo>
                  <a:cubicBezTo>
                    <a:pt x="2057064" y="2804247"/>
                    <a:pt x="2045493" y="2795286"/>
                    <a:pt x="2033650" y="2795206"/>
                  </a:cubicBezTo>
                  <a:close/>
                  <a:moveTo>
                    <a:pt x="1796749" y="629823"/>
                  </a:moveTo>
                  <a:cubicBezTo>
                    <a:pt x="1774169" y="629671"/>
                    <a:pt x="1765060" y="657502"/>
                    <a:pt x="1779432" y="670875"/>
                  </a:cubicBezTo>
                  <a:cubicBezTo>
                    <a:pt x="1797113" y="687341"/>
                    <a:pt x="1821328" y="672796"/>
                    <a:pt x="1820686" y="654091"/>
                  </a:cubicBezTo>
                  <a:cubicBezTo>
                    <a:pt x="1820163" y="638831"/>
                    <a:pt x="1808572" y="629902"/>
                    <a:pt x="1796749" y="629823"/>
                  </a:cubicBezTo>
                  <a:close/>
                  <a:moveTo>
                    <a:pt x="1298473" y="8301"/>
                  </a:moveTo>
                  <a:cubicBezTo>
                    <a:pt x="1275820" y="8148"/>
                    <a:pt x="1266843" y="36026"/>
                    <a:pt x="1281162" y="49353"/>
                  </a:cubicBezTo>
                  <a:cubicBezTo>
                    <a:pt x="1298850" y="65812"/>
                    <a:pt x="1323072" y="51260"/>
                    <a:pt x="1322416" y="32569"/>
                  </a:cubicBezTo>
                  <a:cubicBezTo>
                    <a:pt x="1321887" y="17361"/>
                    <a:pt x="1310342" y="8373"/>
                    <a:pt x="1298473" y="8301"/>
                  </a:cubicBezTo>
                  <a:close/>
                  <a:moveTo>
                    <a:pt x="1800827" y="11619"/>
                  </a:moveTo>
                  <a:cubicBezTo>
                    <a:pt x="1778174" y="11467"/>
                    <a:pt x="1769197" y="39345"/>
                    <a:pt x="1783516" y="52671"/>
                  </a:cubicBezTo>
                  <a:cubicBezTo>
                    <a:pt x="1801191" y="69123"/>
                    <a:pt x="1825426" y="54625"/>
                    <a:pt x="1824770" y="35887"/>
                  </a:cubicBezTo>
                  <a:cubicBezTo>
                    <a:pt x="1824247" y="20660"/>
                    <a:pt x="1812676" y="11692"/>
                    <a:pt x="1800827" y="11619"/>
                  </a:cubicBezTo>
                  <a:close/>
                  <a:moveTo>
                    <a:pt x="1798788" y="320721"/>
                  </a:moveTo>
                  <a:cubicBezTo>
                    <a:pt x="1776194" y="320575"/>
                    <a:pt x="1767112" y="348413"/>
                    <a:pt x="1781477" y="361780"/>
                  </a:cubicBezTo>
                  <a:cubicBezTo>
                    <a:pt x="1799145" y="378226"/>
                    <a:pt x="1823374" y="363747"/>
                    <a:pt x="1822731" y="344996"/>
                  </a:cubicBezTo>
                  <a:cubicBezTo>
                    <a:pt x="1822208" y="329762"/>
                    <a:pt x="1810631" y="320800"/>
                    <a:pt x="1798788" y="320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9" name="Google Shape;829;p14"/>
          <p:cNvSpPr txBox="1"/>
          <p:nvPr/>
        </p:nvSpPr>
        <p:spPr>
          <a:xfrm>
            <a:off x="266149" y="77516"/>
            <a:ext cx="74034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Side effects : </a:t>
            </a:r>
            <a:endParaRPr sz="7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832" name="Google Shape;832;p14"/>
          <p:cNvGrpSpPr/>
          <p:nvPr/>
        </p:nvGrpSpPr>
        <p:grpSpPr>
          <a:xfrm rot="19945258">
            <a:off x="512688" y="732358"/>
            <a:ext cx="971187" cy="316973"/>
            <a:chOff x="5250385" y="2757522"/>
            <a:chExt cx="1942129" cy="633867"/>
          </a:xfrm>
        </p:grpSpPr>
        <p:sp>
          <p:nvSpPr>
            <p:cNvPr id="833" name="Google Shape;833;p14"/>
            <p:cNvSpPr/>
            <p:nvPr/>
          </p:nvSpPr>
          <p:spPr>
            <a:xfrm>
              <a:off x="5250385" y="2757522"/>
              <a:ext cx="1942129" cy="633867"/>
            </a:xfrm>
            <a:custGeom>
              <a:avLst/>
              <a:gdLst/>
              <a:ahLst/>
              <a:cxnLst/>
              <a:rect l="l" t="t" r="r" b="b"/>
              <a:pathLst>
                <a:path w="1942129" h="633867" extrusionOk="0">
                  <a:moveTo>
                    <a:pt x="1941251" y="609865"/>
                  </a:moveTo>
                  <a:cubicBezTo>
                    <a:pt x="1923253" y="573595"/>
                    <a:pt x="1892850" y="540268"/>
                    <a:pt x="1860756" y="437736"/>
                  </a:cubicBezTo>
                  <a:cubicBezTo>
                    <a:pt x="1814634" y="285157"/>
                    <a:pt x="1811614" y="337288"/>
                    <a:pt x="1863514" y="233395"/>
                  </a:cubicBezTo>
                  <a:cubicBezTo>
                    <a:pt x="1945278" y="68216"/>
                    <a:pt x="1935717" y="69091"/>
                    <a:pt x="1898505" y="62765"/>
                  </a:cubicBezTo>
                  <a:cubicBezTo>
                    <a:pt x="1787942" y="44181"/>
                    <a:pt x="1647732" y="43286"/>
                    <a:pt x="1539463" y="34496"/>
                  </a:cubicBezTo>
                  <a:cubicBezTo>
                    <a:pt x="693169" y="-39845"/>
                    <a:pt x="480431" y="29532"/>
                    <a:pt x="13154" y="26789"/>
                  </a:cubicBezTo>
                  <a:cubicBezTo>
                    <a:pt x="-14248" y="27284"/>
                    <a:pt x="3173" y="60262"/>
                    <a:pt x="46801" y="216184"/>
                  </a:cubicBezTo>
                  <a:cubicBezTo>
                    <a:pt x="93570" y="385315"/>
                    <a:pt x="74450" y="278651"/>
                    <a:pt x="16100" y="575667"/>
                  </a:cubicBezTo>
                  <a:cubicBezTo>
                    <a:pt x="13178" y="593804"/>
                    <a:pt x="-2067" y="626641"/>
                    <a:pt x="26497" y="629957"/>
                  </a:cubicBezTo>
                  <a:cubicBezTo>
                    <a:pt x="448679" y="597096"/>
                    <a:pt x="873120" y="641215"/>
                    <a:pt x="1296137" y="632770"/>
                  </a:cubicBezTo>
                  <a:cubicBezTo>
                    <a:pt x="1505259" y="629160"/>
                    <a:pt x="1714617" y="622238"/>
                    <a:pt x="1923719" y="629690"/>
                  </a:cubicBezTo>
                  <a:cubicBezTo>
                    <a:pt x="1934819" y="631856"/>
                    <a:pt x="1945271" y="620676"/>
                    <a:pt x="1941251" y="6098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5250385" y="2757522"/>
              <a:ext cx="1942129" cy="633867"/>
            </a:xfrm>
            <a:custGeom>
              <a:avLst/>
              <a:gdLst/>
              <a:ahLst/>
              <a:cxnLst/>
              <a:rect l="l" t="t" r="r" b="b"/>
              <a:pathLst>
                <a:path w="1942129" h="633867" extrusionOk="0">
                  <a:moveTo>
                    <a:pt x="1941251" y="609865"/>
                  </a:moveTo>
                  <a:cubicBezTo>
                    <a:pt x="1923253" y="573595"/>
                    <a:pt x="1892850" y="540268"/>
                    <a:pt x="1860756" y="437736"/>
                  </a:cubicBezTo>
                  <a:cubicBezTo>
                    <a:pt x="1814634" y="285157"/>
                    <a:pt x="1811614" y="337288"/>
                    <a:pt x="1863514" y="233395"/>
                  </a:cubicBezTo>
                  <a:cubicBezTo>
                    <a:pt x="1945278" y="68216"/>
                    <a:pt x="1935717" y="69091"/>
                    <a:pt x="1898505" y="62765"/>
                  </a:cubicBezTo>
                  <a:cubicBezTo>
                    <a:pt x="1787942" y="44181"/>
                    <a:pt x="1647732" y="43286"/>
                    <a:pt x="1539463" y="34496"/>
                  </a:cubicBezTo>
                  <a:cubicBezTo>
                    <a:pt x="693169" y="-39845"/>
                    <a:pt x="480431" y="29532"/>
                    <a:pt x="13154" y="26789"/>
                  </a:cubicBezTo>
                  <a:cubicBezTo>
                    <a:pt x="-14248" y="27284"/>
                    <a:pt x="3173" y="60262"/>
                    <a:pt x="46801" y="216184"/>
                  </a:cubicBezTo>
                  <a:cubicBezTo>
                    <a:pt x="93570" y="385315"/>
                    <a:pt x="74450" y="278651"/>
                    <a:pt x="16100" y="575667"/>
                  </a:cubicBezTo>
                  <a:cubicBezTo>
                    <a:pt x="13178" y="593804"/>
                    <a:pt x="-2067" y="626641"/>
                    <a:pt x="26497" y="629957"/>
                  </a:cubicBezTo>
                  <a:cubicBezTo>
                    <a:pt x="448679" y="597096"/>
                    <a:pt x="873120" y="641215"/>
                    <a:pt x="1296137" y="632770"/>
                  </a:cubicBezTo>
                  <a:cubicBezTo>
                    <a:pt x="1505259" y="629160"/>
                    <a:pt x="1714617" y="622238"/>
                    <a:pt x="1923719" y="629690"/>
                  </a:cubicBezTo>
                  <a:cubicBezTo>
                    <a:pt x="1934819" y="631856"/>
                    <a:pt x="1945271" y="620676"/>
                    <a:pt x="1941251" y="6098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14"/>
          <p:cNvGrpSpPr/>
          <p:nvPr/>
        </p:nvGrpSpPr>
        <p:grpSpPr>
          <a:xfrm rot="-1917845">
            <a:off x="7109287" y="4423700"/>
            <a:ext cx="985809" cy="336043"/>
            <a:chOff x="11289602" y="6344253"/>
            <a:chExt cx="1971572" cy="671999"/>
          </a:xfrm>
        </p:grpSpPr>
        <p:grpSp>
          <p:nvGrpSpPr>
            <p:cNvPr id="836" name="Google Shape;836;p14"/>
            <p:cNvGrpSpPr/>
            <p:nvPr/>
          </p:nvGrpSpPr>
          <p:grpSpPr>
            <a:xfrm>
              <a:off x="11289602" y="6344253"/>
              <a:ext cx="1971572" cy="671999"/>
              <a:chOff x="11289602" y="6344253"/>
              <a:chExt cx="1971572" cy="671999"/>
            </a:xfrm>
          </p:grpSpPr>
          <p:sp>
            <p:nvSpPr>
              <p:cNvPr id="837" name="Google Shape;837;p14"/>
              <p:cNvSpPr/>
              <p:nvPr/>
            </p:nvSpPr>
            <p:spPr>
              <a:xfrm>
                <a:off x="12438149" y="6359346"/>
                <a:ext cx="366" cy="4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2" extrusionOk="0">
                    <a:moveTo>
                      <a:pt x="0" y="32"/>
                    </a:moveTo>
                    <a:cubicBezTo>
                      <a:pt x="264" y="51"/>
                      <a:pt x="106" y="47"/>
                      <a:pt x="367" y="0"/>
                    </a:cubicBezTo>
                    <a:cubicBezTo>
                      <a:pt x="256" y="20"/>
                      <a:pt x="114" y="12"/>
                      <a:pt x="0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>
                <a:off x="12412972" y="6360813"/>
                <a:ext cx="51" cy="3"/>
              </a:xfrm>
              <a:custGeom>
                <a:avLst/>
                <a:gdLst/>
                <a:ahLst/>
                <a:cxnLst/>
                <a:rect l="l" t="t" r="r" b="b"/>
                <a:pathLst>
                  <a:path w="51" h="3" extrusionOk="0">
                    <a:moveTo>
                      <a:pt x="51" y="0"/>
                    </a:moveTo>
                    <a:cubicBezTo>
                      <a:pt x="32" y="0"/>
                      <a:pt x="16" y="0"/>
                      <a:pt x="0" y="4"/>
                    </a:cubicBezTo>
                    <a:cubicBezTo>
                      <a:pt x="8" y="4"/>
                      <a:pt x="39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>
                <a:off x="12465021" y="6357690"/>
                <a:ext cx="7" cy="3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8" y="0"/>
                    </a:move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14"/>
              <p:cNvSpPr/>
              <p:nvPr/>
            </p:nvSpPr>
            <p:spPr>
              <a:xfrm>
                <a:off x="11289602" y="6344253"/>
                <a:ext cx="1971572" cy="671999"/>
              </a:xfrm>
              <a:custGeom>
                <a:avLst/>
                <a:gdLst/>
                <a:ahLst/>
                <a:cxnLst/>
                <a:rect l="l" t="t" r="r" b="b"/>
                <a:pathLst>
                  <a:path w="1971572" h="671999" extrusionOk="0">
                    <a:moveTo>
                      <a:pt x="1949771" y="10641"/>
                    </a:moveTo>
                    <a:cubicBezTo>
                      <a:pt x="1662820" y="-7490"/>
                      <a:pt x="1232528" y="-3606"/>
                      <a:pt x="944780" y="31252"/>
                    </a:cubicBezTo>
                    <a:cubicBezTo>
                      <a:pt x="938164" y="31662"/>
                      <a:pt x="29343" y="67083"/>
                      <a:pt x="13085" y="68562"/>
                    </a:cubicBezTo>
                    <a:cubicBezTo>
                      <a:pt x="-16216" y="69575"/>
                      <a:pt x="5262" y="98269"/>
                      <a:pt x="61831" y="180070"/>
                    </a:cubicBezTo>
                    <a:cubicBezTo>
                      <a:pt x="13618" y="288538"/>
                      <a:pt x="-17537" y="246339"/>
                      <a:pt x="71338" y="331645"/>
                    </a:cubicBezTo>
                    <a:cubicBezTo>
                      <a:pt x="75572" y="336321"/>
                      <a:pt x="81692" y="339775"/>
                      <a:pt x="84626" y="345430"/>
                    </a:cubicBezTo>
                    <a:cubicBezTo>
                      <a:pt x="86389" y="366096"/>
                      <a:pt x="27841" y="477908"/>
                      <a:pt x="26248" y="488404"/>
                    </a:cubicBezTo>
                    <a:cubicBezTo>
                      <a:pt x="29662" y="508621"/>
                      <a:pt x="59753" y="502718"/>
                      <a:pt x="109208" y="531243"/>
                    </a:cubicBezTo>
                    <a:cubicBezTo>
                      <a:pt x="74185" y="645113"/>
                      <a:pt x="21595" y="667443"/>
                      <a:pt x="86337" y="671863"/>
                    </a:cubicBezTo>
                    <a:cubicBezTo>
                      <a:pt x="104196" y="673082"/>
                      <a:pt x="268310" y="665803"/>
                      <a:pt x="270892" y="663677"/>
                    </a:cubicBezTo>
                    <a:cubicBezTo>
                      <a:pt x="431871" y="651217"/>
                      <a:pt x="425393" y="660184"/>
                      <a:pt x="577926" y="663177"/>
                    </a:cubicBezTo>
                    <a:cubicBezTo>
                      <a:pt x="833927" y="667644"/>
                      <a:pt x="1620490" y="616825"/>
                      <a:pt x="1620782" y="616809"/>
                    </a:cubicBezTo>
                    <a:cubicBezTo>
                      <a:pt x="2053420" y="640712"/>
                      <a:pt x="1985594" y="664781"/>
                      <a:pt x="1917571" y="534949"/>
                    </a:cubicBezTo>
                    <a:cubicBezTo>
                      <a:pt x="1936167" y="514311"/>
                      <a:pt x="1970232" y="491997"/>
                      <a:pt x="1966430" y="461287"/>
                    </a:cubicBezTo>
                    <a:cubicBezTo>
                      <a:pt x="1946667" y="419163"/>
                      <a:pt x="1919799" y="379787"/>
                      <a:pt x="1903987" y="335824"/>
                    </a:cubicBezTo>
                    <a:cubicBezTo>
                      <a:pt x="1914625" y="302528"/>
                      <a:pt x="1962716" y="248898"/>
                      <a:pt x="1961805" y="227005"/>
                    </a:cubicBezTo>
                    <a:cubicBezTo>
                      <a:pt x="1948229" y="186064"/>
                      <a:pt x="1914176" y="148430"/>
                      <a:pt x="1914345" y="127196"/>
                    </a:cubicBezTo>
                    <a:cubicBezTo>
                      <a:pt x="1947807" y="81874"/>
                      <a:pt x="2002218" y="8535"/>
                      <a:pt x="1949771" y="106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1" name="Google Shape;841;p14"/>
            <p:cNvGrpSpPr/>
            <p:nvPr/>
          </p:nvGrpSpPr>
          <p:grpSpPr>
            <a:xfrm>
              <a:off x="11289602" y="6344253"/>
              <a:ext cx="1971572" cy="671999"/>
              <a:chOff x="11289602" y="6344253"/>
              <a:chExt cx="1971572" cy="671999"/>
            </a:xfrm>
          </p:grpSpPr>
          <p:sp>
            <p:nvSpPr>
              <p:cNvPr id="842" name="Google Shape;842;p14"/>
              <p:cNvSpPr/>
              <p:nvPr/>
            </p:nvSpPr>
            <p:spPr>
              <a:xfrm>
                <a:off x="12438149" y="6359346"/>
                <a:ext cx="366" cy="4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2" extrusionOk="0">
                    <a:moveTo>
                      <a:pt x="0" y="32"/>
                    </a:moveTo>
                    <a:cubicBezTo>
                      <a:pt x="264" y="51"/>
                      <a:pt x="106" y="47"/>
                      <a:pt x="367" y="0"/>
                    </a:cubicBezTo>
                    <a:cubicBezTo>
                      <a:pt x="256" y="20"/>
                      <a:pt x="114" y="12"/>
                      <a:pt x="0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14"/>
              <p:cNvSpPr/>
              <p:nvPr/>
            </p:nvSpPr>
            <p:spPr>
              <a:xfrm>
                <a:off x="12412972" y="6360813"/>
                <a:ext cx="51" cy="3"/>
              </a:xfrm>
              <a:custGeom>
                <a:avLst/>
                <a:gdLst/>
                <a:ahLst/>
                <a:cxnLst/>
                <a:rect l="l" t="t" r="r" b="b"/>
                <a:pathLst>
                  <a:path w="51" h="3" extrusionOk="0">
                    <a:moveTo>
                      <a:pt x="51" y="0"/>
                    </a:moveTo>
                    <a:cubicBezTo>
                      <a:pt x="32" y="0"/>
                      <a:pt x="16" y="0"/>
                      <a:pt x="0" y="4"/>
                    </a:cubicBezTo>
                    <a:cubicBezTo>
                      <a:pt x="8" y="4"/>
                      <a:pt x="39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12465021" y="6357690"/>
                <a:ext cx="7" cy="3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8" y="0"/>
                    </a:move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14"/>
              <p:cNvSpPr/>
              <p:nvPr/>
            </p:nvSpPr>
            <p:spPr>
              <a:xfrm>
                <a:off x="11289602" y="6344253"/>
                <a:ext cx="1971572" cy="671999"/>
              </a:xfrm>
              <a:custGeom>
                <a:avLst/>
                <a:gdLst/>
                <a:ahLst/>
                <a:cxnLst/>
                <a:rect l="l" t="t" r="r" b="b"/>
                <a:pathLst>
                  <a:path w="1971572" h="671999" extrusionOk="0">
                    <a:moveTo>
                      <a:pt x="1949771" y="10641"/>
                    </a:moveTo>
                    <a:cubicBezTo>
                      <a:pt x="1662820" y="-7490"/>
                      <a:pt x="1232528" y="-3606"/>
                      <a:pt x="944780" y="31252"/>
                    </a:cubicBezTo>
                    <a:cubicBezTo>
                      <a:pt x="938164" y="31662"/>
                      <a:pt x="29343" y="67083"/>
                      <a:pt x="13085" y="68562"/>
                    </a:cubicBezTo>
                    <a:cubicBezTo>
                      <a:pt x="-16216" y="69575"/>
                      <a:pt x="5262" y="98269"/>
                      <a:pt x="61831" y="180070"/>
                    </a:cubicBezTo>
                    <a:cubicBezTo>
                      <a:pt x="13618" y="288538"/>
                      <a:pt x="-17537" y="246339"/>
                      <a:pt x="71338" y="331645"/>
                    </a:cubicBezTo>
                    <a:cubicBezTo>
                      <a:pt x="75572" y="336321"/>
                      <a:pt x="81692" y="339775"/>
                      <a:pt x="84626" y="345430"/>
                    </a:cubicBezTo>
                    <a:cubicBezTo>
                      <a:pt x="86389" y="366096"/>
                      <a:pt x="27841" y="477908"/>
                      <a:pt x="26248" y="488404"/>
                    </a:cubicBezTo>
                    <a:cubicBezTo>
                      <a:pt x="29662" y="508621"/>
                      <a:pt x="59753" y="502718"/>
                      <a:pt x="109208" y="531243"/>
                    </a:cubicBezTo>
                    <a:cubicBezTo>
                      <a:pt x="74185" y="645113"/>
                      <a:pt x="21595" y="667443"/>
                      <a:pt x="86337" y="671863"/>
                    </a:cubicBezTo>
                    <a:cubicBezTo>
                      <a:pt x="104196" y="673082"/>
                      <a:pt x="268310" y="665803"/>
                      <a:pt x="270892" y="663677"/>
                    </a:cubicBezTo>
                    <a:cubicBezTo>
                      <a:pt x="431871" y="651217"/>
                      <a:pt x="425393" y="660184"/>
                      <a:pt x="577926" y="663177"/>
                    </a:cubicBezTo>
                    <a:cubicBezTo>
                      <a:pt x="833927" y="667644"/>
                      <a:pt x="1620490" y="616825"/>
                      <a:pt x="1620782" y="616809"/>
                    </a:cubicBezTo>
                    <a:cubicBezTo>
                      <a:pt x="2053420" y="640712"/>
                      <a:pt x="1985594" y="664781"/>
                      <a:pt x="1917571" y="534949"/>
                    </a:cubicBezTo>
                    <a:cubicBezTo>
                      <a:pt x="1936167" y="514311"/>
                      <a:pt x="1970232" y="491997"/>
                      <a:pt x="1966430" y="461287"/>
                    </a:cubicBezTo>
                    <a:cubicBezTo>
                      <a:pt x="1946667" y="419163"/>
                      <a:pt x="1919799" y="379787"/>
                      <a:pt x="1903987" y="335824"/>
                    </a:cubicBezTo>
                    <a:cubicBezTo>
                      <a:pt x="1914625" y="302528"/>
                      <a:pt x="1962716" y="248898"/>
                      <a:pt x="1961805" y="227005"/>
                    </a:cubicBezTo>
                    <a:cubicBezTo>
                      <a:pt x="1948229" y="186064"/>
                      <a:pt x="1914176" y="148430"/>
                      <a:pt x="1914345" y="127196"/>
                    </a:cubicBezTo>
                    <a:cubicBezTo>
                      <a:pt x="1947807" y="81874"/>
                      <a:pt x="2002218" y="8535"/>
                      <a:pt x="1949771" y="106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1" name="Picture 20" descr="Text&#10;&#10;Description automatically generated with low confidence">
            <a:extLst>
              <a:ext uri="{FF2B5EF4-FFF2-40B4-BE49-F238E27FC236}">
                <a16:creationId xmlns:a16="http://schemas.microsoft.com/office/drawing/2014/main" id="{ACCCCCE9-2ECA-A77A-C2CF-929EB524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3" y="847410"/>
            <a:ext cx="6784506" cy="3784869"/>
          </a:xfrm>
          <a:prstGeom prst="rect">
            <a:avLst/>
          </a:prstGeom>
        </p:spPr>
      </p:pic>
      <p:pic>
        <p:nvPicPr>
          <p:cNvPr id="23" name="Picture 22" descr="Text&#10;&#10;Description automatically generated with low confidence">
            <a:extLst>
              <a:ext uri="{FF2B5EF4-FFF2-40B4-BE49-F238E27FC236}">
                <a16:creationId xmlns:a16="http://schemas.microsoft.com/office/drawing/2014/main" id="{2E92120B-675E-57E3-65F2-468D2A5EF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074" y="1704173"/>
            <a:ext cx="1433513" cy="466725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3EAB3024-DBFC-93AF-E1C8-C02BCEC39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074" y="1937535"/>
            <a:ext cx="1879237" cy="601542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010C1191-61E8-4A18-1B77-6A289AC11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020" y="1788078"/>
            <a:ext cx="2276792" cy="843080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5B726137-AB0C-C3CF-10F9-680D922DA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144" y="2688534"/>
            <a:ext cx="2272214" cy="628584"/>
          </a:xfrm>
          <a:prstGeom prst="rect">
            <a:avLst/>
          </a:prstGeom>
        </p:spPr>
      </p:pic>
      <p:pic>
        <p:nvPicPr>
          <p:cNvPr id="31" name="Picture 30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FB6514E-80FC-CDD3-EF0D-3794DCB0A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4644" y="1704173"/>
            <a:ext cx="1475994" cy="1294333"/>
          </a:xfrm>
          <a:prstGeom prst="rect">
            <a:avLst/>
          </a:prstGeom>
        </p:spPr>
      </p:pic>
      <p:pic>
        <p:nvPicPr>
          <p:cNvPr id="33" name="Picture 32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619D1960-08D2-E607-69FC-7D2863789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0242" y="2209618"/>
            <a:ext cx="2419307" cy="129433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E52F91A-45FC-5DB2-758E-87620FBB27CB}"/>
              </a:ext>
            </a:extLst>
          </p:cNvPr>
          <p:cNvSpPr txBox="1"/>
          <p:nvPr/>
        </p:nvSpPr>
        <p:spPr>
          <a:xfrm>
            <a:off x="1324369" y="1092450"/>
            <a:ext cx="5135526" cy="4667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36"/>
          <p:cNvGrpSpPr/>
          <p:nvPr/>
        </p:nvGrpSpPr>
        <p:grpSpPr>
          <a:xfrm>
            <a:off x="-228983" y="530695"/>
            <a:ext cx="3121039" cy="4742849"/>
            <a:chOff x="1028700" y="1410045"/>
            <a:chExt cx="6242077" cy="9485697"/>
          </a:xfrm>
        </p:grpSpPr>
        <p:sp>
          <p:nvSpPr>
            <p:cNvPr id="3704" name="Google Shape;3704;p36"/>
            <p:cNvSpPr/>
            <p:nvPr/>
          </p:nvSpPr>
          <p:spPr>
            <a:xfrm>
              <a:off x="1028700" y="1410045"/>
              <a:ext cx="6242077" cy="9485697"/>
            </a:xfrm>
            <a:custGeom>
              <a:avLst/>
              <a:gdLst/>
              <a:ahLst/>
              <a:cxnLst/>
              <a:rect l="l" t="t" r="r" b="b"/>
              <a:pathLst>
                <a:path w="6242077" h="9485697" extrusionOk="0">
                  <a:moveTo>
                    <a:pt x="6239273" y="9415845"/>
                  </a:moveTo>
                  <a:cubicBezTo>
                    <a:pt x="6241322" y="9450619"/>
                    <a:pt x="6545215" y="9435803"/>
                    <a:pt x="177261" y="9485698"/>
                  </a:cubicBezTo>
                  <a:cubicBezTo>
                    <a:pt x="63439" y="9485698"/>
                    <a:pt x="41103" y="1412893"/>
                    <a:pt x="0" y="179467"/>
                  </a:cubicBezTo>
                  <a:cubicBezTo>
                    <a:pt x="0" y="90871"/>
                    <a:pt x="998399" y="120902"/>
                    <a:pt x="1329314" y="104625"/>
                  </a:cubicBezTo>
                  <a:cubicBezTo>
                    <a:pt x="3566964" y="-5409"/>
                    <a:pt x="4693493" y="-47222"/>
                    <a:pt x="6074859" y="71368"/>
                  </a:cubicBezTo>
                  <a:cubicBezTo>
                    <a:pt x="6172551" y="79753"/>
                    <a:pt x="5977016" y="3590904"/>
                    <a:pt x="6239273" y="94158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36"/>
            <p:cNvSpPr/>
            <p:nvPr/>
          </p:nvSpPr>
          <p:spPr>
            <a:xfrm>
              <a:off x="1292532" y="1702881"/>
              <a:ext cx="5706314" cy="8899999"/>
            </a:xfrm>
            <a:custGeom>
              <a:avLst/>
              <a:gdLst/>
              <a:ahLst/>
              <a:cxnLst/>
              <a:rect l="l" t="t" r="r" b="b"/>
              <a:pathLst>
                <a:path w="5706314" h="8899999" extrusionOk="0">
                  <a:moveTo>
                    <a:pt x="0" y="125405"/>
                  </a:moveTo>
                  <a:cubicBezTo>
                    <a:pt x="223298" y="105884"/>
                    <a:pt x="452726" y="109260"/>
                    <a:pt x="709594" y="109735"/>
                  </a:cubicBezTo>
                  <a:cubicBezTo>
                    <a:pt x="1589465" y="109735"/>
                    <a:pt x="3645299" y="-92235"/>
                    <a:pt x="5580404" y="51834"/>
                  </a:cubicBezTo>
                  <a:cubicBezTo>
                    <a:pt x="5636841" y="3984738"/>
                    <a:pt x="5473737" y="3753534"/>
                    <a:pt x="5706314" y="8856518"/>
                  </a:cubicBezTo>
                  <a:cubicBezTo>
                    <a:pt x="3120937" y="8877405"/>
                    <a:pt x="3305997" y="8874787"/>
                    <a:pt x="140788" y="8900000"/>
                  </a:cubicBezTo>
                  <a:cubicBezTo>
                    <a:pt x="13929" y="5077415"/>
                    <a:pt x="40724" y="1728223"/>
                    <a:pt x="0" y="125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36"/>
            <p:cNvSpPr/>
            <p:nvPr/>
          </p:nvSpPr>
          <p:spPr>
            <a:xfrm>
              <a:off x="1295713" y="1699707"/>
              <a:ext cx="5695061" cy="8903309"/>
            </a:xfrm>
            <a:custGeom>
              <a:avLst/>
              <a:gdLst/>
              <a:ahLst/>
              <a:cxnLst/>
              <a:rect l="l" t="t" r="r" b="b"/>
              <a:pathLst>
                <a:path w="5695061" h="8903309" extrusionOk="0">
                  <a:moveTo>
                    <a:pt x="5656299" y="8678154"/>
                  </a:moveTo>
                  <a:cubicBezTo>
                    <a:pt x="5702545" y="8678154"/>
                    <a:pt x="5695011" y="8682669"/>
                    <a:pt x="5694005" y="8660511"/>
                  </a:cubicBezTo>
                  <a:cubicBezTo>
                    <a:pt x="5661214" y="8660548"/>
                    <a:pt x="5649410" y="8660511"/>
                    <a:pt x="5613165" y="8660567"/>
                  </a:cubicBezTo>
                  <a:cubicBezTo>
                    <a:pt x="5614891" y="8254143"/>
                    <a:pt x="5579026" y="8315876"/>
                    <a:pt x="5678160" y="8316104"/>
                  </a:cubicBezTo>
                  <a:cubicBezTo>
                    <a:pt x="5677173" y="8294742"/>
                    <a:pt x="5682543" y="8298460"/>
                    <a:pt x="5656299" y="8298460"/>
                  </a:cubicBezTo>
                  <a:cubicBezTo>
                    <a:pt x="5595915" y="8298460"/>
                    <a:pt x="5608136" y="8352377"/>
                    <a:pt x="5602766" y="8009393"/>
                  </a:cubicBezTo>
                  <a:cubicBezTo>
                    <a:pt x="5601760" y="7944302"/>
                    <a:pt x="5588078" y="7955287"/>
                    <a:pt x="5656299" y="7955287"/>
                  </a:cubicBezTo>
                  <a:cubicBezTo>
                    <a:pt x="5665673" y="7955287"/>
                    <a:pt x="5663871" y="7958835"/>
                    <a:pt x="5663131" y="7937681"/>
                  </a:cubicBezTo>
                  <a:cubicBezTo>
                    <a:pt x="5581626" y="7937681"/>
                    <a:pt x="5603582" y="7972228"/>
                    <a:pt x="5600090" y="7750244"/>
                  </a:cubicBezTo>
                  <a:cubicBezTo>
                    <a:pt x="5597016" y="7561308"/>
                    <a:pt x="5579405" y="7592193"/>
                    <a:pt x="5651859" y="7592212"/>
                  </a:cubicBezTo>
                  <a:cubicBezTo>
                    <a:pt x="5651137" y="7568669"/>
                    <a:pt x="5661062" y="7574721"/>
                    <a:pt x="5597224" y="7574512"/>
                  </a:cubicBezTo>
                  <a:cubicBezTo>
                    <a:pt x="5593505" y="7346590"/>
                    <a:pt x="5596162" y="7500505"/>
                    <a:pt x="5592727" y="7230162"/>
                  </a:cubicBezTo>
                  <a:cubicBezTo>
                    <a:pt x="5649979" y="7230029"/>
                    <a:pt x="5641383" y="7235968"/>
                    <a:pt x="5640719" y="7212481"/>
                  </a:cubicBezTo>
                  <a:cubicBezTo>
                    <a:pt x="5583353" y="7212500"/>
                    <a:pt x="5587432" y="7270552"/>
                    <a:pt x="5585820" y="6866670"/>
                  </a:cubicBezTo>
                  <a:cubicBezTo>
                    <a:pt x="5640282" y="6867277"/>
                    <a:pt x="5631326" y="6871375"/>
                    <a:pt x="5630737" y="6849349"/>
                  </a:cubicBezTo>
                  <a:cubicBezTo>
                    <a:pt x="5578988" y="6849179"/>
                    <a:pt x="5585763" y="6850601"/>
                    <a:pt x="5585744" y="6843809"/>
                  </a:cubicBezTo>
                  <a:cubicBezTo>
                    <a:pt x="5585497" y="6762536"/>
                    <a:pt x="5585136" y="6752633"/>
                    <a:pt x="5581227" y="6504658"/>
                  </a:cubicBezTo>
                  <a:cubicBezTo>
                    <a:pt x="5629447" y="6505170"/>
                    <a:pt x="5621514" y="6509306"/>
                    <a:pt x="5620907" y="6487318"/>
                  </a:cubicBezTo>
                  <a:cubicBezTo>
                    <a:pt x="5564926" y="6487090"/>
                    <a:pt x="5581626" y="6531028"/>
                    <a:pt x="5576369" y="6196373"/>
                  </a:cubicBezTo>
                  <a:cubicBezTo>
                    <a:pt x="5575344" y="6131339"/>
                    <a:pt x="5566311" y="6142607"/>
                    <a:pt x="5611267" y="6143101"/>
                  </a:cubicBezTo>
                  <a:cubicBezTo>
                    <a:pt x="5610622" y="6120601"/>
                    <a:pt x="5617852" y="6125894"/>
                    <a:pt x="5575288" y="6124832"/>
                  </a:cubicBezTo>
                  <a:cubicBezTo>
                    <a:pt x="5570847" y="5823357"/>
                    <a:pt x="5572176" y="5898502"/>
                    <a:pt x="5567678" y="5778375"/>
                  </a:cubicBezTo>
                  <a:cubicBezTo>
                    <a:pt x="5606789" y="5778148"/>
                    <a:pt x="5600375" y="5782872"/>
                    <a:pt x="5599654" y="5760618"/>
                  </a:cubicBezTo>
                  <a:cubicBezTo>
                    <a:pt x="5559366" y="5760751"/>
                    <a:pt x="5566710" y="5777275"/>
                    <a:pt x="5565154" y="5678435"/>
                  </a:cubicBezTo>
                  <a:cubicBezTo>
                    <a:pt x="5560258" y="5364780"/>
                    <a:pt x="5551567" y="5416003"/>
                    <a:pt x="5587831" y="5415491"/>
                  </a:cubicBezTo>
                  <a:cubicBezTo>
                    <a:pt x="5587015" y="5393408"/>
                    <a:pt x="5592272" y="5397677"/>
                    <a:pt x="5561549" y="5398265"/>
                  </a:cubicBezTo>
                  <a:cubicBezTo>
                    <a:pt x="5555286" y="5010849"/>
                    <a:pt x="5546443" y="5054882"/>
                    <a:pt x="5575515" y="5054807"/>
                  </a:cubicBezTo>
                  <a:cubicBezTo>
                    <a:pt x="5574946" y="5032629"/>
                    <a:pt x="5579424" y="5037144"/>
                    <a:pt x="5555286" y="5037201"/>
                  </a:cubicBezTo>
                  <a:cubicBezTo>
                    <a:pt x="5549005" y="4648003"/>
                    <a:pt x="5542932" y="4692073"/>
                    <a:pt x="5569594" y="4691845"/>
                  </a:cubicBezTo>
                  <a:cubicBezTo>
                    <a:pt x="5569405" y="4670673"/>
                    <a:pt x="5574358" y="4674145"/>
                    <a:pt x="5550068" y="4674392"/>
                  </a:cubicBezTo>
                  <a:cubicBezTo>
                    <a:pt x="5547468" y="4499362"/>
                    <a:pt x="5550447" y="4481377"/>
                    <a:pt x="5547012" y="4329700"/>
                  </a:cubicBezTo>
                  <a:cubicBezTo>
                    <a:pt x="5573276" y="4329700"/>
                    <a:pt x="5568836" y="4334254"/>
                    <a:pt x="5568949" y="4312076"/>
                  </a:cubicBezTo>
                  <a:cubicBezTo>
                    <a:pt x="5539612" y="4312095"/>
                    <a:pt x="5545836" y="4362180"/>
                    <a:pt x="5539327" y="3995273"/>
                  </a:cubicBezTo>
                  <a:cubicBezTo>
                    <a:pt x="5538720" y="3961465"/>
                    <a:pt x="5537676" y="3965905"/>
                    <a:pt x="5542230" y="3965943"/>
                  </a:cubicBezTo>
                  <a:cubicBezTo>
                    <a:pt x="5577982" y="3966284"/>
                    <a:pt x="5571910" y="3970762"/>
                    <a:pt x="5572194" y="3948584"/>
                  </a:cubicBezTo>
                  <a:cubicBezTo>
                    <a:pt x="5530446" y="3948280"/>
                    <a:pt x="5535380" y="3981329"/>
                    <a:pt x="5536423" y="3736161"/>
                  </a:cubicBezTo>
                  <a:cubicBezTo>
                    <a:pt x="5536917" y="3578072"/>
                    <a:pt x="5523178" y="3604082"/>
                    <a:pt x="5577432" y="3602963"/>
                  </a:cubicBezTo>
                  <a:cubicBezTo>
                    <a:pt x="5577792" y="3580880"/>
                    <a:pt x="5584833" y="3584997"/>
                    <a:pt x="5542097" y="3586230"/>
                  </a:cubicBezTo>
                  <a:cubicBezTo>
                    <a:pt x="5531945" y="3586515"/>
                    <a:pt x="5536082" y="3626981"/>
                    <a:pt x="5527865" y="3241140"/>
                  </a:cubicBezTo>
                  <a:cubicBezTo>
                    <a:pt x="5543748" y="3240856"/>
                    <a:pt x="5562270" y="3240495"/>
                    <a:pt x="5583182" y="3240249"/>
                  </a:cubicBezTo>
                  <a:cubicBezTo>
                    <a:pt x="5583504" y="3218185"/>
                    <a:pt x="5591683" y="3222340"/>
                    <a:pt x="5542173" y="3223269"/>
                  </a:cubicBezTo>
                  <a:cubicBezTo>
                    <a:pt x="5524829" y="3223573"/>
                    <a:pt x="5527524" y="3225167"/>
                    <a:pt x="5527390" y="3218489"/>
                  </a:cubicBezTo>
                  <a:cubicBezTo>
                    <a:pt x="5519003" y="2835854"/>
                    <a:pt x="5516251" y="2879071"/>
                    <a:pt x="5542249" y="2879337"/>
                  </a:cubicBezTo>
                  <a:cubicBezTo>
                    <a:pt x="5596674" y="2880001"/>
                    <a:pt x="5587471" y="2884213"/>
                    <a:pt x="5587642" y="2862149"/>
                  </a:cubicBezTo>
                  <a:cubicBezTo>
                    <a:pt x="5561795" y="2861959"/>
                    <a:pt x="5537828" y="2861655"/>
                    <a:pt x="5521887" y="2861485"/>
                  </a:cubicBezTo>
                  <a:cubicBezTo>
                    <a:pt x="5521242" y="2818818"/>
                    <a:pt x="5517295" y="2517647"/>
                    <a:pt x="5517276" y="2516319"/>
                  </a:cubicBezTo>
                  <a:cubicBezTo>
                    <a:pt x="5549555" y="2516205"/>
                    <a:pt x="5565629" y="2516111"/>
                    <a:pt x="5588495" y="2516054"/>
                  </a:cubicBezTo>
                  <a:cubicBezTo>
                    <a:pt x="5588419" y="2493857"/>
                    <a:pt x="5597870" y="2498353"/>
                    <a:pt x="5542268" y="2498581"/>
                  </a:cubicBezTo>
                  <a:cubicBezTo>
                    <a:pt x="5505302" y="2498733"/>
                    <a:pt x="5520635" y="2547280"/>
                    <a:pt x="5513025" y="2183105"/>
                  </a:cubicBezTo>
                  <a:cubicBezTo>
                    <a:pt x="5512285" y="2147439"/>
                    <a:pt x="5504713" y="2153150"/>
                    <a:pt x="5542173" y="2153852"/>
                  </a:cubicBezTo>
                  <a:cubicBezTo>
                    <a:pt x="5592973" y="2154800"/>
                    <a:pt x="5584567" y="2158993"/>
                    <a:pt x="5584131" y="2136910"/>
                  </a:cubicBezTo>
                  <a:cubicBezTo>
                    <a:pt x="5555799" y="2136569"/>
                    <a:pt x="5539232" y="2136113"/>
                    <a:pt x="5512076" y="2135715"/>
                  </a:cubicBezTo>
                  <a:cubicBezTo>
                    <a:pt x="5505890" y="1811057"/>
                    <a:pt x="5505814" y="1797967"/>
                    <a:pt x="5505700" y="1790132"/>
                  </a:cubicBezTo>
                  <a:cubicBezTo>
                    <a:pt x="5530446" y="1790530"/>
                    <a:pt x="5549935" y="1791080"/>
                    <a:pt x="5574453" y="1791479"/>
                  </a:cubicBezTo>
                  <a:cubicBezTo>
                    <a:pt x="5573637" y="1769187"/>
                    <a:pt x="5580772" y="1774025"/>
                    <a:pt x="5542458" y="1773190"/>
                  </a:cubicBezTo>
                  <a:cubicBezTo>
                    <a:pt x="5491297" y="1772090"/>
                    <a:pt x="5507085" y="1826215"/>
                    <a:pt x="5500596" y="1427721"/>
                  </a:cubicBezTo>
                  <a:cubicBezTo>
                    <a:pt x="5527694" y="1428233"/>
                    <a:pt x="5544337" y="1428840"/>
                    <a:pt x="5567526" y="1429391"/>
                  </a:cubicBezTo>
                  <a:cubicBezTo>
                    <a:pt x="5567393" y="1407156"/>
                    <a:pt x="5572422" y="1411918"/>
                    <a:pt x="5542515" y="1411102"/>
                  </a:cubicBezTo>
                  <a:cubicBezTo>
                    <a:pt x="5483061" y="1409395"/>
                    <a:pt x="5501127" y="1462761"/>
                    <a:pt x="5493062" y="1065083"/>
                  </a:cubicBezTo>
                  <a:cubicBezTo>
                    <a:pt x="5523367" y="1065595"/>
                    <a:pt x="5538852" y="1066278"/>
                    <a:pt x="5568703" y="1066999"/>
                  </a:cubicBezTo>
                  <a:cubicBezTo>
                    <a:pt x="5568968" y="1044745"/>
                    <a:pt x="5573978" y="1049583"/>
                    <a:pt x="5542515" y="1048635"/>
                  </a:cubicBezTo>
                  <a:cubicBezTo>
                    <a:pt x="5482777" y="1046927"/>
                    <a:pt x="5492796" y="1055218"/>
                    <a:pt x="5492227" y="1018584"/>
                  </a:cubicBezTo>
                  <a:cubicBezTo>
                    <a:pt x="5486363" y="641319"/>
                    <a:pt x="5475907" y="703052"/>
                    <a:pt x="5542344" y="702881"/>
                  </a:cubicBezTo>
                  <a:cubicBezTo>
                    <a:pt x="5580487" y="702767"/>
                    <a:pt x="5574073" y="707377"/>
                    <a:pt x="5574414" y="685181"/>
                  </a:cubicBezTo>
                  <a:cubicBezTo>
                    <a:pt x="5543919" y="685237"/>
                    <a:pt x="5525512" y="685332"/>
                    <a:pt x="5488431" y="685370"/>
                  </a:cubicBezTo>
                  <a:cubicBezTo>
                    <a:pt x="5485699" y="548549"/>
                    <a:pt x="5484143" y="541795"/>
                    <a:pt x="5483554" y="340907"/>
                  </a:cubicBezTo>
                  <a:cubicBezTo>
                    <a:pt x="5524430" y="341134"/>
                    <a:pt x="5539782" y="341533"/>
                    <a:pt x="5578172" y="341874"/>
                  </a:cubicBezTo>
                  <a:cubicBezTo>
                    <a:pt x="5578286" y="319602"/>
                    <a:pt x="5585440" y="324382"/>
                    <a:pt x="5542439" y="323832"/>
                  </a:cubicBezTo>
                  <a:cubicBezTo>
                    <a:pt x="5464634" y="322903"/>
                    <a:pt x="5484712" y="373461"/>
                    <a:pt x="5479304" y="48614"/>
                  </a:cubicBezTo>
                  <a:cubicBezTo>
                    <a:pt x="5454691" y="46907"/>
                    <a:pt x="5466134" y="12796"/>
                    <a:pt x="5467937" y="323187"/>
                  </a:cubicBezTo>
                  <a:cubicBezTo>
                    <a:pt x="5436834" y="323073"/>
                    <a:pt x="5210234" y="322144"/>
                    <a:pt x="5165221" y="322296"/>
                  </a:cubicBezTo>
                  <a:cubicBezTo>
                    <a:pt x="5157934" y="-3026"/>
                    <a:pt x="5173989" y="29643"/>
                    <a:pt x="5147156" y="28258"/>
                  </a:cubicBezTo>
                  <a:cubicBezTo>
                    <a:pt x="5150590" y="376554"/>
                    <a:pt x="5168846" y="321878"/>
                    <a:pt x="5086582" y="323036"/>
                  </a:cubicBezTo>
                  <a:cubicBezTo>
                    <a:pt x="5001491" y="324231"/>
                    <a:pt x="4999783" y="323624"/>
                    <a:pt x="4859033" y="323984"/>
                  </a:cubicBezTo>
                  <a:cubicBezTo>
                    <a:pt x="4847837" y="324003"/>
                    <a:pt x="4850588" y="336391"/>
                    <a:pt x="4849109" y="241838"/>
                  </a:cubicBezTo>
                  <a:cubicBezTo>
                    <a:pt x="4845218" y="-15718"/>
                    <a:pt x="4852202" y="14598"/>
                    <a:pt x="4830113" y="13802"/>
                  </a:cubicBezTo>
                  <a:cubicBezTo>
                    <a:pt x="4832902" y="198621"/>
                    <a:pt x="4833794" y="262042"/>
                    <a:pt x="4834971" y="324041"/>
                  </a:cubicBezTo>
                  <a:cubicBezTo>
                    <a:pt x="4764169" y="324174"/>
                    <a:pt x="4746995" y="324117"/>
                    <a:pt x="4534077" y="323965"/>
                  </a:cubicBezTo>
                  <a:cubicBezTo>
                    <a:pt x="4526335" y="-30383"/>
                    <a:pt x="4538404" y="5663"/>
                    <a:pt x="4513696" y="5151"/>
                  </a:cubicBezTo>
                  <a:cubicBezTo>
                    <a:pt x="4518953" y="349747"/>
                    <a:pt x="4518820" y="323946"/>
                    <a:pt x="4517473" y="323946"/>
                  </a:cubicBezTo>
                  <a:cubicBezTo>
                    <a:pt x="4402588" y="323946"/>
                    <a:pt x="4403840" y="322239"/>
                    <a:pt x="4289791" y="322239"/>
                  </a:cubicBezTo>
                  <a:cubicBezTo>
                    <a:pt x="4194566" y="322239"/>
                    <a:pt x="4219729" y="384161"/>
                    <a:pt x="4213922" y="1413"/>
                  </a:cubicBezTo>
                  <a:cubicBezTo>
                    <a:pt x="4192782" y="1281"/>
                    <a:pt x="4196824" y="-39223"/>
                    <a:pt x="4202688" y="323016"/>
                  </a:cubicBezTo>
                  <a:cubicBezTo>
                    <a:pt x="4042772" y="326280"/>
                    <a:pt x="4055581" y="324971"/>
                    <a:pt x="3902022" y="323775"/>
                  </a:cubicBezTo>
                  <a:cubicBezTo>
                    <a:pt x="3894659" y="-37269"/>
                    <a:pt x="3903237" y="1413"/>
                    <a:pt x="3880332" y="1622"/>
                  </a:cubicBezTo>
                  <a:cubicBezTo>
                    <a:pt x="3886575" y="378489"/>
                    <a:pt x="3905590" y="323548"/>
                    <a:pt x="3834503" y="323548"/>
                  </a:cubicBezTo>
                  <a:cubicBezTo>
                    <a:pt x="3540840" y="323548"/>
                    <a:pt x="3586080" y="349406"/>
                    <a:pt x="3584391" y="241800"/>
                  </a:cubicBezTo>
                  <a:cubicBezTo>
                    <a:pt x="3582417" y="115014"/>
                    <a:pt x="3581715" y="119359"/>
                    <a:pt x="3579837" y="6441"/>
                  </a:cubicBezTo>
                  <a:cubicBezTo>
                    <a:pt x="3557596" y="6934"/>
                    <a:pt x="3563422" y="-33342"/>
                    <a:pt x="3570254" y="324401"/>
                  </a:cubicBezTo>
                  <a:cubicBezTo>
                    <a:pt x="3493854" y="324022"/>
                    <a:pt x="3408459" y="320531"/>
                    <a:pt x="3269531" y="323510"/>
                  </a:cubicBezTo>
                  <a:cubicBezTo>
                    <a:pt x="3268620" y="218731"/>
                    <a:pt x="3265488" y="84812"/>
                    <a:pt x="3264331" y="14731"/>
                  </a:cubicBezTo>
                  <a:cubicBezTo>
                    <a:pt x="3238902" y="15509"/>
                    <a:pt x="3251199" y="-19171"/>
                    <a:pt x="3253989" y="323832"/>
                  </a:cubicBezTo>
                  <a:cubicBezTo>
                    <a:pt x="3118439" y="326640"/>
                    <a:pt x="3050692" y="323244"/>
                    <a:pt x="2951349" y="322903"/>
                  </a:cubicBezTo>
                  <a:cubicBezTo>
                    <a:pt x="2947725" y="161323"/>
                    <a:pt x="2949357" y="134194"/>
                    <a:pt x="2948028" y="25090"/>
                  </a:cubicBezTo>
                  <a:cubicBezTo>
                    <a:pt x="2926983" y="25811"/>
                    <a:pt x="2932771" y="10121"/>
                    <a:pt x="2933094" y="112529"/>
                  </a:cubicBezTo>
                  <a:cubicBezTo>
                    <a:pt x="2933321" y="185455"/>
                    <a:pt x="2934384" y="258760"/>
                    <a:pt x="2935807" y="322884"/>
                  </a:cubicBezTo>
                  <a:cubicBezTo>
                    <a:pt x="2921954" y="322865"/>
                    <a:pt x="2705659" y="322751"/>
                    <a:pt x="2696360" y="322732"/>
                  </a:cubicBezTo>
                  <a:cubicBezTo>
                    <a:pt x="2614798" y="322732"/>
                    <a:pt x="2636204" y="372627"/>
                    <a:pt x="2633187" y="36529"/>
                  </a:cubicBezTo>
                  <a:cubicBezTo>
                    <a:pt x="2612199" y="37326"/>
                    <a:pt x="2618025" y="23553"/>
                    <a:pt x="2617835" y="112472"/>
                  </a:cubicBezTo>
                  <a:cubicBezTo>
                    <a:pt x="2617683" y="183634"/>
                    <a:pt x="2618613" y="253695"/>
                    <a:pt x="2620264" y="322979"/>
                  </a:cubicBezTo>
                  <a:cubicBezTo>
                    <a:pt x="2327056" y="325217"/>
                    <a:pt x="2613603" y="322846"/>
                    <a:pt x="2320395" y="324743"/>
                  </a:cubicBezTo>
                  <a:cubicBezTo>
                    <a:pt x="2319769" y="264793"/>
                    <a:pt x="2318725" y="207557"/>
                    <a:pt x="2316144" y="49069"/>
                  </a:cubicBezTo>
                  <a:cubicBezTo>
                    <a:pt x="2294397" y="49961"/>
                    <a:pt x="2300147" y="21087"/>
                    <a:pt x="2303752" y="242085"/>
                  </a:cubicBezTo>
                  <a:cubicBezTo>
                    <a:pt x="2305422" y="348059"/>
                    <a:pt x="2364743" y="325236"/>
                    <a:pt x="2013486" y="325236"/>
                  </a:cubicBezTo>
                  <a:cubicBezTo>
                    <a:pt x="2000676" y="325236"/>
                    <a:pt x="2007356" y="356653"/>
                    <a:pt x="1999196" y="62501"/>
                  </a:cubicBezTo>
                  <a:cubicBezTo>
                    <a:pt x="1973578" y="63602"/>
                    <a:pt x="1987450" y="24919"/>
                    <a:pt x="1989499" y="325179"/>
                  </a:cubicBezTo>
                  <a:cubicBezTo>
                    <a:pt x="1892737" y="324686"/>
                    <a:pt x="1829526" y="319089"/>
                    <a:pt x="1686898" y="322941"/>
                  </a:cubicBezTo>
                  <a:cubicBezTo>
                    <a:pt x="1685702" y="266975"/>
                    <a:pt x="1685664" y="246714"/>
                    <a:pt x="1682514" y="76673"/>
                  </a:cubicBezTo>
                  <a:cubicBezTo>
                    <a:pt x="1662076" y="77621"/>
                    <a:pt x="1665340" y="38977"/>
                    <a:pt x="1671337" y="323377"/>
                  </a:cubicBezTo>
                  <a:cubicBezTo>
                    <a:pt x="1597214" y="325521"/>
                    <a:pt x="1519789" y="325236"/>
                    <a:pt x="1444623" y="324307"/>
                  </a:cubicBezTo>
                  <a:cubicBezTo>
                    <a:pt x="1349075" y="323225"/>
                    <a:pt x="1369323" y="368491"/>
                    <a:pt x="1368128" y="91376"/>
                  </a:cubicBezTo>
                  <a:cubicBezTo>
                    <a:pt x="1349474" y="92267"/>
                    <a:pt x="1349474" y="56051"/>
                    <a:pt x="1355357" y="323662"/>
                  </a:cubicBezTo>
                  <a:cubicBezTo>
                    <a:pt x="1338752" y="323624"/>
                    <a:pt x="1348392" y="323643"/>
                    <a:pt x="1103195" y="323586"/>
                  </a:cubicBezTo>
                  <a:cubicBezTo>
                    <a:pt x="1037688" y="323586"/>
                    <a:pt x="1053989" y="362192"/>
                    <a:pt x="1050364" y="106553"/>
                  </a:cubicBezTo>
                  <a:cubicBezTo>
                    <a:pt x="1027763" y="107558"/>
                    <a:pt x="1033797" y="74434"/>
                    <a:pt x="1038124" y="323415"/>
                  </a:cubicBezTo>
                  <a:cubicBezTo>
                    <a:pt x="957284" y="322941"/>
                    <a:pt x="945803" y="321840"/>
                    <a:pt x="738009" y="322903"/>
                  </a:cubicBezTo>
                  <a:cubicBezTo>
                    <a:pt x="736490" y="270219"/>
                    <a:pt x="735238" y="193556"/>
                    <a:pt x="735314" y="112719"/>
                  </a:cubicBezTo>
                  <a:cubicBezTo>
                    <a:pt x="715635" y="112756"/>
                    <a:pt x="718387" y="93273"/>
                    <a:pt x="720721" y="242104"/>
                  </a:cubicBezTo>
                  <a:cubicBezTo>
                    <a:pt x="722296" y="343752"/>
                    <a:pt x="738047" y="323092"/>
                    <a:pt x="648078" y="323092"/>
                  </a:cubicBezTo>
                  <a:cubicBezTo>
                    <a:pt x="535338" y="323092"/>
                    <a:pt x="534522" y="324800"/>
                    <a:pt x="422845" y="324819"/>
                  </a:cubicBezTo>
                  <a:cubicBezTo>
                    <a:pt x="421042" y="232409"/>
                    <a:pt x="421250" y="210858"/>
                    <a:pt x="418802" y="112662"/>
                  </a:cubicBezTo>
                  <a:cubicBezTo>
                    <a:pt x="397302" y="112756"/>
                    <a:pt x="402672" y="85362"/>
                    <a:pt x="407284" y="324800"/>
                  </a:cubicBezTo>
                  <a:cubicBezTo>
                    <a:pt x="405917" y="324800"/>
                    <a:pt x="106751" y="322656"/>
                    <a:pt x="105384" y="322637"/>
                  </a:cubicBezTo>
                  <a:cubicBezTo>
                    <a:pt x="103866" y="270599"/>
                    <a:pt x="102974" y="203648"/>
                    <a:pt x="101855" y="121161"/>
                  </a:cubicBezTo>
                  <a:cubicBezTo>
                    <a:pt x="81170" y="122356"/>
                    <a:pt x="85933" y="104732"/>
                    <a:pt x="88097" y="242085"/>
                  </a:cubicBezTo>
                  <a:cubicBezTo>
                    <a:pt x="89539" y="334475"/>
                    <a:pt x="93733" y="322485"/>
                    <a:pt x="79424" y="322258"/>
                  </a:cubicBezTo>
                  <a:cubicBezTo>
                    <a:pt x="-13751" y="320873"/>
                    <a:pt x="595" y="315997"/>
                    <a:pt x="1051" y="339142"/>
                  </a:cubicBezTo>
                  <a:cubicBezTo>
                    <a:pt x="41262" y="339294"/>
                    <a:pt x="63427" y="339692"/>
                    <a:pt x="90374" y="340072"/>
                  </a:cubicBezTo>
                  <a:cubicBezTo>
                    <a:pt x="96959" y="542250"/>
                    <a:pt x="95289" y="551641"/>
                    <a:pt x="96655" y="686660"/>
                  </a:cubicBezTo>
                  <a:cubicBezTo>
                    <a:pt x="68949" y="686926"/>
                    <a:pt x="46671" y="687211"/>
                    <a:pt x="6649" y="687343"/>
                  </a:cubicBezTo>
                  <a:cubicBezTo>
                    <a:pt x="6933" y="710394"/>
                    <a:pt x="-6578" y="705366"/>
                    <a:pt x="79386" y="704456"/>
                  </a:cubicBezTo>
                  <a:cubicBezTo>
                    <a:pt x="104796" y="704209"/>
                    <a:pt x="95251" y="656401"/>
                    <a:pt x="101001" y="1018793"/>
                  </a:cubicBezTo>
                  <a:cubicBezTo>
                    <a:pt x="101608" y="1057380"/>
                    <a:pt x="118535" y="1047743"/>
                    <a:pt x="10065" y="1047686"/>
                  </a:cubicBezTo>
                  <a:cubicBezTo>
                    <a:pt x="10216" y="1071173"/>
                    <a:pt x="-6407" y="1065292"/>
                    <a:pt x="101779" y="1065349"/>
                  </a:cubicBezTo>
                  <a:cubicBezTo>
                    <a:pt x="103316" y="1151498"/>
                    <a:pt x="107016" y="1273806"/>
                    <a:pt x="107225" y="1410837"/>
                  </a:cubicBezTo>
                  <a:cubicBezTo>
                    <a:pt x="75553" y="1410969"/>
                    <a:pt x="51035" y="1411178"/>
                    <a:pt x="11886" y="1411273"/>
                  </a:cubicBezTo>
                  <a:cubicBezTo>
                    <a:pt x="11962" y="1434266"/>
                    <a:pt x="-752" y="1429068"/>
                    <a:pt x="79348" y="1428632"/>
                  </a:cubicBezTo>
                  <a:cubicBezTo>
                    <a:pt x="118497" y="1428423"/>
                    <a:pt x="106162" y="1374962"/>
                    <a:pt x="112557" y="1773152"/>
                  </a:cubicBezTo>
                  <a:cubicBezTo>
                    <a:pt x="78248" y="1773323"/>
                    <a:pt x="53236" y="1773589"/>
                    <a:pt x="12987" y="1773722"/>
                  </a:cubicBezTo>
                  <a:cubicBezTo>
                    <a:pt x="13044" y="1797113"/>
                    <a:pt x="1032" y="1791536"/>
                    <a:pt x="79348" y="1791024"/>
                  </a:cubicBezTo>
                  <a:cubicBezTo>
                    <a:pt x="126657" y="1790701"/>
                    <a:pt x="112785" y="1750178"/>
                    <a:pt x="117548" y="2053967"/>
                  </a:cubicBezTo>
                  <a:cubicBezTo>
                    <a:pt x="119066" y="2150797"/>
                    <a:pt x="129712" y="2134235"/>
                    <a:pt x="79178" y="2135184"/>
                  </a:cubicBezTo>
                  <a:cubicBezTo>
                    <a:pt x="2284" y="2136626"/>
                    <a:pt x="14145" y="2130023"/>
                    <a:pt x="14258" y="2153738"/>
                  </a:cubicBezTo>
                  <a:cubicBezTo>
                    <a:pt x="60922" y="2153396"/>
                    <a:pt x="80411" y="2152675"/>
                    <a:pt x="119636" y="2152163"/>
                  </a:cubicBezTo>
                  <a:cubicBezTo>
                    <a:pt x="124133" y="2310195"/>
                    <a:pt x="122539" y="2237819"/>
                    <a:pt x="126126" y="2497537"/>
                  </a:cubicBezTo>
                  <a:cubicBezTo>
                    <a:pt x="88457" y="2498088"/>
                    <a:pt x="63218" y="2499207"/>
                    <a:pt x="16649" y="2499700"/>
                  </a:cubicBezTo>
                  <a:cubicBezTo>
                    <a:pt x="16839" y="2521365"/>
                    <a:pt x="4106" y="2518065"/>
                    <a:pt x="79462" y="2516148"/>
                  </a:cubicBezTo>
                  <a:cubicBezTo>
                    <a:pt x="143394" y="2514593"/>
                    <a:pt x="126164" y="2461966"/>
                    <a:pt x="131781" y="2860214"/>
                  </a:cubicBezTo>
                  <a:cubicBezTo>
                    <a:pt x="85117" y="2859986"/>
                    <a:pt x="71264" y="2859607"/>
                    <a:pt x="21242" y="2859417"/>
                  </a:cubicBezTo>
                  <a:cubicBezTo>
                    <a:pt x="21602" y="2882733"/>
                    <a:pt x="10767" y="2876814"/>
                    <a:pt x="79215" y="2877478"/>
                  </a:cubicBezTo>
                  <a:cubicBezTo>
                    <a:pt x="145482" y="2878085"/>
                    <a:pt x="132065" y="2861314"/>
                    <a:pt x="132787" y="2959795"/>
                  </a:cubicBezTo>
                  <a:cubicBezTo>
                    <a:pt x="135102" y="3276427"/>
                    <a:pt x="161422" y="3223516"/>
                    <a:pt x="79291" y="3223725"/>
                  </a:cubicBezTo>
                  <a:cubicBezTo>
                    <a:pt x="19553" y="3223820"/>
                    <a:pt x="28605" y="3217957"/>
                    <a:pt x="29193" y="3241425"/>
                  </a:cubicBezTo>
                  <a:cubicBezTo>
                    <a:pt x="59480" y="3241387"/>
                    <a:pt x="87072" y="3241311"/>
                    <a:pt x="137227" y="3241254"/>
                  </a:cubicBezTo>
                  <a:cubicBezTo>
                    <a:pt x="146222" y="3655438"/>
                    <a:pt x="154477" y="3587122"/>
                    <a:pt x="79367" y="3586420"/>
                  </a:cubicBezTo>
                  <a:cubicBezTo>
                    <a:pt x="30294" y="3585965"/>
                    <a:pt x="38359" y="3581582"/>
                    <a:pt x="39004" y="3603703"/>
                  </a:cubicBezTo>
                  <a:cubicBezTo>
                    <a:pt x="77337" y="3603949"/>
                    <a:pt x="97870" y="3604310"/>
                    <a:pt x="141079" y="3604481"/>
                  </a:cubicBezTo>
                  <a:cubicBezTo>
                    <a:pt x="141098" y="3605202"/>
                    <a:pt x="145216" y="3774142"/>
                    <a:pt x="148689" y="3949912"/>
                  </a:cubicBezTo>
                  <a:cubicBezTo>
                    <a:pt x="102728" y="3949552"/>
                    <a:pt x="82973" y="3948717"/>
                    <a:pt x="47202" y="3948110"/>
                  </a:cubicBezTo>
                  <a:cubicBezTo>
                    <a:pt x="47600" y="3970401"/>
                    <a:pt x="41072" y="3965563"/>
                    <a:pt x="79140" y="3966417"/>
                  </a:cubicBezTo>
                  <a:cubicBezTo>
                    <a:pt x="168387" y="3968466"/>
                    <a:pt x="148632" y="3904077"/>
                    <a:pt x="155084" y="4312721"/>
                  </a:cubicBezTo>
                  <a:cubicBezTo>
                    <a:pt x="111096" y="4312626"/>
                    <a:pt x="94112" y="4312399"/>
                    <a:pt x="52382" y="4312171"/>
                  </a:cubicBezTo>
                  <a:cubicBezTo>
                    <a:pt x="52629" y="4334405"/>
                    <a:pt x="47221" y="4329776"/>
                    <a:pt x="79234" y="4329985"/>
                  </a:cubicBezTo>
                  <a:cubicBezTo>
                    <a:pt x="184764" y="4330706"/>
                    <a:pt x="151061" y="4277320"/>
                    <a:pt x="156944" y="4642748"/>
                  </a:cubicBezTo>
                  <a:cubicBezTo>
                    <a:pt x="157551" y="4682322"/>
                    <a:pt x="176452" y="4672419"/>
                    <a:pt x="55324" y="4672457"/>
                  </a:cubicBezTo>
                  <a:cubicBezTo>
                    <a:pt x="55457" y="4695943"/>
                    <a:pt x="36898" y="4690062"/>
                    <a:pt x="157684" y="4690043"/>
                  </a:cubicBezTo>
                  <a:cubicBezTo>
                    <a:pt x="157722" y="4691884"/>
                    <a:pt x="161783" y="4945759"/>
                    <a:pt x="163965" y="5038093"/>
                  </a:cubicBezTo>
                  <a:cubicBezTo>
                    <a:pt x="113108" y="5037827"/>
                    <a:pt x="86882" y="5036859"/>
                    <a:pt x="56747" y="5036214"/>
                  </a:cubicBezTo>
                  <a:cubicBezTo>
                    <a:pt x="56804" y="5057405"/>
                    <a:pt x="35190" y="5055072"/>
                    <a:pt x="164383" y="5055717"/>
                  </a:cubicBezTo>
                  <a:cubicBezTo>
                    <a:pt x="164421" y="5057405"/>
                    <a:pt x="171157" y="5398056"/>
                    <a:pt x="171176" y="5399441"/>
                  </a:cubicBezTo>
                  <a:cubicBezTo>
                    <a:pt x="115309" y="5399536"/>
                    <a:pt x="90469" y="5399953"/>
                    <a:pt x="57544" y="5400256"/>
                  </a:cubicBezTo>
                  <a:cubicBezTo>
                    <a:pt x="57582" y="5422415"/>
                    <a:pt x="53142" y="5417938"/>
                    <a:pt x="79386" y="5417654"/>
                  </a:cubicBezTo>
                  <a:cubicBezTo>
                    <a:pt x="181557" y="5416553"/>
                    <a:pt x="171461" y="5416269"/>
                    <a:pt x="171518" y="5419608"/>
                  </a:cubicBezTo>
                  <a:cubicBezTo>
                    <a:pt x="173378" y="5538065"/>
                    <a:pt x="176926" y="5658495"/>
                    <a:pt x="177344" y="5760600"/>
                  </a:cubicBezTo>
                  <a:cubicBezTo>
                    <a:pt x="35133" y="5760732"/>
                    <a:pt x="58455" y="5757071"/>
                    <a:pt x="58531" y="5779020"/>
                  </a:cubicBezTo>
                  <a:cubicBezTo>
                    <a:pt x="92499" y="5778717"/>
                    <a:pt x="117093" y="5778280"/>
                    <a:pt x="177401" y="5778205"/>
                  </a:cubicBezTo>
                  <a:cubicBezTo>
                    <a:pt x="177685" y="5994802"/>
                    <a:pt x="180399" y="6021608"/>
                    <a:pt x="182771" y="6121985"/>
                  </a:cubicBezTo>
                  <a:cubicBezTo>
                    <a:pt x="122027" y="6122043"/>
                    <a:pt x="96997" y="6122593"/>
                    <a:pt x="60505" y="6123086"/>
                  </a:cubicBezTo>
                  <a:cubicBezTo>
                    <a:pt x="60675" y="6144258"/>
                    <a:pt x="55874" y="6140786"/>
                    <a:pt x="79405" y="6140445"/>
                  </a:cubicBezTo>
                  <a:cubicBezTo>
                    <a:pt x="214993" y="6138434"/>
                    <a:pt x="180133" y="6076094"/>
                    <a:pt x="186054" y="6455692"/>
                  </a:cubicBezTo>
                  <a:cubicBezTo>
                    <a:pt x="186699" y="6497164"/>
                    <a:pt x="206985" y="6486806"/>
                    <a:pt x="79272" y="6487166"/>
                  </a:cubicBezTo>
                  <a:cubicBezTo>
                    <a:pt x="61226" y="6487204"/>
                    <a:pt x="64319" y="6482670"/>
                    <a:pt x="64641" y="6504847"/>
                  </a:cubicBezTo>
                  <a:cubicBezTo>
                    <a:pt x="96446" y="6504790"/>
                    <a:pt x="118839" y="6504658"/>
                    <a:pt x="186794" y="6504658"/>
                  </a:cubicBezTo>
                  <a:cubicBezTo>
                    <a:pt x="187762" y="6574587"/>
                    <a:pt x="188787" y="6707026"/>
                    <a:pt x="191975" y="6847243"/>
                  </a:cubicBezTo>
                  <a:cubicBezTo>
                    <a:pt x="132407" y="6847262"/>
                    <a:pt x="108857" y="6847831"/>
                    <a:pt x="71112" y="6848590"/>
                  </a:cubicBezTo>
                  <a:cubicBezTo>
                    <a:pt x="71701" y="6873443"/>
                    <a:pt x="52477" y="6864868"/>
                    <a:pt x="192335" y="6864849"/>
                  </a:cubicBezTo>
                  <a:cubicBezTo>
                    <a:pt x="192373" y="6866272"/>
                    <a:pt x="199091" y="7210754"/>
                    <a:pt x="199129" y="7212329"/>
                  </a:cubicBezTo>
                  <a:cubicBezTo>
                    <a:pt x="148670" y="7212386"/>
                    <a:pt x="120433" y="7211930"/>
                    <a:pt x="81436" y="7211039"/>
                  </a:cubicBezTo>
                  <a:cubicBezTo>
                    <a:pt x="82157" y="7232951"/>
                    <a:pt x="62725" y="7229953"/>
                    <a:pt x="193113" y="7229953"/>
                  </a:cubicBezTo>
                  <a:cubicBezTo>
                    <a:pt x="200571" y="7229953"/>
                    <a:pt x="199414" y="7229176"/>
                    <a:pt x="199451" y="7232401"/>
                  </a:cubicBezTo>
                  <a:cubicBezTo>
                    <a:pt x="205372" y="7616534"/>
                    <a:pt x="208902" y="7575214"/>
                    <a:pt x="193113" y="7575214"/>
                  </a:cubicBezTo>
                  <a:cubicBezTo>
                    <a:pt x="76407" y="7575214"/>
                    <a:pt x="93353" y="7570205"/>
                    <a:pt x="94112" y="7592952"/>
                  </a:cubicBezTo>
                  <a:cubicBezTo>
                    <a:pt x="123507" y="7592876"/>
                    <a:pt x="149979" y="7592838"/>
                    <a:pt x="205031" y="7592838"/>
                  </a:cubicBezTo>
                  <a:cubicBezTo>
                    <a:pt x="210591" y="7834268"/>
                    <a:pt x="209035" y="7836412"/>
                    <a:pt x="209965" y="7935045"/>
                  </a:cubicBezTo>
                  <a:cubicBezTo>
                    <a:pt x="164895" y="7934911"/>
                    <a:pt x="132217" y="7935234"/>
                    <a:pt x="105498" y="7935708"/>
                  </a:cubicBezTo>
                  <a:cubicBezTo>
                    <a:pt x="106276" y="7958891"/>
                    <a:pt x="90867" y="7952631"/>
                    <a:pt x="193132" y="7952631"/>
                  </a:cubicBezTo>
                  <a:cubicBezTo>
                    <a:pt x="216511" y="7952631"/>
                    <a:pt x="209718" y="7912886"/>
                    <a:pt x="215278" y="8268581"/>
                  </a:cubicBezTo>
                  <a:cubicBezTo>
                    <a:pt x="215885" y="8306220"/>
                    <a:pt x="221654" y="8299788"/>
                    <a:pt x="193132" y="8299788"/>
                  </a:cubicBezTo>
                  <a:cubicBezTo>
                    <a:pt x="102538" y="8299788"/>
                    <a:pt x="117358" y="8292921"/>
                    <a:pt x="118156" y="8316920"/>
                  </a:cubicBezTo>
                  <a:cubicBezTo>
                    <a:pt x="150226" y="8317394"/>
                    <a:pt x="183701" y="8317470"/>
                    <a:pt x="216094" y="8317375"/>
                  </a:cubicBezTo>
                  <a:cubicBezTo>
                    <a:pt x="222641" y="8716495"/>
                    <a:pt x="231958" y="8663224"/>
                    <a:pt x="193132" y="8663224"/>
                  </a:cubicBezTo>
                  <a:cubicBezTo>
                    <a:pt x="117719" y="8663224"/>
                    <a:pt x="129466" y="8657494"/>
                    <a:pt x="130225" y="8680867"/>
                  </a:cubicBezTo>
                  <a:cubicBezTo>
                    <a:pt x="162162" y="8680810"/>
                    <a:pt x="190153" y="8680829"/>
                    <a:pt x="220781" y="8680829"/>
                  </a:cubicBezTo>
                  <a:cubicBezTo>
                    <a:pt x="221028" y="8742714"/>
                    <a:pt x="222318" y="8818087"/>
                    <a:pt x="223799" y="8902396"/>
                  </a:cubicBezTo>
                  <a:cubicBezTo>
                    <a:pt x="247880" y="8902206"/>
                    <a:pt x="237348" y="8930910"/>
                    <a:pt x="236323" y="8680829"/>
                  </a:cubicBezTo>
                  <a:lnTo>
                    <a:pt x="536723" y="8680848"/>
                  </a:lnTo>
                  <a:cubicBezTo>
                    <a:pt x="538014" y="8772632"/>
                    <a:pt x="538830" y="8835180"/>
                    <a:pt x="541088" y="8899873"/>
                  </a:cubicBezTo>
                  <a:cubicBezTo>
                    <a:pt x="563860" y="8899683"/>
                    <a:pt x="555719" y="8929544"/>
                    <a:pt x="552284" y="8680848"/>
                  </a:cubicBezTo>
                  <a:cubicBezTo>
                    <a:pt x="808146" y="8680867"/>
                    <a:pt x="738673" y="8678590"/>
                    <a:pt x="853937" y="8678173"/>
                  </a:cubicBezTo>
                  <a:cubicBezTo>
                    <a:pt x="855948" y="8761666"/>
                    <a:pt x="856157" y="8807235"/>
                    <a:pt x="858055" y="8897368"/>
                  </a:cubicBezTo>
                  <a:cubicBezTo>
                    <a:pt x="878872" y="8897197"/>
                    <a:pt x="873616" y="8914632"/>
                    <a:pt x="871604" y="8786803"/>
                  </a:cubicBezTo>
                  <a:cubicBezTo>
                    <a:pt x="869688" y="8665329"/>
                    <a:pt x="867069" y="8678135"/>
                    <a:pt x="875665" y="8678135"/>
                  </a:cubicBezTo>
                  <a:cubicBezTo>
                    <a:pt x="986261" y="8678135"/>
                    <a:pt x="988481" y="8680013"/>
                    <a:pt x="1103157" y="8680013"/>
                  </a:cubicBezTo>
                  <a:cubicBezTo>
                    <a:pt x="1188172" y="8680032"/>
                    <a:pt x="1168930" y="8658481"/>
                    <a:pt x="1170942" y="8787144"/>
                  </a:cubicBezTo>
                  <a:cubicBezTo>
                    <a:pt x="1172877" y="8911274"/>
                    <a:pt x="1169139" y="8894959"/>
                    <a:pt x="1189064" y="8894788"/>
                  </a:cubicBezTo>
                  <a:cubicBezTo>
                    <a:pt x="1186768" y="8827592"/>
                    <a:pt x="1185554" y="8741936"/>
                    <a:pt x="1185535" y="8680032"/>
                  </a:cubicBezTo>
                  <a:cubicBezTo>
                    <a:pt x="1312223" y="8680070"/>
                    <a:pt x="1372018" y="8680241"/>
                    <a:pt x="1444604" y="8679653"/>
                  </a:cubicBezTo>
                  <a:cubicBezTo>
                    <a:pt x="1496049" y="8679235"/>
                    <a:pt x="1485005" y="8657892"/>
                    <a:pt x="1487017" y="8787126"/>
                  </a:cubicBezTo>
                  <a:cubicBezTo>
                    <a:pt x="1488914" y="8908429"/>
                    <a:pt x="1483677" y="8892474"/>
                    <a:pt x="1504323" y="8892322"/>
                  </a:cubicBezTo>
                  <a:cubicBezTo>
                    <a:pt x="1502995" y="8817366"/>
                    <a:pt x="1501818" y="8741613"/>
                    <a:pt x="1500964" y="8679292"/>
                  </a:cubicBezTo>
                  <a:cubicBezTo>
                    <a:pt x="1591673" y="8678950"/>
                    <a:pt x="1664467" y="8679520"/>
                    <a:pt x="1802940" y="8679463"/>
                  </a:cubicBezTo>
                  <a:cubicBezTo>
                    <a:pt x="1803224" y="8745464"/>
                    <a:pt x="1804648" y="8831215"/>
                    <a:pt x="1806071" y="8889989"/>
                  </a:cubicBezTo>
                  <a:cubicBezTo>
                    <a:pt x="1830285" y="8889818"/>
                    <a:pt x="1819449" y="8917269"/>
                    <a:pt x="1818501" y="8679425"/>
                  </a:cubicBezTo>
                  <a:cubicBezTo>
                    <a:pt x="1819905" y="8679425"/>
                    <a:pt x="2116719" y="8678116"/>
                    <a:pt x="2118237" y="8678097"/>
                  </a:cubicBezTo>
                  <a:cubicBezTo>
                    <a:pt x="2120191" y="8781966"/>
                    <a:pt x="2120324" y="8814463"/>
                    <a:pt x="2121994" y="8887522"/>
                  </a:cubicBezTo>
                  <a:cubicBezTo>
                    <a:pt x="2143646" y="8887371"/>
                    <a:pt x="2138200" y="8917611"/>
                    <a:pt x="2133817" y="8678002"/>
                  </a:cubicBezTo>
                  <a:cubicBezTo>
                    <a:pt x="2345805" y="8676560"/>
                    <a:pt x="2328460" y="8679330"/>
                    <a:pt x="2436228" y="8679842"/>
                  </a:cubicBezTo>
                  <a:cubicBezTo>
                    <a:pt x="2438354" y="8744687"/>
                    <a:pt x="2439530" y="8824158"/>
                    <a:pt x="2439834" y="8885075"/>
                  </a:cubicBezTo>
                  <a:cubicBezTo>
                    <a:pt x="2460044" y="8884923"/>
                    <a:pt x="2456097" y="8901258"/>
                    <a:pt x="2454313" y="8786803"/>
                  </a:cubicBezTo>
                  <a:cubicBezTo>
                    <a:pt x="2452377" y="8663659"/>
                    <a:pt x="2445394" y="8679937"/>
                    <a:pt x="2468735" y="8679937"/>
                  </a:cubicBezTo>
                  <a:cubicBezTo>
                    <a:pt x="2673284" y="8680108"/>
                    <a:pt x="2708107" y="8680203"/>
                    <a:pt x="2752303" y="8680013"/>
                  </a:cubicBezTo>
                  <a:cubicBezTo>
                    <a:pt x="2753670" y="8765972"/>
                    <a:pt x="2754694" y="8823721"/>
                    <a:pt x="2755244" y="8882665"/>
                  </a:cubicBezTo>
                  <a:cubicBezTo>
                    <a:pt x="2775455" y="8882514"/>
                    <a:pt x="2771299" y="8898659"/>
                    <a:pt x="2769553" y="8786803"/>
                  </a:cubicBezTo>
                  <a:cubicBezTo>
                    <a:pt x="2767560" y="8661402"/>
                    <a:pt x="2753708" y="8680127"/>
                    <a:pt x="2810277" y="8679596"/>
                  </a:cubicBezTo>
                  <a:cubicBezTo>
                    <a:pt x="2918956" y="8678571"/>
                    <a:pt x="2981123" y="8679026"/>
                    <a:pt x="3037788" y="8679861"/>
                  </a:cubicBezTo>
                  <a:cubicBezTo>
                    <a:pt x="3077411" y="8680449"/>
                    <a:pt x="3066974" y="8660188"/>
                    <a:pt x="3068967" y="8787144"/>
                  </a:cubicBezTo>
                  <a:cubicBezTo>
                    <a:pt x="3070674" y="8896230"/>
                    <a:pt x="3066462" y="8880275"/>
                    <a:pt x="3086387" y="8880123"/>
                  </a:cubicBezTo>
                  <a:cubicBezTo>
                    <a:pt x="3084983" y="8826245"/>
                    <a:pt x="3083578" y="8745047"/>
                    <a:pt x="3083616" y="8680430"/>
                  </a:cubicBezTo>
                  <a:cubicBezTo>
                    <a:pt x="3259169" y="8682005"/>
                    <a:pt x="3245962" y="8677680"/>
                    <a:pt x="3383409" y="8677680"/>
                  </a:cubicBezTo>
                  <a:cubicBezTo>
                    <a:pt x="3383675" y="8741329"/>
                    <a:pt x="3385003" y="8823380"/>
                    <a:pt x="3386275" y="8877828"/>
                  </a:cubicBezTo>
                  <a:cubicBezTo>
                    <a:pt x="3410072" y="8877638"/>
                    <a:pt x="3399900" y="8905393"/>
                    <a:pt x="3398970" y="8677699"/>
                  </a:cubicBezTo>
                  <a:cubicBezTo>
                    <a:pt x="3428498" y="8677736"/>
                    <a:pt x="3305112" y="8677205"/>
                    <a:pt x="3701306" y="8679121"/>
                  </a:cubicBezTo>
                  <a:cubicBezTo>
                    <a:pt x="3702445" y="8735144"/>
                    <a:pt x="3703868" y="8818258"/>
                    <a:pt x="3704285" y="8875399"/>
                  </a:cubicBezTo>
                  <a:cubicBezTo>
                    <a:pt x="3724609" y="8875248"/>
                    <a:pt x="3720378" y="8890615"/>
                    <a:pt x="3718765" y="8786822"/>
                  </a:cubicBezTo>
                  <a:cubicBezTo>
                    <a:pt x="3716905" y="8667264"/>
                    <a:pt x="3715102" y="8679197"/>
                    <a:pt x="3720719" y="8679216"/>
                  </a:cubicBezTo>
                  <a:cubicBezTo>
                    <a:pt x="4078182" y="8681133"/>
                    <a:pt x="4016831" y="8645997"/>
                    <a:pt x="4019089" y="8787126"/>
                  </a:cubicBezTo>
                  <a:cubicBezTo>
                    <a:pt x="4020645" y="8887313"/>
                    <a:pt x="4015768" y="8873009"/>
                    <a:pt x="4036130" y="8872857"/>
                  </a:cubicBezTo>
                  <a:cubicBezTo>
                    <a:pt x="4034517" y="8789649"/>
                    <a:pt x="4034384" y="8759143"/>
                    <a:pt x="4032638" y="8678192"/>
                  </a:cubicBezTo>
                  <a:cubicBezTo>
                    <a:pt x="4175912" y="8677831"/>
                    <a:pt x="4168872" y="8680393"/>
                    <a:pt x="4333228" y="8680013"/>
                  </a:cubicBezTo>
                  <a:cubicBezTo>
                    <a:pt x="4335088" y="8764057"/>
                    <a:pt x="4335126" y="8794050"/>
                    <a:pt x="4336701" y="8870543"/>
                  </a:cubicBezTo>
                  <a:cubicBezTo>
                    <a:pt x="4357215" y="8870391"/>
                    <a:pt x="4352338" y="8884430"/>
                    <a:pt x="4350763" y="8786822"/>
                  </a:cubicBezTo>
                  <a:cubicBezTo>
                    <a:pt x="4348770" y="8658518"/>
                    <a:pt x="4334253" y="8680146"/>
                    <a:pt x="4403651" y="8679690"/>
                  </a:cubicBezTo>
                  <a:cubicBezTo>
                    <a:pt x="4470980" y="8679235"/>
                    <a:pt x="4526012" y="8679045"/>
                    <a:pt x="4631276" y="8679615"/>
                  </a:cubicBezTo>
                  <a:cubicBezTo>
                    <a:pt x="4656685" y="8679748"/>
                    <a:pt x="4649588" y="8660586"/>
                    <a:pt x="4651599" y="8787144"/>
                  </a:cubicBezTo>
                  <a:cubicBezTo>
                    <a:pt x="4653175" y="8884316"/>
                    <a:pt x="4647729" y="8868171"/>
                    <a:pt x="4668451" y="8868019"/>
                  </a:cubicBezTo>
                  <a:cubicBezTo>
                    <a:pt x="4667369" y="8801582"/>
                    <a:pt x="4666363" y="8743852"/>
                    <a:pt x="4665699" y="8679785"/>
                  </a:cubicBezTo>
                  <a:cubicBezTo>
                    <a:pt x="4884860" y="8680639"/>
                    <a:pt x="4825122" y="8678059"/>
                    <a:pt x="4965663" y="8677945"/>
                  </a:cubicBezTo>
                  <a:cubicBezTo>
                    <a:pt x="4968471" y="8894883"/>
                    <a:pt x="4962589" y="8865743"/>
                    <a:pt x="4984222" y="8865572"/>
                  </a:cubicBezTo>
                  <a:cubicBezTo>
                    <a:pt x="4983026" y="8810024"/>
                    <a:pt x="4981964" y="8734157"/>
                    <a:pt x="4981243" y="8677945"/>
                  </a:cubicBezTo>
                  <a:cubicBezTo>
                    <a:pt x="5080756" y="8677983"/>
                    <a:pt x="5061457" y="8678799"/>
                    <a:pt x="5282155" y="8678723"/>
                  </a:cubicBezTo>
                  <a:cubicBezTo>
                    <a:pt x="5285381" y="8891620"/>
                    <a:pt x="5278550" y="8863182"/>
                    <a:pt x="5300638" y="8862992"/>
                  </a:cubicBezTo>
                  <a:cubicBezTo>
                    <a:pt x="5299557" y="8806059"/>
                    <a:pt x="5298874" y="8757302"/>
                    <a:pt x="5297697" y="8678704"/>
                  </a:cubicBezTo>
                  <a:cubicBezTo>
                    <a:pt x="5446854" y="8678647"/>
                    <a:pt x="5481031" y="8678723"/>
                    <a:pt x="5542344" y="8678400"/>
                  </a:cubicBezTo>
                  <a:cubicBezTo>
                    <a:pt x="5612899" y="8678021"/>
                    <a:pt x="5596371" y="8656374"/>
                    <a:pt x="5598401" y="8787183"/>
                  </a:cubicBezTo>
                  <a:cubicBezTo>
                    <a:pt x="5599749" y="8873920"/>
                    <a:pt x="5594834" y="8860507"/>
                    <a:pt x="5615291" y="8860336"/>
                  </a:cubicBezTo>
                  <a:cubicBezTo>
                    <a:pt x="5610717" y="8649488"/>
                    <a:pt x="5600356" y="8678154"/>
                    <a:pt x="5656299" y="8678154"/>
                  </a:cubicBezTo>
                  <a:close/>
                  <a:moveTo>
                    <a:pt x="5577242" y="7232476"/>
                  </a:moveTo>
                  <a:cubicBezTo>
                    <a:pt x="5583296" y="7628713"/>
                    <a:pt x="5594700" y="7574588"/>
                    <a:pt x="5542363" y="7574227"/>
                  </a:cubicBezTo>
                  <a:cubicBezTo>
                    <a:pt x="5226004" y="7572083"/>
                    <a:pt x="5279992" y="7595229"/>
                    <a:pt x="5278379" y="7491247"/>
                  </a:cubicBezTo>
                  <a:cubicBezTo>
                    <a:pt x="5273464" y="7176644"/>
                    <a:pt x="5259573" y="7228417"/>
                    <a:pt x="5314283" y="7229460"/>
                  </a:cubicBezTo>
                  <a:cubicBezTo>
                    <a:pt x="5508585" y="7233121"/>
                    <a:pt x="5577147" y="7227127"/>
                    <a:pt x="5577242" y="7232476"/>
                  </a:cubicBezTo>
                  <a:close/>
                  <a:moveTo>
                    <a:pt x="5576901" y="7212576"/>
                  </a:moveTo>
                  <a:cubicBezTo>
                    <a:pt x="5317870" y="7213202"/>
                    <a:pt x="5413322" y="7212974"/>
                    <a:pt x="5274621" y="7211191"/>
                  </a:cubicBezTo>
                  <a:cubicBezTo>
                    <a:pt x="5273218" y="7111705"/>
                    <a:pt x="5274242" y="6986399"/>
                    <a:pt x="5269745" y="6864925"/>
                  </a:cubicBezTo>
                  <a:cubicBezTo>
                    <a:pt x="5532989" y="6865057"/>
                    <a:pt x="5456076" y="6864849"/>
                    <a:pt x="5570259" y="6866499"/>
                  </a:cubicBezTo>
                  <a:cubicBezTo>
                    <a:pt x="5570999" y="7032764"/>
                    <a:pt x="5574984" y="7102522"/>
                    <a:pt x="5576901" y="7212576"/>
                  </a:cubicBezTo>
                  <a:close/>
                  <a:moveTo>
                    <a:pt x="5570202" y="6848837"/>
                  </a:moveTo>
                  <a:cubicBezTo>
                    <a:pt x="5256575" y="6844132"/>
                    <a:pt x="5269251" y="6851853"/>
                    <a:pt x="5268948" y="6843468"/>
                  </a:cubicBezTo>
                  <a:cubicBezTo>
                    <a:pt x="5265456" y="6754777"/>
                    <a:pt x="5264507" y="6676463"/>
                    <a:pt x="5264109" y="6584964"/>
                  </a:cubicBezTo>
                  <a:cubicBezTo>
                    <a:pt x="5263691" y="6487071"/>
                    <a:pt x="5249990" y="6503538"/>
                    <a:pt x="5314397" y="6503367"/>
                  </a:cubicBezTo>
                  <a:cubicBezTo>
                    <a:pt x="5405712" y="6503121"/>
                    <a:pt x="5469910" y="6502969"/>
                    <a:pt x="5542211" y="6504126"/>
                  </a:cubicBezTo>
                  <a:cubicBezTo>
                    <a:pt x="5573162" y="6504639"/>
                    <a:pt x="5568608" y="6456091"/>
                    <a:pt x="5570202" y="6848837"/>
                  </a:cubicBezTo>
                  <a:close/>
                  <a:moveTo>
                    <a:pt x="2429985" y="7232173"/>
                  </a:moveTo>
                  <a:cubicBezTo>
                    <a:pt x="2429890" y="7226861"/>
                    <a:pt x="2395087" y="7225666"/>
                    <a:pt x="2730195" y="7227601"/>
                  </a:cubicBezTo>
                  <a:cubicBezTo>
                    <a:pt x="2732492" y="7360457"/>
                    <a:pt x="2730442" y="7419307"/>
                    <a:pt x="2734389" y="7574132"/>
                  </a:cubicBezTo>
                  <a:cubicBezTo>
                    <a:pt x="2565421" y="7574284"/>
                    <a:pt x="2526652" y="7576561"/>
                    <a:pt x="2432604" y="7575707"/>
                  </a:cubicBezTo>
                  <a:cubicBezTo>
                    <a:pt x="2428372" y="7338489"/>
                    <a:pt x="2432243" y="7377038"/>
                    <a:pt x="2429985" y="7232173"/>
                  </a:cubicBezTo>
                  <a:close/>
                  <a:moveTo>
                    <a:pt x="525679" y="6867372"/>
                  </a:moveTo>
                  <a:cubicBezTo>
                    <a:pt x="833309" y="6867372"/>
                    <a:pt x="694154" y="6866499"/>
                    <a:pt x="825529" y="6865550"/>
                  </a:cubicBezTo>
                  <a:cubicBezTo>
                    <a:pt x="825795" y="6939653"/>
                    <a:pt x="826933" y="6973972"/>
                    <a:pt x="828413" y="7103015"/>
                  </a:cubicBezTo>
                  <a:cubicBezTo>
                    <a:pt x="830064" y="7246857"/>
                    <a:pt x="890903" y="7208288"/>
                    <a:pt x="534332" y="7210223"/>
                  </a:cubicBezTo>
                  <a:cubicBezTo>
                    <a:pt x="521011" y="7210299"/>
                    <a:pt x="535642" y="7198461"/>
                    <a:pt x="525679" y="6867372"/>
                  </a:cubicBezTo>
                  <a:close/>
                  <a:moveTo>
                    <a:pt x="509283" y="5778433"/>
                  </a:moveTo>
                  <a:cubicBezTo>
                    <a:pt x="639368" y="5780368"/>
                    <a:pt x="602952" y="5780007"/>
                    <a:pt x="807691" y="5779362"/>
                  </a:cubicBezTo>
                  <a:cubicBezTo>
                    <a:pt x="815111" y="6137201"/>
                    <a:pt x="805471" y="5718217"/>
                    <a:pt x="815111" y="6122517"/>
                  </a:cubicBezTo>
                  <a:cubicBezTo>
                    <a:pt x="707134" y="6123939"/>
                    <a:pt x="773286" y="6125856"/>
                    <a:pt x="512851" y="6124603"/>
                  </a:cubicBezTo>
                  <a:cubicBezTo>
                    <a:pt x="512168" y="5993511"/>
                    <a:pt x="514995" y="6091992"/>
                    <a:pt x="509283" y="5778433"/>
                  </a:cubicBezTo>
                  <a:close/>
                  <a:moveTo>
                    <a:pt x="487972" y="4383598"/>
                  </a:moveTo>
                  <a:cubicBezTo>
                    <a:pt x="486834" y="4310141"/>
                    <a:pt x="438291" y="4330991"/>
                    <a:pt x="761919" y="4328809"/>
                  </a:cubicBezTo>
                  <a:cubicBezTo>
                    <a:pt x="797785" y="4328581"/>
                    <a:pt x="784027" y="4281532"/>
                    <a:pt x="789682" y="4642880"/>
                  </a:cubicBezTo>
                  <a:cubicBezTo>
                    <a:pt x="790289" y="4680481"/>
                    <a:pt x="831734" y="4675891"/>
                    <a:pt x="534408" y="4672704"/>
                  </a:cubicBezTo>
                  <a:cubicBezTo>
                    <a:pt x="471349" y="4672001"/>
                    <a:pt x="493210" y="4718406"/>
                    <a:pt x="487972" y="4383598"/>
                  </a:cubicBezTo>
                  <a:close/>
                  <a:moveTo>
                    <a:pt x="458502" y="2571469"/>
                  </a:moveTo>
                  <a:cubicBezTo>
                    <a:pt x="457420" y="2502261"/>
                    <a:pt x="401989" y="2514100"/>
                    <a:pt x="758143" y="2516945"/>
                  </a:cubicBezTo>
                  <a:cubicBezTo>
                    <a:pt x="764367" y="2887001"/>
                    <a:pt x="763741" y="2861864"/>
                    <a:pt x="762033" y="2861826"/>
                  </a:cubicBezTo>
                  <a:cubicBezTo>
                    <a:pt x="418632" y="2854902"/>
                    <a:pt x="461253" y="2882847"/>
                    <a:pt x="460418" y="2830315"/>
                  </a:cubicBezTo>
                  <a:cubicBezTo>
                    <a:pt x="458426" y="2698748"/>
                    <a:pt x="460551" y="2699488"/>
                    <a:pt x="458502" y="2571469"/>
                  </a:cubicBezTo>
                  <a:close/>
                  <a:moveTo>
                    <a:pt x="747687" y="1790985"/>
                  </a:moveTo>
                  <a:cubicBezTo>
                    <a:pt x="748085" y="1815743"/>
                    <a:pt x="752469" y="2134975"/>
                    <a:pt x="752469" y="2136322"/>
                  </a:cubicBezTo>
                  <a:cubicBezTo>
                    <a:pt x="393108" y="2129815"/>
                    <a:pt x="452903" y="2165083"/>
                    <a:pt x="451177" y="2053758"/>
                  </a:cubicBezTo>
                  <a:cubicBezTo>
                    <a:pt x="449146" y="1923994"/>
                    <a:pt x="447135" y="1924336"/>
                    <a:pt x="445104" y="1795102"/>
                  </a:cubicBezTo>
                  <a:cubicBezTo>
                    <a:pt x="444933" y="1784611"/>
                    <a:pt x="429353" y="1793262"/>
                    <a:pt x="747687" y="1790985"/>
                  </a:cubicBezTo>
                  <a:close/>
                  <a:moveTo>
                    <a:pt x="444744" y="1772469"/>
                  </a:moveTo>
                  <a:cubicBezTo>
                    <a:pt x="442068" y="1604762"/>
                    <a:pt x="439753" y="1518329"/>
                    <a:pt x="439886" y="1429599"/>
                  </a:cubicBezTo>
                  <a:cubicBezTo>
                    <a:pt x="553024" y="1429694"/>
                    <a:pt x="547085" y="1430662"/>
                    <a:pt x="740551" y="1430301"/>
                  </a:cubicBezTo>
                  <a:cubicBezTo>
                    <a:pt x="740836" y="1600930"/>
                    <a:pt x="745163" y="1648340"/>
                    <a:pt x="747402" y="1773342"/>
                  </a:cubicBezTo>
                  <a:cubicBezTo>
                    <a:pt x="585095" y="1774556"/>
                    <a:pt x="546724" y="1772659"/>
                    <a:pt x="444744" y="1772469"/>
                  </a:cubicBezTo>
                  <a:close/>
                  <a:moveTo>
                    <a:pt x="752659" y="2153946"/>
                  </a:moveTo>
                  <a:cubicBezTo>
                    <a:pt x="754518" y="2332278"/>
                    <a:pt x="755657" y="2373104"/>
                    <a:pt x="757839" y="2499340"/>
                  </a:cubicBezTo>
                  <a:cubicBezTo>
                    <a:pt x="682900" y="2498752"/>
                    <a:pt x="608588" y="2498827"/>
                    <a:pt x="534313" y="2499226"/>
                  </a:cubicBezTo>
                  <a:cubicBezTo>
                    <a:pt x="436887" y="2499757"/>
                    <a:pt x="457249" y="2559859"/>
                    <a:pt x="452922" y="2183219"/>
                  </a:cubicBezTo>
                  <a:cubicBezTo>
                    <a:pt x="452467" y="2143190"/>
                    <a:pt x="404399" y="2147876"/>
                    <a:pt x="752659" y="2153946"/>
                  </a:cubicBezTo>
                  <a:close/>
                  <a:moveTo>
                    <a:pt x="3279417" y="2054081"/>
                  </a:moveTo>
                  <a:cubicBezTo>
                    <a:pt x="3281106" y="2161990"/>
                    <a:pt x="3331451" y="2131617"/>
                    <a:pt x="3037807" y="2135146"/>
                  </a:cubicBezTo>
                  <a:cubicBezTo>
                    <a:pt x="2967366" y="2136000"/>
                    <a:pt x="2982604" y="2151841"/>
                    <a:pt x="2981067" y="2053739"/>
                  </a:cubicBezTo>
                  <a:cubicBezTo>
                    <a:pt x="2979036" y="1924203"/>
                    <a:pt x="2976740" y="1924108"/>
                    <a:pt x="2974729" y="1795083"/>
                  </a:cubicBezTo>
                  <a:cubicBezTo>
                    <a:pt x="2974577" y="1785446"/>
                    <a:pt x="2956112" y="1794666"/>
                    <a:pt x="3265565" y="1791327"/>
                  </a:cubicBezTo>
                  <a:cubicBezTo>
                    <a:pt x="3287350" y="1791099"/>
                    <a:pt x="3274844" y="1761902"/>
                    <a:pt x="3279417" y="2054081"/>
                  </a:cubicBezTo>
                  <a:close/>
                  <a:moveTo>
                    <a:pt x="3596954" y="2135298"/>
                  </a:moveTo>
                  <a:cubicBezTo>
                    <a:pt x="3504234" y="2135260"/>
                    <a:pt x="3619080" y="2135165"/>
                    <a:pt x="3296553" y="2134653"/>
                  </a:cubicBezTo>
                  <a:cubicBezTo>
                    <a:pt x="3291999" y="1954197"/>
                    <a:pt x="3295889" y="1939721"/>
                    <a:pt x="3293536" y="1791043"/>
                  </a:cubicBezTo>
                  <a:cubicBezTo>
                    <a:pt x="3473017" y="1789354"/>
                    <a:pt x="3594316" y="1793642"/>
                    <a:pt x="3594335" y="1795311"/>
                  </a:cubicBezTo>
                  <a:cubicBezTo>
                    <a:pt x="3596574" y="1937957"/>
                    <a:pt x="3592039" y="1959945"/>
                    <a:pt x="3596954" y="2135298"/>
                  </a:cubicBezTo>
                  <a:close/>
                  <a:moveTo>
                    <a:pt x="4856472" y="1773646"/>
                  </a:moveTo>
                  <a:cubicBezTo>
                    <a:pt x="4494283" y="1773778"/>
                    <a:pt x="4557058" y="1793964"/>
                    <a:pt x="4555976" y="1665736"/>
                  </a:cubicBezTo>
                  <a:cubicBezTo>
                    <a:pt x="4555407" y="1588276"/>
                    <a:pt x="4554041" y="1501103"/>
                    <a:pt x="4552465" y="1429011"/>
                  </a:cubicBezTo>
                  <a:cubicBezTo>
                    <a:pt x="4634520" y="1428594"/>
                    <a:pt x="4726159" y="1424515"/>
                    <a:pt x="4852638" y="1428271"/>
                  </a:cubicBezTo>
                  <a:cubicBezTo>
                    <a:pt x="4858009" y="1568508"/>
                    <a:pt x="4855238" y="1677954"/>
                    <a:pt x="4856472" y="1773646"/>
                  </a:cubicBezTo>
                  <a:close/>
                  <a:moveTo>
                    <a:pt x="4865428" y="2312927"/>
                  </a:moveTo>
                  <a:cubicBezTo>
                    <a:pt x="4868692" y="2524496"/>
                    <a:pt x="4872184" y="2498562"/>
                    <a:pt x="4858881" y="2498865"/>
                  </a:cubicBezTo>
                  <a:cubicBezTo>
                    <a:pt x="4779540" y="2500573"/>
                    <a:pt x="4711566" y="2500592"/>
                    <a:pt x="4631427" y="2498865"/>
                  </a:cubicBezTo>
                  <a:cubicBezTo>
                    <a:pt x="4544021" y="2496987"/>
                    <a:pt x="4574042" y="2553484"/>
                    <a:pt x="4563206" y="2183049"/>
                  </a:cubicBezTo>
                  <a:cubicBezTo>
                    <a:pt x="4562238" y="2149925"/>
                    <a:pt x="4513791" y="2149412"/>
                    <a:pt x="4858938" y="2153605"/>
                  </a:cubicBezTo>
                  <a:cubicBezTo>
                    <a:pt x="4868465" y="2153719"/>
                    <a:pt x="4862639" y="2134653"/>
                    <a:pt x="4865428" y="2312927"/>
                  </a:cubicBezTo>
                  <a:close/>
                  <a:moveTo>
                    <a:pt x="5200518" y="6123428"/>
                  </a:moveTo>
                  <a:cubicBezTo>
                    <a:pt x="4890439" y="6123428"/>
                    <a:pt x="4940082" y="6137580"/>
                    <a:pt x="4939494" y="6067025"/>
                  </a:cubicBezTo>
                  <a:cubicBezTo>
                    <a:pt x="4936723" y="5734627"/>
                    <a:pt x="4923117" y="5780463"/>
                    <a:pt x="4972855" y="5780463"/>
                  </a:cubicBezTo>
                  <a:cubicBezTo>
                    <a:pt x="5274850" y="5780463"/>
                    <a:pt x="5237086" y="5762269"/>
                    <a:pt x="5237390" y="5808142"/>
                  </a:cubicBezTo>
                  <a:cubicBezTo>
                    <a:pt x="5239268" y="6170951"/>
                    <a:pt x="5261566" y="6123428"/>
                    <a:pt x="5200518" y="6123428"/>
                  </a:cubicBezTo>
                  <a:close/>
                  <a:moveTo>
                    <a:pt x="5241925" y="6140976"/>
                  </a:moveTo>
                  <a:cubicBezTo>
                    <a:pt x="5244771" y="6323708"/>
                    <a:pt x="5246498" y="6395629"/>
                    <a:pt x="5247712" y="6485876"/>
                  </a:cubicBezTo>
                  <a:cubicBezTo>
                    <a:pt x="5057852" y="6486085"/>
                    <a:pt x="5069940" y="6487375"/>
                    <a:pt x="4946800" y="6487090"/>
                  </a:cubicBezTo>
                  <a:cubicBezTo>
                    <a:pt x="4942663" y="6256170"/>
                    <a:pt x="4942151" y="6291021"/>
                    <a:pt x="4940234" y="6140805"/>
                  </a:cubicBezTo>
                  <a:cubicBezTo>
                    <a:pt x="5033732" y="6140597"/>
                    <a:pt x="5154291" y="6141279"/>
                    <a:pt x="5241925" y="6140976"/>
                  </a:cubicBezTo>
                  <a:close/>
                  <a:moveTo>
                    <a:pt x="5200518" y="5760353"/>
                  </a:moveTo>
                  <a:cubicBezTo>
                    <a:pt x="4882318" y="5760353"/>
                    <a:pt x="4937122" y="5790366"/>
                    <a:pt x="4935376" y="5678415"/>
                  </a:cubicBezTo>
                  <a:cubicBezTo>
                    <a:pt x="4930461" y="5364438"/>
                    <a:pt x="4914843" y="5417008"/>
                    <a:pt x="4972855" y="5417008"/>
                  </a:cubicBezTo>
                  <a:cubicBezTo>
                    <a:pt x="5252438" y="5417008"/>
                    <a:pt x="5231070" y="5412531"/>
                    <a:pt x="5231165" y="5419721"/>
                  </a:cubicBezTo>
                  <a:cubicBezTo>
                    <a:pt x="5237276" y="5813548"/>
                    <a:pt x="5251660" y="5760353"/>
                    <a:pt x="5200518" y="5760353"/>
                  </a:cubicBezTo>
                  <a:close/>
                  <a:moveTo>
                    <a:pt x="4928678" y="5289862"/>
                  </a:moveTo>
                  <a:cubicBezTo>
                    <a:pt x="4926780" y="5199008"/>
                    <a:pt x="4925509" y="5114339"/>
                    <a:pt x="4924920" y="5053517"/>
                  </a:cubicBezTo>
                  <a:cubicBezTo>
                    <a:pt x="4988852" y="5053478"/>
                    <a:pt x="4938830" y="5053478"/>
                    <a:pt x="5200518" y="5053573"/>
                  </a:cubicBezTo>
                  <a:cubicBezTo>
                    <a:pt x="5234505" y="5053573"/>
                    <a:pt x="5224182" y="5000207"/>
                    <a:pt x="5230843" y="5398246"/>
                  </a:cubicBezTo>
                  <a:cubicBezTo>
                    <a:pt x="4870913" y="5397145"/>
                    <a:pt x="4931714" y="5434728"/>
                    <a:pt x="4928678" y="5289862"/>
                  </a:cubicBezTo>
                  <a:close/>
                  <a:moveTo>
                    <a:pt x="5200518" y="5035949"/>
                  </a:moveTo>
                  <a:cubicBezTo>
                    <a:pt x="4936837" y="5035854"/>
                    <a:pt x="4988188" y="5035873"/>
                    <a:pt x="4924749" y="5035892"/>
                  </a:cubicBezTo>
                  <a:cubicBezTo>
                    <a:pt x="4923307" y="4862588"/>
                    <a:pt x="4919967" y="4758909"/>
                    <a:pt x="4918696" y="4692358"/>
                  </a:cubicBezTo>
                  <a:cubicBezTo>
                    <a:pt x="5141425" y="4691675"/>
                    <a:pt x="5093964" y="4689304"/>
                    <a:pt x="5218906" y="4689683"/>
                  </a:cubicBezTo>
                  <a:cubicBezTo>
                    <a:pt x="5226800" y="5077174"/>
                    <a:pt x="5236516" y="5035949"/>
                    <a:pt x="5200518" y="5035949"/>
                  </a:cubicBezTo>
                  <a:close/>
                  <a:moveTo>
                    <a:pt x="3988233" y="5779476"/>
                  </a:moveTo>
                  <a:cubicBezTo>
                    <a:pt x="4330382" y="5781980"/>
                    <a:pt x="4286413" y="5761605"/>
                    <a:pt x="4287722" y="5807895"/>
                  </a:cubicBezTo>
                  <a:cubicBezTo>
                    <a:pt x="4291347" y="5936787"/>
                    <a:pt x="4293491" y="6123674"/>
                    <a:pt x="4289753" y="6123674"/>
                  </a:cubicBezTo>
                  <a:cubicBezTo>
                    <a:pt x="4176652" y="6123674"/>
                    <a:pt x="4173710" y="6125287"/>
                    <a:pt x="4062071" y="6125287"/>
                  </a:cubicBezTo>
                  <a:cubicBezTo>
                    <a:pt x="3963886" y="6125306"/>
                    <a:pt x="3996810" y="6187570"/>
                    <a:pt x="3988233" y="5779476"/>
                  </a:cubicBezTo>
                  <a:close/>
                  <a:moveTo>
                    <a:pt x="2722890" y="5777864"/>
                  </a:moveTo>
                  <a:cubicBezTo>
                    <a:pt x="3070959" y="5779324"/>
                    <a:pt x="3021980" y="5771090"/>
                    <a:pt x="3023176" y="5808407"/>
                  </a:cubicBezTo>
                  <a:cubicBezTo>
                    <a:pt x="3025168" y="5871753"/>
                    <a:pt x="3026838" y="5939500"/>
                    <a:pt x="3027635" y="6067139"/>
                  </a:cubicBezTo>
                  <a:cubicBezTo>
                    <a:pt x="3028148" y="6148299"/>
                    <a:pt x="3074754" y="6124528"/>
                    <a:pt x="2727216" y="6122555"/>
                  </a:cubicBezTo>
                  <a:cubicBezTo>
                    <a:pt x="2726647" y="6021494"/>
                    <a:pt x="2728810" y="6035134"/>
                    <a:pt x="2722890" y="5777864"/>
                  </a:cubicBezTo>
                  <a:close/>
                  <a:moveTo>
                    <a:pt x="820196" y="5419361"/>
                  </a:moveTo>
                  <a:cubicBezTo>
                    <a:pt x="820158" y="5417293"/>
                    <a:pt x="796362" y="5415149"/>
                    <a:pt x="1103195" y="5415149"/>
                  </a:cubicBezTo>
                  <a:cubicBezTo>
                    <a:pt x="1123633" y="5415149"/>
                    <a:pt x="1118225" y="5374721"/>
                    <a:pt x="1122988" y="5678738"/>
                  </a:cubicBezTo>
                  <a:cubicBezTo>
                    <a:pt x="1124658" y="5786913"/>
                    <a:pt x="1176312" y="5761643"/>
                    <a:pt x="875703" y="5761643"/>
                  </a:cubicBezTo>
                  <a:cubicBezTo>
                    <a:pt x="798430" y="5761643"/>
                    <a:pt x="826364" y="5813738"/>
                    <a:pt x="820196" y="5419361"/>
                  </a:cubicBezTo>
                  <a:close/>
                  <a:moveTo>
                    <a:pt x="1081163" y="2878559"/>
                  </a:moveTo>
                  <a:cubicBezTo>
                    <a:pt x="1081960" y="2972695"/>
                    <a:pt x="1083782" y="3219418"/>
                    <a:pt x="1083839" y="3223706"/>
                  </a:cubicBezTo>
                  <a:cubicBezTo>
                    <a:pt x="837959" y="3223914"/>
                    <a:pt x="824997" y="3223858"/>
                    <a:pt x="783420" y="3224427"/>
                  </a:cubicBezTo>
                  <a:cubicBezTo>
                    <a:pt x="778315" y="2962545"/>
                    <a:pt x="780649" y="3003998"/>
                    <a:pt x="779188" y="2879792"/>
                  </a:cubicBezTo>
                  <a:cubicBezTo>
                    <a:pt x="909083" y="2882202"/>
                    <a:pt x="997267" y="2878787"/>
                    <a:pt x="1081163" y="2878559"/>
                  </a:cubicBezTo>
                  <a:close/>
                  <a:moveTo>
                    <a:pt x="778979" y="2862168"/>
                  </a:moveTo>
                  <a:cubicBezTo>
                    <a:pt x="773457" y="2445764"/>
                    <a:pt x="744195" y="2517458"/>
                    <a:pt x="875722" y="2517458"/>
                  </a:cubicBezTo>
                  <a:cubicBezTo>
                    <a:pt x="982769" y="2517458"/>
                    <a:pt x="986451" y="2516319"/>
                    <a:pt x="1073800" y="2516091"/>
                  </a:cubicBezTo>
                  <a:cubicBezTo>
                    <a:pt x="1080385" y="2835665"/>
                    <a:pt x="1079892" y="2765983"/>
                    <a:pt x="1080973" y="2860973"/>
                  </a:cubicBezTo>
                  <a:cubicBezTo>
                    <a:pt x="988747" y="2861181"/>
                    <a:pt x="907831" y="2864577"/>
                    <a:pt x="778979" y="2862168"/>
                  </a:cubicBezTo>
                  <a:close/>
                  <a:moveTo>
                    <a:pt x="1084086" y="3241311"/>
                  </a:moveTo>
                  <a:cubicBezTo>
                    <a:pt x="1087805" y="3504691"/>
                    <a:pt x="1088260" y="3441251"/>
                    <a:pt x="1090784" y="3584693"/>
                  </a:cubicBezTo>
                  <a:cubicBezTo>
                    <a:pt x="1089437" y="3584693"/>
                    <a:pt x="810537" y="3586154"/>
                    <a:pt x="790745" y="3586439"/>
                  </a:cubicBezTo>
                  <a:cubicBezTo>
                    <a:pt x="789113" y="3489419"/>
                    <a:pt x="791200" y="3628100"/>
                    <a:pt x="783780" y="3242032"/>
                  </a:cubicBezTo>
                  <a:cubicBezTo>
                    <a:pt x="832133" y="3241406"/>
                    <a:pt x="841071" y="3241520"/>
                    <a:pt x="1084086" y="3241311"/>
                  </a:cubicBezTo>
                  <a:close/>
                  <a:moveTo>
                    <a:pt x="1709935" y="2830618"/>
                  </a:moveTo>
                  <a:cubicBezTo>
                    <a:pt x="1710467" y="2864919"/>
                    <a:pt x="1753468" y="2869585"/>
                    <a:pt x="1444756" y="2861143"/>
                  </a:cubicBezTo>
                  <a:cubicBezTo>
                    <a:pt x="1400559" y="2859872"/>
                    <a:pt x="1411319" y="2909710"/>
                    <a:pt x="1406024" y="2571507"/>
                  </a:cubicBezTo>
                  <a:cubicBezTo>
                    <a:pt x="1404886" y="2498220"/>
                    <a:pt x="1357786" y="2518008"/>
                    <a:pt x="1672153" y="2516756"/>
                  </a:cubicBezTo>
                  <a:cubicBezTo>
                    <a:pt x="1725060" y="2516604"/>
                    <a:pt x="1704318" y="2471205"/>
                    <a:pt x="1709935" y="2830618"/>
                  </a:cubicBezTo>
                  <a:close/>
                  <a:moveTo>
                    <a:pt x="2350321" y="3224389"/>
                  </a:moveTo>
                  <a:cubicBezTo>
                    <a:pt x="2050908" y="3218754"/>
                    <a:pt x="2050205" y="3233742"/>
                    <a:pt x="2049655" y="3218621"/>
                  </a:cubicBezTo>
                  <a:cubicBezTo>
                    <a:pt x="2046410" y="3131258"/>
                    <a:pt x="2045328" y="3047689"/>
                    <a:pt x="2044854" y="2959814"/>
                  </a:cubicBezTo>
                  <a:cubicBezTo>
                    <a:pt x="2044323" y="2855224"/>
                    <a:pt x="1984698" y="2877630"/>
                    <a:pt x="2345691" y="2877326"/>
                  </a:cubicBezTo>
                  <a:cubicBezTo>
                    <a:pt x="2346545" y="2973397"/>
                    <a:pt x="2343300" y="3056302"/>
                    <a:pt x="2350321" y="3224389"/>
                  </a:cubicBezTo>
                  <a:close/>
                  <a:moveTo>
                    <a:pt x="2665352" y="3225527"/>
                  </a:moveTo>
                  <a:cubicBezTo>
                    <a:pt x="2459095" y="3225603"/>
                    <a:pt x="2430573" y="3225887"/>
                    <a:pt x="2365901" y="3224692"/>
                  </a:cubicBezTo>
                  <a:cubicBezTo>
                    <a:pt x="2358842" y="3056150"/>
                    <a:pt x="2362049" y="2968427"/>
                    <a:pt x="2361232" y="2877326"/>
                  </a:cubicBezTo>
                  <a:cubicBezTo>
                    <a:pt x="2724749" y="2877023"/>
                    <a:pt x="2662923" y="2859891"/>
                    <a:pt x="2662392" y="2959795"/>
                  </a:cubicBezTo>
                  <a:cubicBezTo>
                    <a:pt x="2662050" y="3025436"/>
                    <a:pt x="2662240" y="3045906"/>
                    <a:pt x="2665352" y="3225527"/>
                  </a:cubicBezTo>
                  <a:close/>
                  <a:moveTo>
                    <a:pt x="4858976" y="4675056"/>
                  </a:moveTo>
                  <a:cubicBezTo>
                    <a:pt x="4560758" y="4677067"/>
                    <a:pt x="4601406" y="4683688"/>
                    <a:pt x="4600761" y="4642539"/>
                  </a:cubicBezTo>
                  <a:cubicBezTo>
                    <a:pt x="4595087" y="4280413"/>
                    <a:pt x="4584859" y="4329871"/>
                    <a:pt x="4631465" y="4328581"/>
                  </a:cubicBezTo>
                  <a:cubicBezTo>
                    <a:pt x="4701584" y="4326760"/>
                    <a:pt x="4768496" y="4326324"/>
                    <a:pt x="4858844" y="4328391"/>
                  </a:cubicBezTo>
                  <a:cubicBezTo>
                    <a:pt x="4907442" y="4329511"/>
                    <a:pt x="4897802" y="4318071"/>
                    <a:pt x="4898827" y="4383883"/>
                  </a:cubicBezTo>
                  <a:cubicBezTo>
                    <a:pt x="4904160" y="4725216"/>
                    <a:pt x="4916950" y="4674676"/>
                    <a:pt x="4858976" y="4675056"/>
                  </a:cubicBezTo>
                  <a:close/>
                  <a:moveTo>
                    <a:pt x="4903154" y="4692434"/>
                  </a:moveTo>
                  <a:cubicBezTo>
                    <a:pt x="4905108" y="4797990"/>
                    <a:pt x="4907082" y="4822065"/>
                    <a:pt x="4909207" y="5035930"/>
                  </a:cubicBezTo>
                  <a:cubicBezTo>
                    <a:pt x="4573985" y="5036101"/>
                    <a:pt x="4608143" y="5039307"/>
                    <a:pt x="4608048" y="5031036"/>
                  </a:cubicBezTo>
                  <a:cubicBezTo>
                    <a:pt x="4603987" y="4642008"/>
                    <a:pt x="4586585" y="4692301"/>
                    <a:pt x="4631218" y="4692661"/>
                  </a:cubicBezTo>
                  <a:cubicBezTo>
                    <a:pt x="4755136" y="4693629"/>
                    <a:pt x="4857458" y="4692623"/>
                    <a:pt x="4903154" y="4692434"/>
                  </a:cubicBezTo>
                  <a:close/>
                  <a:moveTo>
                    <a:pt x="3970680" y="4691561"/>
                  </a:moveTo>
                  <a:cubicBezTo>
                    <a:pt x="4328408" y="4691258"/>
                    <a:pt x="4270302" y="4670408"/>
                    <a:pt x="4272959" y="4772398"/>
                  </a:cubicBezTo>
                  <a:cubicBezTo>
                    <a:pt x="4275274" y="4864219"/>
                    <a:pt x="4276811" y="4945095"/>
                    <a:pt x="4276166" y="5031320"/>
                  </a:cubicBezTo>
                  <a:cubicBezTo>
                    <a:pt x="4276090" y="5040198"/>
                    <a:pt x="4308730" y="5037504"/>
                    <a:pt x="3974039" y="5037694"/>
                  </a:cubicBezTo>
                  <a:cubicBezTo>
                    <a:pt x="3968478" y="4675151"/>
                    <a:pt x="3972312" y="4848094"/>
                    <a:pt x="3970680" y="4691561"/>
                  </a:cubicBezTo>
                  <a:close/>
                  <a:moveTo>
                    <a:pt x="3021828" y="4691447"/>
                  </a:moveTo>
                  <a:cubicBezTo>
                    <a:pt x="3181820" y="4693705"/>
                    <a:pt x="3246512" y="4691827"/>
                    <a:pt x="3322836" y="4691409"/>
                  </a:cubicBezTo>
                  <a:cubicBezTo>
                    <a:pt x="3327561" y="5016579"/>
                    <a:pt x="3327713" y="5035702"/>
                    <a:pt x="3327732" y="5038017"/>
                  </a:cubicBezTo>
                  <a:cubicBezTo>
                    <a:pt x="2991162" y="5037960"/>
                    <a:pt x="3025757" y="5041489"/>
                    <a:pt x="3025491" y="5030902"/>
                  </a:cubicBezTo>
                  <a:cubicBezTo>
                    <a:pt x="3020272" y="4813642"/>
                    <a:pt x="3022796" y="4791559"/>
                    <a:pt x="3021828" y="4691447"/>
                  </a:cubicBezTo>
                  <a:close/>
                  <a:moveTo>
                    <a:pt x="1446672" y="5054863"/>
                  </a:moveTo>
                  <a:cubicBezTo>
                    <a:pt x="1638849" y="5056931"/>
                    <a:pt x="1648546" y="5053744"/>
                    <a:pt x="1744966" y="5053061"/>
                  </a:cubicBezTo>
                  <a:cubicBezTo>
                    <a:pt x="1751001" y="5377624"/>
                    <a:pt x="1750868" y="5276924"/>
                    <a:pt x="1753069" y="5400105"/>
                  </a:cubicBezTo>
                  <a:cubicBezTo>
                    <a:pt x="1613648" y="5399745"/>
                    <a:pt x="1738267" y="5398872"/>
                    <a:pt x="1449538" y="5399081"/>
                  </a:cubicBezTo>
                  <a:cubicBezTo>
                    <a:pt x="1447754" y="5259944"/>
                    <a:pt x="1452138" y="5282312"/>
                    <a:pt x="1446672" y="5054863"/>
                  </a:cubicBezTo>
                  <a:close/>
                  <a:moveTo>
                    <a:pt x="1726179" y="3866172"/>
                  </a:moveTo>
                  <a:cubicBezTo>
                    <a:pt x="1727754" y="3966626"/>
                    <a:pt x="1742651" y="3949589"/>
                    <a:pt x="1672039" y="3950139"/>
                  </a:cubicBezTo>
                  <a:cubicBezTo>
                    <a:pt x="1571064" y="3950955"/>
                    <a:pt x="1505917" y="3950690"/>
                    <a:pt x="1444623" y="3950026"/>
                  </a:cubicBezTo>
                  <a:cubicBezTo>
                    <a:pt x="1421623" y="3949779"/>
                    <a:pt x="1430201" y="3991137"/>
                    <a:pt x="1423995" y="3606871"/>
                  </a:cubicBezTo>
                  <a:cubicBezTo>
                    <a:pt x="1423976" y="3605524"/>
                    <a:pt x="1399402" y="3597632"/>
                    <a:pt x="1671944" y="3604234"/>
                  </a:cubicBezTo>
                  <a:cubicBezTo>
                    <a:pt x="1747148" y="3606036"/>
                    <a:pt x="1721283" y="3552423"/>
                    <a:pt x="1726179" y="3866172"/>
                  </a:cubicBezTo>
                  <a:close/>
                  <a:moveTo>
                    <a:pt x="1444490" y="3967631"/>
                  </a:moveTo>
                  <a:cubicBezTo>
                    <a:pt x="1772236" y="3971160"/>
                    <a:pt x="1727963" y="3953649"/>
                    <a:pt x="1729329" y="3995386"/>
                  </a:cubicBezTo>
                  <a:cubicBezTo>
                    <a:pt x="1732024" y="4076015"/>
                    <a:pt x="1731891" y="4086885"/>
                    <a:pt x="1735497" y="4312664"/>
                  </a:cubicBezTo>
                  <a:cubicBezTo>
                    <a:pt x="1476124" y="4312247"/>
                    <a:pt x="1494361" y="4312038"/>
                    <a:pt x="1434262" y="4311127"/>
                  </a:cubicBezTo>
                  <a:cubicBezTo>
                    <a:pt x="1429859" y="3924528"/>
                    <a:pt x="1422268" y="3967404"/>
                    <a:pt x="1444490" y="3967631"/>
                  </a:cubicBezTo>
                  <a:close/>
                  <a:moveTo>
                    <a:pt x="1444452" y="4328961"/>
                  </a:moveTo>
                  <a:cubicBezTo>
                    <a:pt x="1786980" y="4334481"/>
                    <a:pt x="1735383" y="4306745"/>
                    <a:pt x="1736616" y="4383902"/>
                  </a:cubicBezTo>
                  <a:cubicBezTo>
                    <a:pt x="1742063" y="4731837"/>
                    <a:pt x="1756789" y="4672798"/>
                    <a:pt x="1672115" y="4672685"/>
                  </a:cubicBezTo>
                  <a:cubicBezTo>
                    <a:pt x="1391678" y="4671907"/>
                    <a:pt x="1438550" y="4688677"/>
                    <a:pt x="1437810" y="4642558"/>
                  </a:cubicBezTo>
                  <a:cubicBezTo>
                    <a:pt x="1432288" y="4289861"/>
                    <a:pt x="1431852" y="4328752"/>
                    <a:pt x="1444452" y="4328961"/>
                  </a:cubicBezTo>
                  <a:close/>
                  <a:moveTo>
                    <a:pt x="1444737" y="4691637"/>
                  </a:moveTo>
                  <a:cubicBezTo>
                    <a:pt x="1513508" y="4689873"/>
                    <a:pt x="1534553" y="4690119"/>
                    <a:pt x="1672115" y="4690290"/>
                  </a:cubicBezTo>
                  <a:cubicBezTo>
                    <a:pt x="1761798" y="4690536"/>
                    <a:pt x="1736920" y="4624990"/>
                    <a:pt x="1744549" y="5031301"/>
                  </a:cubicBezTo>
                  <a:cubicBezTo>
                    <a:pt x="1744568" y="5032705"/>
                    <a:pt x="1779162" y="5040825"/>
                    <a:pt x="1446236" y="5037220"/>
                  </a:cubicBezTo>
                  <a:cubicBezTo>
                    <a:pt x="1446217" y="5035892"/>
                    <a:pt x="1437013" y="4691827"/>
                    <a:pt x="1444737" y="4691637"/>
                  </a:cubicBezTo>
                  <a:close/>
                  <a:moveTo>
                    <a:pt x="2013486" y="3948489"/>
                  </a:moveTo>
                  <a:cubicBezTo>
                    <a:pt x="1688719" y="3948489"/>
                    <a:pt x="1743505" y="3975220"/>
                    <a:pt x="1741721" y="3865850"/>
                  </a:cubicBezTo>
                  <a:cubicBezTo>
                    <a:pt x="1739748" y="3739709"/>
                    <a:pt x="1742423" y="3735668"/>
                    <a:pt x="1740412" y="3606852"/>
                  </a:cubicBezTo>
                  <a:cubicBezTo>
                    <a:pt x="1740393" y="3605505"/>
                    <a:pt x="2041571" y="3601692"/>
                    <a:pt x="2041647" y="3607118"/>
                  </a:cubicBezTo>
                  <a:cubicBezTo>
                    <a:pt x="2047852" y="4003127"/>
                    <a:pt x="2055424" y="3948489"/>
                    <a:pt x="2013486" y="3948489"/>
                  </a:cubicBezTo>
                  <a:close/>
                  <a:moveTo>
                    <a:pt x="2045689" y="3966152"/>
                  </a:moveTo>
                  <a:cubicBezTo>
                    <a:pt x="2051970" y="4364342"/>
                    <a:pt x="2063793" y="4310577"/>
                    <a:pt x="2013486" y="4310577"/>
                  </a:cubicBezTo>
                  <a:cubicBezTo>
                    <a:pt x="1899455" y="4310577"/>
                    <a:pt x="1899759" y="4312721"/>
                    <a:pt x="1785937" y="4312721"/>
                  </a:cubicBezTo>
                  <a:cubicBezTo>
                    <a:pt x="1732954" y="4312721"/>
                    <a:pt x="1756238" y="4365158"/>
                    <a:pt x="1744017" y="3967366"/>
                  </a:cubicBezTo>
                  <a:cubicBezTo>
                    <a:pt x="1989537" y="3966645"/>
                    <a:pt x="1915889" y="3965848"/>
                    <a:pt x="2045689" y="3966152"/>
                  </a:cubicBezTo>
                  <a:close/>
                  <a:moveTo>
                    <a:pt x="1785937" y="4330327"/>
                  </a:moveTo>
                  <a:cubicBezTo>
                    <a:pt x="1899948" y="4330327"/>
                    <a:pt x="1899664" y="4328183"/>
                    <a:pt x="2013486" y="4328183"/>
                  </a:cubicBezTo>
                  <a:cubicBezTo>
                    <a:pt x="2062256" y="4328183"/>
                    <a:pt x="2049370" y="4273261"/>
                    <a:pt x="2056202" y="4675473"/>
                  </a:cubicBezTo>
                  <a:cubicBezTo>
                    <a:pt x="1927540" y="4676744"/>
                    <a:pt x="1925320" y="4672893"/>
                    <a:pt x="1755916" y="4672798"/>
                  </a:cubicBezTo>
                  <a:cubicBezTo>
                    <a:pt x="1750583" y="4275632"/>
                    <a:pt x="1740715" y="4330327"/>
                    <a:pt x="1785937" y="4330327"/>
                  </a:cubicBezTo>
                  <a:close/>
                  <a:moveTo>
                    <a:pt x="1785937" y="4690423"/>
                  </a:moveTo>
                  <a:cubicBezTo>
                    <a:pt x="1898962" y="4690423"/>
                    <a:pt x="1897899" y="4693288"/>
                    <a:pt x="2013486" y="4693288"/>
                  </a:cubicBezTo>
                  <a:cubicBezTo>
                    <a:pt x="2069694" y="4693288"/>
                    <a:pt x="2057929" y="4638612"/>
                    <a:pt x="2062426" y="5031206"/>
                  </a:cubicBezTo>
                  <a:cubicBezTo>
                    <a:pt x="2062502" y="5037713"/>
                    <a:pt x="1760223" y="5037486"/>
                    <a:pt x="1760109" y="5030941"/>
                  </a:cubicBezTo>
                  <a:cubicBezTo>
                    <a:pt x="1752652" y="4635994"/>
                    <a:pt x="1747737" y="4690423"/>
                    <a:pt x="1785937" y="4690423"/>
                  </a:cubicBezTo>
                  <a:close/>
                  <a:moveTo>
                    <a:pt x="2057113" y="3602944"/>
                  </a:moveTo>
                  <a:cubicBezTo>
                    <a:pt x="2117345" y="3603456"/>
                    <a:pt x="2223291" y="3607971"/>
                    <a:pt x="2355369" y="3604026"/>
                  </a:cubicBezTo>
                  <a:cubicBezTo>
                    <a:pt x="2357513" y="3737660"/>
                    <a:pt x="2361157" y="3825137"/>
                    <a:pt x="2361745" y="3949400"/>
                  </a:cubicBezTo>
                  <a:cubicBezTo>
                    <a:pt x="2111139" y="3949950"/>
                    <a:pt x="2174711" y="3948925"/>
                    <a:pt x="2060946" y="3948565"/>
                  </a:cubicBezTo>
                  <a:cubicBezTo>
                    <a:pt x="2057606" y="3736351"/>
                    <a:pt x="2059087" y="3724665"/>
                    <a:pt x="2057113" y="3602944"/>
                  </a:cubicBezTo>
                  <a:close/>
                  <a:moveTo>
                    <a:pt x="2061231" y="3966189"/>
                  </a:moveTo>
                  <a:cubicBezTo>
                    <a:pt x="2171466" y="3966588"/>
                    <a:pt x="2122355" y="3967536"/>
                    <a:pt x="2361821" y="3967024"/>
                  </a:cubicBezTo>
                  <a:cubicBezTo>
                    <a:pt x="2362295" y="4205115"/>
                    <a:pt x="2365521" y="4215834"/>
                    <a:pt x="2368159" y="4311697"/>
                  </a:cubicBezTo>
                  <a:cubicBezTo>
                    <a:pt x="2112620" y="4312285"/>
                    <a:pt x="2170973" y="4311204"/>
                    <a:pt x="2065956" y="4310691"/>
                  </a:cubicBezTo>
                  <a:cubicBezTo>
                    <a:pt x="2064191" y="4166736"/>
                    <a:pt x="2066658" y="4309875"/>
                    <a:pt x="2061231" y="3966189"/>
                  </a:cubicBezTo>
                  <a:close/>
                  <a:moveTo>
                    <a:pt x="2369677" y="4383902"/>
                  </a:moveTo>
                  <a:cubicBezTo>
                    <a:pt x="2374782" y="4718007"/>
                    <a:pt x="2382107" y="4673633"/>
                    <a:pt x="2355027" y="4673235"/>
                  </a:cubicBezTo>
                  <a:cubicBezTo>
                    <a:pt x="2030280" y="4667999"/>
                    <a:pt x="2072010" y="4693818"/>
                    <a:pt x="2071213" y="4642520"/>
                  </a:cubicBezTo>
                  <a:cubicBezTo>
                    <a:pt x="2067379" y="4407180"/>
                    <a:pt x="2066810" y="4375535"/>
                    <a:pt x="2066184" y="4328316"/>
                  </a:cubicBezTo>
                  <a:cubicBezTo>
                    <a:pt x="2422015" y="4330099"/>
                    <a:pt x="2368501" y="4309610"/>
                    <a:pt x="2369677" y="4383902"/>
                  </a:cubicBezTo>
                  <a:close/>
                  <a:moveTo>
                    <a:pt x="2370911" y="3603589"/>
                  </a:moveTo>
                  <a:cubicBezTo>
                    <a:pt x="2493291" y="3600326"/>
                    <a:pt x="2671425" y="3604765"/>
                    <a:pt x="2671463" y="3607213"/>
                  </a:cubicBezTo>
                  <a:cubicBezTo>
                    <a:pt x="2672506" y="3674428"/>
                    <a:pt x="2674119" y="3761222"/>
                    <a:pt x="2677175" y="3950139"/>
                  </a:cubicBezTo>
                  <a:cubicBezTo>
                    <a:pt x="2559045" y="3950026"/>
                    <a:pt x="2580925" y="3948982"/>
                    <a:pt x="2377325" y="3949362"/>
                  </a:cubicBezTo>
                  <a:cubicBezTo>
                    <a:pt x="2376566" y="3803661"/>
                    <a:pt x="2372524" y="3723128"/>
                    <a:pt x="2370911" y="3603589"/>
                  </a:cubicBezTo>
                  <a:close/>
                  <a:moveTo>
                    <a:pt x="2127535" y="4691637"/>
                  </a:moveTo>
                  <a:cubicBezTo>
                    <a:pt x="2204941" y="4689304"/>
                    <a:pt x="2277451" y="4689683"/>
                    <a:pt x="2354818" y="4690840"/>
                  </a:cubicBezTo>
                  <a:cubicBezTo>
                    <a:pt x="2380665" y="4691258"/>
                    <a:pt x="2375389" y="4676517"/>
                    <a:pt x="2374478" y="4772057"/>
                  </a:cubicBezTo>
                  <a:cubicBezTo>
                    <a:pt x="2371252" y="5076016"/>
                    <a:pt x="2393948" y="5036101"/>
                    <a:pt x="2354989" y="5035721"/>
                  </a:cubicBezTo>
                  <a:cubicBezTo>
                    <a:pt x="2054285" y="5032914"/>
                    <a:pt x="2078044" y="5038605"/>
                    <a:pt x="2077949" y="5030978"/>
                  </a:cubicBezTo>
                  <a:cubicBezTo>
                    <a:pt x="2073395" y="4633224"/>
                    <a:pt x="2051856" y="4693818"/>
                    <a:pt x="2127535" y="4691637"/>
                  </a:cubicBezTo>
                  <a:close/>
                  <a:moveTo>
                    <a:pt x="2377401" y="3995405"/>
                  </a:moveTo>
                  <a:cubicBezTo>
                    <a:pt x="2377401" y="3954522"/>
                    <a:pt x="2331534" y="3967461"/>
                    <a:pt x="2677459" y="3967745"/>
                  </a:cubicBezTo>
                  <a:cubicBezTo>
                    <a:pt x="2680913" y="4181951"/>
                    <a:pt x="2680913" y="4184911"/>
                    <a:pt x="2682431" y="4254517"/>
                  </a:cubicBezTo>
                  <a:cubicBezTo>
                    <a:pt x="2683987" y="4325280"/>
                    <a:pt x="2740405" y="4310881"/>
                    <a:pt x="2383701" y="4311659"/>
                  </a:cubicBezTo>
                  <a:cubicBezTo>
                    <a:pt x="2381917" y="4246568"/>
                    <a:pt x="2377401" y="4172276"/>
                    <a:pt x="2377401" y="3995405"/>
                  </a:cubicBezTo>
                  <a:close/>
                  <a:moveTo>
                    <a:pt x="2468716" y="4329188"/>
                  </a:moveTo>
                  <a:cubicBezTo>
                    <a:pt x="2583734" y="4329188"/>
                    <a:pt x="2579730" y="4327481"/>
                    <a:pt x="2683930" y="4327329"/>
                  </a:cubicBezTo>
                  <a:cubicBezTo>
                    <a:pt x="2684708" y="4369199"/>
                    <a:pt x="2684860" y="4382498"/>
                    <a:pt x="2688902" y="4642824"/>
                  </a:cubicBezTo>
                  <a:cubicBezTo>
                    <a:pt x="2689585" y="4686363"/>
                    <a:pt x="2722890" y="4673899"/>
                    <a:pt x="2468716" y="4674107"/>
                  </a:cubicBezTo>
                  <a:cubicBezTo>
                    <a:pt x="2374099" y="4674107"/>
                    <a:pt x="2390229" y="4681316"/>
                    <a:pt x="2389622" y="4642482"/>
                  </a:cubicBezTo>
                  <a:cubicBezTo>
                    <a:pt x="2383777" y="4265350"/>
                    <a:pt x="2360853" y="4329188"/>
                    <a:pt x="2468716" y="4329188"/>
                  </a:cubicBezTo>
                  <a:close/>
                  <a:moveTo>
                    <a:pt x="2686948" y="3604898"/>
                  </a:moveTo>
                  <a:cubicBezTo>
                    <a:pt x="3012340" y="3605429"/>
                    <a:pt x="2987632" y="3602546"/>
                    <a:pt x="2987708" y="3607213"/>
                  </a:cubicBezTo>
                  <a:cubicBezTo>
                    <a:pt x="2993914" y="4003753"/>
                    <a:pt x="3023366" y="3947996"/>
                    <a:pt x="2924023" y="3947996"/>
                  </a:cubicBezTo>
                  <a:cubicBezTo>
                    <a:pt x="2810201" y="3947996"/>
                    <a:pt x="2810030" y="3950139"/>
                    <a:pt x="2696341" y="3950139"/>
                  </a:cubicBezTo>
                  <a:cubicBezTo>
                    <a:pt x="2691426" y="3950139"/>
                    <a:pt x="2692944" y="3988613"/>
                    <a:pt x="2686948" y="3604898"/>
                  </a:cubicBezTo>
                  <a:close/>
                  <a:moveTo>
                    <a:pt x="2390001" y="4772284"/>
                  </a:moveTo>
                  <a:cubicBezTo>
                    <a:pt x="2391121" y="4666500"/>
                    <a:pt x="2326468" y="4691845"/>
                    <a:pt x="2689756" y="4691542"/>
                  </a:cubicBezTo>
                  <a:cubicBezTo>
                    <a:pt x="2691464" y="4781144"/>
                    <a:pt x="2695715" y="4888844"/>
                    <a:pt x="2695127" y="5031054"/>
                  </a:cubicBezTo>
                  <a:cubicBezTo>
                    <a:pt x="2695127" y="5032401"/>
                    <a:pt x="2730727" y="5038302"/>
                    <a:pt x="2393398" y="5036044"/>
                  </a:cubicBezTo>
                  <a:cubicBezTo>
                    <a:pt x="2390817" y="4947770"/>
                    <a:pt x="2389147" y="4860976"/>
                    <a:pt x="2390001" y="4772284"/>
                  </a:cubicBezTo>
                  <a:close/>
                  <a:moveTo>
                    <a:pt x="2693001" y="3967745"/>
                  </a:moveTo>
                  <a:cubicBezTo>
                    <a:pt x="2771090" y="3967745"/>
                    <a:pt x="2801187" y="3965810"/>
                    <a:pt x="2995109" y="3965563"/>
                  </a:cubicBezTo>
                  <a:cubicBezTo>
                    <a:pt x="2994540" y="4191209"/>
                    <a:pt x="2998108" y="4213634"/>
                    <a:pt x="3000651" y="4311811"/>
                  </a:cubicBezTo>
                  <a:cubicBezTo>
                    <a:pt x="2641992" y="4310786"/>
                    <a:pt x="2699567" y="4325356"/>
                    <a:pt x="2697992" y="4254081"/>
                  </a:cubicBezTo>
                  <a:cubicBezTo>
                    <a:pt x="2696151" y="4169677"/>
                    <a:pt x="2696341" y="4175064"/>
                    <a:pt x="2693001" y="3967745"/>
                  </a:cubicBezTo>
                  <a:close/>
                  <a:moveTo>
                    <a:pt x="3001087" y="4329435"/>
                  </a:moveTo>
                  <a:cubicBezTo>
                    <a:pt x="3002264" y="4380904"/>
                    <a:pt x="3006078" y="4672134"/>
                    <a:pt x="3006097" y="4673595"/>
                  </a:cubicBezTo>
                  <a:cubicBezTo>
                    <a:pt x="2660893" y="4669687"/>
                    <a:pt x="2705241" y="4691713"/>
                    <a:pt x="2704463" y="4642520"/>
                  </a:cubicBezTo>
                  <a:cubicBezTo>
                    <a:pt x="2700820" y="4407673"/>
                    <a:pt x="2700307" y="4372405"/>
                    <a:pt x="2699491" y="4327310"/>
                  </a:cubicBezTo>
                  <a:cubicBezTo>
                    <a:pt x="2806425" y="4327348"/>
                    <a:pt x="2743062" y="4328733"/>
                    <a:pt x="3001087" y="4329435"/>
                  </a:cubicBezTo>
                  <a:close/>
                  <a:moveTo>
                    <a:pt x="3006268" y="4691239"/>
                  </a:moveTo>
                  <a:cubicBezTo>
                    <a:pt x="3007198" y="4789093"/>
                    <a:pt x="3004674" y="4819220"/>
                    <a:pt x="3010101" y="5038131"/>
                  </a:cubicBezTo>
                  <a:cubicBezTo>
                    <a:pt x="2874228" y="5038339"/>
                    <a:pt x="2710630" y="5036006"/>
                    <a:pt x="2710650" y="5031149"/>
                  </a:cubicBezTo>
                  <a:cubicBezTo>
                    <a:pt x="2711238" y="4889869"/>
                    <a:pt x="2707120" y="4785735"/>
                    <a:pt x="2705298" y="4691504"/>
                  </a:cubicBezTo>
                  <a:cubicBezTo>
                    <a:pt x="2815533" y="4691485"/>
                    <a:pt x="2911081" y="4690081"/>
                    <a:pt x="3006268" y="4691239"/>
                  </a:cubicBezTo>
                  <a:close/>
                  <a:moveTo>
                    <a:pt x="2710593" y="5052074"/>
                  </a:moveTo>
                  <a:cubicBezTo>
                    <a:pt x="2828741" y="5052473"/>
                    <a:pt x="2773690" y="5056172"/>
                    <a:pt x="3010537" y="5055774"/>
                  </a:cubicBezTo>
                  <a:cubicBezTo>
                    <a:pt x="3010727" y="5064292"/>
                    <a:pt x="3017046" y="5397696"/>
                    <a:pt x="3017084" y="5399953"/>
                  </a:cubicBezTo>
                  <a:cubicBezTo>
                    <a:pt x="2805001" y="5400959"/>
                    <a:pt x="2836503" y="5398227"/>
                    <a:pt x="2717102" y="5397923"/>
                  </a:cubicBezTo>
                  <a:cubicBezTo>
                    <a:pt x="2715166" y="5287756"/>
                    <a:pt x="2710232" y="5194929"/>
                    <a:pt x="2710593" y="5052074"/>
                  </a:cubicBezTo>
                  <a:close/>
                  <a:moveTo>
                    <a:pt x="3016629" y="4329492"/>
                  </a:moveTo>
                  <a:cubicBezTo>
                    <a:pt x="3259568" y="4330327"/>
                    <a:pt x="3220476" y="4329207"/>
                    <a:pt x="3315492" y="4328486"/>
                  </a:cubicBezTo>
                  <a:cubicBezTo>
                    <a:pt x="3317105" y="4486158"/>
                    <a:pt x="3320084" y="4506438"/>
                    <a:pt x="3322570" y="4673785"/>
                  </a:cubicBezTo>
                  <a:cubicBezTo>
                    <a:pt x="3233285" y="4674240"/>
                    <a:pt x="3189240" y="4676099"/>
                    <a:pt x="3021620" y="4673804"/>
                  </a:cubicBezTo>
                  <a:cubicBezTo>
                    <a:pt x="3021601" y="4672305"/>
                    <a:pt x="3017919" y="4386937"/>
                    <a:pt x="3016629" y="4329492"/>
                  </a:cubicBezTo>
                  <a:close/>
                  <a:moveTo>
                    <a:pt x="3326384" y="3995102"/>
                  </a:moveTo>
                  <a:cubicBezTo>
                    <a:pt x="3324961" y="3952378"/>
                    <a:pt x="3282359" y="3966569"/>
                    <a:pt x="3606992" y="3966569"/>
                  </a:cubicBezTo>
                  <a:cubicBezTo>
                    <a:pt x="3639537" y="3966569"/>
                    <a:pt x="3620712" y="3924737"/>
                    <a:pt x="3630694" y="4254593"/>
                  </a:cubicBezTo>
                  <a:cubicBezTo>
                    <a:pt x="3632706" y="4321201"/>
                    <a:pt x="3683999" y="4310653"/>
                    <a:pt x="3379329" y="4310653"/>
                  </a:cubicBezTo>
                  <a:cubicBezTo>
                    <a:pt x="3308888" y="4310653"/>
                    <a:pt x="3338700" y="4364058"/>
                    <a:pt x="3326384" y="3995102"/>
                  </a:cubicBezTo>
                  <a:close/>
                  <a:moveTo>
                    <a:pt x="3379348" y="4328259"/>
                  </a:moveTo>
                  <a:cubicBezTo>
                    <a:pt x="3677927" y="4328259"/>
                    <a:pt x="3632535" y="4310255"/>
                    <a:pt x="3633692" y="4383902"/>
                  </a:cubicBezTo>
                  <a:cubicBezTo>
                    <a:pt x="3638930" y="4717779"/>
                    <a:pt x="3646008" y="4672381"/>
                    <a:pt x="3607011" y="4672381"/>
                  </a:cubicBezTo>
                  <a:cubicBezTo>
                    <a:pt x="3296098" y="4672381"/>
                    <a:pt x="3338340" y="4685490"/>
                    <a:pt x="3337657" y="4642520"/>
                  </a:cubicBezTo>
                  <a:cubicBezTo>
                    <a:pt x="3331869" y="4276182"/>
                    <a:pt x="3312133" y="4328259"/>
                    <a:pt x="3379348" y="4328259"/>
                  </a:cubicBezTo>
                  <a:close/>
                  <a:moveTo>
                    <a:pt x="3379348" y="4691258"/>
                  </a:moveTo>
                  <a:cubicBezTo>
                    <a:pt x="3492354" y="4691258"/>
                    <a:pt x="3498370" y="4689986"/>
                    <a:pt x="3607011" y="4689986"/>
                  </a:cubicBezTo>
                  <a:cubicBezTo>
                    <a:pt x="3649348" y="4689986"/>
                    <a:pt x="3636615" y="4641192"/>
                    <a:pt x="3642422" y="5035095"/>
                  </a:cubicBezTo>
                  <a:cubicBezTo>
                    <a:pt x="3517574" y="5034317"/>
                    <a:pt x="3496909" y="5038036"/>
                    <a:pt x="3343312" y="5038017"/>
                  </a:cubicBezTo>
                  <a:cubicBezTo>
                    <a:pt x="3337884" y="4642899"/>
                    <a:pt x="3321887" y="4691258"/>
                    <a:pt x="3379348" y="4691258"/>
                  </a:cubicBezTo>
                  <a:close/>
                  <a:moveTo>
                    <a:pt x="3636178" y="3606852"/>
                  </a:moveTo>
                  <a:cubicBezTo>
                    <a:pt x="3636121" y="3602735"/>
                    <a:pt x="3938400" y="3602147"/>
                    <a:pt x="3938476" y="3607156"/>
                  </a:cubicBezTo>
                  <a:cubicBezTo>
                    <a:pt x="3940734" y="3751509"/>
                    <a:pt x="3938229" y="3700172"/>
                    <a:pt x="3942328" y="3948186"/>
                  </a:cubicBezTo>
                  <a:cubicBezTo>
                    <a:pt x="3802926" y="3945966"/>
                    <a:pt x="3723926" y="3948546"/>
                    <a:pt x="3642896" y="3948869"/>
                  </a:cubicBezTo>
                  <a:cubicBezTo>
                    <a:pt x="3642763" y="3820527"/>
                    <a:pt x="3638095" y="3729312"/>
                    <a:pt x="3636178" y="3606852"/>
                  </a:cubicBezTo>
                  <a:close/>
                  <a:moveTo>
                    <a:pt x="3642687" y="3995481"/>
                  </a:moveTo>
                  <a:cubicBezTo>
                    <a:pt x="3642934" y="3962737"/>
                    <a:pt x="3597618" y="3960270"/>
                    <a:pt x="3942594" y="3965867"/>
                  </a:cubicBezTo>
                  <a:cubicBezTo>
                    <a:pt x="3948021" y="4285232"/>
                    <a:pt x="3945801" y="4179694"/>
                    <a:pt x="3947357" y="4311564"/>
                  </a:cubicBezTo>
                  <a:cubicBezTo>
                    <a:pt x="3599364" y="4305436"/>
                    <a:pt x="3648627" y="4333628"/>
                    <a:pt x="3646217" y="4254024"/>
                  </a:cubicBezTo>
                  <a:cubicBezTo>
                    <a:pt x="3642858" y="4142642"/>
                    <a:pt x="3642251" y="4065505"/>
                    <a:pt x="3642687" y="3995481"/>
                  </a:cubicBezTo>
                  <a:close/>
                  <a:moveTo>
                    <a:pt x="3947585" y="4329169"/>
                  </a:moveTo>
                  <a:cubicBezTo>
                    <a:pt x="3949900" y="4506078"/>
                    <a:pt x="3953145" y="4528995"/>
                    <a:pt x="3954929" y="4673975"/>
                  </a:cubicBezTo>
                  <a:cubicBezTo>
                    <a:pt x="3835319" y="4674070"/>
                    <a:pt x="3797366" y="4674373"/>
                    <a:pt x="3720833" y="4673235"/>
                  </a:cubicBezTo>
                  <a:cubicBezTo>
                    <a:pt x="3632649" y="4671926"/>
                    <a:pt x="3654548" y="4725823"/>
                    <a:pt x="3649196" y="4383598"/>
                  </a:cubicBezTo>
                  <a:cubicBezTo>
                    <a:pt x="3648096" y="4312531"/>
                    <a:pt x="3591261" y="4323402"/>
                    <a:pt x="3947585" y="4329169"/>
                  </a:cubicBezTo>
                  <a:close/>
                  <a:moveTo>
                    <a:pt x="3955138" y="4691580"/>
                  </a:moveTo>
                  <a:cubicBezTo>
                    <a:pt x="3957149" y="4890229"/>
                    <a:pt x="3952595" y="4653656"/>
                    <a:pt x="3958515" y="5037694"/>
                  </a:cubicBezTo>
                  <a:cubicBezTo>
                    <a:pt x="3633294" y="5037865"/>
                    <a:pt x="3809890" y="5036746"/>
                    <a:pt x="3657982" y="5035228"/>
                  </a:cubicBezTo>
                  <a:cubicBezTo>
                    <a:pt x="3657052" y="4960670"/>
                    <a:pt x="3657527" y="4996621"/>
                    <a:pt x="3652821" y="4690100"/>
                  </a:cubicBezTo>
                  <a:cubicBezTo>
                    <a:pt x="3780439" y="4690783"/>
                    <a:pt x="3662518" y="4691827"/>
                    <a:pt x="3955138" y="4691580"/>
                  </a:cubicBezTo>
                  <a:close/>
                  <a:moveTo>
                    <a:pt x="3958174" y="3966114"/>
                  </a:moveTo>
                  <a:cubicBezTo>
                    <a:pt x="4300740" y="3971539"/>
                    <a:pt x="4258271" y="3947446"/>
                    <a:pt x="4259182" y="3995595"/>
                  </a:cubicBezTo>
                  <a:cubicBezTo>
                    <a:pt x="4260965" y="4090035"/>
                    <a:pt x="4262218" y="4163113"/>
                    <a:pt x="4263072" y="4254441"/>
                  </a:cubicBezTo>
                  <a:cubicBezTo>
                    <a:pt x="4263660" y="4318185"/>
                    <a:pt x="4324936" y="4317464"/>
                    <a:pt x="3962937" y="4311811"/>
                  </a:cubicBezTo>
                  <a:cubicBezTo>
                    <a:pt x="3961723" y="4207790"/>
                    <a:pt x="3963032" y="4245240"/>
                    <a:pt x="3958174" y="3966114"/>
                  </a:cubicBezTo>
                  <a:close/>
                  <a:moveTo>
                    <a:pt x="3958800" y="5055300"/>
                  </a:moveTo>
                  <a:cubicBezTo>
                    <a:pt x="3960660" y="5175882"/>
                    <a:pt x="3961191" y="5216481"/>
                    <a:pt x="3962880" y="5290318"/>
                  </a:cubicBezTo>
                  <a:cubicBezTo>
                    <a:pt x="3966087" y="5436094"/>
                    <a:pt x="4018463" y="5392858"/>
                    <a:pt x="3720605" y="5399251"/>
                  </a:cubicBezTo>
                  <a:cubicBezTo>
                    <a:pt x="3649614" y="5400693"/>
                    <a:pt x="3663562" y="5466011"/>
                    <a:pt x="3658210" y="5052833"/>
                  </a:cubicBezTo>
                  <a:cubicBezTo>
                    <a:pt x="3775334" y="5054028"/>
                    <a:pt x="3663315" y="5055451"/>
                    <a:pt x="3958800" y="5055300"/>
                  </a:cubicBezTo>
                  <a:close/>
                  <a:moveTo>
                    <a:pt x="3963924" y="4383636"/>
                  </a:moveTo>
                  <a:cubicBezTo>
                    <a:pt x="3962842" y="4314353"/>
                    <a:pt x="3904793" y="4329188"/>
                    <a:pt x="4263907" y="4327709"/>
                  </a:cubicBezTo>
                  <a:cubicBezTo>
                    <a:pt x="4266317" y="4505679"/>
                    <a:pt x="4267171" y="4465365"/>
                    <a:pt x="4270852" y="4675322"/>
                  </a:cubicBezTo>
                  <a:cubicBezTo>
                    <a:pt x="3922498" y="4674734"/>
                    <a:pt x="3970718" y="4685509"/>
                    <a:pt x="3970053" y="4642520"/>
                  </a:cubicBezTo>
                  <a:cubicBezTo>
                    <a:pt x="3968023" y="4513040"/>
                    <a:pt x="3965916" y="4509872"/>
                    <a:pt x="3963924" y="4383636"/>
                  </a:cubicBezTo>
                  <a:close/>
                  <a:moveTo>
                    <a:pt x="4289753" y="3948034"/>
                  </a:moveTo>
                  <a:cubicBezTo>
                    <a:pt x="4268670" y="3948034"/>
                    <a:pt x="4273983" y="3960555"/>
                    <a:pt x="4272503" y="3865831"/>
                  </a:cubicBezTo>
                  <a:cubicBezTo>
                    <a:pt x="4267721" y="3564944"/>
                    <a:pt x="4259789" y="3604538"/>
                    <a:pt x="4289753" y="3604538"/>
                  </a:cubicBezTo>
                  <a:cubicBezTo>
                    <a:pt x="4403802" y="3604538"/>
                    <a:pt x="4403138" y="3603931"/>
                    <a:pt x="4517435" y="3603931"/>
                  </a:cubicBezTo>
                  <a:cubicBezTo>
                    <a:pt x="4593265" y="3603931"/>
                    <a:pt x="4570171" y="3552290"/>
                    <a:pt x="4575086" y="3866115"/>
                  </a:cubicBezTo>
                  <a:cubicBezTo>
                    <a:pt x="4576813" y="3976491"/>
                    <a:pt x="4633648" y="3948034"/>
                    <a:pt x="4289753" y="3948034"/>
                  </a:cubicBezTo>
                  <a:close/>
                  <a:moveTo>
                    <a:pt x="4576092" y="3967119"/>
                  </a:moveTo>
                  <a:cubicBezTo>
                    <a:pt x="4576509" y="4150421"/>
                    <a:pt x="4578520" y="4192841"/>
                    <a:pt x="4580874" y="4312095"/>
                  </a:cubicBezTo>
                  <a:cubicBezTo>
                    <a:pt x="4458797" y="4313935"/>
                    <a:pt x="4405321" y="4309951"/>
                    <a:pt x="4279240" y="4310046"/>
                  </a:cubicBezTo>
                  <a:cubicBezTo>
                    <a:pt x="4278253" y="4228298"/>
                    <a:pt x="4278651" y="4202649"/>
                    <a:pt x="4274211" y="3965658"/>
                  </a:cubicBezTo>
                  <a:cubicBezTo>
                    <a:pt x="4407522" y="3965525"/>
                    <a:pt x="4369606" y="3967214"/>
                    <a:pt x="4576092" y="3967119"/>
                  </a:cubicBezTo>
                  <a:close/>
                  <a:moveTo>
                    <a:pt x="4276033" y="5055148"/>
                  </a:moveTo>
                  <a:cubicBezTo>
                    <a:pt x="4275312" y="5206293"/>
                    <a:pt x="4280929" y="5283526"/>
                    <a:pt x="4283016" y="5396937"/>
                  </a:cubicBezTo>
                  <a:cubicBezTo>
                    <a:pt x="4148491" y="5397051"/>
                    <a:pt x="4161186" y="5400617"/>
                    <a:pt x="3980547" y="5399023"/>
                  </a:cubicBezTo>
                  <a:cubicBezTo>
                    <a:pt x="3978403" y="5268216"/>
                    <a:pt x="3978574" y="5331011"/>
                    <a:pt x="3974323" y="5055300"/>
                  </a:cubicBezTo>
                  <a:lnTo>
                    <a:pt x="4276033" y="5055148"/>
                  </a:lnTo>
                  <a:close/>
                  <a:moveTo>
                    <a:pt x="4280265" y="4383636"/>
                  </a:moveTo>
                  <a:cubicBezTo>
                    <a:pt x="4279031" y="4304981"/>
                    <a:pt x="4232064" y="4330137"/>
                    <a:pt x="4517435" y="4330137"/>
                  </a:cubicBezTo>
                  <a:cubicBezTo>
                    <a:pt x="4600742" y="4330137"/>
                    <a:pt x="4579412" y="4271838"/>
                    <a:pt x="4585219" y="4642861"/>
                  </a:cubicBezTo>
                  <a:cubicBezTo>
                    <a:pt x="4585883" y="4685206"/>
                    <a:pt x="4632964" y="4675340"/>
                    <a:pt x="4289753" y="4675340"/>
                  </a:cubicBezTo>
                  <a:cubicBezTo>
                    <a:pt x="4286907" y="4675340"/>
                    <a:pt x="4285350" y="4709091"/>
                    <a:pt x="4280265" y="4383636"/>
                  </a:cubicBezTo>
                  <a:close/>
                  <a:moveTo>
                    <a:pt x="4289753" y="4692946"/>
                  </a:moveTo>
                  <a:cubicBezTo>
                    <a:pt x="4644217" y="4692946"/>
                    <a:pt x="4585067" y="4667486"/>
                    <a:pt x="4588028" y="4772436"/>
                  </a:cubicBezTo>
                  <a:cubicBezTo>
                    <a:pt x="4590571" y="4866003"/>
                    <a:pt x="4591500" y="4937051"/>
                    <a:pt x="4592487" y="5031206"/>
                  </a:cubicBezTo>
                  <a:cubicBezTo>
                    <a:pt x="4592582" y="5039705"/>
                    <a:pt x="4621312" y="5037523"/>
                    <a:pt x="4291707" y="5037523"/>
                  </a:cubicBezTo>
                  <a:cubicBezTo>
                    <a:pt x="4293700" y="4780556"/>
                    <a:pt x="4281555" y="4692946"/>
                    <a:pt x="4289753" y="4692946"/>
                  </a:cubicBezTo>
                  <a:close/>
                  <a:moveTo>
                    <a:pt x="4291594" y="5055148"/>
                  </a:moveTo>
                  <a:cubicBezTo>
                    <a:pt x="4302126" y="5055148"/>
                    <a:pt x="4551460" y="5054901"/>
                    <a:pt x="4592734" y="5054598"/>
                  </a:cubicBezTo>
                  <a:cubicBezTo>
                    <a:pt x="4594727" y="5237785"/>
                    <a:pt x="4596928" y="5280300"/>
                    <a:pt x="4598901" y="5398682"/>
                  </a:cubicBezTo>
                  <a:cubicBezTo>
                    <a:pt x="4422988" y="5400048"/>
                    <a:pt x="4424981" y="5397069"/>
                    <a:pt x="4298558" y="5396956"/>
                  </a:cubicBezTo>
                  <a:cubicBezTo>
                    <a:pt x="4296357" y="5276582"/>
                    <a:pt x="4290873" y="5203789"/>
                    <a:pt x="4291594" y="5055148"/>
                  </a:cubicBezTo>
                  <a:close/>
                  <a:moveTo>
                    <a:pt x="4859185" y="4310767"/>
                  </a:moveTo>
                  <a:cubicBezTo>
                    <a:pt x="4553130" y="4303786"/>
                    <a:pt x="4597099" y="4337061"/>
                    <a:pt x="4595201" y="4254062"/>
                  </a:cubicBezTo>
                  <a:cubicBezTo>
                    <a:pt x="4593208" y="4167514"/>
                    <a:pt x="4591690" y="4081270"/>
                    <a:pt x="4591690" y="3995405"/>
                  </a:cubicBezTo>
                  <a:cubicBezTo>
                    <a:pt x="4591690" y="3952947"/>
                    <a:pt x="4547209" y="3970060"/>
                    <a:pt x="4892090" y="3965507"/>
                  </a:cubicBezTo>
                  <a:cubicBezTo>
                    <a:pt x="4897081" y="4365879"/>
                    <a:pt x="4913268" y="4312000"/>
                    <a:pt x="4859185" y="4310767"/>
                  </a:cubicBezTo>
                  <a:close/>
                  <a:moveTo>
                    <a:pt x="4858920" y="3948413"/>
                  </a:moveTo>
                  <a:cubicBezTo>
                    <a:pt x="4790129" y="3949627"/>
                    <a:pt x="4782557" y="3949400"/>
                    <a:pt x="4591576" y="3949495"/>
                  </a:cubicBezTo>
                  <a:cubicBezTo>
                    <a:pt x="4591425" y="3921910"/>
                    <a:pt x="4587762" y="3640906"/>
                    <a:pt x="4587212" y="3603855"/>
                  </a:cubicBezTo>
                  <a:cubicBezTo>
                    <a:pt x="4589147" y="3603855"/>
                    <a:pt x="4804362" y="3603418"/>
                    <a:pt x="4886435" y="3603039"/>
                  </a:cubicBezTo>
                  <a:cubicBezTo>
                    <a:pt x="4892679" y="4001495"/>
                    <a:pt x="4904767" y="3947616"/>
                    <a:pt x="4858920" y="3948413"/>
                  </a:cubicBezTo>
                  <a:close/>
                  <a:moveTo>
                    <a:pt x="4858976" y="3585566"/>
                  </a:moveTo>
                  <a:cubicBezTo>
                    <a:pt x="4754396" y="3586135"/>
                    <a:pt x="4733351" y="3585661"/>
                    <a:pt x="4631257" y="3586059"/>
                  </a:cubicBezTo>
                  <a:cubicBezTo>
                    <a:pt x="4570531" y="3586306"/>
                    <a:pt x="4587591" y="3641361"/>
                    <a:pt x="4580570" y="3241311"/>
                  </a:cubicBezTo>
                  <a:cubicBezTo>
                    <a:pt x="4672759" y="3241672"/>
                    <a:pt x="4655964" y="3242279"/>
                    <a:pt x="4879566" y="3241805"/>
                  </a:cubicBezTo>
                  <a:cubicBezTo>
                    <a:pt x="4881615" y="3632729"/>
                    <a:pt x="4902945" y="3585320"/>
                    <a:pt x="4858976" y="3585566"/>
                  </a:cubicBezTo>
                  <a:close/>
                  <a:moveTo>
                    <a:pt x="4859014" y="3224218"/>
                  </a:moveTo>
                  <a:cubicBezTo>
                    <a:pt x="4547437" y="3225072"/>
                    <a:pt x="4580266" y="3224844"/>
                    <a:pt x="4580152" y="3218508"/>
                  </a:cubicBezTo>
                  <a:cubicBezTo>
                    <a:pt x="4572998" y="2815821"/>
                    <a:pt x="4555597" y="2876510"/>
                    <a:pt x="4631142" y="2877838"/>
                  </a:cubicBezTo>
                  <a:cubicBezTo>
                    <a:pt x="4917121" y="2882828"/>
                    <a:pt x="4876454" y="2850804"/>
                    <a:pt x="4876890" y="2960402"/>
                  </a:cubicBezTo>
                  <a:cubicBezTo>
                    <a:pt x="4877858" y="3264494"/>
                    <a:pt x="4891066" y="3224123"/>
                    <a:pt x="4859014" y="3224218"/>
                  </a:cubicBezTo>
                  <a:close/>
                  <a:moveTo>
                    <a:pt x="4859071" y="2861788"/>
                  </a:moveTo>
                  <a:cubicBezTo>
                    <a:pt x="4529675" y="2858241"/>
                    <a:pt x="4573871" y="2871691"/>
                    <a:pt x="4573226" y="2830277"/>
                  </a:cubicBezTo>
                  <a:cubicBezTo>
                    <a:pt x="4567438" y="2458361"/>
                    <a:pt x="4549050" y="2514744"/>
                    <a:pt x="4631142" y="2516528"/>
                  </a:cubicBezTo>
                  <a:cubicBezTo>
                    <a:pt x="4916551" y="2522656"/>
                    <a:pt x="4868161" y="2490954"/>
                    <a:pt x="4869395" y="2571810"/>
                  </a:cubicBezTo>
                  <a:cubicBezTo>
                    <a:pt x="4874480" y="2895994"/>
                    <a:pt x="4886359" y="2862054"/>
                    <a:pt x="4859071" y="2861788"/>
                  </a:cubicBezTo>
                  <a:close/>
                  <a:moveTo>
                    <a:pt x="4517453" y="3586306"/>
                  </a:moveTo>
                  <a:cubicBezTo>
                    <a:pt x="4403404" y="3586306"/>
                    <a:pt x="4404068" y="3586913"/>
                    <a:pt x="4289772" y="3586913"/>
                  </a:cubicBezTo>
                  <a:cubicBezTo>
                    <a:pt x="4259371" y="3586913"/>
                    <a:pt x="4268651" y="3623035"/>
                    <a:pt x="4264267" y="3348044"/>
                  </a:cubicBezTo>
                  <a:cubicBezTo>
                    <a:pt x="4262294" y="3222055"/>
                    <a:pt x="4254210" y="3241330"/>
                    <a:pt x="4289772" y="3241330"/>
                  </a:cubicBezTo>
                  <a:cubicBezTo>
                    <a:pt x="4521875" y="3241216"/>
                    <a:pt x="4527853" y="3241178"/>
                    <a:pt x="4565009" y="3241273"/>
                  </a:cubicBezTo>
                  <a:cubicBezTo>
                    <a:pt x="4572220" y="3645990"/>
                    <a:pt x="4589565" y="3586306"/>
                    <a:pt x="4517453" y="3586306"/>
                  </a:cubicBezTo>
                  <a:close/>
                  <a:moveTo>
                    <a:pt x="4517453" y="3223611"/>
                  </a:moveTo>
                  <a:cubicBezTo>
                    <a:pt x="4261535" y="3223744"/>
                    <a:pt x="4289146" y="3223744"/>
                    <a:pt x="4262692" y="3223706"/>
                  </a:cubicBezTo>
                  <a:cubicBezTo>
                    <a:pt x="4262047" y="3162883"/>
                    <a:pt x="4258138" y="2878730"/>
                    <a:pt x="4258119" y="2877364"/>
                  </a:cubicBezTo>
                  <a:cubicBezTo>
                    <a:pt x="4259504" y="2877364"/>
                    <a:pt x="4514285" y="2876719"/>
                    <a:pt x="4558462" y="2876946"/>
                  </a:cubicBezTo>
                  <a:cubicBezTo>
                    <a:pt x="4565426" y="3279159"/>
                    <a:pt x="4584991" y="3223611"/>
                    <a:pt x="4517453" y="3223611"/>
                  </a:cubicBezTo>
                  <a:close/>
                  <a:moveTo>
                    <a:pt x="4258327" y="3948072"/>
                  </a:moveTo>
                  <a:cubicBezTo>
                    <a:pt x="4176424" y="3948261"/>
                    <a:pt x="4081161" y="3950443"/>
                    <a:pt x="3957889" y="3948451"/>
                  </a:cubicBezTo>
                  <a:cubicBezTo>
                    <a:pt x="3953847" y="3711062"/>
                    <a:pt x="3956390" y="3758794"/>
                    <a:pt x="3954018" y="3606852"/>
                  </a:cubicBezTo>
                  <a:cubicBezTo>
                    <a:pt x="3953923" y="3601426"/>
                    <a:pt x="3931379" y="3603646"/>
                    <a:pt x="4252824" y="3604481"/>
                  </a:cubicBezTo>
                  <a:cubicBezTo>
                    <a:pt x="4257739" y="3915175"/>
                    <a:pt x="4257606" y="3908099"/>
                    <a:pt x="4258327" y="3948072"/>
                  </a:cubicBezTo>
                  <a:close/>
                  <a:moveTo>
                    <a:pt x="3953676" y="3586116"/>
                  </a:moveTo>
                  <a:cubicBezTo>
                    <a:pt x="3947927" y="3221410"/>
                    <a:pt x="3946883" y="3240154"/>
                    <a:pt x="3948230" y="3240154"/>
                  </a:cubicBezTo>
                  <a:cubicBezTo>
                    <a:pt x="4066682" y="3240647"/>
                    <a:pt x="4071768" y="3240040"/>
                    <a:pt x="4175855" y="3240875"/>
                  </a:cubicBezTo>
                  <a:cubicBezTo>
                    <a:pt x="4270416" y="3241634"/>
                    <a:pt x="4246031" y="3178345"/>
                    <a:pt x="4252521" y="3586856"/>
                  </a:cubicBezTo>
                  <a:cubicBezTo>
                    <a:pt x="4182231" y="3586648"/>
                    <a:pt x="4105622" y="3585111"/>
                    <a:pt x="3953676" y="3586116"/>
                  </a:cubicBezTo>
                  <a:close/>
                  <a:moveTo>
                    <a:pt x="3947186" y="3218470"/>
                  </a:moveTo>
                  <a:cubicBezTo>
                    <a:pt x="3938666" y="2848319"/>
                    <a:pt x="3944340" y="2878711"/>
                    <a:pt x="3948230" y="2878711"/>
                  </a:cubicBezTo>
                  <a:cubicBezTo>
                    <a:pt x="4302334" y="2880172"/>
                    <a:pt x="4242273" y="2849571"/>
                    <a:pt x="4243659" y="2959965"/>
                  </a:cubicBezTo>
                  <a:cubicBezTo>
                    <a:pt x="4245025" y="3079239"/>
                    <a:pt x="4245993" y="3103958"/>
                    <a:pt x="4247075" y="3218849"/>
                  </a:cubicBezTo>
                  <a:cubicBezTo>
                    <a:pt x="4247131" y="3225944"/>
                    <a:pt x="3947319" y="3224844"/>
                    <a:pt x="3947186" y="3218470"/>
                  </a:cubicBezTo>
                  <a:close/>
                  <a:moveTo>
                    <a:pt x="4175817" y="2860498"/>
                  </a:moveTo>
                  <a:cubicBezTo>
                    <a:pt x="3900105" y="2864577"/>
                    <a:pt x="3943049" y="2871521"/>
                    <a:pt x="3942385" y="2830258"/>
                  </a:cubicBezTo>
                  <a:cubicBezTo>
                    <a:pt x="3936996" y="2477674"/>
                    <a:pt x="3931948" y="2516091"/>
                    <a:pt x="3948230" y="2516186"/>
                  </a:cubicBezTo>
                  <a:cubicBezTo>
                    <a:pt x="4291271" y="2518482"/>
                    <a:pt x="4237928" y="2498979"/>
                    <a:pt x="4239066" y="2571792"/>
                  </a:cubicBezTo>
                  <a:cubicBezTo>
                    <a:pt x="4241002" y="2695466"/>
                    <a:pt x="4239844" y="2701347"/>
                    <a:pt x="4241875" y="2830599"/>
                  </a:cubicBezTo>
                  <a:cubicBezTo>
                    <a:pt x="4242444" y="2867745"/>
                    <a:pt x="4255595" y="2859303"/>
                    <a:pt x="4175817" y="2860498"/>
                  </a:cubicBezTo>
                  <a:close/>
                  <a:moveTo>
                    <a:pt x="3938134" y="3586211"/>
                  </a:moveTo>
                  <a:cubicBezTo>
                    <a:pt x="3877808" y="3586534"/>
                    <a:pt x="3882666" y="3586477"/>
                    <a:pt x="3635875" y="3586591"/>
                  </a:cubicBezTo>
                  <a:cubicBezTo>
                    <a:pt x="3633844" y="3444685"/>
                    <a:pt x="3636292" y="3491582"/>
                    <a:pt x="3631795" y="3242715"/>
                  </a:cubicBezTo>
                  <a:cubicBezTo>
                    <a:pt x="3754270" y="3242203"/>
                    <a:pt x="3699427" y="3239111"/>
                    <a:pt x="3932138" y="3240097"/>
                  </a:cubicBezTo>
                  <a:cubicBezTo>
                    <a:pt x="3933258" y="3289366"/>
                    <a:pt x="3937964" y="3575303"/>
                    <a:pt x="3938134" y="3586211"/>
                  </a:cubicBezTo>
                  <a:close/>
                  <a:moveTo>
                    <a:pt x="3631472" y="3225072"/>
                  </a:moveTo>
                  <a:cubicBezTo>
                    <a:pt x="3625399" y="2875676"/>
                    <a:pt x="3626690" y="2968047"/>
                    <a:pt x="3625115" y="2879508"/>
                  </a:cubicBezTo>
                  <a:cubicBezTo>
                    <a:pt x="3747970" y="2879375"/>
                    <a:pt x="3740474" y="2877857"/>
                    <a:pt x="3927508" y="2878635"/>
                  </a:cubicBezTo>
                  <a:cubicBezTo>
                    <a:pt x="3928438" y="2962621"/>
                    <a:pt x="3927128" y="3030368"/>
                    <a:pt x="3931664" y="3218944"/>
                  </a:cubicBezTo>
                  <a:cubicBezTo>
                    <a:pt x="3931720" y="3222492"/>
                    <a:pt x="3958136" y="3223668"/>
                    <a:pt x="3631472" y="3225072"/>
                  </a:cubicBezTo>
                  <a:close/>
                  <a:moveTo>
                    <a:pt x="3624792" y="2861902"/>
                  </a:moveTo>
                  <a:cubicBezTo>
                    <a:pt x="3622344" y="2716183"/>
                    <a:pt x="3623654" y="2718535"/>
                    <a:pt x="3620504" y="2516073"/>
                  </a:cubicBezTo>
                  <a:cubicBezTo>
                    <a:pt x="3975500" y="2516016"/>
                    <a:pt x="3921207" y="2497158"/>
                    <a:pt x="3922365" y="2571792"/>
                  </a:cubicBezTo>
                  <a:cubicBezTo>
                    <a:pt x="3924149" y="2686663"/>
                    <a:pt x="3924699" y="2696946"/>
                    <a:pt x="3926824" y="2830561"/>
                  </a:cubicBezTo>
                  <a:cubicBezTo>
                    <a:pt x="3927489" y="2871616"/>
                    <a:pt x="3975708" y="2861523"/>
                    <a:pt x="3624792" y="2861902"/>
                  </a:cubicBezTo>
                  <a:close/>
                  <a:moveTo>
                    <a:pt x="3620599" y="3604196"/>
                  </a:moveTo>
                  <a:cubicBezTo>
                    <a:pt x="3622515" y="3731418"/>
                    <a:pt x="3627240" y="3818706"/>
                    <a:pt x="3627335" y="3948925"/>
                  </a:cubicBezTo>
                  <a:cubicBezTo>
                    <a:pt x="3527575" y="3949115"/>
                    <a:pt x="3488085" y="3947749"/>
                    <a:pt x="3324923" y="3947749"/>
                  </a:cubicBezTo>
                  <a:cubicBezTo>
                    <a:pt x="3321052" y="3806090"/>
                    <a:pt x="3323026" y="3731456"/>
                    <a:pt x="3320938" y="3604120"/>
                  </a:cubicBezTo>
                  <a:cubicBezTo>
                    <a:pt x="3359821" y="3604367"/>
                    <a:pt x="3368038" y="3604310"/>
                    <a:pt x="3620599" y="3604196"/>
                  </a:cubicBezTo>
                  <a:close/>
                  <a:moveTo>
                    <a:pt x="3379348" y="3586686"/>
                  </a:moveTo>
                  <a:cubicBezTo>
                    <a:pt x="3304561" y="3586686"/>
                    <a:pt x="3322001" y="3608085"/>
                    <a:pt x="3318054" y="3477296"/>
                  </a:cubicBezTo>
                  <a:cubicBezTo>
                    <a:pt x="3315720" y="3400159"/>
                    <a:pt x="3314031" y="3313497"/>
                    <a:pt x="3314429" y="3242203"/>
                  </a:cubicBezTo>
                  <a:cubicBezTo>
                    <a:pt x="3324847" y="3242260"/>
                    <a:pt x="3577996" y="3242810"/>
                    <a:pt x="3616234" y="3242753"/>
                  </a:cubicBezTo>
                  <a:cubicBezTo>
                    <a:pt x="3620693" y="3490330"/>
                    <a:pt x="3618378" y="3450471"/>
                    <a:pt x="3620333" y="3586591"/>
                  </a:cubicBezTo>
                  <a:lnTo>
                    <a:pt x="3379348" y="3586686"/>
                  </a:lnTo>
                  <a:close/>
                  <a:moveTo>
                    <a:pt x="3315112" y="4254327"/>
                  </a:moveTo>
                  <a:cubicBezTo>
                    <a:pt x="3315188" y="4323990"/>
                    <a:pt x="3369424" y="4313290"/>
                    <a:pt x="3037921" y="4311962"/>
                  </a:cubicBezTo>
                  <a:cubicBezTo>
                    <a:pt x="3015775" y="4311867"/>
                    <a:pt x="3008184" y="4362236"/>
                    <a:pt x="3010537" y="3995747"/>
                  </a:cubicBezTo>
                  <a:cubicBezTo>
                    <a:pt x="3010784" y="3955357"/>
                    <a:pt x="2962868" y="3965374"/>
                    <a:pt x="3309894" y="3965374"/>
                  </a:cubicBezTo>
                  <a:cubicBezTo>
                    <a:pt x="3312513" y="4052282"/>
                    <a:pt x="3314961" y="4116955"/>
                    <a:pt x="3315112" y="4254327"/>
                  </a:cubicBezTo>
                  <a:close/>
                  <a:moveTo>
                    <a:pt x="3010670" y="3947920"/>
                  </a:moveTo>
                  <a:cubicBezTo>
                    <a:pt x="3010424" y="3786284"/>
                    <a:pt x="3004825" y="3731589"/>
                    <a:pt x="3003212" y="3604367"/>
                  </a:cubicBezTo>
                  <a:cubicBezTo>
                    <a:pt x="3145290" y="3602584"/>
                    <a:pt x="3085970" y="3602147"/>
                    <a:pt x="3305377" y="3604006"/>
                  </a:cubicBezTo>
                  <a:cubicBezTo>
                    <a:pt x="3307598" y="3740107"/>
                    <a:pt x="3305359" y="3800550"/>
                    <a:pt x="3309344" y="3947749"/>
                  </a:cubicBezTo>
                  <a:cubicBezTo>
                    <a:pt x="3039894" y="3947768"/>
                    <a:pt x="3120602" y="3947749"/>
                    <a:pt x="3010670" y="3947920"/>
                  </a:cubicBezTo>
                  <a:close/>
                  <a:moveTo>
                    <a:pt x="3265603" y="3585946"/>
                  </a:moveTo>
                  <a:cubicBezTo>
                    <a:pt x="3192656" y="3584959"/>
                    <a:pt x="3112518" y="3584864"/>
                    <a:pt x="3037788" y="3586173"/>
                  </a:cubicBezTo>
                  <a:cubicBezTo>
                    <a:pt x="2980365" y="3587179"/>
                    <a:pt x="3012055" y="3630604"/>
                    <a:pt x="2999208" y="3241330"/>
                  </a:cubicBezTo>
                  <a:cubicBezTo>
                    <a:pt x="3254691" y="3240742"/>
                    <a:pt x="3180644" y="3241065"/>
                    <a:pt x="3298888" y="3242070"/>
                  </a:cubicBezTo>
                  <a:cubicBezTo>
                    <a:pt x="3296762" y="3630282"/>
                    <a:pt x="3331281" y="3586742"/>
                    <a:pt x="3265603" y="3585946"/>
                  </a:cubicBezTo>
                  <a:close/>
                  <a:moveTo>
                    <a:pt x="3299039" y="3218621"/>
                  </a:moveTo>
                  <a:cubicBezTo>
                    <a:pt x="3298963" y="3228240"/>
                    <a:pt x="3329630" y="3222435"/>
                    <a:pt x="3037845" y="3223592"/>
                  </a:cubicBezTo>
                  <a:cubicBezTo>
                    <a:pt x="2984122" y="3223744"/>
                    <a:pt x="2997425" y="3276939"/>
                    <a:pt x="2993193" y="2957499"/>
                  </a:cubicBezTo>
                  <a:cubicBezTo>
                    <a:pt x="2991997" y="2863116"/>
                    <a:pt x="2980270" y="2878464"/>
                    <a:pt x="3037769" y="2879318"/>
                  </a:cubicBezTo>
                  <a:cubicBezTo>
                    <a:pt x="3108874" y="2880456"/>
                    <a:pt x="3135366" y="2880191"/>
                    <a:pt x="3295244" y="2880228"/>
                  </a:cubicBezTo>
                  <a:cubicBezTo>
                    <a:pt x="3299210" y="3131087"/>
                    <a:pt x="3299703" y="3138980"/>
                    <a:pt x="3299039" y="3218621"/>
                  </a:cubicBezTo>
                  <a:close/>
                  <a:moveTo>
                    <a:pt x="2991845" y="2861105"/>
                  </a:moveTo>
                  <a:cubicBezTo>
                    <a:pt x="2989606" y="2715481"/>
                    <a:pt x="2989018" y="2696320"/>
                    <a:pt x="2986247" y="2515504"/>
                  </a:cubicBezTo>
                  <a:cubicBezTo>
                    <a:pt x="3070352" y="2514953"/>
                    <a:pt x="3097147" y="2513265"/>
                    <a:pt x="3288393" y="2515257"/>
                  </a:cubicBezTo>
                  <a:cubicBezTo>
                    <a:pt x="3292454" y="2780591"/>
                    <a:pt x="3291145" y="2621952"/>
                    <a:pt x="3294959" y="2862623"/>
                  </a:cubicBezTo>
                  <a:cubicBezTo>
                    <a:pt x="2985621" y="2862566"/>
                    <a:pt x="3118457" y="2862282"/>
                    <a:pt x="2991845" y="2861105"/>
                  </a:cubicBezTo>
                  <a:close/>
                  <a:moveTo>
                    <a:pt x="2986911" y="3477581"/>
                  </a:moveTo>
                  <a:cubicBezTo>
                    <a:pt x="2986456" y="3617969"/>
                    <a:pt x="3050787" y="3587843"/>
                    <a:pt x="2686682" y="3587274"/>
                  </a:cubicBezTo>
                  <a:cubicBezTo>
                    <a:pt x="2682981" y="3351440"/>
                    <a:pt x="2682109" y="3294165"/>
                    <a:pt x="2681236" y="3243132"/>
                  </a:cubicBezTo>
                  <a:cubicBezTo>
                    <a:pt x="2821340" y="3243094"/>
                    <a:pt x="2756971" y="3241747"/>
                    <a:pt x="2983610" y="3241368"/>
                  </a:cubicBezTo>
                  <a:cubicBezTo>
                    <a:pt x="2985697" y="3303803"/>
                    <a:pt x="2987196" y="3386196"/>
                    <a:pt x="2986911" y="3477581"/>
                  </a:cubicBezTo>
                  <a:close/>
                  <a:moveTo>
                    <a:pt x="2924023" y="3223801"/>
                  </a:moveTo>
                  <a:cubicBezTo>
                    <a:pt x="2654023" y="3223801"/>
                    <a:pt x="2681027" y="3231067"/>
                    <a:pt x="2680799" y="3218564"/>
                  </a:cubicBezTo>
                  <a:cubicBezTo>
                    <a:pt x="2673987" y="2834052"/>
                    <a:pt x="2673816" y="2879773"/>
                    <a:pt x="2696341" y="2879773"/>
                  </a:cubicBezTo>
                  <a:cubicBezTo>
                    <a:pt x="3033575" y="2879773"/>
                    <a:pt x="2976285" y="2853631"/>
                    <a:pt x="2977632" y="2957803"/>
                  </a:cubicBezTo>
                  <a:cubicBezTo>
                    <a:pt x="2979283" y="3082426"/>
                    <a:pt x="2980118" y="3142356"/>
                    <a:pt x="2982832" y="3219096"/>
                  </a:cubicBezTo>
                  <a:cubicBezTo>
                    <a:pt x="2983059" y="3225299"/>
                    <a:pt x="2991902" y="3223801"/>
                    <a:pt x="2924023" y="3223801"/>
                  </a:cubicBezTo>
                  <a:close/>
                  <a:moveTo>
                    <a:pt x="2924023" y="2860840"/>
                  </a:moveTo>
                  <a:cubicBezTo>
                    <a:pt x="2638064" y="2860840"/>
                    <a:pt x="2677972" y="2874537"/>
                    <a:pt x="2677250" y="2830239"/>
                  </a:cubicBezTo>
                  <a:cubicBezTo>
                    <a:pt x="2671596" y="2469005"/>
                    <a:pt x="2657003" y="2515560"/>
                    <a:pt x="2696322" y="2515560"/>
                  </a:cubicBezTo>
                  <a:cubicBezTo>
                    <a:pt x="2899050" y="2515655"/>
                    <a:pt x="2932771" y="2515750"/>
                    <a:pt x="2970705" y="2515579"/>
                  </a:cubicBezTo>
                  <a:cubicBezTo>
                    <a:pt x="2976854" y="2918095"/>
                    <a:pt x="2998070" y="2860840"/>
                    <a:pt x="2924023" y="2860840"/>
                  </a:cubicBezTo>
                  <a:close/>
                  <a:moveTo>
                    <a:pt x="2671140" y="3587236"/>
                  </a:moveTo>
                  <a:cubicBezTo>
                    <a:pt x="2585024" y="3586894"/>
                    <a:pt x="2493708" y="3582796"/>
                    <a:pt x="2370645" y="3585946"/>
                  </a:cubicBezTo>
                  <a:cubicBezTo>
                    <a:pt x="2369165" y="3473995"/>
                    <a:pt x="2372068" y="3383009"/>
                    <a:pt x="2366603" y="3242355"/>
                  </a:cubicBezTo>
                  <a:cubicBezTo>
                    <a:pt x="2432338" y="3243550"/>
                    <a:pt x="2468280" y="3243208"/>
                    <a:pt x="2665656" y="3243132"/>
                  </a:cubicBezTo>
                  <a:cubicBezTo>
                    <a:pt x="2666851" y="3311107"/>
                    <a:pt x="2667421" y="3349467"/>
                    <a:pt x="2671140" y="3587236"/>
                  </a:cubicBezTo>
                  <a:close/>
                  <a:moveTo>
                    <a:pt x="2361062" y="2859701"/>
                  </a:moveTo>
                  <a:cubicBezTo>
                    <a:pt x="2359544" y="2731057"/>
                    <a:pt x="2356583" y="2689888"/>
                    <a:pt x="2354325" y="2516054"/>
                  </a:cubicBezTo>
                  <a:cubicBezTo>
                    <a:pt x="2375370" y="2516054"/>
                    <a:pt x="2569179" y="2515826"/>
                    <a:pt x="2654744" y="2515598"/>
                  </a:cubicBezTo>
                  <a:cubicBezTo>
                    <a:pt x="2657648" y="2719123"/>
                    <a:pt x="2660437" y="2712901"/>
                    <a:pt x="2662164" y="2862016"/>
                  </a:cubicBezTo>
                  <a:cubicBezTo>
                    <a:pt x="2520826" y="2861238"/>
                    <a:pt x="2656908" y="2859455"/>
                    <a:pt x="2361062" y="2859701"/>
                  </a:cubicBezTo>
                  <a:close/>
                  <a:moveTo>
                    <a:pt x="2354705" y="3586382"/>
                  </a:moveTo>
                  <a:cubicBezTo>
                    <a:pt x="2212987" y="3590461"/>
                    <a:pt x="2137194" y="3585984"/>
                    <a:pt x="2056828" y="3585320"/>
                  </a:cubicBezTo>
                  <a:cubicBezTo>
                    <a:pt x="2050395" y="3177719"/>
                    <a:pt x="2026048" y="3243588"/>
                    <a:pt x="2127421" y="3241956"/>
                  </a:cubicBezTo>
                  <a:cubicBezTo>
                    <a:pt x="2202303" y="3240742"/>
                    <a:pt x="2273731" y="3240628"/>
                    <a:pt x="2351023" y="3242089"/>
                  </a:cubicBezTo>
                  <a:cubicBezTo>
                    <a:pt x="2354553" y="3332564"/>
                    <a:pt x="2356052" y="3586325"/>
                    <a:pt x="2354705" y="3586382"/>
                  </a:cubicBezTo>
                  <a:close/>
                  <a:moveTo>
                    <a:pt x="2241129" y="2859796"/>
                  </a:moveTo>
                  <a:cubicBezTo>
                    <a:pt x="2135354" y="2859796"/>
                    <a:pt x="2132128" y="2861030"/>
                    <a:pt x="2043924" y="2861276"/>
                  </a:cubicBezTo>
                  <a:cubicBezTo>
                    <a:pt x="2040584" y="2620055"/>
                    <a:pt x="2039958" y="2577578"/>
                    <a:pt x="2038895" y="2517666"/>
                  </a:cubicBezTo>
                  <a:cubicBezTo>
                    <a:pt x="2387667" y="2516604"/>
                    <a:pt x="2338347" y="2493838"/>
                    <a:pt x="2339580" y="2571810"/>
                  </a:cubicBezTo>
                  <a:cubicBezTo>
                    <a:pt x="2345045" y="2920676"/>
                    <a:pt x="2374175" y="2859683"/>
                    <a:pt x="2241129" y="2859796"/>
                  </a:cubicBezTo>
                  <a:close/>
                  <a:moveTo>
                    <a:pt x="2041305" y="3585225"/>
                  </a:moveTo>
                  <a:cubicBezTo>
                    <a:pt x="1896457" y="3584504"/>
                    <a:pt x="1887481" y="3589114"/>
                    <a:pt x="1740089" y="3587805"/>
                  </a:cubicBezTo>
                  <a:cubicBezTo>
                    <a:pt x="1732935" y="3187262"/>
                    <a:pt x="1709176" y="3240495"/>
                    <a:pt x="1785937" y="3240495"/>
                  </a:cubicBezTo>
                  <a:cubicBezTo>
                    <a:pt x="1897937" y="3240495"/>
                    <a:pt x="1900252" y="3242867"/>
                    <a:pt x="2013486" y="3242867"/>
                  </a:cubicBezTo>
                  <a:cubicBezTo>
                    <a:pt x="2043772" y="3242867"/>
                    <a:pt x="2035157" y="3195913"/>
                    <a:pt x="2041305" y="3585225"/>
                  </a:cubicBezTo>
                  <a:close/>
                  <a:moveTo>
                    <a:pt x="2013486" y="3225261"/>
                  </a:moveTo>
                  <a:cubicBezTo>
                    <a:pt x="2011797" y="3225261"/>
                    <a:pt x="1732555" y="3224370"/>
                    <a:pt x="1732536" y="3218754"/>
                  </a:cubicBezTo>
                  <a:cubicBezTo>
                    <a:pt x="1731720" y="2827185"/>
                    <a:pt x="1698663" y="2879963"/>
                    <a:pt x="1785937" y="2879963"/>
                  </a:cubicBezTo>
                  <a:cubicBezTo>
                    <a:pt x="2077228" y="2879963"/>
                    <a:pt x="2028743" y="2852625"/>
                    <a:pt x="2029293" y="2959908"/>
                  </a:cubicBezTo>
                  <a:cubicBezTo>
                    <a:pt x="2030887" y="3265633"/>
                    <a:pt x="2046163" y="3225261"/>
                    <a:pt x="2013486" y="3225261"/>
                  </a:cubicBezTo>
                  <a:close/>
                  <a:moveTo>
                    <a:pt x="2013486" y="2861333"/>
                  </a:moveTo>
                  <a:cubicBezTo>
                    <a:pt x="1681774" y="2861333"/>
                    <a:pt x="1726198" y="2875979"/>
                    <a:pt x="1725477" y="2830315"/>
                  </a:cubicBezTo>
                  <a:cubicBezTo>
                    <a:pt x="1723447" y="2701082"/>
                    <a:pt x="1726027" y="2701006"/>
                    <a:pt x="1723997" y="2571469"/>
                  </a:cubicBezTo>
                  <a:cubicBezTo>
                    <a:pt x="1722915" y="2502470"/>
                    <a:pt x="1710410" y="2516566"/>
                    <a:pt x="1785937" y="2516566"/>
                  </a:cubicBezTo>
                  <a:cubicBezTo>
                    <a:pt x="2071326" y="2516566"/>
                    <a:pt x="2023145" y="2500174"/>
                    <a:pt x="2024264" y="2571772"/>
                  </a:cubicBezTo>
                  <a:cubicBezTo>
                    <a:pt x="2029559" y="2906011"/>
                    <a:pt x="2033145" y="2861333"/>
                    <a:pt x="2013486" y="2861333"/>
                  </a:cubicBezTo>
                  <a:close/>
                  <a:moveTo>
                    <a:pt x="1724528" y="3587634"/>
                  </a:moveTo>
                  <a:cubicBezTo>
                    <a:pt x="1611845" y="3586192"/>
                    <a:pt x="1689535" y="3584561"/>
                    <a:pt x="1423654" y="3585585"/>
                  </a:cubicBezTo>
                  <a:cubicBezTo>
                    <a:pt x="1416936" y="3189974"/>
                    <a:pt x="1403349" y="3240495"/>
                    <a:pt x="1444642" y="3240154"/>
                  </a:cubicBezTo>
                  <a:cubicBezTo>
                    <a:pt x="1513394" y="3239604"/>
                    <a:pt x="1569622" y="3239395"/>
                    <a:pt x="1672058" y="3240078"/>
                  </a:cubicBezTo>
                  <a:cubicBezTo>
                    <a:pt x="1728096" y="3240514"/>
                    <a:pt x="1717184" y="3182196"/>
                    <a:pt x="1724528" y="3587634"/>
                  </a:cubicBezTo>
                  <a:close/>
                  <a:moveTo>
                    <a:pt x="1413786" y="3967328"/>
                  </a:moveTo>
                  <a:cubicBezTo>
                    <a:pt x="1418796" y="4233895"/>
                    <a:pt x="1417543" y="4209137"/>
                    <a:pt x="1418682" y="4310900"/>
                  </a:cubicBezTo>
                  <a:cubicBezTo>
                    <a:pt x="1370140" y="4310236"/>
                    <a:pt x="1356419" y="4310388"/>
                    <a:pt x="1117598" y="4310331"/>
                  </a:cubicBezTo>
                  <a:cubicBezTo>
                    <a:pt x="1115492" y="4215341"/>
                    <a:pt x="1113480" y="4189597"/>
                    <a:pt x="1111886" y="3965867"/>
                  </a:cubicBezTo>
                  <a:cubicBezTo>
                    <a:pt x="1113993" y="3965886"/>
                    <a:pt x="1412211" y="3967328"/>
                    <a:pt x="1413786" y="3967328"/>
                  </a:cubicBezTo>
                  <a:close/>
                  <a:moveTo>
                    <a:pt x="1111754" y="3948261"/>
                  </a:moveTo>
                  <a:cubicBezTo>
                    <a:pt x="1111317" y="3900643"/>
                    <a:pt x="1110843" y="3875829"/>
                    <a:pt x="1106706" y="3606852"/>
                  </a:cubicBezTo>
                  <a:cubicBezTo>
                    <a:pt x="1106573" y="3597992"/>
                    <a:pt x="1090917" y="3604310"/>
                    <a:pt x="1408396" y="3603266"/>
                  </a:cubicBezTo>
                  <a:cubicBezTo>
                    <a:pt x="1410351" y="3721269"/>
                    <a:pt x="1410446" y="3782508"/>
                    <a:pt x="1413463" y="3949722"/>
                  </a:cubicBezTo>
                  <a:cubicBezTo>
                    <a:pt x="1411907" y="3949703"/>
                    <a:pt x="1113196" y="3948261"/>
                    <a:pt x="1111754" y="3948261"/>
                  </a:cubicBezTo>
                  <a:close/>
                  <a:moveTo>
                    <a:pt x="1330782" y="4327993"/>
                  </a:moveTo>
                  <a:cubicBezTo>
                    <a:pt x="1446198" y="4327993"/>
                    <a:pt x="1416367" y="4265293"/>
                    <a:pt x="1422268" y="4642861"/>
                  </a:cubicBezTo>
                  <a:cubicBezTo>
                    <a:pt x="1423027" y="4691125"/>
                    <a:pt x="1462897" y="4673425"/>
                    <a:pt x="1122627" y="4672191"/>
                  </a:cubicBezTo>
                  <a:cubicBezTo>
                    <a:pt x="1120388" y="4555612"/>
                    <a:pt x="1120767" y="4466352"/>
                    <a:pt x="1117978" y="4327955"/>
                  </a:cubicBezTo>
                  <a:lnTo>
                    <a:pt x="1330782" y="4327993"/>
                  </a:lnTo>
                  <a:close/>
                  <a:moveTo>
                    <a:pt x="1672153" y="3222454"/>
                  </a:moveTo>
                  <a:cubicBezTo>
                    <a:pt x="1602489" y="3221904"/>
                    <a:pt x="1523964" y="3221847"/>
                    <a:pt x="1444490" y="3222492"/>
                  </a:cubicBezTo>
                  <a:cubicBezTo>
                    <a:pt x="1404487" y="3222814"/>
                    <a:pt x="1417258" y="3275194"/>
                    <a:pt x="1411452" y="2877914"/>
                  </a:cubicBezTo>
                  <a:cubicBezTo>
                    <a:pt x="1529638" y="2880456"/>
                    <a:pt x="1459520" y="2880741"/>
                    <a:pt x="1710827" y="2880039"/>
                  </a:cubicBezTo>
                  <a:cubicBezTo>
                    <a:pt x="1718835" y="3276674"/>
                    <a:pt x="1734168" y="3222871"/>
                    <a:pt x="1672153" y="3222454"/>
                  </a:cubicBezTo>
                  <a:close/>
                  <a:moveTo>
                    <a:pt x="1408112" y="3585642"/>
                  </a:moveTo>
                  <a:cubicBezTo>
                    <a:pt x="1225481" y="3586306"/>
                    <a:pt x="1239504" y="3584713"/>
                    <a:pt x="1106345" y="3584693"/>
                  </a:cubicBezTo>
                  <a:cubicBezTo>
                    <a:pt x="1100045" y="3216345"/>
                    <a:pt x="1096458" y="3241311"/>
                    <a:pt x="1103195" y="3241292"/>
                  </a:cubicBezTo>
                  <a:cubicBezTo>
                    <a:pt x="1105434" y="3241292"/>
                    <a:pt x="1399629" y="3240458"/>
                    <a:pt x="1401280" y="3240438"/>
                  </a:cubicBezTo>
                  <a:cubicBezTo>
                    <a:pt x="1404241" y="3423209"/>
                    <a:pt x="1407296" y="3538574"/>
                    <a:pt x="1408112" y="3585642"/>
                  </a:cubicBezTo>
                  <a:close/>
                  <a:moveTo>
                    <a:pt x="1099324" y="3218659"/>
                  </a:moveTo>
                  <a:cubicBezTo>
                    <a:pt x="1098280" y="3142261"/>
                    <a:pt x="1092189" y="2878521"/>
                    <a:pt x="1103214" y="2878521"/>
                  </a:cubicBezTo>
                  <a:cubicBezTo>
                    <a:pt x="1454680" y="2878521"/>
                    <a:pt x="1395663" y="2850690"/>
                    <a:pt x="1397029" y="2959965"/>
                  </a:cubicBezTo>
                  <a:cubicBezTo>
                    <a:pt x="1398206" y="3054196"/>
                    <a:pt x="1398927" y="3093657"/>
                    <a:pt x="1401015" y="3222814"/>
                  </a:cubicBezTo>
                  <a:cubicBezTo>
                    <a:pt x="1061902" y="3224749"/>
                    <a:pt x="1099419" y="3225698"/>
                    <a:pt x="1099324" y="3218659"/>
                  </a:cubicBezTo>
                  <a:close/>
                  <a:moveTo>
                    <a:pt x="1330782" y="2859531"/>
                  </a:moveTo>
                  <a:cubicBezTo>
                    <a:pt x="1052717" y="2859531"/>
                    <a:pt x="1096800" y="2874879"/>
                    <a:pt x="1096098" y="2830239"/>
                  </a:cubicBezTo>
                  <a:cubicBezTo>
                    <a:pt x="1090595" y="2478111"/>
                    <a:pt x="1080784" y="2516016"/>
                    <a:pt x="1103195" y="2516016"/>
                  </a:cubicBezTo>
                  <a:cubicBezTo>
                    <a:pt x="1442668" y="2516016"/>
                    <a:pt x="1389344" y="2498979"/>
                    <a:pt x="1390482" y="2571810"/>
                  </a:cubicBezTo>
                  <a:cubicBezTo>
                    <a:pt x="1395853" y="2913960"/>
                    <a:pt x="1413634" y="2859531"/>
                    <a:pt x="1330782" y="2859531"/>
                  </a:cubicBezTo>
                  <a:close/>
                  <a:moveTo>
                    <a:pt x="1091088" y="3602318"/>
                  </a:moveTo>
                  <a:cubicBezTo>
                    <a:pt x="1091107" y="3603988"/>
                    <a:pt x="1095699" y="3893605"/>
                    <a:pt x="1096193" y="3948261"/>
                  </a:cubicBezTo>
                  <a:cubicBezTo>
                    <a:pt x="1001974" y="3948223"/>
                    <a:pt x="1114334" y="3948053"/>
                    <a:pt x="796305" y="3947218"/>
                  </a:cubicBezTo>
                  <a:cubicBezTo>
                    <a:pt x="795622" y="3894250"/>
                    <a:pt x="794844" y="3847467"/>
                    <a:pt x="791067" y="3606871"/>
                  </a:cubicBezTo>
                  <a:cubicBezTo>
                    <a:pt x="791029" y="3603361"/>
                    <a:pt x="764993" y="3602602"/>
                    <a:pt x="1091088" y="3602318"/>
                  </a:cubicBezTo>
                  <a:close/>
                  <a:moveTo>
                    <a:pt x="1096345" y="3965867"/>
                  </a:moveTo>
                  <a:cubicBezTo>
                    <a:pt x="1098052" y="4199329"/>
                    <a:pt x="1099969" y="4216650"/>
                    <a:pt x="1102037" y="4310331"/>
                  </a:cubicBezTo>
                  <a:cubicBezTo>
                    <a:pt x="1100405" y="4310331"/>
                    <a:pt x="803706" y="4310900"/>
                    <a:pt x="801466" y="4310919"/>
                  </a:cubicBezTo>
                  <a:cubicBezTo>
                    <a:pt x="796495" y="3988158"/>
                    <a:pt x="798202" y="4100583"/>
                    <a:pt x="796514" y="3964823"/>
                  </a:cubicBezTo>
                  <a:cubicBezTo>
                    <a:pt x="1082624" y="3965487"/>
                    <a:pt x="990474" y="3965829"/>
                    <a:pt x="1096345" y="3965867"/>
                  </a:cubicBezTo>
                  <a:close/>
                  <a:moveTo>
                    <a:pt x="1102417" y="4327955"/>
                  </a:moveTo>
                  <a:cubicBezTo>
                    <a:pt x="1105377" y="4474585"/>
                    <a:pt x="1104523" y="4537798"/>
                    <a:pt x="1107085" y="4672153"/>
                  </a:cubicBezTo>
                  <a:cubicBezTo>
                    <a:pt x="1105188" y="4672153"/>
                    <a:pt x="1072434" y="4672021"/>
                    <a:pt x="805717" y="4672798"/>
                  </a:cubicBezTo>
                  <a:cubicBezTo>
                    <a:pt x="803117" y="4512983"/>
                    <a:pt x="804939" y="4536451"/>
                    <a:pt x="801751" y="4328543"/>
                  </a:cubicBezTo>
                  <a:cubicBezTo>
                    <a:pt x="805489" y="4328543"/>
                    <a:pt x="1084124" y="4327955"/>
                    <a:pt x="1102417" y="4327955"/>
                  </a:cubicBezTo>
                  <a:close/>
                  <a:moveTo>
                    <a:pt x="1103195" y="4689759"/>
                  </a:moveTo>
                  <a:cubicBezTo>
                    <a:pt x="1109590" y="4689759"/>
                    <a:pt x="1106649" y="4680615"/>
                    <a:pt x="1109818" y="4772474"/>
                  </a:cubicBezTo>
                  <a:cubicBezTo>
                    <a:pt x="1119970" y="5067346"/>
                    <a:pt x="1117712" y="5037599"/>
                    <a:pt x="1103195" y="5037599"/>
                  </a:cubicBezTo>
                  <a:cubicBezTo>
                    <a:pt x="1101316" y="5037599"/>
                    <a:pt x="812511" y="5037657"/>
                    <a:pt x="812321" y="5030827"/>
                  </a:cubicBezTo>
                  <a:cubicBezTo>
                    <a:pt x="809949" y="4946935"/>
                    <a:pt x="810139" y="4943463"/>
                    <a:pt x="806021" y="4690442"/>
                  </a:cubicBezTo>
                  <a:cubicBezTo>
                    <a:pt x="808127" y="4690442"/>
                    <a:pt x="1101506" y="4689759"/>
                    <a:pt x="1103195" y="4689759"/>
                  </a:cubicBezTo>
                  <a:close/>
                  <a:moveTo>
                    <a:pt x="875722" y="5053080"/>
                  </a:moveTo>
                  <a:cubicBezTo>
                    <a:pt x="988994" y="5053080"/>
                    <a:pt x="989392" y="5055224"/>
                    <a:pt x="1103214" y="5055224"/>
                  </a:cubicBezTo>
                  <a:cubicBezTo>
                    <a:pt x="1121545" y="5055224"/>
                    <a:pt x="1112456" y="5017224"/>
                    <a:pt x="1117807" y="5397563"/>
                  </a:cubicBezTo>
                  <a:cubicBezTo>
                    <a:pt x="1110406" y="5397544"/>
                    <a:pt x="821278" y="5399176"/>
                    <a:pt x="819874" y="5399194"/>
                  </a:cubicBezTo>
                  <a:cubicBezTo>
                    <a:pt x="813099" y="4991499"/>
                    <a:pt x="791485" y="5053080"/>
                    <a:pt x="875722" y="5053080"/>
                  </a:cubicBezTo>
                  <a:close/>
                  <a:moveTo>
                    <a:pt x="1122988" y="4689796"/>
                  </a:moveTo>
                  <a:cubicBezTo>
                    <a:pt x="1224095" y="4690195"/>
                    <a:pt x="1218023" y="4693060"/>
                    <a:pt x="1330782" y="4693060"/>
                  </a:cubicBezTo>
                  <a:cubicBezTo>
                    <a:pt x="1452043" y="4693060"/>
                    <a:pt x="1420257" y="4621177"/>
                    <a:pt x="1430504" y="5031358"/>
                  </a:cubicBezTo>
                  <a:cubicBezTo>
                    <a:pt x="1430694" y="5039003"/>
                    <a:pt x="1468590" y="5036992"/>
                    <a:pt x="1129971" y="5037580"/>
                  </a:cubicBezTo>
                  <a:cubicBezTo>
                    <a:pt x="1129174" y="4840335"/>
                    <a:pt x="1124658" y="4767466"/>
                    <a:pt x="1122988" y="4689796"/>
                  </a:cubicBezTo>
                  <a:close/>
                  <a:moveTo>
                    <a:pt x="1431092" y="5054692"/>
                  </a:moveTo>
                  <a:cubicBezTo>
                    <a:pt x="1436121" y="5260665"/>
                    <a:pt x="1432383" y="5274571"/>
                    <a:pt x="1433996" y="5399081"/>
                  </a:cubicBezTo>
                  <a:cubicBezTo>
                    <a:pt x="1154944" y="5399270"/>
                    <a:pt x="1263035" y="5397961"/>
                    <a:pt x="1133330" y="5397582"/>
                  </a:cubicBezTo>
                  <a:cubicBezTo>
                    <a:pt x="1133311" y="5396083"/>
                    <a:pt x="1130085" y="5056666"/>
                    <a:pt x="1130066" y="5055186"/>
                  </a:cubicBezTo>
                  <a:cubicBezTo>
                    <a:pt x="1215404" y="5055053"/>
                    <a:pt x="1305088" y="5053403"/>
                    <a:pt x="1431092" y="5054692"/>
                  </a:cubicBezTo>
                  <a:close/>
                  <a:moveTo>
                    <a:pt x="1434262" y="5416686"/>
                  </a:moveTo>
                  <a:cubicBezTo>
                    <a:pt x="1434281" y="5418090"/>
                    <a:pt x="1438816" y="5707954"/>
                    <a:pt x="1440163" y="5761814"/>
                  </a:cubicBezTo>
                  <a:cubicBezTo>
                    <a:pt x="1277211" y="5760751"/>
                    <a:pt x="1210717" y="5762420"/>
                    <a:pt x="1140010" y="5762629"/>
                  </a:cubicBezTo>
                  <a:cubicBezTo>
                    <a:pt x="1139991" y="5761282"/>
                    <a:pt x="1133710" y="5421315"/>
                    <a:pt x="1133615" y="5415206"/>
                  </a:cubicBezTo>
                  <a:cubicBezTo>
                    <a:pt x="1276338" y="5415661"/>
                    <a:pt x="1145703" y="5416895"/>
                    <a:pt x="1434262" y="5416686"/>
                  </a:cubicBezTo>
                  <a:close/>
                  <a:moveTo>
                    <a:pt x="1440600" y="5779457"/>
                  </a:moveTo>
                  <a:cubicBezTo>
                    <a:pt x="1446577" y="5999203"/>
                    <a:pt x="1445002" y="6022348"/>
                    <a:pt x="1445989" y="6124110"/>
                  </a:cubicBezTo>
                  <a:cubicBezTo>
                    <a:pt x="1330042" y="6122801"/>
                    <a:pt x="1187793" y="6124205"/>
                    <a:pt x="1145020" y="6124319"/>
                  </a:cubicBezTo>
                  <a:cubicBezTo>
                    <a:pt x="1144052" y="6027432"/>
                    <a:pt x="1145418" y="6031625"/>
                    <a:pt x="1140332" y="5780235"/>
                  </a:cubicBezTo>
                  <a:cubicBezTo>
                    <a:pt x="1233792" y="5780007"/>
                    <a:pt x="1268501" y="5778338"/>
                    <a:pt x="1440600" y="5779457"/>
                  </a:cubicBezTo>
                  <a:close/>
                  <a:moveTo>
                    <a:pt x="1444490" y="6141773"/>
                  </a:moveTo>
                  <a:cubicBezTo>
                    <a:pt x="1448342" y="6141792"/>
                    <a:pt x="1444243" y="6121758"/>
                    <a:pt x="1451397" y="6485553"/>
                  </a:cubicBezTo>
                  <a:cubicBezTo>
                    <a:pt x="1278862" y="6484586"/>
                    <a:pt x="1230471" y="6485629"/>
                    <a:pt x="1152515" y="6485838"/>
                  </a:cubicBezTo>
                  <a:cubicBezTo>
                    <a:pt x="1149821" y="6306387"/>
                    <a:pt x="1147183" y="6315076"/>
                    <a:pt x="1145190" y="6141962"/>
                  </a:cubicBezTo>
                  <a:cubicBezTo>
                    <a:pt x="1239846" y="6141754"/>
                    <a:pt x="1303000" y="6140426"/>
                    <a:pt x="1444490" y="6141773"/>
                  </a:cubicBezTo>
                  <a:close/>
                  <a:moveTo>
                    <a:pt x="1449822" y="5419437"/>
                  </a:moveTo>
                  <a:cubicBezTo>
                    <a:pt x="1449747" y="5414485"/>
                    <a:pt x="1425817" y="5416990"/>
                    <a:pt x="1753354" y="5417710"/>
                  </a:cubicBezTo>
                  <a:cubicBezTo>
                    <a:pt x="1753809" y="5445845"/>
                    <a:pt x="1757453" y="5753295"/>
                    <a:pt x="1757510" y="5761795"/>
                  </a:cubicBezTo>
                  <a:cubicBezTo>
                    <a:pt x="1667238" y="5761851"/>
                    <a:pt x="1569793" y="5762649"/>
                    <a:pt x="1455667" y="5761909"/>
                  </a:cubicBezTo>
                  <a:cubicBezTo>
                    <a:pt x="1454491" y="5713455"/>
                    <a:pt x="1454225" y="5688964"/>
                    <a:pt x="1449822" y="5419437"/>
                  </a:cubicBezTo>
                  <a:close/>
                  <a:moveTo>
                    <a:pt x="1757624" y="5779419"/>
                  </a:moveTo>
                  <a:cubicBezTo>
                    <a:pt x="1758326" y="5974160"/>
                    <a:pt x="1760413" y="6016391"/>
                    <a:pt x="1762557" y="6124850"/>
                  </a:cubicBezTo>
                  <a:cubicBezTo>
                    <a:pt x="1527323" y="6124661"/>
                    <a:pt x="1513356" y="6124737"/>
                    <a:pt x="1461550" y="6124262"/>
                  </a:cubicBezTo>
                  <a:cubicBezTo>
                    <a:pt x="1460658" y="6028684"/>
                    <a:pt x="1462005" y="5996338"/>
                    <a:pt x="1456161" y="5779552"/>
                  </a:cubicBezTo>
                  <a:cubicBezTo>
                    <a:pt x="1566358" y="5780235"/>
                    <a:pt x="1687922" y="5779476"/>
                    <a:pt x="1757624" y="5779419"/>
                  </a:cubicBezTo>
                  <a:close/>
                  <a:moveTo>
                    <a:pt x="1558331" y="6142304"/>
                  </a:moveTo>
                  <a:cubicBezTo>
                    <a:pt x="1802200" y="6142512"/>
                    <a:pt x="1762671" y="6124433"/>
                    <a:pt x="1763791" y="6196752"/>
                  </a:cubicBezTo>
                  <a:cubicBezTo>
                    <a:pt x="1765575" y="6310808"/>
                    <a:pt x="1765404" y="6327844"/>
                    <a:pt x="1767397" y="6455787"/>
                  </a:cubicBezTo>
                  <a:cubicBezTo>
                    <a:pt x="1768023" y="6496083"/>
                    <a:pt x="1816489" y="6487432"/>
                    <a:pt x="1466920" y="6485629"/>
                  </a:cubicBezTo>
                  <a:cubicBezTo>
                    <a:pt x="1466465" y="6462655"/>
                    <a:pt x="1466769" y="6481475"/>
                    <a:pt x="1462423" y="6196449"/>
                  </a:cubicBezTo>
                  <a:cubicBezTo>
                    <a:pt x="1461379" y="6127316"/>
                    <a:pt x="1442384" y="6142304"/>
                    <a:pt x="1558331" y="6142304"/>
                  </a:cubicBezTo>
                  <a:close/>
                  <a:moveTo>
                    <a:pt x="1760508" y="5052966"/>
                  </a:moveTo>
                  <a:cubicBezTo>
                    <a:pt x="1761855" y="5052966"/>
                    <a:pt x="2000164" y="5052435"/>
                    <a:pt x="2062673" y="5052530"/>
                  </a:cubicBezTo>
                  <a:cubicBezTo>
                    <a:pt x="2067493" y="5460965"/>
                    <a:pt x="2083775" y="5398378"/>
                    <a:pt x="2013486" y="5398378"/>
                  </a:cubicBezTo>
                  <a:cubicBezTo>
                    <a:pt x="1900195" y="5398378"/>
                    <a:pt x="1897709" y="5400143"/>
                    <a:pt x="1785937" y="5400143"/>
                  </a:cubicBezTo>
                  <a:cubicBezTo>
                    <a:pt x="1763298" y="5400143"/>
                    <a:pt x="1767776" y="5446205"/>
                    <a:pt x="1760508" y="5052966"/>
                  </a:cubicBezTo>
                  <a:close/>
                  <a:moveTo>
                    <a:pt x="1785937" y="5417748"/>
                  </a:moveTo>
                  <a:cubicBezTo>
                    <a:pt x="2089810" y="5417748"/>
                    <a:pt x="2066924" y="5411943"/>
                    <a:pt x="2067057" y="5419740"/>
                  </a:cubicBezTo>
                  <a:cubicBezTo>
                    <a:pt x="2073357" y="5820663"/>
                    <a:pt x="2097002" y="5762914"/>
                    <a:pt x="2013486" y="5762971"/>
                  </a:cubicBezTo>
                  <a:cubicBezTo>
                    <a:pt x="1902415" y="5762971"/>
                    <a:pt x="1902491" y="5761795"/>
                    <a:pt x="1785937" y="5761795"/>
                  </a:cubicBezTo>
                  <a:cubicBezTo>
                    <a:pt x="1768497" y="5761795"/>
                    <a:pt x="1773621" y="5774430"/>
                    <a:pt x="1772122" y="5678435"/>
                  </a:cubicBezTo>
                  <a:cubicBezTo>
                    <a:pt x="1767415" y="5377662"/>
                    <a:pt x="1762349" y="5417748"/>
                    <a:pt x="1785937" y="5417748"/>
                  </a:cubicBezTo>
                  <a:close/>
                  <a:moveTo>
                    <a:pt x="1785937" y="5779419"/>
                  </a:moveTo>
                  <a:cubicBezTo>
                    <a:pt x="2119964" y="5779419"/>
                    <a:pt x="2074040" y="5771659"/>
                    <a:pt x="2074951" y="5808331"/>
                  </a:cubicBezTo>
                  <a:cubicBezTo>
                    <a:pt x="2083984" y="6184743"/>
                    <a:pt x="2093415" y="6122896"/>
                    <a:pt x="2013486" y="6122896"/>
                  </a:cubicBezTo>
                  <a:cubicBezTo>
                    <a:pt x="1730297" y="6122896"/>
                    <a:pt x="1778726" y="6148887"/>
                    <a:pt x="1776847" y="6066874"/>
                  </a:cubicBezTo>
                  <a:cubicBezTo>
                    <a:pt x="1769427" y="5744056"/>
                    <a:pt x="1771268" y="5779419"/>
                    <a:pt x="1785937" y="5779419"/>
                  </a:cubicBezTo>
                  <a:close/>
                  <a:moveTo>
                    <a:pt x="2078196" y="5052568"/>
                  </a:moveTo>
                  <a:cubicBezTo>
                    <a:pt x="2383967" y="5053175"/>
                    <a:pt x="2245855" y="5052606"/>
                    <a:pt x="2378330" y="5053592"/>
                  </a:cubicBezTo>
                  <a:cubicBezTo>
                    <a:pt x="2389242" y="5454742"/>
                    <a:pt x="2388369" y="5399384"/>
                    <a:pt x="2355065" y="5398587"/>
                  </a:cubicBezTo>
                  <a:cubicBezTo>
                    <a:pt x="2024796" y="5390581"/>
                    <a:pt x="2082067" y="5436473"/>
                    <a:pt x="2081137" y="5290033"/>
                  </a:cubicBezTo>
                  <a:cubicBezTo>
                    <a:pt x="2080530" y="5190528"/>
                    <a:pt x="2079524" y="5163589"/>
                    <a:pt x="2078196" y="5052568"/>
                  </a:cubicBezTo>
                  <a:close/>
                  <a:moveTo>
                    <a:pt x="2127384" y="5415415"/>
                  </a:moveTo>
                  <a:cubicBezTo>
                    <a:pt x="2410287" y="5412740"/>
                    <a:pt x="2382904" y="5418355"/>
                    <a:pt x="2382942" y="5419740"/>
                  </a:cubicBezTo>
                  <a:cubicBezTo>
                    <a:pt x="2389090" y="5812695"/>
                    <a:pt x="2409414" y="5761775"/>
                    <a:pt x="2354838" y="5762288"/>
                  </a:cubicBezTo>
                  <a:cubicBezTo>
                    <a:pt x="2279159" y="5762895"/>
                    <a:pt x="2289634" y="5762743"/>
                    <a:pt x="2089430" y="5762914"/>
                  </a:cubicBezTo>
                  <a:cubicBezTo>
                    <a:pt x="2080701" y="5360284"/>
                    <a:pt x="2065956" y="5416079"/>
                    <a:pt x="2127384" y="5415415"/>
                  </a:cubicBezTo>
                  <a:close/>
                  <a:moveTo>
                    <a:pt x="2391633" y="5779628"/>
                  </a:moveTo>
                  <a:cubicBezTo>
                    <a:pt x="2396605" y="6043975"/>
                    <a:pt x="2395296" y="6020412"/>
                    <a:pt x="2396529" y="6125021"/>
                  </a:cubicBezTo>
                  <a:cubicBezTo>
                    <a:pt x="2074401" y="6123029"/>
                    <a:pt x="2334229" y="6125192"/>
                    <a:pt x="2094800" y="6123181"/>
                  </a:cubicBezTo>
                  <a:cubicBezTo>
                    <a:pt x="2093928" y="6030544"/>
                    <a:pt x="2095028" y="6004249"/>
                    <a:pt x="2089829" y="5780538"/>
                  </a:cubicBezTo>
                  <a:cubicBezTo>
                    <a:pt x="2379564" y="5780292"/>
                    <a:pt x="2263920" y="5780463"/>
                    <a:pt x="2391633" y="5779628"/>
                  </a:cubicBezTo>
                  <a:close/>
                  <a:moveTo>
                    <a:pt x="2393910" y="5053687"/>
                  </a:moveTo>
                  <a:cubicBezTo>
                    <a:pt x="2572424" y="5054750"/>
                    <a:pt x="2563258" y="5052074"/>
                    <a:pt x="2695070" y="5052037"/>
                  </a:cubicBezTo>
                  <a:cubicBezTo>
                    <a:pt x="2694386" y="5320254"/>
                    <a:pt x="2708980" y="5397885"/>
                    <a:pt x="2696360" y="5397885"/>
                  </a:cubicBezTo>
                  <a:cubicBezTo>
                    <a:pt x="2584910" y="5397885"/>
                    <a:pt x="2517657" y="5401319"/>
                    <a:pt x="2398199" y="5399479"/>
                  </a:cubicBezTo>
                  <a:cubicBezTo>
                    <a:pt x="2396662" y="5291722"/>
                    <a:pt x="2398028" y="5204206"/>
                    <a:pt x="2393910" y="5053687"/>
                  </a:cubicBezTo>
                  <a:close/>
                  <a:moveTo>
                    <a:pt x="2468716" y="5417559"/>
                  </a:moveTo>
                  <a:cubicBezTo>
                    <a:pt x="2720157" y="5417559"/>
                    <a:pt x="2701768" y="5410767"/>
                    <a:pt x="2701901" y="5419703"/>
                  </a:cubicBezTo>
                  <a:cubicBezTo>
                    <a:pt x="2707860" y="5801217"/>
                    <a:pt x="2710612" y="5760182"/>
                    <a:pt x="2696322" y="5760182"/>
                  </a:cubicBezTo>
                  <a:cubicBezTo>
                    <a:pt x="2348082" y="5760182"/>
                    <a:pt x="2407175" y="5789094"/>
                    <a:pt x="2405448" y="5678396"/>
                  </a:cubicBezTo>
                  <a:cubicBezTo>
                    <a:pt x="2400552" y="5363851"/>
                    <a:pt x="2370512" y="5417559"/>
                    <a:pt x="2468716" y="5417559"/>
                  </a:cubicBezTo>
                  <a:close/>
                  <a:moveTo>
                    <a:pt x="2468716" y="5779419"/>
                  </a:moveTo>
                  <a:cubicBezTo>
                    <a:pt x="2747939" y="5779419"/>
                    <a:pt x="2706987" y="5764318"/>
                    <a:pt x="2708050" y="5809052"/>
                  </a:cubicBezTo>
                  <a:cubicBezTo>
                    <a:pt x="2717044" y="6165430"/>
                    <a:pt x="2713306" y="6122460"/>
                    <a:pt x="2696322" y="6122460"/>
                  </a:cubicBezTo>
                  <a:cubicBezTo>
                    <a:pt x="2364876" y="6122460"/>
                    <a:pt x="2412223" y="6150576"/>
                    <a:pt x="2411521" y="6066968"/>
                  </a:cubicBezTo>
                  <a:cubicBezTo>
                    <a:pt x="2408731" y="5727950"/>
                    <a:pt x="2388274" y="5779419"/>
                    <a:pt x="2468716" y="5779419"/>
                  </a:cubicBezTo>
                  <a:close/>
                  <a:moveTo>
                    <a:pt x="2468716" y="6142835"/>
                  </a:moveTo>
                  <a:cubicBezTo>
                    <a:pt x="2753309" y="6142835"/>
                    <a:pt x="2711276" y="6117736"/>
                    <a:pt x="2712509" y="6196752"/>
                  </a:cubicBezTo>
                  <a:cubicBezTo>
                    <a:pt x="2717690" y="6527575"/>
                    <a:pt x="2731486" y="6486578"/>
                    <a:pt x="2696341" y="6486578"/>
                  </a:cubicBezTo>
                  <a:cubicBezTo>
                    <a:pt x="2372391" y="6486578"/>
                    <a:pt x="2416360" y="6496386"/>
                    <a:pt x="2415696" y="6455484"/>
                  </a:cubicBezTo>
                  <a:cubicBezTo>
                    <a:pt x="2409851" y="6081899"/>
                    <a:pt x="2398901" y="6142835"/>
                    <a:pt x="2468716" y="6142835"/>
                  </a:cubicBezTo>
                  <a:close/>
                  <a:moveTo>
                    <a:pt x="2717443" y="5419399"/>
                  </a:moveTo>
                  <a:cubicBezTo>
                    <a:pt x="2717310" y="5410311"/>
                    <a:pt x="2711181" y="5418944"/>
                    <a:pt x="3017369" y="5417578"/>
                  </a:cubicBezTo>
                  <a:cubicBezTo>
                    <a:pt x="3019267" y="5544249"/>
                    <a:pt x="3018584" y="5639960"/>
                    <a:pt x="3021810" y="5762288"/>
                  </a:cubicBezTo>
                  <a:cubicBezTo>
                    <a:pt x="2852215" y="5764185"/>
                    <a:pt x="2820505" y="5760656"/>
                    <a:pt x="2722491" y="5760239"/>
                  </a:cubicBezTo>
                  <a:cubicBezTo>
                    <a:pt x="2720176" y="5652026"/>
                    <a:pt x="2719417" y="5545692"/>
                    <a:pt x="2717443" y="5419399"/>
                  </a:cubicBezTo>
                  <a:close/>
                  <a:moveTo>
                    <a:pt x="3037883" y="5055717"/>
                  </a:moveTo>
                  <a:cubicBezTo>
                    <a:pt x="3139901" y="5055584"/>
                    <a:pt x="3066386" y="5055584"/>
                    <a:pt x="3327978" y="5055622"/>
                  </a:cubicBezTo>
                  <a:cubicBezTo>
                    <a:pt x="3331319" y="5298096"/>
                    <a:pt x="3332419" y="5269847"/>
                    <a:pt x="3334620" y="5399441"/>
                  </a:cubicBezTo>
                  <a:cubicBezTo>
                    <a:pt x="3093864" y="5399592"/>
                    <a:pt x="3085248" y="5399555"/>
                    <a:pt x="3032645" y="5399858"/>
                  </a:cubicBezTo>
                  <a:cubicBezTo>
                    <a:pt x="3026421" y="5016105"/>
                    <a:pt x="3019627" y="5055755"/>
                    <a:pt x="3037883" y="5055717"/>
                  </a:cubicBezTo>
                  <a:close/>
                  <a:moveTo>
                    <a:pt x="3037902" y="5417483"/>
                  </a:moveTo>
                  <a:cubicBezTo>
                    <a:pt x="3103447" y="5417141"/>
                    <a:pt x="3102422" y="5417217"/>
                    <a:pt x="3334886" y="5417046"/>
                  </a:cubicBezTo>
                  <a:cubicBezTo>
                    <a:pt x="3334905" y="5418621"/>
                    <a:pt x="3339422" y="5715599"/>
                    <a:pt x="3339725" y="5759765"/>
                  </a:cubicBezTo>
                  <a:cubicBezTo>
                    <a:pt x="3338283" y="5759765"/>
                    <a:pt x="3038718" y="5762079"/>
                    <a:pt x="3037351" y="5762098"/>
                  </a:cubicBezTo>
                  <a:cubicBezTo>
                    <a:pt x="3037332" y="5760751"/>
                    <a:pt x="3029229" y="5417540"/>
                    <a:pt x="3037902" y="5417483"/>
                  </a:cubicBezTo>
                  <a:close/>
                  <a:moveTo>
                    <a:pt x="3037978" y="5779723"/>
                  </a:moveTo>
                  <a:cubicBezTo>
                    <a:pt x="3388135" y="5775473"/>
                    <a:pt x="3339839" y="5768036"/>
                    <a:pt x="3339934" y="5808104"/>
                  </a:cubicBezTo>
                  <a:cubicBezTo>
                    <a:pt x="3340712" y="6181177"/>
                    <a:pt x="3369860" y="6125343"/>
                    <a:pt x="3265603" y="6124092"/>
                  </a:cubicBezTo>
                  <a:cubicBezTo>
                    <a:pt x="3193491" y="6123124"/>
                    <a:pt x="3114909" y="6123029"/>
                    <a:pt x="3043652" y="6124262"/>
                  </a:cubicBezTo>
                  <a:cubicBezTo>
                    <a:pt x="3043158" y="6076549"/>
                    <a:pt x="3040710" y="5779684"/>
                    <a:pt x="3037978" y="5779723"/>
                  </a:cubicBezTo>
                  <a:close/>
                  <a:moveTo>
                    <a:pt x="3343786" y="6142361"/>
                  </a:moveTo>
                  <a:cubicBezTo>
                    <a:pt x="3345741" y="6282180"/>
                    <a:pt x="3346614" y="6297547"/>
                    <a:pt x="3349688" y="6485288"/>
                  </a:cubicBezTo>
                  <a:cubicBezTo>
                    <a:pt x="3136144" y="6485326"/>
                    <a:pt x="3109311" y="6484984"/>
                    <a:pt x="3048092" y="6486483"/>
                  </a:cubicBezTo>
                  <a:cubicBezTo>
                    <a:pt x="3047333" y="6445846"/>
                    <a:pt x="3043860" y="6143328"/>
                    <a:pt x="3043841" y="6141906"/>
                  </a:cubicBezTo>
                  <a:cubicBezTo>
                    <a:pt x="3175558" y="6139591"/>
                    <a:pt x="3261750" y="6142095"/>
                    <a:pt x="3343786" y="6142361"/>
                  </a:cubicBezTo>
                  <a:close/>
                  <a:moveTo>
                    <a:pt x="3343539" y="5055641"/>
                  </a:moveTo>
                  <a:cubicBezTo>
                    <a:pt x="3519016" y="5055660"/>
                    <a:pt x="3501710" y="5051828"/>
                    <a:pt x="3642649" y="5052738"/>
                  </a:cubicBezTo>
                  <a:cubicBezTo>
                    <a:pt x="3643636" y="5128567"/>
                    <a:pt x="3644927" y="5214565"/>
                    <a:pt x="3646824" y="5290337"/>
                  </a:cubicBezTo>
                  <a:cubicBezTo>
                    <a:pt x="3650259" y="5432755"/>
                    <a:pt x="3706544" y="5399422"/>
                    <a:pt x="3379348" y="5399422"/>
                  </a:cubicBezTo>
                  <a:cubicBezTo>
                    <a:pt x="3339991" y="5399441"/>
                    <a:pt x="3349024" y="5455729"/>
                    <a:pt x="3343539" y="5055641"/>
                  </a:cubicBezTo>
                  <a:close/>
                  <a:moveTo>
                    <a:pt x="3379348" y="5417027"/>
                  </a:moveTo>
                  <a:cubicBezTo>
                    <a:pt x="3381037" y="5417027"/>
                    <a:pt x="3649386" y="5417312"/>
                    <a:pt x="3649424" y="5419703"/>
                  </a:cubicBezTo>
                  <a:cubicBezTo>
                    <a:pt x="3655629" y="5815199"/>
                    <a:pt x="3671171" y="5761264"/>
                    <a:pt x="3607011" y="5761264"/>
                  </a:cubicBezTo>
                  <a:cubicBezTo>
                    <a:pt x="3498863" y="5761264"/>
                    <a:pt x="3491576" y="5759689"/>
                    <a:pt x="3379348" y="5759689"/>
                  </a:cubicBezTo>
                  <a:cubicBezTo>
                    <a:pt x="3348701" y="5759689"/>
                    <a:pt x="3355855" y="5776042"/>
                    <a:pt x="3354318" y="5678396"/>
                  </a:cubicBezTo>
                  <a:cubicBezTo>
                    <a:pt x="3349441" y="5366374"/>
                    <a:pt x="3338378" y="5417065"/>
                    <a:pt x="3379348" y="5417027"/>
                  </a:cubicBezTo>
                  <a:close/>
                  <a:moveTo>
                    <a:pt x="3379348" y="5777313"/>
                  </a:moveTo>
                  <a:cubicBezTo>
                    <a:pt x="3698782" y="5777313"/>
                    <a:pt x="3654472" y="5773083"/>
                    <a:pt x="3654756" y="5808217"/>
                  </a:cubicBezTo>
                  <a:cubicBezTo>
                    <a:pt x="3655458" y="5891521"/>
                    <a:pt x="3655781" y="5904839"/>
                    <a:pt x="3659349" y="6125173"/>
                  </a:cubicBezTo>
                  <a:cubicBezTo>
                    <a:pt x="3595891" y="6125951"/>
                    <a:pt x="3550005" y="6125097"/>
                    <a:pt x="3359100" y="6124793"/>
                  </a:cubicBezTo>
                  <a:cubicBezTo>
                    <a:pt x="3354015" y="5733565"/>
                    <a:pt x="3345285" y="5777313"/>
                    <a:pt x="3379348" y="5777313"/>
                  </a:cubicBezTo>
                  <a:close/>
                  <a:moveTo>
                    <a:pt x="3379348" y="6142418"/>
                  </a:moveTo>
                  <a:cubicBezTo>
                    <a:pt x="3470171" y="6142418"/>
                    <a:pt x="3589704" y="6143632"/>
                    <a:pt x="3659633" y="6142778"/>
                  </a:cubicBezTo>
                  <a:cubicBezTo>
                    <a:pt x="3666256" y="6550568"/>
                    <a:pt x="3681096" y="6487223"/>
                    <a:pt x="3606992" y="6487223"/>
                  </a:cubicBezTo>
                  <a:cubicBezTo>
                    <a:pt x="3324297" y="6487223"/>
                    <a:pt x="3365325" y="6492858"/>
                    <a:pt x="3364755" y="6455484"/>
                  </a:cubicBezTo>
                  <a:cubicBezTo>
                    <a:pt x="3359100" y="6094079"/>
                    <a:pt x="3350580" y="6142418"/>
                    <a:pt x="3379348" y="6142418"/>
                  </a:cubicBezTo>
                  <a:close/>
                  <a:moveTo>
                    <a:pt x="3664947" y="5419399"/>
                  </a:moveTo>
                  <a:cubicBezTo>
                    <a:pt x="3664890" y="5416269"/>
                    <a:pt x="3823041" y="5414978"/>
                    <a:pt x="3948192" y="5416345"/>
                  </a:cubicBezTo>
                  <a:cubicBezTo>
                    <a:pt x="3971192" y="5416591"/>
                    <a:pt x="3966163" y="5377130"/>
                    <a:pt x="3970888" y="5678757"/>
                  </a:cubicBezTo>
                  <a:cubicBezTo>
                    <a:pt x="3972558" y="5784902"/>
                    <a:pt x="4024858" y="5759821"/>
                    <a:pt x="3720700" y="5761036"/>
                  </a:cubicBezTo>
                  <a:cubicBezTo>
                    <a:pt x="3651568" y="5761301"/>
                    <a:pt x="3671190" y="5817817"/>
                    <a:pt x="3664947" y="5419399"/>
                  </a:cubicBezTo>
                  <a:close/>
                  <a:moveTo>
                    <a:pt x="3720776" y="5778679"/>
                  </a:moveTo>
                  <a:cubicBezTo>
                    <a:pt x="4011821" y="5777503"/>
                    <a:pt x="3972501" y="5770901"/>
                    <a:pt x="3973317" y="5808237"/>
                  </a:cubicBezTo>
                  <a:cubicBezTo>
                    <a:pt x="3981344" y="6174632"/>
                    <a:pt x="3983413" y="6124661"/>
                    <a:pt x="3948420" y="6123750"/>
                  </a:cubicBezTo>
                  <a:cubicBezTo>
                    <a:pt x="3873918" y="6121701"/>
                    <a:pt x="3798068" y="6121606"/>
                    <a:pt x="3720529" y="6123826"/>
                  </a:cubicBezTo>
                  <a:cubicBezTo>
                    <a:pt x="3659633" y="6125495"/>
                    <a:pt x="3675384" y="6156760"/>
                    <a:pt x="3671835" y="5937470"/>
                  </a:cubicBezTo>
                  <a:cubicBezTo>
                    <a:pt x="3668856" y="5746694"/>
                    <a:pt x="3658419" y="5778945"/>
                    <a:pt x="3720776" y="5778679"/>
                  </a:cubicBezTo>
                  <a:close/>
                  <a:moveTo>
                    <a:pt x="3720947" y="6141450"/>
                  </a:moveTo>
                  <a:cubicBezTo>
                    <a:pt x="3802433" y="6139212"/>
                    <a:pt x="3870673" y="6139344"/>
                    <a:pt x="3948059" y="6141374"/>
                  </a:cubicBezTo>
                  <a:cubicBezTo>
                    <a:pt x="3984248" y="6142361"/>
                    <a:pt x="3976278" y="6131054"/>
                    <a:pt x="3977302" y="6196733"/>
                  </a:cubicBezTo>
                  <a:cubicBezTo>
                    <a:pt x="3982578" y="6533172"/>
                    <a:pt x="3993129" y="6488076"/>
                    <a:pt x="3948287" y="6487906"/>
                  </a:cubicBezTo>
                  <a:cubicBezTo>
                    <a:pt x="3638038" y="6486654"/>
                    <a:pt x="3680906" y="6497942"/>
                    <a:pt x="3680242" y="6455465"/>
                  </a:cubicBezTo>
                  <a:cubicBezTo>
                    <a:pt x="3674397" y="6094724"/>
                    <a:pt x="3656901" y="6143291"/>
                    <a:pt x="3720947" y="6141450"/>
                  </a:cubicBezTo>
                  <a:close/>
                  <a:moveTo>
                    <a:pt x="3980889" y="5419399"/>
                  </a:moveTo>
                  <a:cubicBezTo>
                    <a:pt x="3980851" y="5416648"/>
                    <a:pt x="4281916" y="5414542"/>
                    <a:pt x="4283320" y="5414542"/>
                  </a:cubicBezTo>
                  <a:cubicBezTo>
                    <a:pt x="4285863" y="5570013"/>
                    <a:pt x="4281821" y="5565479"/>
                    <a:pt x="4286470" y="5760505"/>
                  </a:cubicBezTo>
                  <a:cubicBezTo>
                    <a:pt x="3927622" y="5760580"/>
                    <a:pt x="3988157" y="5789493"/>
                    <a:pt x="3986411" y="5678435"/>
                  </a:cubicBezTo>
                  <a:cubicBezTo>
                    <a:pt x="3984400" y="5548860"/>
                    <a:pt x="3982901" y="5548215"/>
                    <a:pt x="3980889" y="5419399"/>
                  </a:cubicBezTo>
                  <a:close/>
                  <a:moveTo>
                    <a:pt x="4062071" y="6142911"/>
                  </a:moveTo>
                  <a:cubicBezTo>
                    <a:pt x="4338523" y="6142911"/>
                    <a:pt x="4291537" y="6120031"/>
                    <a:pt x="4292732" y="6196790"/>
                  </a:cubicBezTo>
                  <a:cubicBezTo>
                    <a:pt x="4297761" y="6519873"/>
                    <a:pt x="4307724" y="6487261"/>
                    <a:pt x="4289753" y="6487261"/>
                  </a:cubicBezTo>
                  <a:cubicBezTo>
                    <a:pt x="3951874" y="6487261"/>
                    <a:pt x="3997380" y="6501547"/>
                    <a:pt x="3996640" y="6455484"/>
                  </a:cubicBezTo>
                  <a:cubicBezTo>
                    <a:pt x="3990833" y="6083455"/>
                    <a:pt x="3972938" y="6142911"/>
                    <a:pt x="4062071" y="6142911"/>
                  </a:cubicBezTo>
                  <a:close/>
                  <a:moveTo>
                    <a:pt x="4298862" y="5414542"/>
                  </a:moveTo>
                  <a:cubicBezTo>
                    <a:pt x="4300209" y="5414542"/>
                    <a:pt x="4599186" y="5415813"/>
                    <a:pt x="4599243" y="5419703"/>
                  </a:cubicBezTo>
                  <a:cubicBezTo>
                    <a:pt x="4602279" y="5621843"/>
                    <a:pt x="4603209" y="5687806"/>
                    <a:pt x="4604499" y="5762914"/>
                  </a:cubicBezTo>
                  <a:cubicBezTo>
                    <a:pt x="4389096" y="5764488"/>
                    <a:pt x="4439611" y="5760751"/>
                    <a:pt x="4302050" y="5760505"/>
                  </a:cubicBezTo>
                  <a:cubicBezTo>
                    <a:pt x="4297249" y="5561950"/>
                    <a:pt x="4301424" y="5573921"/>
                    <a:pt x="4298862" y="5414542"/>
                  </a:cubicBezTo>
                  <a:close/>
                  <a:moveTo>
                    <a:pt x="4604803" y="5780576"/>
                  </a:moveTo>
                  <a:cubicBezTo>
                    <a:pt x="4608902" y="6012919"/>
                    <a:pt x="4603759" y="5724516"/>
                    <a:pt x="4610686" y="6124262"/>
                  </a:cubicBezTo>
                  <a:cubicBezTo>
                    <a:pt x="4549923" y="6124490"/>
                    <a:pt x="4475193" y="6124509"/>
                    <a:pt x="4403651" y="6124034"/>
                  </a:cubicBezTo>
                  <a:cubicBezTo>
                    <a:pt x="4273509" y="6123181"/>
                    <a:pt x="4314005" y="6188120"/>
                    <a:pt x="4303321" y="5807326"/>
                  </a:cubicBezTo>
                  <a:cubicBezTo>
                    <a:pt x="4301974" y="5760580"/>
                    <a:pt x="4260434" y="5782910"/>
                    <a:pt x="4604803" y="5780576"/>
                  </a:cubicBezTo>
                  <a:close/>
                  <a:moveTo>
                    <a:pt x="4609718" y="5160439"/>
                  </a:moveTo>
                  <a:cubicBezTo>
                    <a:pt x="4607763" y="5035418"/>
                    <a:pt x="4600932" y="5054541"/>
                    <a:pt x="4631371" y="5054218"/>
                  </a:cubicBezTo>
                  <a:cubicBezTo>
                    <a:pt x="4698718" y="5053498"/>
                    <a:pt x="4703558" y="5053630"/>
                    <a:pt x="4909397" y="5053517"/>
                  </a:cubicBezTo>
                  <a:cubicBezTo>
                    <a:pt x="4913401" y="5457190"/>
                    <a:pt x="4936894" y="5399650"/>
                    <a:pt x="4859128" y="5398606"/>
                  </a:cubicBezTo>
                  <a:cubicBezTo>
                    <a:pt x="4798232" y="5397790"/>
                    <a:pt x="4728038" y="5397468"/>
                    <a:pt x="4631237" y="5398378"/>
                  </a:cubicBezTo>
                  <a:cubicBezTo>
                    <a:pt x="4608750" y="5398606"/>
                    <a:pt x="4613950" y="5430952"/>
                    <a:pt x="4609718" y="5160439"/>
                  </a:cubicBezTo>
                  <a:close/>
                  <a:moveTo>
                    <a:pt x="4631352" y="5416041"/>
                  </a:moveTo>
                  <a:cubicBezTo>
                    <a:pt x="4940177" y="5413119"/>
                    <a:pt x="4915450" y="5418128"/>
                    <a:pt x="4915470" y="5419721"/>
                  </a:cubicBezTo>
                  <a:cubicBezTo>
                    <a:pt x="4921732" y="5820075"/>
                    <a:pt x="4943194" y="5762990"/>
                    <a:pt x="4859033" y="5762534"/>
                  </a:cubicBezTo>
                  <a:cubicBezTo>
                    <a:pt x="4795348" y="5762193"/>
                    <a:pt x="4709858" y="5762098"/>
                    <a:pt x="4631218" y="5762724"/>
                  </a:cubicBezTo>
                  <a:cubicBezTo>
                    <a:pt x="4616360" y="5762838"/>
                    <a:pt x="4620174" y="5775625"/>
                    <a:pt x="4618656" y="5678453"/>
                  </a:cubicBezTo>
                  <a:cubicBezTo>
                    <a:pt x="4614196" y="5380527"/>
                    <a:pt x="4608219" y="5416250"/>
                    <a:pt x="4631352" y="5416041"/>
                  </a:cubicBezTo>
                  <a:close/>
                  <a:moveTo>
                    <a:pt x="5200518" y="4672040"/>
                  </a:moveTo>
                  <a:cubicBezTo>
                    <a:pt x="4876529" y="4672040"/>
                    <a:pt x="4918601" y="4690935"/>
                    <a:pt x="4917842" y="4642520"/>
                  </a:cubicBezTo>
                  <a:cubicBezTo>
                    <a:pt x="4911997" y="4269372"/>
                    <a:pt x="4897897" y="4329720"/>
                    <a:pt x="4972855" y="4329720"/>
                  </a:cubicBezTo>
                  <a:cubicBezTo>
                    <a:pt x="5254791" y="4329720"/>
                    <a:pt x="5214883" y="4309477"/>
                    <a:pt x="5216041" y="4383902"/>
                  </a:cubicBezTo>
                  <a:cubicBezTo>
                    <a:pt x="5221240" y="4716698"/>
                    <a:pt x="5222208" y="4672040"/>
                    <a:pt x="5200518" y="4672040"/>
                  </a:cubicBezTo>
                  <a:close/>
                  <a:moveTo>
                    <a:pt x="5200518" y="4311412"/>
                  </a:moveTo>
                  <a:cubicBezTo>
                    <a:pt x="4862297" y="4311412"/>
                    <a:pt x="4913610" y="4330516"/>
                    <a:pt x="4912111" y="4254137"/>
                  </a:cubicBezTo>
                  <a:cubicBezTo>
                    <a:pt x="4905279" y="3910300"/>
                    <a:pt x="4892394" y="3965032"/>
                    <a:pt x="4972855" y="3965032"/>
                  </a:cubicBezTo>
                  <a:cubicBezTo>
                    <a:pt x="5245132" y="3965032"/>
                    <a:pt x="5209266" y="3951373"/>
                    <a:pt x="5209456" y="3995443"/>
                  </a:cubicBezTo>
                  <a:cubicBezTo>
                    <a:pt x="5210955" y="4349108"/>
                    <a:pt x="5224542" y="4311412"/>
                    <a:pt x="5200518" y="4311412"/>
                  </a:cubicBezTo>
                  <a:close/>
                  <a:moveTo>
                    <a:pt x="5200518" y="3947028"/>
                  </a:moveTo>
                  <a:cubicBezTo>
                    <a:pt x="4846983" y="3947028"/>
                    <a:pt x="4907860" y="3972355"/>
                    <a:pt x="4906190" y="3865812"/>
                  </a:cubicBezTo>
                  <a:cubicBezTo>
                    <a:pt x="4900421" y="3505773"/>
                    <a:pt x="4902376" y="3629750"/>
                    <a:pt x="4901977" y="3602982"/>
                  </a:cubicBezTo>
                  <a:cubicBezTo>
                    <a:pt x="4948034" y="3602811"/>
                    <a:pt x="4983937" y="3602868"/>
                    <a:pt x="5200518" y="3602906"/>
                  </a:cubicBezTo>
                  <a:cubicBezTo>
                    <a:pt x="5201846" y="3602906"/>
                    <a:pt x="5216363" y="3947028"/>
                    <a:pt x="5200518" y="3947028"/>
                  </a:cubicBezTo>
                  <a:close/>
                  <a:moveTo>
                    <a:pt x="5200518" y="3585301"/>
                  </a:moveTo>
                  <a:cubicBezTo>
                    <a:pt x="4989536" y="3585263"/>
                    <a:pt x="4948318" y="3585206"/>
                    <a:pt x="4901693" y="3585377"/>
                  </a:cubicBezTo>
                  <a:cubicBezTo>
                    <a:pt x="4899738" y="3471700"/>
                    <a:pt x="4895962" y="3402872"/>
                    <a:pt x="4895089" y="3241785"/>
                  </a:cubicBezTo>
                  <a:cubicBezTo>
                    <a:pt x="4897081" y="3241785"/>
                    <a:pt x="5194161" y="3241292"/>
                    <a:pt x="5196514" y="3241292"/>
                  </a:cubicBezTo>
                  <a:cubicBezTo>
                    <a:pt x="5198298" y="3326493"/>
                    <a:pt x="5202131" y="3585301"/>
                    <a:pt x="5200518" y="3585301"/>
                  </a:cubicBezTo>
                  <a:close/>
                  <a:moveTo>
                    <a:pt x="4894994" y="3224142"/>
                  </a:moveTo>
                  <a:cubicBezTo>
                    <a:pt x="4894994" y="3222435"/>
                    <a:pt x="4891882" y="2881158"/>
                    <a:pt x="4891863" y="2879716"/>
                  </a:cubicBezTo>
                  <a:cubicBezTo>
                    <a:pt x="5079105" y="2881139"/>
                    <a:pt x="5066827" y="2877535"/>
                    <a:pt x="5189606" y="2877307"/>
                  </a:cubicBezTo>
                  <a:cubicBezTo>
                    <a:pt x="5189625" y="2878654"/>
                    <a:pt x="5196020" y="3216971"/>
                    <a:pt x="5196058" y="3218963"/>
                  </a:cubicBezTo>
                  <a:cubicBezTo>
                    <a:pt x="5196191" y="3226058"/>
                    <a:pt x="5227711" y="3223725"/>
                    <a:pt x="4894994" y="3224142"/>
                  </a:cubicBezTo>
                  <a:close/>
                  <a:moveTo>
                    <a:pt x="4891635" y="2862092"/>
                  </a:moveTo>
                  <a:cubicBezTo>
                    <a:pt x="4889547" y="2712597"/>
                    <a:pt x="4887138" y="2713584"/>
                    <a:pt x="4884101" y="2515978"/>
                  </a:cubicBezTo>
                  <a:cubicBezTo>
                    <a:pt x="4935661" y="2515010"/>
                    <a:pt x="5004983" y="2514839"/>
                    <a:pt x="5086544" y="2516262"/>
                  </a:cubicBezTo>
                  <a:cubicBezTo>
                    <a:pt x="5214997" y="2518501"/>
                    <a:pt x="5182737" y="2451760"/>
                    <a:pt x="5188847" y="2830637"/>
                  </a:cubicBezTo>
                  <a:cubicBezTo>
                    <a:pt x="5189321" y="2862433"/>
                    <a:pt x="5239420" y="2864805"/>
                    <a:pt x="4891635" y="2862092"/>
                  </a:cubicBezTo>
                  <a:close/>
                  <a:moveTo>
                    <a:pt x="4883817" y="2498334"/>
                  </a:moveTo>
                  <a:cubicBezTo>
                    <a:pt x="4880325" y="2271645"/>
                    <a:pt x="4879907" y="2262008"/>
                    <a:pt x="4880078" y="2183352"/>
                  </a:cubicBezTo>
                  <a:cubicBezTo>
                    <a:pt x="4880154" y="2145713"/>
                    <a:pt x="4830245" y="2153643"/>
                    <a:pt x="5179568" y="2153112"/>
                  </a:cubicBezTo>
                  <a:cubicBezTo>
                    <a:pt x="5181352" y="2361114"/>
                    <a:pt x="5183154" y="2405166"/>
                    <a:pt x="5184995" y="2499605"/>
                  </a:cubicBezTo>
                  <a:cubicBezTo>
                    <a:pt x="5083641" y="2499435"/>
                    <a:pt x="5009214" y="2495963"/>
                    <a:pt x="4883817" y="2498334"/>
                  </a:cubicBezTo>
                  <a:close/>
                  <a:moveTo>
                    <a:pt x="4880078" y="2136189"/>
                  </a:moveTo>
                  <a:cubicBezTo>
                    <a:pt x="4879414" y="1964839"/>
                    <a:pt x="4874480" y="1934352"/>
                    <a:pt x="4872260" y="1791327"/>
                  </a:cubicBezTo>
                  <a:cubicBezTo>
                    <a:pt x="5209418" y="1791137"/>
                    <a:pt x="5175716" y="1789373"/>
                    <a:pt x="5175829" y="1795311"/>
                  </a:cubicBezTo>
                  <a:cubicBezTo>
                    <a:pt x="5176133" y="1815667"/>
                    <a:pt x="5175241" y="1724813"/>
                    <a:pt x="5179416" y="2135506"/>
                  </a:cubicBezTo>
                  <a:cubicBezTo>
                    <a:pt x="5081743" y="2135639"/>
                    <a:pt x="5003939" y="2137536"/>
                    <a:pt x="4880078" y="2136189"/>
                  </a:cubicBezTo>
                  <a:close/>
                  <a:moveTo>
                    <a:pt x="4872013" y="1773627"/>
                  </a:moveTo>
                  <a:cubicBezTo>
                    <a:pt x="4870798" y="1680477"/>
                    <a:pt x="4873531" y="1568963"/>
                    <a:pt x="4868237" y="1428708"/>
                  </a:cubicBezTo>
                  <a:cubicBezTo>
                    <a:pt x="5009006" y="1432673"/>
                    <a:pt x="5089447" y="1427531"/>
                    <a:pt x="5168390" y="1427019"/>
                  </a:cubicBezTo>
                  <a:cubicBezTo>
                    <a:pt x="5172015" y="1654524"/>
                    <a:pt x="5174197" y="1699505"/>
                    <a:pt x="5175487" y="1773532"/>
                  </a:cubicBezTo>
                  <a:lnTo>
                    <a:pt x="4872013" y="1773627"/>
                  </a:lnTo>
                  <a:close/>
                  <a:moveTo>
                    <a:pt x="4859071" y="2135943"/>
                  </a:moveTo>
                  <a:cubicBezTo>
                    <a:pt x="4503354" y="2131636"/>
                    <a:pt x="4562049" y="2168194"/>
                    <a:pt x="4560265" y="2053777"/>
                  </a:cubicBezTo>
                  <a:cubicBezTo>
                    <a:pt x="4558272" y="1927314"/>
                    <a:pt x="4559506" y="1923482"/>
                    <a:pt x="4557494" y="1795045"/>
                  </a:cubicBezTo>
                  <a:cubicBezTo>
                    <a:pt x="4557362" y="1786186"/>
                    <a:pt x="4527720" y="1791213"/>
                    <a:pt x="4856718" y="1791327"/>
                  </a:cubicBezTo>
                  <a:cubicBezTo>
                    <a:pt x="4858597" y="1922173"/>
                    <a:pt x="4870495" y="2136094"/>
                    <a:pt x="4859071" y="2135943"/>
                  </a:cubicBezTo>
                  <a:close/>
                  <a:moveTo>
                    <a:pt x="4552522" y="2515352"/>
                  </a:moveTo>
                  <a:cubicBezTo>
                    <a:pt x="4553452" y="2594121"/>
                    <a:pt x="4554705" y="2651130"/>
                    <a:pt x="4558158" y="2859322"/>
                  </a:cubicBezTo>
                  <a:cubicBezTo>
                    <a:pt x="4514550" y="2859076"/>
                    <a:pt x="4259258" y="2859721"/>
                    <a:pt x="4257853" y="2859721"/>
                  </a:cubicBezTo>
                  <a:cubicBezTo>
                    <a:pt x="4255007" y="2669115"/>
                    <a:pt x="4256904" y="2698843"/>
                    <a:pt x="4253697" y="2517173"/>
                  </a:cubicBezTo>
                  <a:cubicBezTo>
                    <a:pt x="4415454" y="2517382"/>
                    <a:pt x="4424297" y="2514650"/>
                    <a:pt x="4552522" y="2515352"/>
                  </a:cubicBezTo>
                  <a:close/>
                  <a:moveTo>
                    <a:pt x="4517453" y="2497651"/>
                  </a:moveTo>
                  <a:cubicBezTo>
                    <a:pt x="4206161" y="2497651"/>
                    <a:pt x="4253849" y="2518842"/>
                    <a:pt x="4252236" y="2441970"/>
                  </a:cubicBezTo>
                  <a:cubicBezTo>
                    <a:pt x="4245234" y="2106518"/>
                    <a:pt x="4235005" y="2154933"/>
                    <a:pt x="4289753" y="2154933"/>
                  </a:cubicBezTo>
                  <a:cubicBezTo>
                    <a:pt x="4586775" y="2154933"/>
                    <a:pt x="4546488" y="2144290"/>
                    <a:pt x="4547627" y="2183618"/>
                  </a:cubicBezTo>
                  <a:cubicBezTo>
                    <a:pt x="4558329" y="2548514"/>
                    <a:pt x="4556621" y="2497651"/>
                    <a:pt x="4517453" y="2497651"/>
                  </a:cubicBezTo>
                  <a:close/>
                  <a:moveTo>
                    <a:pt x="4517453" y="2137100"/>
                  </a:moveTo>
                  <a:cubicBezTo>
                    <a:pt x="4192213" y="2137100"/>
                    <a:pt x="4248118" y="2161023"/>
                    <a:pt x="4246429" y="2053739"/>
                  </a:cubicBezTo>
                  <a:cubicBezTo>
                    <a:pt x="4241514" y="1739497"/>
                    <a:pt x="4219710" y="1792067"/>
                    <a:pt x="4289753" y="1792067"/>
                  </a:cubicBezTo>
                  <a:cubicBezTo>
                    <a:pt x="4563510" y="1792067"/>
                    <a:pt x="4541782" y="1784402"/>
                    <a:pt x="4541952" y="1795368"/>
                  </a:cubicBezTo>
                  <a:cubicBezTo>
                    <a:pt x="4548177" y="2191681"/>
                    <a:pt x="4555540" y="2137100"/>
                    <a:pt x="4517453" y="2137100"/>
                  </a:cubicBezTo>
                  <a:close/>
                  <a:moveTo>
                    <a:pt x="4517453" y="1772223"/>
                  </a:moveTo>
                  <a:cubicBezTo>
                    <a:pt x="4402892" y="1772223"/>
                    <a:pt x="4402816" y="1774443"/>
                    <a:pt x="4289772" y="1774443"/>
                  </a:cubicBezTo>
                  <a:cubicBezTo>
                    <a:pt x="4220602" y="1774443"/>
                    <a:pt x="4241192" y="1827202"/>
                    <a:pt x="4234740" y="1427190"/>
                  </a:cubicBezTo>
                  <a:cubicBezTo>
                    <a:pt x="4345241" y="1425596"/>
                    <a:pt x="4417599" y="1429410"/>
                    <a:pt x="4536924" y="1429068"/>
                  </a:cubicBezTo>
                  <a:cubicBezTo>
                    <a:pt x="4545729" y="1828094"/>
                    <a:pt x="4547816" y="1772223"/>
                    <a:pt x="4517453" y="1772223"/>
                  </a:cubicBezTo>
                  <a:close/>
                  <a:moveTo>
                    <a:pt x="4236675" y="2442388"/>
                  </a:moveTo>
                  <a:cubicBezTo>
                    <a:pt x="4238174" y="2514574"/>
                    <a:pt x="4293226" y="2500876"/>
                    <a:pt x="3948306" y="2498562"/>
                  </a:cubicBezTo>
                  <a:cubicBezTo>
                    <a:pt x="3931493" y="2498448"/>
                    <a:pt x="3937755" y="2537453"/>
                    <a:pt x="3930753" y="2183124"/>
                  </a:cubicBezTo>
                  <a:cubicBezTo>
                    <a:pt x="3929975" y="2144328"/>
                    <a:pt x="3887334" y="2154060"/>
                    <a:pt x="4175931" y="2154819"/>
                  </a:cubicBezTo>
                  <a:cubicBezTo>
                    <a:pt x="4249181" y="2155028"/>
                    <a:pt x="4229578" y="2102648"/>
                    <a:pt x="4236675" y="2442388"/>
                  </a:cubicBezTo>
                  <a:close/>
                  <a:moveTo>
                    <a:pt x="4175912" y="2137176"/>
                  </a:moveTo>
                  <a:cubicBezTo>
                    <a:pt x="3878757" y="2136379"/>
                    <a:pt x="3930070" y="2158898"/>
                    <a:pt x="3928438" y="2053777"/>
                  </a:cubicBezTo>
                  <a:cubicBezTo>
                    <a:pt x="3923712" y="1752777"/>
                    <a:pt x="3912440" y="1792826"/>
                    <a:pt x="3948325" y="1792446"/>
                  </a:cubicBezTo>
                  <a:cubicBezTo>
                    <a:pt x="4250281" y="1789183"/>
                    <a:pt x="4225080" y="1792655"/>
                    <a:pt x="4225118" y="1795349"/>
                  </a:cubicBezTo>
                  <a:cubicBezTo>
                    <a:pt x="4231324" y="2193236"/>
                    <a:pt x="4254248" y="2137384"/>
                    <a:pt x="4175912" y="2137176"/>
                  </a:cubicBezTo>
                  <a:close/>
                  <a:moveTo>
                    <a:pt x="4175912" y="1774329"/>
                  </a:moveTo>
                  <a:cubicBezTo>
                    <a:pt x="4104028" y="1774139"/>
                    <a:pt x="4020057" y="1774044"/>
                    <a:pt x="3948192" y="1774822"/>
                  </a:cubicBezTo>
                  <a:cubicBezTo>
                    <a:pt x="3914338" y="1775182"/>
                    <a:pt x="3922612" y="1828852"/>
                    <a:pt x="3917848" y="1429334"/>
                  </a:cubicBezTo>
                  <a:cubicBezTo>
                    <a:pt x="4162002" y="1431629"/>
                    <a:pt x="4122189" y="1429391"/>
                    <a:pt x="4219179" y="1427456"/>
                  </a:cubicBezTo>
                  <a:cubicBezTo>
                    <a:pt x="4225631" y="1826917"/>
                    <a:pt x="4244323" y="1774405"/>
                    <a:pt x="4175912" y="1774329"/>
                  </a:cubicBezTo>
                  <a:close/>
                  <a:moveTo>
                    <a:pt x="3919917" y="2442388"/>
                  </a:moveTo>
                  <a:cubicBezTo>
                    <a:pt x="3921530" y="2516224"/>
                    <a:pt x="3975367" y="2498334"/>
                    <a:pt x="3620238" y="2498448"/>
                  </a:cubicBezTo>
                  <a:cubicBezTo>
                    <a:pt x="3616632" y="2266049"/>
                    <a:pt x="3616803" y="2260110"/>
                    <a:pt x="3614070" y="2182973"/>
                  </a:cubicBezTo>
                  <a:cubicBezTo>
                    <a:pt x="3612571" y="2140761"/>
                    <a:pt x="3579419" y="2152903"/>
                    <a:pt x="3834465" y="2153074"/>
                  </a:cubicBezTo>
                  <a:cubicBezTo>
                    <a:pt x="3936768" y="2153074"/>
                    <a:pt x="3912307" y="2095078"/>
                    <a:pt x="3919917" y="2442388"/>
                  </a:cubicBezTo>
                  <a:close/>
                  <a:moveTo>
                    <a:pt x="3612514" y="2135298"/>
                  </a:moveTo>
                  <a:cubicBezTo>
                    <a:pt x="3607637" y="1965522"/>
                    <a:pt x="3612059" y="1935206"/>
                    <a:pt x="3609858" y="1795008"/>
                  </a:cubicBezTo>
                  <a:cubicBezTo>
                    <a:pt x="3609782" y="1789525"/>
                    <a:pt x="3608852" y="1795008"/>
                    <a:pt x="3908132" y="1792826"/>
                  </a:cubicBezTo>
                  <a:cubicBezTo>
                    <a:pt x="3908170" y="1794742"/>
                    <a:pt x="3908208" y="1807320"/>
                    <a:pt x="3914281" y="2135829"/>
                  </a:cubicBezTo>
                  <a:cubicBezTo>
                    <a:pt x="3870806" y="2135354"/>
                    <a:pt x="3853195" y="2135468"/>
                    <a:pt x="3612514" y="2135298"/>
                  </a:cubicBezTo>
                  <a:close/>
                  <a:moveTo>
                    <a:pt x="3606992" y="3225129"/>
                  </a:moveTo>
                  <a:cubicBezTo>
                    <a:pt x="3279949" y="3225129"/>
                    <a:pt x="3314524" y="3226551"/>
                    <a:pt x="3314600" y="3218811"/>
                  </a:cubicBezTo>
                  <a:cubicBezTo>
                    <a:pt x="3315283" y="3138885"/>
                    <a:pt x="3314657" y="3125111"/>
                    <a:pt x="3310805" y="2880228"/>
                  </a:cubicBezTo>
                  <a:cubicBezTo>
                    <a:pt x="3489811" y="2880266"/>
                    <a:pt x="3515221" y="2879508"/>
                    <a:pt x="3609573" y="2879508"/>
                  </a:cubicBezTo>
                  <a:cubicBezTo>
                    <a:pt x="3616424" y="3266600"/>
                    <a:pt x="3621206" y="3225129"/>
                    <a:pt x="3606992" y="3225129"/>
                  </a:cubicBezTo>
                  <a:close/>
                  <a:moveTo>
                    <a:pt x="3606992" y="2861902"/>
                  </a:moveTo>
                  <a:cubicBezTo>
                    <a:pt x="3258828" y="2861902"/>
                    <a:pt x="3310729" y="2876301"/>
                    <a:pt x="3310008" y="2830239"/>
                  </a:cubicBezTo>
                  <a:cubicBezTo>
                    <a:pt x="3304163" y="2457356"/>
                    <a:pt x="3280689" y="2515674"/>
                    <a:pt x="3379348" y="2515674"/>
                  </a:cubicBezTo>
                  <a:cubicBezTo>
                    <a:pt x="3485940" y="2515674"/>
                    <a:pt x="3495865" y="2516054"/>
                    <a:pt x="3604981" y="2516054"/>
                  </a:cubicBezTo>
                  <a:cubicBezTo>
                    <a:pt x="3610806" y="2890909"/>
                    <a:pt x="3609307" y="2861902"/>
                    <a:pt x="3606992" y="2861902"/>
                  </a:cubicBezTo>
                  <a:close/>
                  <a:moveTo>
                    <a:pt x="3303688" y="2497784"/>
                  </a:moveTo>
                  <a:cubicBezTo>
                    <a:pt x="3300444" y="2285134"/>
                    <a:pt x="3300349" y="2262937"/>
                    <a:pt x="3297920" y="2183049"/>
                  </a:cubicBezTo>
                  <a:cubicBezTo>
                    <a:pt x="3296610" y="2139585"/>
                    <a:pt x="3250117" y="2152808"/>
                    <a:pt x="3597485" y="2152922"/>
                  </a:cubicBezTo>
                  <a:cubicBezTo>
                    <a:pt x="3601565" y="2281795"/>
                    <a:pt x="3600047" y="2197543"/>
                    <a:pt x="3604715" y="2498467"/>
                  </a:cubicBezTo>
                  <a:cubicBezTo>
                    <a:pt x="3581146" y="2498448"/>
                    <a:pt x="3327827" y="2497993"/>
                    <a:pt x="3303688" y="2497784"/>
                  </a:cubicBezTo>
                  <a:close/>
                  <a:moveTo>
                    <a:pt x="3293251" y="1773399"/>
                  </a:moveTo>
                  <a:cubicBezTo>
                    <a:pt x="3289323" y="1524684"/>
                    <a:pt x="3288925" y="1491522"/>
                    <a:pt x="3287445" y="1428670"/>
                  </a:cubicBezTo>
                  <a:cubicBezTo>
                    <a:pt x="3401893" y="1430776"/>
                    <a:pt x="3500268" y="1428025"/>
                    <a:pt x="3587731" y="1427854"/>
                  </a:cubicBezTo>
                  <a:cubicBezTo>
                    <a:pt x="3589097" y="1485622"/>
                    <a:pt x="3593974" y="1773475"/>
                    <a:pt x="3594012" y="1775201"/>
                  </a:cubicBezTo>
                  <a:cubicBezTo>
                    <a:pt x="3468026" y="1774993"/>
                    <a:pt x="3466888" y="1771862"/>
                    <a:pt x="3293251" y="1773399"/>
                  </a:cubicBezTo>
                  <a:close/>
                  <a:moveTo>
                    <a:pt x="3288147" y="2497632"/>
                  </a:moveTo>
                  <a:cubicBezTo>
                    <a:pt x="3098133" y="2495602"/>
                    <a:pt x="3067885" y="2497348"/>
                    <a:pt x="2986001" y="2497879"/>
                  </a:cubicBezTo>
                  <a:cubicBezTo>
                    <a:pt x="2979795" y="2091322"/>
                    <a:pt x="2967214" y="2153643"/>
                    <a:pt x="3037959" y="2152789"/>
                  </a:cubicBezTo>
                  <a:cubicBezTo>
                    <a:pt x="3320483" y="2149393"/>
                    <a:pt x="3281182" y="2144423"/>
                    <a:pt x="3282359" y="2183618"/>
                  </a:cubicBezTo>
                  <a:cubicBezTo>
                    <a:pt x="3285016" y="2271721"/>
                    <a:pt x="3285053" y="2295075"/>
                    <a:pt x="3288147" y="2497632"/>
                  </a:cubicBezTo>
                  <a:close/>
                  <a:moveTo>
                    <a:pt x="3265432" y="1773684"/>
                  </a:moveTo>
                  <a:cubicBezTo>
                    <a:pt x="3184610" y="1774556"/>
                    <a:pt x="3121038" y="1774575"/>
                    <a:pt x="3037940" y="1773684"/>
                  </a:cubicBezTo>
                  <a:cubicBezTo>
                    <a:pt x="2956397" y="1772697"/>
                    <a:pt x="2973381" y="1838281"/>
                    <a:pt x="2968675" y="1427513"/>
                  </a:cubicBezTo>
                  <a:cubicBezTo>
                    <a:pt x="3120773" y="1427304"/>
                    <a:pt x="3166279" y="1426147"/>
                    <a:pt x="3271865" y="1428366"/>
                  </a:cubicBezTo>
                  <a:cubicBezTo>
                    <a:pt x="3280879" y="1811873"/>
                    <a:pt x="3281087" y="1773513"/>
                    <a:pt x="3265432" y="1773684"/>
                  </a:cubicBezTo>
                  <a:close/>
                  <a:moveTo>
                    <a:pt x="2970459" y="2497974"/>
                  </a:moveTo>
                  <a:cubicBezTo>
                    <a:pt x="2616601" y="2499605"/>
                    <a:pt x="2670191" y="2513568"/>
                    <a:pt x="2669299" y="2442084"/>
                  </a:cubicBezTo>
                  <a:cubicBezTo>
                    <a:pt x="2665087" y="2104621"/>
                    <a:pt x="2651006" y="2151765"/>
                    <a:pt x="2696341" y="2151765"/>
                  </a:cubicBezTo>
                  <a:cubicBezTo>
                    <a:pt x="3009456" y="2151765"/>
                    <a:pt x="2966550" y="2147098"/>
                    <a:pt x="2966550" y="2182935"/>
                  </a:cubicBezTo>
                  <a:cubicBezTo>
                    <a:pt x="2966625" y="2262387"/>
                    <a:pt x="2966758" y="2256164"/>
                    <a:pt x="2970459" y="2497974"/>
                  </a:cubicBezTo>
                  <a:close/>
                  <a:moveTo>
                    <a:pt x="2924023" y="2135829"/>
                  </a:moveTo>
                  <a:cubicBezTo>
                    <a:pt x="2810334" y="2135829"/>
                    <a:pt x="2810277" y="2134140"/>
                    <a:pt x="2696341" y="2134140"/>
                  </a:cubicBezTo>
                  <a:cubicBezTo>
                    <a:pt x="2655314" y="2134140"/>
                    <a:pt x="2663511" y="2150512"/>
                    <a:pt x="2661994" y="2053815"/>
                  </a:cubicBezTo>
                  <a:cubicBezTo>
                    <a:pt x="2657041" y="1738055"/>
                    <a:pt x="2646148" y="1789449"/>
                    <a:pt x="2696341" y="1789449"/>
                  </a:cubicBezTo>
                  <a:cubicBezTo>
                    <a:pt x="2989758" y="1789449"/>
                    <a:pt x="2959092" y="1789601"/>
                    <a:pt x="2959187" y="1795387"/>
                  </a:cubicBezTo>
                  <a:cubicBezTo>
                    <a:pt x="2965316" y="2186881"/>
                    <a:pt x="2986190" y="2135829"/>
                    <a:pt x="2924023" y="2135829"/>
                  </a:cubicBezTo>
                  <a:close/>
                  <a:moveTo>
                    <a:pt x="2696341" y="1771843"/>
                  </a:moveTo>
                  <a:cubicBezTo>
                    <a:pt x="2641631" y="1771843"/>
                    <a:pt x="2662999" y="1824887"/>
                    <a:pt x="2653112" y="1427664"/>
                  </a:cubicBezTo>
                  <a:cubicBezTo>
                    <a:pt x="2683817" y="1427531"/>
                    <a:pt x="2703078" y="1427569"/>
                    <a:pt x="2924042" y="1427531"/>
                  </a:cubicBezTo>
                  <a:cubicBezTo>
                    <a:pt x="2962773" y="1427531"/>
                    <a:pt x="2952374" y="1372704"/>
                    <a:pt x="2958845" y="1773076"/>
                  </a:cubicBezTo>
                  <a:cubicBezTo>
                    <a:pt x="2769781" y="1772526"/>
                    <a:pt x="2793331" y="1771843"/>
                    <a:pt x="2696341" y="1771843"/>
                  </a:cubicBezTo>
                  <a:close/>
                  <a:moveTo>
                    <a:pt x="2653758" y="2442312"/>
                  </a:moveTo>
                  <a:cubicBezTo>
                    <a:pt x="2654631" y="2512449"/>
                    <a:pt x="2712016" y="2500364"/>
                    <a:pt x="2354951" y="2498448"/>
                  </a:cubicBezTo>
                  <a:cubicBezTo>
                    <a:pt x="2352370" y="2498429"/>
                    <a:pt x="2354951" y="2381167"/>
                    <a:pt x="2348974" y="2182593"/>
                  </a:cubicBezTo>
                  <a:cubicBezTo>
                    <a:pt x="2347588" y="2135734"/>
                    <a:pt x="2312254" y="2161175"/>
                    <a:pt x="2582747" y="2153415"/>
                  </a:cubicBezTo>
                  <a:cubicBezTo>
                    <a:pt x="2663436" y="2151082"/>
                    <a:pt x="2649431" y="2096842"/>
                    <a:pt x="2653758" y="2442312"/>
                  </a:cubicBezTo>
                  <a:close/>
                  <a:moveTo>
                    <a:pt x="2582329" y="2135753"/>
                  </a:moveTo>
                  <a:cubicBezTo>
                    <a:pt x="2524659" y="2137422"/>
                    <a:pt x="2460025" y="2138276"/>
                    <a:pt x="2355046" y="2136284"/>
                  </a:cubicBezTo>
                  <a:cubicBezTo>
                    <a:pt x="2345501" y="2136113"/>
                    <a:pt x="2347550" y="2147610"/>
                    <a:pt x="2346032" y="2053796"/>
                  </a:cubicBezTo>
                  <a:cubicBezTo>
                    <a:pt x="2341288" y="1751259"/>
                    <a:pt x="2338366" y="1791972"/>
                    <a:pt x="2355084" y="1791574"/>
                  </a:cubicBezTo>
                  <a:cubicBezTo>
                    <a:pt x="2678921" y="1784137"/>
                    <a:pt x="2644326" y="1791896"/>
                    <a:pt x="2644364" y="1795330"/>
                  </a:cubicBezTo>
                  <a:cubicBezTo>
                    <a:pt x="2646376" y="1923178"/>
                    <a:pt x="2644440" y="1924810"/>
                    <a:pt x="2646452" y="2054100"/>
                  </a:cubicBezTo>
                  <a:cubicBezTo>
                    <a:pt x="2647989" y="2151272"/>
                    <a:pt x="2664707" y="2133400"/>
                    <a:pt x="2582329" y="2135753"/>
                  </a:cubicBezTo>
                  <a:close/>
                  <a:moveTo>
                    <a:pt x="2582462" y="1772261"/>
                  </a:moveTo>
                  <a:cubicBezTo>
                    <a:pt x="2447330" y="1773171"/>
                    <a:pt x="2440137" y="1771995"/>
                    <a:pt x="2354743" y="1773949"/>
                  </a:cubicBezTo>
                  <a:cubicBezTo>
                    <a:pt x="2338556" y="1774329"/>
                    <a:pt x="2341554" y="1816464"/>
                    <a:pt x="2338271" y="1429751"/>
                  </a:cubicBezTo>
                  <a:cubicBezTo>
                    <a:pt x="2432642" y="1428916"/>
                    <a:pt x="2266976" y="1430150"/>
                    <a:pt x="2637551" y="1427740"/>
                  </a:cubicBezTo>
                  <a:cubicBezTo>
                    <a:pt x="2647609" y="1836574"/>
                    <a:pt x="2661045" y="1771635"/>
                    <a:pt x="2582462" y="1772261"/>
                  </a:cubicBezTo>
                  <a:close/>
                  <a:moveTo>
                    <a:pt x="2338536" y="2498353"/>
                  </a:moveTo>
                  <a:cubicBezTo>
                    <a:pt x="1989309" y="2496304"/>
                    <a:pt x="2039123" y="2524097"/>
                    <a:pt x="2037415" y="2442008"/>
                  </a:cubicBezTo>
                  <a:cubicBezTo>
                    <a:pt x="2035138" y="2333074"/>
                    <a:pt x="2034075" y="2252465"/>
                    <a:pt x="2033487" y="2183238"/>
                  </a:cubicBezTo>
                  <a:cubicBezTo>
                    <a:pt x="2033202" y="2148919"/>
                    <a:pt x="1985267" y="2147591"/>
                    <a:pt x="2332540" y="2153548"/>
                  </a:cubicBezTo>
                  <a:cubicBezTo>
                    <a:pt x="2337835" y="2343395"/>
                    <a:pt x="2337019" y="2372421"/>
                    <a:pt x="2338536" y="2498353"/>
                  </a:cubicBezTo>
                  <a:close/>
                  <a:moveTo>
                    <a:pt x="2033070" y="2136739"/>
                  </a:moveTo>
                  <a:cubicBezTo>
                    <a:pt x="2031172" y="1961633"/>
                    <a:pt x="2028895" y="1937559"/>
                    <a:pt x="2026579" y="1791080"/>
                  </a:cubicBezTo>
                  <a:cubicBezTo>
                    <a:pt x="2028306" y="1791080"/>
                    <a:pt x="2327264" y="1792712"/>
                    <a:pt x="2327321" y="1795387"/>
                  </a:cubicBezTo>
                  <a:cubicBezTo>
                    <a:pt x="2329048" y="1905004"/>
                    <a:pt x="2329428" y="2028811"/>
                    <a:pt x="2332104" y="2135886"/>
                  </a:cubicBezTo>
                  <a:cubicBezTo>
                    <a:pt x="2214695" y="2133970"/>
                    <a:pt x="2117572" y="2136588"/>
                    <a:pt x="2033070" y="2136739"/>
                  </a:cubicBezTo>
                  <a:close/>
                  <a:moveTo>
                    <a:pt x="2026314" y="1773456"/>
                  </a:moveTo>
                  <a:cubicBezTo>
                    <a:pt x="2022443" y="1528478"/>
                    <a:pt x="2021740" y="1495923"/>
                    <a:pt x="2021380" y="1428632"/>
                  </a:cubicBezTo>
                  <a:cubicBezTo>
                    <a:pt x="2142204" y="1428708"/>
                    <a:pt x="2161143" y="1431041"/>
                    <a:pt x="2322710" y="1429865"/>
                  </a:cubicBezTo>
                  <a:cubicBezTo>
                    <a:pt x="2322729" y="1431307"/>
                    <a:pt x="2326961" y="1773020"/>
                    <a:pt x="2326980" y="1774537"/>
                  </a:cubicBezTo>
                  <a:cubicBezTo>
                    <a:pt x="2214410" y="1776662"/>
                    <a:pt x="2118939" y="1773570"/>
                    <a:pt x="2026314" y="1773456"/>
                  </a:cubicBezTo>
                  <a:close/>
                  <a:moveTo>
                    <a:pt x="2021892" y="2442426"/>
                  </a:moveTo>
                  <a:cubicBezTo>
                    <a:pt x="2023562" y="2522010"/>
                    <a:pt x="2070700" y="2498941"/>
                    <a:pt x="1785937" y="2498941"/>
                  </a:cubicBezTo>
                  <a:cubicBezTo>
                    <a:pt x="1708550" y="2498941"/>
                    <a:pt x="1720657" y="2560333"/>
                    <a:pt x="1717507" y="2182385"/>
                  </a:cubicBezTo>
                  <a:cubicBezTo>
                    <a:pt x="1717184" y="2143740"/>
                    <a:pt x="1670141" y="2154345"/>
                    <a:pt x="2017717" y="2154345"/>
                  </a:cubicBezTo>
                  <a:cubicBezTo>
                    <a:pt x="2018457" y="2231577"/>
                    <a:pt x="2018856" y="2296649"/>
                    <a:pt x="2021892" y="2442426"/>
                  </a:cubicBezTo>
                  <a:close/>
                  <a:moveTo>
                    <a:pt x="2013486" y="2136758"/>
                  </a:moveTo>
                  <a:cubicBezTo>
                    <a:pt x="1816413" y="2136815"/>
                    <a:pt x="1769844" y="2136891"/>
                    <a:pt x="1717089" y="2136739"/>
                  </a:cubicBezTo>
                  <a:cubicBezTo>
                    <a:pt x="1717070" y="2135734"/>
                    <a:pt x="1713009" y="1823692"/>
                    <a:pt x="1712478" y="1790113"/>
                  </a:cubicBezTo>
                  <a:cubicBezTo>
                    <a:pt x="1713826" y="1790094"/>
                    <a:pt x="2011019" y="1787874"/>
                    <a:pt x="2011133" y="1795368"/>
                  </a:cubicBezTo>
                  <a:cubicBezTo>
                    <a:pt x="2016788" y="2161118"/>
                    <a:pt x="2021152" y="2136758"/>
                    <a:pt x="2013486" y="2136758"/>
                  </a:cubicBezTo>
                  <a:close/>
                  <a:moveTo>
                    <a:pt x="1712174" y="1772469"/>
                  </a:moveTo>
                  <a:cubicBezTo>
                    <a:pt x="1711188" y="1711685"/>
                    <a:pt x="1714831" y="1929970"/>
                    <a:pt x="1706216" y="1429429"/>
                  </a:cubicBezTo>
                  <a:cubicBezTo>
                    <a:pt x="1814591" y="1430908"/>
                    <a:pt x="1912473" y="1428689"/>
                    <a:pt x="2005819" y="1428632"/>
                  </a:cubicBezTo>
                  <a:cubicBezTo>
                    <a:pt x="2006199" y="1495980"/>
                    <a:pt x="2007147" y="1543845"/>
                    <a:pt x="2010772" y="1773437"/>
                  </a:cubicBezTo>
                  <a:cubicBezTo>
                    <a:pt x="1897007" y="1773418"/>
                    <a:pt x="1833985" y="1771236"/>
                    <a:pt x="1712174" y="1772469"/>
                  </a:cubicBezTo>
                  <a:close/>
                  <a:moveTo>
                    <a:pt x="1707184" y="2499036"/>
                  </a:moveTo>
                  <a:cubicBezTo>
                    <a:pt x="1450771" y="2499643"/>
                    <a:pt x="1525141" y="2499207"/>
                    <a:pt x="1405094" y="2498315"/>
                  </a:cubicBezTo>
                  <a:cubicBezTo>
                    <a:pt x="1404259" y="2406930"/>
                    <a:pt x="1405550" y="2390046"/>
                    <a:pt x="1400312" y="2154364"/>
                  </a:cubicBezTo>
                  <a:cubicBezTo>
                    <a:pt x="1489863" y="2154098"/>
                    <a:pt x="1497340" y="2153529"/>
                    <a:pt x="1701699" y="2154307"/>
                  </a:cubicBezTo>
                  <a:cubicBezTo>
                    <a:pt x="1703654" y="2365990"/>
                    <a:pt x="1705419" y="2407935"/>
                    <a:pt x="1707184" y="2499036"/>
                  </a:cubicBezTo>
                  <a:close/>
                  <a:moveTo>
                    <a:pt x="1672153" y="2136569"/>
                  </a:moveTo>
                  <a:cubicBezTo>
                    <a:pt x="1344711" y="2134785"/>
                    <a:pt x="1400123" y="2161763"/>
                    <a:pt x="1398434" y="2053777"/>
                  </a:cubicBezTo>
                  <a:cubicBezTo>
                    <a:pt x="1396403" y="1924639"/>
                    <a:pt x="1397902" y="1924449"/>
                    <a:pt x="1395872" y="1795045"/>
                  </a:cubicBezTo>
                  <a:cubicBezTo>
                    <a:pt x="1395758" y="1787741"/>
                    <a:pt x="1378129" y="1794419"/>
                    <a:pt x="1696936" y="1790284"/>
                  </a:cubicBezTo>
                  <a:cubicBezTo>
                    <a:pt x="1703047" y="2185098"/>
                    <a:pt x="1712212" y="2136720"/>
                    <a:pt x="1672153" y="2136569"/>
                  </a:cubicBezTo>
                  <a:close/>
                  <a:moveTo>
                    <a:pt x="1395530" y="1774025"/>
                  </a:moveTo>
                  <a:cubicBezTo>
                    <a:pt x="1389059" y="1373425"/>
                    <a:pt x="1368280" y="1428214"/>
                    <a:pt x="1444604" y="1427987"/>
                  </a:cubicBezTo>
                  <a:cubicBezTo>
                    <a:pt x="1541005" y="1427721"/>
                    <a:pt x="1597461" y="1427569"/>
                    <a:pt x="1671982" y="1428859"/>
                  </a:cubicBezTo>
                  <a:cubicBezTo>
                    <a:pt x="1698075" y="1429353"/>
                    <a:pt x="1690408" y="1387388"/>
                    <a:pt x="1696652" y="1772659"/>
                  </a:cubicBezTo>
                  <a:cubicBezTo>
                    <a:pt x="1585543" y="1774139"/>
                    <a:pt x="1644200" y="1773854"/>
                    <a:pt x="1395530" y="1774025"/>
                  </a:cubicBezTo>
                  <a:close/>
                  <a:moveTo>
                    <a:pt x="1389553" y="2498202"/>
                  </a:moveTo>
                  <a:cubicBezTo>
                    <a:pt x="1311976" y="2497803"/>
                    <a:pt x="1214436" y="2498353"/>
                    <a:pt x="1088982" y="2498410"/>
                  </a:cubicBezTo>
                  <a:cubicBezTo>
                    <a:pt x="1086628" y="2391468"/>
                    <a:pt x="1084959" y="2390558"/>
                    <a:pt x="1083194" y="2153377"/>
                  </a:cubicBezTo>
                  <a:cubicBezTo>
                    <a:pt x="1205384" y="2153074"/>
                    <a:pt x="1217150" y="2154724"/>
                    <a:pt x="1384733" y="2154383"/>
                  </a:cubicBezTo>
                  <a:cubicBezTo>
                    <a:pt x="1390274" y="2409833"/>
                    <a:pt x="1388642" y="2397748"/>
                    <a:pt x="1389553" y="2498202"/>
                  </a:cubicBezTo>
                  <a:close/>
                  <a:moveTo>
                    <a:pt x="1330782" y="2136834"/>
                  </a:moveTo>
                  <a:cubicBezTo>
                    <a:pt x="1216865" y="2136834"/>
                    <a:pt x="1217245" y="2135772"/>
                    <a:pt x="1103195" y="2135772"/>
                  </a:cubicBezTo>
                  <a:cubicBezTo>
                    <a:pt x="1076893" y="2135772"/>
                    <a:pt x="1083516" y="2151860"/>
                    <a:pt x="1081979" y="2053796"/>
                  </a:cubicBezTo>
                  <a:cubicBezTo>
                    <a:pt x="1077254" y="1752284"/>
                    <a:pt x="1068506" y="1792427"/>
                    <a:pt x="1103195" y="1792427"/>
                  </a:cubicBezTo>
                  <a:cubicBezTo>
                    <a:pt x="1404867" y="1792427"/>
                    <a:pt x="1380216" y="1788652"/>
                    <a:pt x="1380330" y="1795368"/>
                  </a:cubicBezTo>
                  <a:cubicBezTo>
                    <a:pt x="1386573" y="2192971"/>
                    <a:pt x="1401147" y="2136834"/>
                    <a:pt x="1330782" y="2136834"/>
                  </a:cubicBezTo>
                  <a:close/>
                  <a:moveTo>
                    <a:pt x="1330782" y="1774063"/>
                  </a:moveTo>
                  <a:cubicBezTo>
                    <a:pt x="1213449" y="1774063"/>
                    <a:pt x="1213772" y="1774784"/>
                    <a:pt x="1103195" y="1774784"/>
                  </a:cubicBezTo>
                  <a:cubicBezTo>
                    <a:pt x="1059720" y="1774784"/>
                    <a:pt x="1086306" y="1816711"/>
                    <a:pt x="1072946" y="1427038"/>
                  </a:cubicBezTo>
                  <a:cubicBezTo>
                    <a:pt x="1151965" y="1426583"/>
                    <a:pt x="1216524" y="1428214"/>
                    <a:pt x="1373954" y="1428120"/>
                  </a:cubicBezTo>
                  <a:cubicBezTo>
                    <a:pt x="1380785" y="1829934"/>
                    <a:pt x="1396764" y="1774025"/>
                    <a:pt x="1330782" y="1774063"/>
                  </a:cubicBezTo>
                  <a:close/>
                  <a:moveTo>
                    <a:pt x="1073421" y="2498448"/>
                  </a:moveTo>
                  <a:cubicBezTo>
                    <a:pt x="722751" y="2499340"/>
                    <a:pt x="773836" y="2519582"/>
                    <a:pt x="772375" y="2442008"/>
                  </a:cubicBezTo>
                  <a:cubicBezTo>
                    <a:pt x="770667" y="2350642"/>
                    <a:pt x="769339" y="2268761"/>
                    <a:pt x="768523" y="2183238"/>
                  </a:cubicBezTo>
                  <a:cubicBezTo>
                    <a:pt x="768162" y="2143531"/>
                    <a:pt x="720057" y="2154895"/>
                    <a:pt x="1067652" y="2153434"/>
                  </a:cubicBezTo>
                  <a:cubicBezTo>
                    <a:pt x="1069379" y="2388262"/>
                    <a:pt x="1071276" y="2403477"/>
                    <a:pt x="1073421" y="2498448"/>
                  </a:cubicBezTo>
                  <a:close/>
                  <a:moveTo>
                    <a:pt x="989354" y="2136644"/>
                  </a:moveTo>
                  <a:cubicBezTo>
                    <a:pt x="900354" y="2137972"/>
                    <a:pt x="832854" y="2137726"/>
                    <a:pt x="768030" y="2136588"/>
                  </a:cubicBezTo>
                  <a:cubicBezTo>
                    <a:pt x="768011" y="2135108"/>
                    <a:pt x="763494" y="1807073"/>
                    <a:pt x="763210" y="1790853"/>
                  </a:cubicBezTo>
                  <a:cubicBezTo>
                    <a:pt x="1095130" y="1788178"/>
                    <a:pt x="1062984" y="1794002"/>
                    <a:pt x="1063003" y="1795349"/>
                  </a:cubicBezTo>
                  <a:cubicBezTo>
                    <a:pt x="1069341" y="2198852"/>
                    <a:pt x="1090746" y="2134994"/>
                    <a:pt x="989354" y="2136644"/>
                  </a:cubicBezTo>
                  <a:close/>
                  <a:moveTo>
                    <a:pt x="762925" y="1773209"/>
                  </a:moveTo>
                  <a:cubicBezTo>
                    <a:pt x="756511" y="1410780"/>
                    <a:pt x="751216" y="1430282"/>
                    <a:pt x="761900" y="1430244"/>
                  </a:cubicBezTo>
                  <a:cubicBezTo>
                    <a:pt x="904642" y="1429865"/>
                    <a:pt x="916939" y="1430605"/>
                    <a:pt x="989658" y="1428518"/>
                  </a:cubicBezTo>
                  <a:cubicBezTo>
                    <a:pt x="1076514" y="1426128"/>
                    <a:pt x="1056721" y="1366747"/>
                    <a:pt x="1062699" y="1774689"/>
                  </a:cubicBezTo>
                  <a:cubicBezTo>
                    <a:pt x="977209" y="1774234"/>
                    <a:pt x="942368" y="1771748"/>
                    <a:pt x="762925" y="1773209"/>
                  </a:cubicBezTo>
                  <a:close/>
                  <a:moveTo>
                    <a:pt x="534484" y="2879375"/>
                  </a:moveTo>
                  <a:cubicBezTo>
                    <a:pt x="610694" y="2877933"/>
                    <a:pt x="683109" y="2877857"/>
                    <a:pt x="761767" y="2879451"/>
                  </a:cubicBezTo>
                  <a:cubicBezTo>
                    <a:pt x="763608" y="2879489"/>
                    <a:pt x="770041" y="3224616"/>
                    <a:pt x="761805" y="3224768"/>
                  </a:cubicBezTo>
                  <a:cubicBezTo>
                    <a:pt x="750154" y="3224939"/>
                    <a:pt x="468996" y="3229644"/>
                    <a:pt x="468863" y="3217692"/>
                  </a:cubicBezTo>
                  <a:cubicBezTo>
                    <a:pt x="465086" y="2816333"/>
                    <a:pt x="432390" y="2881291"/>
                    <a:pt x="534484" y="2879375"/>
                  </a:cubicBezTo>
                  <a:close/>
                  <a:moveTo>
                    <a:pt x="534275" y="3242563"/>
                  </a:moveTo>
                  <a:cubicBezTo>
                    <a:pt x="609764" y="3243474"/>
                    <a:pt x="686810" y="3243588"/>
                    <a:pt x="761995" y="3242374"/>
                  </a:cubicBezTo>
                  <a:cubicBezTo>
                    <a:pt x="769586" y="3242260"/>
                    <a:pt x="768656" y="3202344"/>
                    <a:pt x="775203" y="3586704"/>
                  </a:cubicBezTo>
                  <a:cubicBezTo>
                    <a:pt x="631531" y="3589190"/>
                    <a:pt x="564505" y="3587501"/>
                    <a:pt x="474651" y="3587198"/>
                  </a:cubicBezTo>
                  <a:cubicBezTo>
                    <a:pt x="468180" y="3181589"/>
                    <a:pt x="447286" y="3241501"/>
                    <a:pt x="534275" y="3242563"/>
                  </a:cubicBezTo>
                  <a:close/>
                  <a:moveTo>
                    <a:pt x="775544" y="3607175"/>
                  </a:moveTo>
                  <a:cubicBezTo>
                    <a:pt x="779757" y="3876455"/>
                    <a:pt x="780118" y="3897209"/>
                    <a:pt x="780744" y="3947180"/>
                  </a:cubicBezTo>
                  <a:cubicBezTo>
                    <a:pt x="545623" y="3946535"/>
                    <a:pt x="572912" y="3947389"/>
                    <a:pt x="480306" y="3947806"/>
                  </a:cubicBezTo>
                  <a:cubicBezTo>
                    <a:pt x="473227" y="3495225"/>
                    <a:pt x="475353" y="3631041"/>
                    <a:pt x="474935" y="3604822"/>
                  </a:cubicBezTo>
                  <a:cubicBezTo>
                    <a:pt x="802074" y="3605998"/>
                    <a:pt x="775468" y="3602697"/>
                    <a:pt x="775544" y="3607175"/>
                  </a:cubicBezTo>
                  <a:close/>
                  <a:moveTo>
                    <a:pt x="534408" y="3965032"/>
                  </a:moveTo>
                  <a:cubicBezTo>
                    <a:pt x="826231" y="3962661"/>
                    <a:pt x="780877" y="3957652"/>
                    <a:pt x="781313" y="3995481"/>
                  </a:cubicBezTo>
                  <a:cubicBezTo>
                    <a:pt x="782224" y="4075446"/>
                    <a:pt x="782433" y="4084040"/>
                    <a:pt x="785925" y="4311014"/>
                  </a:cubicBezTo>
                  <a:cubicBezTo>
                    <a:pt x="583918" y="4312114"/>
                    <a:pt x="575701" y="4311204"/>
                    <a:pt x="486720" y="4310862"/>
                  </a:cubicBezTo>
                  <a:cubicBezTo>
                    <a:pt x="479186" y="3912367"/>
                    <a:pt x="458881" y="3965753"/>
                    <a:pt x="534408" y="3965032"/>
                  </a:cubicBezTo>
                  <a:close/>
                  <a:moveTo>
                    <a:pt x="534275" y="4690309"/>
                  </a:moveTo>
                  <a:cubicBezTo>
                    <a:pt x="606804" y="4691087"/>
                    <a:pt x="689390" y="4691049"/>
                    <a:pt x="761938" y="4690650"/>
                  </a:cubicBezTo>
                  <a:cubicBezTo>
                    <a:pt x="807387" y="4690404"/>
                    <a:pt x="785735" y="4646826"/>
                    <a:pt x="796874" y="5035626"/>
                  </a:cubicBezTo>
                  <a:cubicBezTo>
                    <a:pt x="568111" y="5036764"/>
                    <a:pt x="616558" y="5036158"/>
                    <a:pt x="495962" y="5035361"/>
                  </a:cubicBezTo>
                  <a:cubicBezTo>
                    <a:pt x="485657" y="4633034"/>
                    <a:pt x="477213" y="4689702"/>
                    <a:pt x="534275" y="4690309"/>
                  </a:cubicBezTo>
                  <a:close/>
                  <a:moveTo>
                    <a:pt x="534275" y="5053346"/>
                  </a:moveTo>
                  <a:cubicBezTo>
                    <a:pt x="610391" y="5054067"/>
                    <a:pt x="684684" y="5054028"/>
                    <a:pt x="761938" y="5053498"/>
                  </a:cubicBezTo>
                  <a:cubicBezTo>
                    <a:pt x="808298" y="5053175"/>
                    <a:pt x="797424" y="4996982"/>
                    <a:pt x="804313" y="5399289"/>
                  </a:cubicBezTo>
                  <a:cubicBezTo>
                    <a:pt x="701934" y="5400124"/>
                    <a:pt x="737212" y="5401130"/>
                    <a:pt x="503894" y="5399877"/>
                  </a:cubicBezTo>
                  <a:cubicBezTo>
                    <a:pt x="497100" y="5000055"/>
                    <a:pt x="480021" y="5052833"/>
                    <a:pt x="534275" y="5053346"/>
                  </a:cubicBezTo>
                  <a:close/>
                  <a:moveTo>
                    <a:pt x="534313" y="5417710"/>
                  </a:moveTo>
                  <a:cubicBezTo>
                    <a:pt x="821961" y="5419626"/>
                    <a:pt x="804560" y="5413593"/>
                    <a:pt x="804655" y="5419664"/>
                  </a:cubicBezTo>
                  <a:cubicBezTo>
                    <a:pt x="806666" y="5548366"/>
                    <a:pt x="803858" y="5547380"/>
                    <a:pt x="805907" y="5678776"/>
                  </a:cubicBezTo>
                  <a:cubicBezTo>
                    <a:pt x="807463" y="5778395"/>
                    <a:pt x="819077" y="5761605"/>
                    <a:pt x="761862" y="5761909"/>
                  </a:cubicBezTo>
                  <a:cubicBezTo>
                    <a:pt x="685443" y="5762326"/>
                    <a:pt x="610429" y="5762554"/>
                    <a:pt x="534484" y="5761225"/>
                  </a:cubicBezTo>
                  <a:cubicBezTo>
                    <a:pt x="501408" y="5760656"/>
                    <a:pt x="509131" y="5776289"/>
                    <a:pt x="507594" y="5678396"/>
                  </a:cubicBezTo>
                  <a:cubicBezTo>
                    <a:pt x="502888" y="5377301"/>
                    <a:pt x="491882" y="5417426"/>
                    <a:pt x="534313" y="5417710"/>
                  </a:cubicBezTo>
                  <a:close/>
                  <a:moveTo>
                    <a:pt x="534313" y="6142380"/>
                  </a:moveTo>
                  <a:cubicBezTo>
                    <a:pt x="864051" y="6144144"/>
                    <a:pt x="815338" y="6119406"/>
                    <a:pt x="816534" y="6196714"/>
                  </a:cubicBezTo>
                  <a:cubicBezTo>
                    <a:pt x="818526" y="6324391"/>
                    <a:pt x="816876" y="6326668"/>
                    <a:pt x="818906" y="6455787"/>
                  </a:cubicBezTo>
                  <a:cubicBezTo>
                    <a:pt x="819551" y="6496500"/>
                    <a:pt x="831032" y="6488323"/>
                    <a:pt x="761938" y="6487944"/>
                  </a:cubicBezTo>
                  <a:cubicBezTo>
                    <a:pt x="482773" y="6486445"/>
                    <a:pt x="521219" y="6496728"/>
                    <a:pt x="520574" y="6455389"/>
                  </a:cubicBezTo>
                  <a:cubicBezTo>
                    <a:pt x="515109" y="6105291"/>
                    <a:pt x="499131" y="6142190"/>
                    <a:pt x="534313" y="6142380"/>
                  </a:cubicBezTo>
                  <a:close/>
                  <a:moveTo>
                    <a:pt x="521162" y="6503709"/>
                  </a:moveTo>
                  <a:cubicBezTo>
                    <a:pt x="592989" y="6505284"/>
                    <a:pt x="575094" y="6505227"/>
                    <a:pt x="819760" y="6505815"/>
                  </a:cubicBezTo>
                  <a:cubicBezTo>
                    <a:pt x="821487" y="6595056"/>
                    <a:pt x="825187" y="6689610"/>
                    <a:pt x="825453" y="6847945"/>
                  </a:cubicBezTo>
                  <a:cubicBezTo>
                    <a:pt x="498106" y="6850241"/>
                    <a:pt x="525224" y="6853485"/>
                    <a:pt x="524901" y="6843563"/>
                  </a:cubicBezTo>
                  <a:cubicBezTo>
                    <a:pt x="519132" y="6664473"/>
                    <a:pt x="521959" y="6593141"/>
                    <a:pt x="521162" y="6503709"/>
                  </a:cubicBezTo>
                  <a:close/>
                  <a:moveTo>
                    <a:pt x="829172" y="6066798"/>
                  </a:moveTo>
                  <a:cubicBezTo>
                    <a:pt x="819304" y="5729676"/>
                    <a:pt x="808032" y="5779267"/>
                    <a:pt x="875703" y="5779267"/>
                  </a:cubicBezTo>
                  <a:cubicBezTo>
                    <a:pt x="1164490" y="5779267"/>
                    <a:pt x="1124563" y="5771774"/>
                    <a:pt x="1125341" y="5809602"/>
                  </a:cubicBezTo>
                  <a:cubicBezTo>
                    <a:pt x="1133064" y="6174385"/>
                    <a:pt x="1136936" y="6124395"/>
                    <a:pt x="1103195" y="6124395"/>
                  </a:cubicBezTo>
                  <a:cubicBezTo>
                    <a:pt x="990455" y="6124395"/>
                    <a:pt x="989810" y="6122175"/>
                    <a:pt x="875703" y="6122175"/>
                  </a:cubicBezTo>
                  <a:cubicBezTo>
                    <a:pt x="818849" y="6122156"/>
                    <a:pt x="831127" y="6133786"/>
                    <a:pt x="829172" y="6066798"/>
                  </a:cubicBezTo>
                  <a:close/>
                  <a:moveTo>
                    <a:pt x="875722" y="6139781"/>
                  </a:moveTo>
                  <a:cubicBezTo>
                    <a:pt x="987646" y="6139781"/>
                    <a:pt x="989753" y="6142001"/>
                    <a:pt x="1103214" y="6142001"/>
                  </a:cubicBezTo>
                  <a:cubicBezTo>
                    <a:pt x="1136670" y="6142001"/>
                    <a:pt x="1129402" y="6130997"/>
                    <a:pt x="1130427" y="6196752"/>
                  </a:cubicBezTo>
                  <a:cubicBezTo>
                    <a:pt x="1135664" y="6531749"/>
                    <a:pt x="1151491" y="6485895"/>
                    <a:pt x="1103214" y="6485895"/>
                  </a:cubicBezTo>
                  <a:cubicBezTo>
                    <a:pt x="794768" y="6485895"/>
                    <a:pt x="835226" y="6504051"/>
                    <a:pt x="834467" y="6455484"/>
                  </a:cubicBezTo>
                  <a:cubicBezTo>
                    <a:pt x="828698" y="6088558"/>
                    <a:pt x="821468" y="6139781"/>
                    <a:pt x="875722" y="6139781"/>
                  </a:cubicBezTo>
                  <a:close/>
                  <a:moveTo>
                    <a:pt x="875722" y="6505872"/>
                  </a:moveTo>
                  <a:cubicBezTo>
                    <a:pt x="1190374" y="6505872"/>
                    <a:pt x="1137049" y="6477112"/>
                    <a:pt x="1138302" y="6585135"/>
                  </a:cubicBezTo>
                  <a:cubicBezTo>
                    <a:pt x="1141945" y="6902279"/>
                    <a:pt x="1157184" y="6850070"/>
                    <a:pt x="1103214" y="6850032"/>
                  </a:cubicBezTo>
                  <a:cubicBezTo>
                    <a:pt x="1087672" y="6850032"/>
                    <a:pt x="841052" y="6849235"/>
                    <a:pt x="841052" y="6843867"/>
                  </a:cubicBezTo>
                  <a:cubicBezTo>
                    <a:pt x="840217" y="6454953"/>
                    <a:pt x="814560" y="6505872"/>
                    <a:pt x="875722" y="6505872"/>
                  </a:cubicBezTo>
                  <a:close/>
                  <a:moveTo>
                    <a:pt x="875722" y="6865380"/>
                  </a:moveTo>
                  <a:cubicBezTo>
                    <a:pt x="988254" y="6865380"/>
                    <a:pt x="987703" y="6867638"/>
                    <a:pt x="1103214" y="6867638"/>
                  </a:cubicBezTo>
                  <a:cubicBezTo>
                    <a:pt x="1152060" y="6867675"/>
                    <a:pt x="1140712" y="6809850"/>
                    <a:pt x="1147487" y="7211304"/>
                  </a:cubicBezTo>
                  <a:cubicBezTo>
                    <a:pt x="1034443" y="7210887"/>
                    <a:pt x="941078" y="7212500"/>
                    <a:pt x="845435" y="7212082"/>
                  </a:cubicBezTo>
                  <a:cubicBezTo>
                    <a:pt x="839306" y="6809224"/>
                    <a:pt x="828945" y="6865380"/>
                    <a:pt x="875722" y="6865380"/>
                  </a:cubicBezTo>
                  <a:close/>
                  <a:moveTo>
                    <a:pt x="875722" y="7229763"/>
                  </a:moveTo>
                  <a:cubicBezTo>
                    <a:pt x="1170259" y="7229763"/>
                    <a:pt x="1147733" y="7225950"/>
                    <a:pt x="1147828" y="7232515"/>
                  </a:cubicBezTo>
                  <a:cubicBezTo>
                    <a:pt x="1154109" y="7633589"/>
                    <a:pt x="1172745" y="7575536"/>
                    <a:pt x="1103214" y="7575536"/>
                  </a:cubicBezTo>
                  <a:cubicBezTo>
                    <a:pt x="990910" y="7575536"/>
                    <a:pt x="992637" y="7574037"/>
                    <a:pt x="875722" y="7574037"/>
                  </a:cubicBezTo>
                  <a:cubicBezTo>
                    <a:pt x="846669" y="7574037"/>
                    <a:pt x="854506" y="7590201"/>
                    <a:pt x="852969" y="7491208"/>
                  </a:cubicBezTo>
                  <a:cubicBezTo>
                    <a:pt x="848244" y="7189753"/>
                    <a:pt x="826743" y="7229763"/>
                    <a:pt x="875722" y="7229763"/>
                  </a:cubicBezTo>
                  <a:close/>
                  <a:moveTo>
                    <a:pt x="1153863" y="6584869"/>
                  </a:moveTo>
                  <a:cubicBezTo>
                    <a:pt x="1152705" y="6483618"/>
                    <a:pt x="1091619" y="6501224"/>
                    <a:pt x="1444528" y="6503121"/>
                  </a:cubicBezTo>
                  <a:cubicBezTo>
                    <a:pt x="1453029" y="6503178"/>
                    <a:pt x="1453902" y="6461042"/>
                    <a:pt x="1459937" y="6849842"/>
                  </a:cubicBezTo>
                  <a:cubicBezTo>
                    <a:pt x="1123159" y="6851474"/>
                    <a:pt x="1156823" y="6852271"/>
                    <a:pt x="1156804" y="6843867"/>
                  </a:cubicBezTo>
                  <a:cubicBezTo>
                    <a:pt x="1156595" y="6743811"/>
                    <a:pt x="1155571" y="6734990"/>
                    <a:pt x="1153863" y="6584869"/>
                  </a:cubicBezTo>
                  <a:close/>
                  <a:moveTo>
                    <a:pt x="1460203" y="6867486"/>
                  </a:moveTo>
                  <a:cubicBezTo>
                    <a:pt x="1466256" y="7257633"/>
                    <a:pt x="1473562" y="7212158"/>
                    <a:pt x="1444528" y="7212253"/>
                  </a:cubicBezTo>
                  <a:cubicBezTo>
                    <a:pt x="1365111" y="7212576"/>
                    <a:pt x="1296244" y="7212689"/>
                    <a:pt x="1217036" y="7211836"/>
                  </a:cubicBezTo>
                  <a:cubicBezTo>
                    <a:pt x="1152705" y="7211134"/>
                    <a:pt x="1158531" y="7270248"/>
                    <a:pt x="1156861" y="6867675"/>
                  </a:cubicBezTo>
                  <a:cubicBezTo>
                    <a:pt x="1350878" y="6867846"/>
                    <a:pt x="1366857" y="6867979"/>
                    <a:pt x="1460203" y="6867486"/>
                  </a:cubicBezTo>
                  <a:close/>
                  <a:moveTo>
                    <a:pt x="1216903" y="7229498"/>
                  </a:moveTo>
                  <a:cubicBezTo>
                    <a:pt x="1484151" y="7232381"/>
                    <a:pt x="1465402" y="7226576"/>
                    <a:pt x="1465497" y="7232476"/>
                  </a:cubicBezTo>
                  <a:cubicBezTo>
                    <a:pt x="1471702" y="7629188"/>
                    <a:pt x="1479578" y="7575366"/>
                    <a:pt x="1444661" y="7574835"/>
                  </a:cubicBezTo>
                  <a:cubicBezTo>
                    <a:pt x="1113404" y="7569940"/>
                    <a:pt x="1170410" y="7604468"/>
                    <a:pt x="1168646" y="7491208"/>
                  </a:cubicBezTo>
                  <a:cubicBezTo>
                    <a:pt x="1163731" y="7176530"/>
                    <a:pt x="1142306" y="7228701"/>
                    <a:pt x="1216903" y="7229498"/>
                  </a:cubicBezTo>
                  <a:close/>
                  <a:moveTo>
                    <a:pt x="1467319" y="6503254"/>
                  </a:moveTo>
                  <a:cubicBezTo>
                    <a:pt x="1510718" y="6503481"/>
                    <a:pt x="1765708" y="6503690"/>
                    <a:pt x="1768175" y="6503690"/>
                  </a:cubicBezTo>
                  <a:cubicBezTo>
                    <a:pt x="1768194" y="6505170"/>
                    <a:pt x="1773260" y="6804007"/>
                    <a:pt x="1774076" y="6848135"/>
                  </a:cubicBezTo>
                  <a:cubicBezTo>
                    <a:pt x="1672874" y="6848249"/>
                    <a:pt x="1772995" y="6848685"/>
                    <a:pt x="1475479" y="6849785"/>
                  </a:cubicBezTo>
                  <a:cubicBezTo>
                    <a:pt x="1470317" y="6517444"/>
                    <a:pt x="1470469" y="6639810"/>
                    <a:pt x="1467319" y="6503254"/>
                  </a:cubicBezTo>
                  <a:close/>
                  <a:moveTo>
                    <a:pt x="1774418" y="6865740"/>
                  </a:moveTo>
                  <a:cubicBezTo>
                    <a:pt x="1780965" y="7211836"/>
                    <a:pt x="1779864" y="7109030"/>
                    <a:pt x="1781629" y="7211456"/>
                  </a:cubicBezTo>
                  <a:cubicBezTo>
                    <a:pt x="1768877" y="7211456"/>
                    <a:pt x="1835769" y="7211267"/>
                    <a:pt x="1480735" y="7212139"/>
                  </a:cubicBezTo>
                  <a:cubicBezTo>
                    <a:pt x="1479217" y="7113033"/>
                    <a:pt x="1480128" y="7149211"/>
                    <a:pt x="1475763" y="6867410"/>
                  </a:cubicBezTo>
                  <a:cubicBezTo>
                    <a:pt x="1797038" y="6866044"/>
                    <a:pt x="1680749" y="6865835"/>
                    <a:pt x="1774418" y="6865740"/>
                  </a:cubicBezTo>
                  <a:close/>
                  <a:moveTo>
                    <a:pt x="1778422" y="6142475"/>
                  </a:moveTo>
                  <a:cubicBezTo>
                    <a:pt x="1914257" y="6142607"/>
                    <a:pt x="1913725" y="6139553"/>
                    <a:pt x="2079448" y="6140692"/>
                  </a:cubicBezTo>
                  <a:cubicBezTo>
                    <a:pt x="2081574" y="6326137"/>
                    <a:pt x="2083927" y="6299501"/>
                    <a:pt x="2086716" y="6484984"/>
                  </a:cubicBezTo>
                  <a:cubicBezTo>
                    <a:pt x="1883761" y="6484548"/>
                    <a:pt x="1925111" y="6486066"/>
                    <a:pt x="1783451" y="6486066"/>
                  </a:cubicBezTo>
                  <a:cubicBezTo>
                    <a:pt x="1781268" y="6353399"/>
                    <a:pt x="1780642" y="6263076"/>
                    <a:pt x="1778422" y="6142475"/>
                  </a:cubicBezTo>
                  <a:close/>
                  <a:moveTo>
                    <a:pt x="1785937" y="6503690"/>
                  </a:moveTo>
                  <a:cubicBezTo>
                    <a:pt x="2144766" y="6503690"/>
                    <a:pt x="2086641" y="6474664"/>
                    <a:pt x="2088121" y="6585058"/>
                  </a:cubicBezTo>
                  <a:cubicBezTo>
                    <a:pt x="2089620" y="6705299"/>
                    <a:pt x="2090701" y="6739524"/>
                    <a:pt x="2091461" y="6843904"/>
                  </a:cubicBezTo>
                  <a:cubicBezTo>
                    <a:pt x="2091518" y="6852195"/>
                    <a:pt x="2115751" y="6848173"/>
                    <a:pt x="1789656" y="6848116"/>
                  </a:cubicBezTo>
                  <a:cubicBezTo>
                    <a:pt x="1789599" y="6845005"/>
                    <a:pt x="1782805" y="6503690"/>
                    <a:pt x="1785937" y="6503690"/>
                  </a:cubicBezTo>
                  <a:close/>
                  <a:moveTo>
                    <a:pt x="2091631" y="6866290"/>
                  </a:moveTo>
                  <a:cubicBezTo>
                    <a:pt x="2091650" y="6867960"/>
                    <a:pt x="2095616" y="7208307"/>
                    <a:pt x="2095635" y="7210242"/>
                  </a:cubicBezTo>
                  <a:cubicBezTo>
                    <a:pt x="1972895" y="7208515"/>
                    <a:pt x="1889644" y="7211343"/>
                    <a:pt x="1797152" y="7211456"/>
                  </a:cubicBezTo>
                  <a:cubicBezTo>
                    <a:pt x="1795178" y="7096091"/>
                    <a:pt x="1796374" y="7210584"/>
                    <a:pt x="1789979" y="6865740"/>
                  </a:cubicBezTo>
                  <a:cubicBezTo>
                    <a:pt x="1896438" y="6865759"/>
                    <a:pt x="1972097" y="6867144"/>
                    <a:pt x="2091631" y="6866290"/>
                  </a:cubicBezTo>
                  <a:close/>
                  <a:moveTo>
                    <a:pt x="2095920" y="7227885"/>
                  </a:moveTo>
                  <a:cubicBezTo>
                    <a:pt x="2098178" y="7375142"/>
                    <a:pt x="2096717" y="7339380"/>
                    <a:pt x="2100532" y="7573449"/>
                  </a:cubicBezTo>
                  <a:cubicBezTo>
                    <a:pt x="2029103" y="7574417"/>
                    <a:pt x="1944012" y="7573772"/>
                    <a:pt x="1801175" y="7573734"/>
                  </a:cubicBezTo>
                  <a:cubicBezTo>
                    <a:pt x="1801156" y="7571571"/>
                    <a:pt x="1797531" y="7233975"/>
                    <a:pt x="1797512" y="7232173"/>
                  </a:cubicBezTo>
                  <a:cubicBezTo>
                    <a:pt x="1797418" y="7225855"/>
                    <a:pt x="2089506" y="7227791"/>
                    <a:pt x="2095920" y="7227885"/>
                  </a:cubicBezTo>
                  <a:close/>
                  <a:moveTo>
                    <a:pt x="2094990" y="6140824"/>
                  </a:moveTo>
                  <a:cubicBezTo>
                    <a:pt x="2269917" y="6142380"/>
                    <a:pt x="2134651" y="6140995"/>
                    <a:pt x="2396757" y="6142646"/>
                  </a:cubicBezTo>
                  <a:cubicBezTo>
                    <a:pt x="2399243" y="6334655"/>
                    <a:pt x="2398731" y="6373698"/>
                    <a:pt x="2400647" y="6485705"/>
                  </a:cubicBezTo>
                  <a:cubicBezTo>
                    <a:pt x="2155488" y="6485098"/>
                    <a:pt x="2296845" y="6485611"/>
                    <a:pt x="2102239" y="6485042"/>
                  </a:cubicBezTo>
                  <a:cubicBezTo>
                    <a:pt x="2099431" y="6301322"/>
                    <a:pt x="2096964" y="6314925"/>
                    <a:pt x="2094990" y="6140824"/>
                  </a:cubicBezTo>
                  <a:close/>
                  <a:moveTo>
                    <a:pt x="2127289" y="6502780"/>
                  </a:moveTo>
                  <a:cubicBezTo>
                    <a:pt x="2457197" y="6504107"/>
                    <a:pt x="2400211" y="6480033"/>
                    <a:pt x="2402735" y="6585988"/>
                  </a:cubicBezTo>
                  <a:cubicBezTo>
                    <a:pt x="2404879" y="6674490"/>
                    <a:pt x="2405866" y="6743432"/>
                    <a:pt x="2407232" y="6844037"/>
                  </a:cubicBezTo>
                  <a:cubicBezTo>
                    <a:pt x="2407308" y="6850715"/>
                    <a:pt x="2107079" y="6850469"/>
                    <a:pt x="2107040" y="6843809"/>
                  </a:cubicBezTo>
                  <a:cubicBezTo>
                    <a:pt x="2104175" y="6453587"/>
                    <a:pt x="2090018" y="6502609"/>
                    <a:pt x="2127289" y="6502780"/>
                  </a:cubicBezTo>
                  <a:close/>
                  <a:moveTo>
                    <a:pt x="2127384" y="6865968"/>
                  </a:moveTo>
                  <a:cubicBezTo>
                    <a:pt x="2207085" y="6865209"/>
                    <a:pt x="2275155" y="6865323"/>
                    <a:pt x="2354875" y="6865550"/>
                  </a:cubicBezTo>
                  <a:cubicBezTo>
                    <a:pt x="2422983" y="6865740"/>
                    <a:pt x="2407194" y="6804159"/>
                    <a:pt x="2414082" y="7210128"/>
                  </a:cubicBezTo>
                  <a:cubicBezTo>
                    <a:pt x="2330908" y="7210735"/>
                    <a:pt x="2284282" y="7213524"/>
                    <a:pt x="2111196" y="7210489"/>
                  </a:cubicBezTo>
                  <a:cubicBezTo>
                    <a:pt x="2105408" y="6814536"/>
                    <a:pt x="2100190" y="6866253"/>
                    <a:pt x="2127384" y="6865968"/>
                  </a:cubicBezTo>
                  <a:close/>
                  <a:moveTo>
                    <a:pt x="2127194" y="7228417"/>
                  </a:moveTo>
                  <a:cubicBezTo>
                    <a:pt x="2407460" y="7233690"/>
                    <a:pt x="2414272" y="7220600"/>
                    <a:pt x="2414462" y="7232476"/>
                  </a:cubicBezTo>
                  <a:cubicBezTo>
                    <a:pt x="2416436" y="7358219"/>
                    <a:pt x="2413684" y="7364536"/>
                    <a:pt x="2415677" y="7491588"/>
                  </a:cubicBezTo>
                  <a:cubicBezTo>
                    <a:pt x="2417233" y="7591567"/>
                    <a:pt x="2432945" y="7576561"/>
                    <a:pt x="2355160" y="7573981"/>
                  </a:cubicBezTo>
                  <a:cubicBezTo>
                    <a:pt x="2067531" y="7564552"/>
                    <a:pt x="2116662" y="7608736"/>
                    <a:pt x="2114745" y="7491266"/>
                  </a:cubicBezTo>
                  <a:cubicBezTo>
                    <a:pt x="2109982" y="7188652"/>
                    <a:pt x="2103720" y="7227980"/>
                    <a:pt x="2127194" y="7228417"/>
                  </a:cubicBezTo>
                  <a:close/>
                  <a:moveTo>
                    <a:pt x="2416530" y="6503349"/>
                  </a:moveTo>
                  <a:cubicBezTo>
                    <a:pt x="2663398" y="6503652"/>
                    <a:pt x="2469627" y="6503671"/>
                    <a:pt x="2719379" y="6504202"/>
                  </a:cubicBezTo>
                  <a:cubicBezTo>
                    <a:pt x="2725584" y="6903797"/>
                    <a:pt x="2734275" y="6850354"/>
                    <a:pt x="2696341" y="6850354"/>
                  </a:cubicBezTo>
                  <a:cubicBezTo>
                    <a:pt x="2694861" y="6850354"/>
                    <a:pt x="2422869" y="6849273"/>
                    <a:pt x="2422793" y="6843696"/>
                  </a:cubicBezTo>
                  <a:cubicBezTo>
                    <a:pt x="2419548" y="6604200"/>
                    <a:pt x="2418504" y="6610215"/>
                    <a:pt x="2416530" y="6503349"/>
                  </a:cubicBezTo>
                  <a:close/>
                  <a:moveTo>
                    <a:pt x="2696341" y="6867998"/>
                  </a:moveTo>
                  <a:cubicBezTo>
                    <a:pt x="2732492" y="6867998"/>
                    <a:pt x="2722870" y="6812791"/>
                    <a:pt x="2729911" y="7209995"/>
                  </a:cubicBezTo>
                  <a:cubicBezTo>
                    <a:pt x="2707936" y="7209863"/>
                    <a:pt x="2690781" y="7209900"/>
                    <a:pt x="2468735" y="7209939"/>
                  </a:cubicBezTo>
                  <a:cubicBezTo>
                    <a:pt x="2419718" y="7209939"/>
                    <a:pt x="2428600" y="7266948"/>
                    <a:pt x="2423097" y="6865645"/>
                  </a:cubicBezTo>
                  <a:cubicBezTo>
                    <a:pt x="2586163" y="6865740"/>
                    <a:pt x="2589977" y="6867998"/>
                    <a:pt x="2696341" y="6867998"/>
                  </a:cubicBezTo>
                  <a:close/>
                  <a:moveTo>
                    <a:pt x="2734162" y="6455446"/>
                  </a:moveTo>
                  <a:cubicBezTo>
                    <a:pt x="2728393" y="6084992"/>
                    <a:pt x="2700231" y="6138737"/>
                    <a:pt x="2810011" y="6141545"/>
                  </a:cubicBezTo>
                  <a:cubicBezTo>
                    <a:pt x="2885121" y="6143461"/>
                    <a:pt x="2961957" y="6143310"/>
                    <a:pt x="3028300" y="6142171"/>
                  </a:cubicBezTo>
                  <a:cubicBezTo>
                    <a:pt x="3032228" y="6466924"/>
                    <a:pt x="3031051" y="6403787"/>
                    <a:pt x="3032569" y="6486862"/>
                  </a:cubicBezTo>
                  <a:cubicBezTo>
                    <a:pt x="2685885" y="6495684"/>
                    <a:pt x="2734674" y="6487735"/>
                    <a:pt x="2734162" y="6455446"/>
                  </a:cubicBezTo>
                  <a:close/>
                  <a:moveTo>
                    <a:pt x="3032892" y="6504506"/>
                  </a:moveTo>
                  <a:cubicBezTo>
                    <a:pt x="3035207" y="6619681"/>
                    <a:pt x="3037314" y="6611163"/>
                    <a:pt x="3039458" y="6849140"/>
                  </a:cubicBezTo>
                  <a:cubicBezTo>
                    <a:pt x="2998127" y="6849520"/>
                    <a:pt x="2740310" y="6850335"/>
                    <a:pt x="2738963" y="6850335"/>
                  </a:cubicBezTo>
                  <a:cubicBezTo>
                    <a:pt x="2739152" y="6755422"/>
                    <a:pt x="2739115" y="6774507"/>
                    <a:pt x="2734902" y="6504260"/>
                  </a:cubicBezTo>
                  <a:cubicBezTo>
                    <a:pt x="2818703" y="6504620"/>
                    <a:pt x="2913434" y="6507523"/>
                    <a:pt x="3032892" y="6504506"/>
                  </a:cubicBezTo>
                  <a:close/>
                  <a:moveTo>
                    <a:pt x="3037940" y="6866765"/>
                  </a:moveTo>
                  <a:cubicBezTo>
                    <a:pt x="3039856" y="6866765"/>
                    <a:pt x="3045303" y="7209900"/>
                    <a:pt x="3045322" y="7211399"/>
                  </a:cubicBezTo>
                  <a:cubicBezTo>
                    <a:pt x="2868554" y="7214416"/>
                    <a:pt x="2826919" y="7210811"/>
                    <a:pt x="2745434" y="7210090"/>
                  </a:cubicBezTo>
                  <a:cubicBezTo>
                    <a:pt x="2743650" y="7108043"/>
                    <a:pt x="2738773" y="7009259"/>
                    <a:pt x="2738925" y="6867941"/>
                  </a:cubicBezTo>
                  <a:cubicBezTo>
                    <a:pt x="2740272" y="6867960"/>
                    <a:pt x="3009911" y="6867030"/>
                    <a:pt x="3037940" y="6866765"/>
                  </a:cubicBezTo>
                  <a:close/>
                  <a:moveTo>
                    <a:pt x="3045682" y="7232515"/>
                  </a:moveTo>
                  <a:cubicBezTo>
                    <a:pt x="3051736" y="7618601"/>
                    <a:pt x="3054905" y="7574645"/>
                    <a:pt x="3037940" y="7574455"/>
                  </a:cubicBezTo>
                  <a:cubicBezTo>
                    <a:pt x="2692394" y="7570755"/>
                    <a:pt x="2750007" y="7602210"/>
                    <a:pt x="2748280" y="7491247"/>
                  </a:cubicBezTo>
                  <a:cubicBezTo>
                    <a:pt x="2746269" y="7362545"/>
                    <a:pt x="2747901" y="7365087"/>
                    <a:pt x="2745813" y="7232173"/>
                  </a:cubicBezTo>
                  <a:cubicBezTo>
                    <a:pt x="2745718" y="7225286"/>
                    <a:pt x="3045663" y="7231035"/>
                    <a:pt x="3045682" y="7232515"/>
                  </a:cubicBezTo>
                  <a:close/>
                  <a:moveTo>
                    <a:pt x="3048434" y="6504107"/>
                  </a:moveTo>
                  <a:cubicBezTo>
                    <a:pt x="3106236" y="6502666"/>
                    <a:pt x="3116389" y="6502912"/>
                    <a:pt x="3349973" y="6502874"/>
                  </a:cubicBezTo>
                  <a:cubicBezTo>
                    <a:pt x="3352667" y="6660660"/>
                    <a:pt x="3350883" y="6519664"/>
                    <a:pt x="3355836" y="6849956"/>
                  </a:cubicBezTo>
                  <a:cubicBezTo>
                    <a:pt x="3020291" y="6849292"/>
                    <a:pt x="3055057" y="6850430"/>
                    <a:pt x="3055000" y="6843772"/>
                  </a:cubicBezTo>
                  <a:cubicBezTo>
                    <a:pt x="3053292" y="6638975"/>
                    <a:pt x="3050388" y="6599230"/>
                    <a:pt x="3048434" y="6504107"/>
                  </a:cubicBezTo>
                  <a:close/>
                  <a:moveTo>
                    <a:pt x="3356102" y="6867581"/>
                  </a:moveTo>
                  <a:cubicBezTo>
                    <a:pt x="3360979" y="7192675"/>
                    <a:pt x="3358645" y="7022274"/>
                    <a:pt x="3361662" y="7212120"/>
                  </a:cubicBezTo>
                  <a:cubicBezTo>
                    <a:pt x="3260099" y="7211949"/>
                    <a:pt x="3188007" y="7209218"/>
                    <a:pt x="3060882" y="7211134"/>
                  </a:cubicBezTo>
                  <a:cubicBezTo>
                    <a:pt x="3059232" y="7110168"/>
                    <a:pt x="3056309" y="6994271"/>
                    <a:pt x="3055208" y="6866594"/>
                  </a:cubicBezTo>
                  <a:cubicBezTo>
                    <a:pt x="3209830" y="6865247"/>
                    <a:pt x="3259663" y="6867410"/>
                    <a:pt x="3356102" y="6867581"/>
                  </a:cubicBezTo>
                  <a:close/>
                  <a:moveTo>
                    <a:pt x="3361947" y="7229745"/>
                  </a:moveTo>
                  <a:cubicBezTo>
                    <a:pt x="3364167" y="7390167"/>
                    <a:pt x="3361605" y="7317677"/>
                    <a:pt x="3365590" y="7573355"/>
                  </a:cubicBezTo>
                  <a:cubicBezTo>
                    <a:pt x="3251693" y="7573507"/>
                    <a:pt x="3222506" y="7576086"/>
                    <a:pt x="3066234" y="7574740"/>
                  </a:cubicBezTo>
                  <a:cubicBezTo>
                    <a:pt x="3063596" y="7473223"/>
                    <a:pt x="3063198" y="7359623"/>
                    <a:pt x="3061205" y="7232211"/>
                  </a:cubicBezTo>
                  <a:cubicBezTo>
                    <a:pt x="3061110" y="7224907"/>
                    <a:pt x="3048339" y="7229270"/>
                    <a:pt x="3361947" y="7229745"/>
                  </a:cubicBezTo>
                  <a:close/>
                  <a:moveTo>
                    <a:pt x="3365515" y="6502893"/>
                  </a:moveTo>
                  <a:cubicBezTo>
                    <a:pt x="3462523" y="6502874"/>
                    <a:pt x="3470247" y="6504411"/>
                    <a:pt x="3665497" y="6504905"/>
                  </a:cubicBezTo>
                  <a:cubicBezTo>
                    <a:pt x="3665516" y="6506422"/>
                    <a:pt x="3671513" y="6835860"/>
                    <a:pt x="3671798" y="6849729"/>
                  </a:cubicBezTo>
                  <a:cubicBezTo>
                    <a:pt x="3524026" y="6849690"/>
                    <a:pt x="3424095" y="6850032"/>
                    <a:pt x="3371359" y="6849975"/>
                  </a:cubicBezTo>
                  <a:cubicBezTo>
                    <a:pt x="3366634" y="6534158"/>
                    <a:pt x="3367811" y="6638311"/>
                    <a:pt x="3365515" y="6502893"/>
                  </a:cubicBezTo>
                  <a:close/>
                  <a:moveTo>
                    <a:pt x="3379348" y="6867599"/>
                  </a:moveTo>
                  <a:cubicBezTo>
                    <a:pt x="3733510" y="6867599"/>
                    <a:pt x="3671968" y="6841457"/>
                    <a:pt x="3674037" y="6973479"/>
                  </a:cubicBezTo>
                  <a:cubicBezTo>
                    <a:pt x="3676067" y="7103509"/>
                    <a:pt x="3676466" y="7094535"/>
                    <a:pt x="3678382" y="7213145"/>
                  </a:cubicBezTo>
                  <a:cubicBezTo>
                    <a:pt x="3533420" y="7213998"/>
                    <a:pt x="3504272" y="7212139"/>
                    <a:pt x="3377204" y="7212139"/>
                  </a:cubicBezTo>
                  <a:cubicBezTo>
                    <a:pt x="3371151" y="6827001"/>
                    <a:pt x="3367792" y="6867599"/>
                    <a:pt x="3379348" y="6867599"/>
                  </a:cubicBezTo>
                  <a:close/>
                  <a:moveTo>
                    <a:pt x="3379348" y="7229763"/>
                  </a:moveTo>
                  <a:cubicBezTo>
                    <a:pt x="3380696" y="7229763"/>
                    <a:pt x="3678667" y="7230485"/>
                    <a:pt x="3678705" y="7232515"/>
                  </a:cubicBezTo>
                  <a:cubicBezTo>
                    <a:pt x="3678743" y="7234791"/>
                    <a:pt x="3682861" y="7573336"/>
                    <a:pt x="3682880" y="7575612"/>
                  </a:cubicBezTo>
                  <a:cubicBezTo>
                    <a:pt x="3474080" y="7576694"/>
                    <a:pt x="3524956" y="7573373"/>
                    <a:pt x="3381132" y="7573355"/>
                  </a:cubicBezTo>
                  <a:cubicBezTo>
                    <a:pt x="3375155" y="7191536"/>
                    <a:pt x="3378001" y="7229763"/>
                    <a:pt x="3379348" y="7229763"/>
                  </a:cubicBezTo>
                  <a:close/>
                  <a:moveTo>
                    <a:pt x="3720700" y="6505113"/>
                  </a:moveTo>
                  <a:cubicBezTo>
                    <a:pt x="3833042" y="6505569"/>
                    <a:pt x="3836723" y="6505132"/>
                    <a:pt x="3948211" y="6505569"/>
                  </a:cubicBezTo>
                  <a:cubicBezTo>
                    <a:pt x="3994059" y="6505758"/>
                    <a:pt x="3982312" y="6451405"/>
                    <a:pt x="3987000" y="6849160"/>
                  </a:cubicBezTo>
                  <a:cubicBezTo>
                    <a:pt x="3656426" y="6850677"/>
                    <a:pt x="3687396" y="6852442"/>
                    <a:pt x="3687225" y="6843677"/>
                  </a:cubicBezTo>
                  <a:cubicBezTo>
                    <a:pt x="3679445" y="6451215"/>
                    <a:pt x="3667300" y="6504885"/>
                    <a:pt x="3720700" y="6505113"/>
                  </a:cubicBezTo>
                  <a:close/>
                  <a:moveTo>
                    <a:pt x="3987227" y="6866765"/>
                  </a:moveTo>
                  <a:cubicBezTo>
                    <a:pt x="3988271" y="6954318"/>
                    <a:pt x="3989372" y="7027775"/>
                    <a:pt x="3991649" y="7103130"/>
                  </a:cubicBezTo>
                  <a:cubicBezTo>
                    <a:pt x="3995881" y="7242436"/>
                    <a:pt x="4049281" y="7210166"/>
                    <a:pt x="3720662" y="7212841"/>
                  </a:cubicBezTo>
                  <a:cubicBezTo>
                    <a:pt x="3682178" y="7213145"/>
                    <a:pt x="3695689" y="7265866"/>
                    <a:pt x="3687719" y="6867353"/>
                  </a:cubicBezTo>
                  <a:cubicBezTo>
                    <a:pt x="3964057" y="6867391"/>
                    <a:pt x="3856307" y="6867391"/>
                    <a:pt x="3987227" y="6866765"/>
                  </a:cubicBezTo>
                  <a:close/>
                  <a:moveTo>
                    <a:pt x="3720814" y="7230485"/>
                  </a:moveTo>
                  <a:cubicBezTo>
                    <a:pt x="3722161" y="7230466"/>
                    <a:pt x="3994552" y="7227791"/>
                    <a:pt x="3994628" y="7232515"/>
                  </a:cubicBezTo>
                  <a:cubicBezTo>
                    <a:pt x="4000833" y="7630174"/>
                    <a:pt x="4022011" y="7573886"/>
                    <a:pt x="3948192" y="7574493"/>
                  </a:cubicBezTo>
                  <a:cubicBezTo>
                    <a:pt x="3834655" y="7575422"/>
                    <a:pt x="3827748" y="7574512"/>
                    <a:pt x="3720700" y="7575366"/>
                  </a:cubicBezTo>
                  <a:cubicBezTo>
                    <a:pt x="3691400" y="7575555"/>
                    <a:pt x="3698858" y="7591074"/>
                    <a:pt x="3697302" y="7491247"/>
                  </a:cubicBezTo>
                  <a:cubicBezTo>
                    <a:pt x="3692729" y="7190853"/>
                    <a:pt x="3683639" y="7230788"/>
                    <a:pt x="3720814" y="7230485"/>
                  </a:cubicBezTo>
                  <a:close/>
                  <a:moveTo>
                    <a:pt x="3997456" y="6505701"/>
                  </a:moveTo>
                  <a:cubicBezTo>
                    <a:pt x="4186273" y="6506043"/>
                    <a:pt x="4159137" y="6504866"/>
                    <a:pt x="4289772" y="6504866"/>
                  </a:cubicBezTo>
                  <a:cubicBezTo>
                    <a:pt x="4305257" y="6504866"/>
                    <a:pt x="4298141" y="6463945"/>
                    <a:pt x="4304308" y="6850867"/>
                  </a:cubicBezTo>
                  <a:cubicBezTo>
                    <a:pt x="4187013" y="6851189"/>
                    <a:pt x="4168245" y="6848495"/>
                    <a:pt x="4002579" y="6849065"/>
                  </a:cubicBezTo>
                  <a:cubicBezTo>
                    <a:pt x="4001289" y="6748971"/>
                    <a:pt x="4002712" y="6839370"/>
                    <a:pt x="3997456" y="6505701"/>
                  </a:cubicBezTo>
                  <a:close/>
                  <a:moveTo>
                    <a:pt x="4062071" y="6866613"/>
                  </a:moveTo>
                  <a:cubicBezTo>
                    <a:pt x="4174659" y="6866613"/>
                    <a:pt x="4175836" y="6868529"/>
                    <a:pt x="4289753" y="6868529"/>
                  </a:cubicBezTo>
                  <a:cubicBezTo>
                    <a:pt x="4311975" y="6868529"/>
                    <a:pt x="4304251" y="6825824"/>
                    <a:pt x="4310551" y="7212747"/>
                  </a:cubicBezTo>
                  <a:cubicBezTo>
                    <a:pt x="4197299" y="7213050"/>
                    <a:pt x="4154829" y="7211039"/>
                    <a:pt x="4009828" y="7211551"/>
                  </a:cubicBezTo>
                  <a:cubicBezTo>
                    <a:pt x="4002921" y="6811293"/>
                    <a:pt x="3978744" y="6866613"/>
                    <a:pt x="4062071" y="6866613"/>
                  </a:cubicBezTo>
                  <a:close/>
                  <a:moveTo>
                    <a:pt x="4308255" y="6196486"/>
                  </a:moveTo>
                  <a:cubicBezTo>
                    <a:pt x="4307078" y="6120866"/>
                    <a:pt x="4255880" y="6143177"/>
                    <a:pt x="4610971" y="6141887"/>
                  </a:cubicBezTo>
                  <a:cubicBezTo>
                    <a:pt x="4614159" y="6331240"/>
                    <a:pt x="4612185" y="6334579"/>
                    <a:pt x="4614880" y="6486692"/>
                  </a:cubicBezTo>
                  <a:cubicBezTo>
                    <a:pt x="4551839" y="6487432"/>
                    <a:pt x="4525879" y="6487223"/>
                    <a:pt x="4315182" y="6487261"/>
                  </a:cubicBezTo>
                  <a:cubicBezTo>
                    <a:pt x="4312961" y="6328338"/>
                    <a:pt x="4310286" y="6325871"/>
                    <a:pt x="4308255" y="6196486"/>
                  </a:cubicBezTo>
                  <a:close/>
                  <a:moveTo>
                    <a:pt x="4615202" y="6504316"/>
                  </a:moveTo>
                  <a:cubicBezTo>
                    <a:pt x="4617005" y="6599173"/>
                    <a:pt x="4619833" y="6651857"/>
                    <a:pt x="4621427" y="6843942"/>
                  </a:cubicBezTo>
                  <a:cubicBezTo>
                    <a:pt x="4621465" y="6849140"/>
                    <a:pt x="4656382" y="6848799"/>
                    <a:pt x="4319831" y="6850810"/>
                  </a:cubicBezTo>
                  <a:cubicBezTo>
                    <a:pt x="4314631" y="6524540"/>
                    <a:pt x="4317174" y="6641574"/>
                    <a:pt x="4315428" y="6504866"/>
                  </a:cubicBezTo>
                  <a:cubicBezTo>
                    <a:pt x="4526145" y="6504829"/>
                    <a:pt x="4559999" y="6505000"/>
                    <a:pt x="4615202" y="6504316"/>
                  </a:cubicBezTo>
                  <a:close/>
                  <a:moveTo>
                    <a:pt x="4621636" y="6866518"/>
                  </a:moveTo>
                  <a:cubicBezTo>
                    <a:pt x="4621654" y="6868017"/>
                    <a:pt x="4625450" y="7210052"/>
                    <a:pt x="4625469" y="7211418"/>
                  </a:cubicBezTo>
                  <a:cubicBezTo>
                    <a:pt x="4467108" y="7209313"/>
                    <a:pt x="4402208" y="7212291"/>
                    <a:pt x="4326093" y="7212670"/>
                  </a:cubicBezTo>
                  <a:cubicBezTo>
                    <a:pt x="4324537" y="7116410"/>
                    <a:pt x="4324404" y="7137847"/>
                    <a:pt x="4320116" y="6868434"/>
                  </a:cubicBezTo>
                  <a:cubicBezTo>
                    <a:pt x="4407389" y="6867922"/>
                    <a:pt x="4472859" y="6863350"/>
                    <a:pt x="4621636" y="6866518"/>
                  </a:cubicBezTo>
                  <a:close/>
                  <a:moveTo>
                    <a:pt x="4625203" y="6066874"/>
                  </a:moveTo>
                  <a:cubicBezTo>
                    <a:pt x="4619187" y="5746049"/>
                    <a:pt x="4616379" y="5780500"/>
                    <a:pt x="4631352" y="5780387"/>
                  </a:cubicBezTo>
                  <a:cubicBezTo>
                    <a:pt x="4967238" y="5777655"/>
                    <a:pt x="4920954" y="5772760"/>
                    <a:pt x="4921106" y="5808142"/>
                  </a:cubicBezTo>
                  <a:cubicBezTo>
                    <a:pt x="4922681" y="6179754"/>
                    <a:pt x="4946022" y="6122953"/>
                    <a:pt x="4858957" y="6123541"/>
                  </a:cubicBezTo>
                  <a:cubicBezTo>
                    <a:pt x="4750051" y="6124281"/>
                    <a:pt x="4753409" y="6123712"/>
                    <a:pt x="4631237" y="6124186"/>
                  </a:cubicBezTo>
                  <a:cubicBezTo>
                    <a:pt x="4624463" y="6124224"/>
                    <a:pt x="4626456" y="6132818"/>
                    <a:pt x="4625203" y="6066874"/>
                  </a:cubicBezTo>
                  <a:close/>
                  <a:moveTo>
                    <a:pt x="4631332" y="6141811"/>
                  </a:moveTo>
                  <a:cubicBezTo>
                    <a:pt x="4979193" y="6140388"/>
                    <a:pt x="4924389" y="6125021"/>
                    <a:pt x="4925527" y="6196752"/>
                  </a:cubicBezTo>
                  <a:cubicBezTo>
                    <a:pt x="4930974" y="6545712"/>
                    <a:pt x="4952322" y="6487565"/>
                    <a:pt x="4859090" y="6486426"/>
                  </a:cubicBezTo>
                  <a:cubicBezTo>
                    <a:pt x="4591937" y="6483182"/>
                    <a:pt x="4630649" y="6502211"/>
                    <a:pt x="4629909" y="6455484"/>
                  </a:cubicBezTo>
                  <a:cubicBezTo>
                    <a:pt x="4624406" y="6104494"/>
                    <a:pt x="4626171" y="6141811"/>
                    <a:pt x="4631332" y="6141811"/>
                  </a:cubicBezTo>
                  <a:close/>
                  <a:moveTo>
                    <a:pt x="4631389" y="6504107"/>
                  </a:moveTo>
                  <a:cubicBezTo>
                    <a:pt x="4994925" y="6499687"/>
                    <a:pt x="4930841" y="6487071"/>
                    <a:pt x="4933517" y="6585286"/>
                  </a:cubicBezTo>
                  <a:cubicBezTo>
                    <a:pt x="4935965" y="6675381"/>
                    <a:pt x="4937407" y="6755497"/>
                    <a:pt x="4937122" y="6843828"/>
                  </a:cubicBezTo>
                  <a:cubicBezTo>
                    <a:pt x="4937084" y="6855705"/>
                    <a:pt x="4638410" y="6849216"/>
                    <a:pt x="4637044" y="6849197"/>
                  </a:cubicBezTo>
                  <a:cubicBezTo>
                    <a:pt x="4634805" y="6591281"/>
                    <a:pt x="4629207" y="6504146"/>
                    <a:pt x="4631389" y="6504107"/>
                  </a:cubicBezTo>
                  <a:close/>
                  <a:moveTo>
                    <a:pt x="4937065" y="6868472"/>
                  </a:moveTo>
                  <a:cubicBezTo>
                    <a:pt x="4936989" y="6993741"/>
                    <a:pt x="4941202" y="7104135"/>
                    <a:pt x="4942986" y="7209692"/>
                  </a:cubicBezTo>
                  <a:cubicBezTo>
                    <a:pt x="4853834" y="7210128"/>
                    <a:pt x="4804760" y="7213771"/>
                    <a:pt x="4640992" y="7211627"/>
                  </a:cubicBezTo>
                  <a:cubicBezTo>
                    <a:pt x="4640972" y="7209939"/>
                    <a:pt x="4637196" y="6868207"/>
                    <a:pt x="4637178" y="6866860"/>
                  </a:cubicBezTo>
                  <a:cubicBezTo>
                    <a:pt x="4700389" y="6868207"/>
                    <a:pt x="4934864" y="6868472"/>
                    <a:pt x="4937065" y="6868472"/>
                  </a:cubicBezTo>
                  <a:close/>
                  <a:moveTo>
                    <a:pt x="4943289" y="7227316"/>
                  </a:moveTo>
                  <a:cubicBezTo>
                    <a:pt x="4945358" y="7354671"/>
                    <a:pt x="4945263" y="7432018"/>
                    <a:pt x="4948185" y="7573563"/>
                  </a:cubicBezTo>
                  <a:lnTo>
                    <a:pt x="4647064" y="7573696"/>
                  </a:lnTo>
                  <a:cubicBezTo>
                    <a:pt x="4646097" y="7527842"/>
                    <a:pt x="4641409" y="7237637"/>
                    <a:pt x="4641314" y="7232268"/>
                  </a:cubicBezTo>
                  <a:cubicBezTo>
                    <a:pt x="4641276" y="7229100"/>
                    <a:pt x="4614899" y="7228986"/>
                    <a:pt x="4943289" y="7227316"/>
                  </a:cubicBezTo>
                  <a:close/>
                  <a:moveTo>
                    <a:pt x="4947142" y="6504696"/>
                  </a:moveTo>
                  <a:cubicBezTo>
                    <a:pt x="5077872" y="6504942"/>
                    <a:pt x="5054550" y="6503557"/>
                    <a:pt x="5247941" y="6503481"/>
                  </a:cubicBezTo>
                  <a:cubicBezTo>
                    <a:pt x="5249022" y="6596499"/>
                    <a:pt x="5247941" y="6708354"/>
                    <a:pt x="5253482" y="6847300"/>
                  </a:cubicBezTo>
                  <a:cubicBezTo>
                    <a:pt x="5057643" y="6847206"/>
                    <a:pt x="5103528" y="6850981"/>
                    <a:pt x="4952664" y="6850867"/>
                  </a:cubicBezTo>
                  <a:cubicBezTo>
                    <a:pt x="4953138" y="6693234"/>
                    <a:pt x="4948925" y="6593994"/>
                    <a:pt x="4947142" y="6504696"/>
                  </a:cubicBezTo>
                  <a:close/>
                  <a:moveTo>
                    <a:pt x="4972855" y="6868491"/>
                  </a:moveTo>
                  <a:cubicBezTo>
                    <a:pt x="5309140" y="6868491"/>
                    <a:pt x="5254658" y="6827114"/>
                    <a:pt x="5256936" y="6973441"/>
                  </a:cubicBezTo>
                  <a:cubicBezTo>
                    <a:pt x="5258871" y="7097457"/>
                    <a:pt x="5257467" y="7096774"/>
                    <a:pt x="5259079" y="7211020"/>
                  </a:cubicBezTo>
                  <a:cubicBezTo>
                    <a:pt x="5257732" y="7211001"/>
                    <a:pt x="4995513" y="7209559"/>
                    <a:pt x="4958528" y="7209654"/>
                  </a:cubicBezTo>
                  <a:cubicBezTo>
                    <a:pt x="4952076" y="6829239"/>
                    <a:pt x="4942436" y="6868491"/>
                    <a:pt x="4972855" y="6868491"/>
                  </a:cubicBezTo>
                  <a:close/>
                  <a:moveTo>
                    <a:pt x="4972855" y="7227240"/>
                  </a:moveTo>
                  <a:cubicBezTo>
                    <a:pt x="5291454" y="7227240"/>
                    <a:pt x="5259345" y="7227923"/>
                    <a:pt x="5259402" y="7232534"/>
                  </a:cubicBezTo>
                  <a:cubicBezTo>
                    <a:pt x="5265665" y="7632716"/>
                    <a:pt x="5285002" y="7572254"/>
                    <a:pt x="5200499" y="7572254"/>
                  </a:cubicBezTo>
                  <a:cubicBezTo>
                    <a:pt x="5087019" y="7572254"/>
                    <a:pt x="5084476" y="7573563"/>
                    <a:pt x="4972836" y="7573563"/>
                  </a:cubicBezTo>
                  <a:cubicBezTo>
                    <a:pt x="4960501" y="7573563"/>
                    <a:pt x="4963727" y="7586255"/>
                    <a:pt x="4962228" y="7491284"/>
                  </a:cubicBezTo>
                  <a:cubicBezTo>
                    <a:pt x="4957617" y="7194780"/>
                    <a:pt x="4951525" y="7227240"/>
                    <a:pt x="4972855" y="7227240"/>
                  </a:cubicBezTo>
                  <a:close/>
                  <a:moveTo>
                    <a:pt x="5560846" y="6196714"/>
                  </a:moveTo>
                  <a:cubicBezTo>
                    <a:pt x="5566103" y="6530686"/>
                    <a:pt x="5574604" y="6487014"/>
                    <a:pt x="5542401" y="6486502"/>
                  </a:cubicBezTo>
                  <a:cubicBezTo>
                    <a:pt x="5476761" y="6485440"/>
                    <a:pt x="5419603" y="6485458"/>
                    <a:pt x="5314340" y="6485743"/>
                  </a:cubicBezTo>
                  <a:cubicBezTo>
                    <a:pt x="5246081" y="6485914"/>
                    <a:pt x="5263596" y="6534917"/>
                    <a:pt x="5258321" y="6196449"/>
                  </a:cubicBezTo>
                  <a:cubicBezTo>
                    <a:pt x="5257239" y="6126273"/>
                    <a:pt x="5242684" y="6141261"/>
                    <a:pt x="5314453" y="6140388"/>
                  </a:cubicBezTo>
                  <a:cubicBezTo>
                    <a:pt x="5603544" y="6136897"/>
                    <a:pt x="5559822" y="6130181"/>
                    <a:pt x="5560846" y="6196714"/>
                  </a:cubicBezTo>
                  <a:close/>
                  <a:moveTo>
                    <a:pt x="5553331" y="5808521"/>
                  </a:moveTo>
                  <a:cubicBezTo>
                    <a:pt x="5556482" y="5884559"/>
                    <a:pt x="5556595" y="5906300"/>
                    <a:pt x="5558930" y="6067215"/>
                  </a:cubicBezTo>
                  <a:cubicBezTo>
                    <a:pt x="5559859" y="6135361"/>
                    <a:pt x="5564793" y="6124623"/>
                    <a:pt x="5542553" y="6123921"/>
                  </a:cubicBezTo>
                  <a:cubicBezTo>
                    <a:pt x="5179416" y="6112045"/>
                    <a:pt x="5256044" y="6221927"/>
                    <a:pt x="5252742" y="5778053"/>
                  </a:cubicBezTo>
                  <a:cubicBezTo>
                    <a:pt x="5598382" y="5779400"/>
                    <a:pt x="5551548" y="5765589"/>
                    <a:pt x="5553331" y="5808521"/>
                  </a:cubicBezTo>
                  <a:close/>
                  <a:moveTo>
                    <a:pt x="5546367" y="5419740"/>
                  </a:moveTo>
                  <a:cubicBezTo>
                    <a:pt x="5552345" y="5802925"/>
                    <a:pt x="5554128" y="5760865"/>
                    <a:pt x="5542287" y="5760960"/>
                  </a:cubicBezTo>
                  <a:cubicBezTo>
                    <a:pt x="5192263" y="5763293"/>
                    <a:pt x="5253140" y="5780500"/>
                    <a:pt x="5251546" y="5678396"/>
                  </a:cubicBezTo>
                  <a:cubicBezTo>
                    <a:pt x="5249478" y="5547665"/>
                    <a:pt x="5248927" y="5557017"/>
                    <a:pt x="5246707" y="5419399"/>
                  </a:cubicBezTo>
                  <a:cubicBezTo>
                    <a:pt x="5246650" y="5414713"/>
                    <a:pt x="5546310" y="5416496"/>
                    <a:pt x="5546367" y="5419740"/>
                  </a:cubicBezTo>
                  <a:close/>
                  <a:moveTo>
                    <a:pt x="5546025" y="5398644"/>
                  </a:moveTo>
                  <a:cubicBezTo>
                    <a:pt x="5391669" y="5401699"/>
                    <a:pt x="5331457" y="5398758"/>
                    <a:pt x="5246365" y="5398302"/>
                  </a:cubicBezTo>
                  <a:cubicBezTo>
                    <a:pt x="5244600" y="5292177"/>
                    <a:pt x="5240881" y="5171765"/>
                    <a:pt x="5240672" y="5053649"/>
                  </a:cubicBezTo>
                  <a:cubicBezTo>
                    <a:pt x="5347986" y="5054086"/>
                    <a:pt x="5307109" y="5055527"/>
                    <a:pt x="5540048" y="5054958"/>
                  </a:cubicBezTo>
                  <a:cubicBezTo>
                    <a:pt x="5544185" y="5309934"/>
                    <a:pt x="5544602" y="5310711"/>
                    <a:pt x="5546025" y="5398644"/>
                  </a:cubicBezTo>
                  <a:close/>
                  <a:moveTo>
                    <a:pt x="5539782" y="5037296"/>
                  </a:moveTo>
                  <a:cubicBezTo>
                    <a:pt x="5201770" y="5038187"/>
                    <a:pt x="5240672" y="5036632"/>
                    <a:pt x="5240672" y="5031510"/>
                  </a:cubicBezTo>
                  <a:cubicBezTo>
                    <a:pt x="5240502" y="4864296"/>
                    <a:pt x="5236270" y="4775472"/>
                    <a:pt x="5234486" y="4689759"/>
                  </a:cubicBezTo>
                  <a:cubicBezTo>
                    <a:pt x="5333487" y="4690442"/>
                    <a:pt x="5342520" y="4694236"/>
                    <a:pt x="5534829" y="4692244"/>
                  </a:cubicBezTo>
                  <a:cubicBezTo>
                    <a:pt x="5536765" y="4829692"/>
                    <a:pt x="5534621" y="4718880"/>
                    <a:pt x="5539782" y="5037296"/>
                  </a:cubicBezTo>
                  <a:close/>
                  <a:moveTo>
                    <a:pt x="5532514" y="4383902"/>
                  </a:moveTo>
                  <a:cubicBezTo>
                    <a:pt x="5534526" y="4512073"/>
                    <a:pt x="5532040" y="4513230"/>
                    <a:pt x="5534071" y="4642861"/>
                  </a:cubicBezTo>
                  <a:cubicBezTo>
                    <a:pt x="5534829" y="4690005"/>
                    <a:pt x="5578608" y="4674392"/>
                    <a:pt x="5234126" y="4672153"/>
                  </a:cubicBezTo>
                  <a:cubicBezTo>
                    <a:pt x="5231336" y="4525694"/>
                    <a:pt x="5234107" y="4510005"/>
                    <a:pt x="5230634" y="4329056"/>
                  </a:cubicBezTo>
                  <a:cubicBezTo>
                    <a:pt x="5587850" y="4329587"/>
                    <a:pt x="5531394" y="4312702"/>
                    <a:pt x="5532514" y="4383902"/>
                  </a:cubicBezTo>
                  <a:close/>
                  <a:moveTo>
                    <a:pt x="5523254" y="3965810"/>
                  </a:moveTo>
                  <a:cubicBezTo>
                    <a:pt x="5529516" y="4332205"/>
                    <a:pt x="5527239" y="4169373"/>
                    <a:pt x="5531053" y="4312133"/>
                  </a:cubicBezTo>
                  <a:cubicBezTo>
                    <a:pt x="5174785" y="4312247"/>
                    <a:pt x="5230824" y="4328695"/>
                    <a:pt x="5228964" y="4254005"/>
                  </a:cubicBezTo>
                  <a:cubicBezTo>
                    <a:pt x="5226744" y="4165218"/>
                    <a:pt x="5225396" y="4085975"/>
                    <a:pt x="5225017" y="3995311"/>
                  </a:cubicBezTo>
                  <a:cubicBezTo>
                    <a:pt x="5224808" y="3953763"/>
                    <a:pt x="5178088" y="3962851"/>
                    <a:pt x="5523254" y="3965810"/>
                  </a:cubicBezTo>
                  <a:close/>
                  <a:moveTo>
                    <a:pt x="5520122" y="3607137"/>
                  </a:moveTo>
                  <a:cubicBezTo>
                    <a:pt x="5522457" y="3755550"/>
                    <a:pt x="5518737" y="3693077"/>
                    <a:pt x="5522950" y="3948205"/>
                  </a:cubicBezTo>
                  <a:cubicBezTo>
                    <a:pt x="5521033" y="3948186"/>
                    <a:pt x="5227009" y="3947066"/>
                    <a:pt x="5224713" y="3947047"/>
                  </a:cubicBezTo>
                  <a:cubicBezTo>
                    <a:pt x="5223081" y="3749650"/>
                    <a:pt x="5219418" y="3750219"/>
                    <a:pt x="5217255" y="3602944"/>
                  </a:cubicBezTo>
                  <a:cubicBezTo>
                    <a:pt x="5218641" y="3602944"/>
                    <a:pt x="5520103" y="3605790"/>
                    <a:pt x="5520122" y="3607137"/>
                  </a:cubicBezTo>
                  <a:close/>
                  <a:moveTo>
                    <a:pt x="5512342" y="3241425"/>
                  </a:moveTo>
                  <a:cubicBezTo>
                    <a:pt x="5522286" y="3706775"/>
                    <a:pt x="5518813" y="3530151"/>
                    <a:pt x="5519800" y="3586856"/>
                  </a:cubicBezTo>
                  <a:cubicBezTo>
                    <a:pt x="5395256" y="3589911"/>
                    <a:pt x="5310127" y="3585547"/>
                    <a:pt x="5217009" y="3585339"/>
                  </a:cubicBezTo>
                  <a:cubicBezTo>
                    <a:pt x="5215377" y="3475854"/>
                    <a:pt x="5215301" y="3398281"/>
                    <a:pt x="5212094" y="3241311"/>
                  </a:cubicBezTo>
                  <a:cubicBezTo>
                    <a:pt x="5303409" y="3241349"/>
                    <a:pt x="5426074" y="3242658"/>
                    <a:pt x="5512342" y="3241425"/>
                  </a:cubicBezTo>
                  <a:close/>
                  <a:moveTo>
                    <a:pt x="5511848" y="3218963"/>
                  </a:moveTo>
                  <a:cubicBezTo>
                    <a:pt x="5512038" y="3227196"/>
                    <a:pt x="5536101" y="3223801"/>
                    <a:pt x="5211733" y="3223687"/>
                  </a:cubicBezTo>
                  <a:cubicBezTo>
                    <a:pt x="5211695" y="3221942"/>
                    <a:pt x="5205167" y="2878711"/>
                    <a:pt x="5205148" y="2877307"/>
                  </a:cubicBezTo>
                  <a:cubicBezTo>
                    <a:pt x="5206514" y="2877307"/>
                    <a:pt x="5505169" y="2878995"/>
                    <a:pt x="5506611" y="2879014"/>
                  </a:cubicBezTo>
                  <a:cubicBezTo>
                    <a:pt x="5507712" y="2955905"/>
                    <a:pt x="5508660" y="3073338"/>
                    <a:pt x="5511848" y="3218963"/>
                  </a:cubicBezTo>
                  <a:close/>
                  <a:moveTo>
                    <a:pt x="5502493" y="2571810"/>
                  </a:moveTo>
                  <a:cubicBezTo>
                    <a:pt x="5504524" y="2701158"/>
                    <a:pt x="5503840" y="2700911"/>
                    <a:pt x="5505871" y="2830580"/>
                  </a:cubicBezTo>
                  <a:cubicBezTo>
                    <a:pt x="5506573" y="2875163"/>
                    <a:pt x="5552686" y="2859815"/>
                    <a:pt x="5204844" y="2859683"/>
                  </a:cubicBezTo>
                  <a:cubicBezTo>
                    <a:pt x="5201733" y="2673763"/>
                    <a:pt x="5204484" y="2716581"/>
                    <a:pt x="5200897" y="2517249"/>
                  </a:cubicBezTo>
                  <a:cubicBezTo>
                    <a:pt x="5553351" y="2517249"/>
                    <a:pt x="5501317" y="2496020"/>
                    <a:pt x="5502493" y="2571810"/>
                  </a:cubicBezTo>
                  <a:close/>
                  <a:moveTo>
                    <a:pt x="5497502" y="2183504"/>
                  </a:moveTo>
                  <a:cubicBezTo>
                    <a:pt x="5505359" y="2559839"/>
                    <a:pt x="5518737" y="2498865"/>
                    <a:pt x="5428295" y="2498865"/>
                  </a:cubicBezTo>
                  <a:cubicBezTo>
                    <a:pt x="5314207" y="2498865"/>
                    <a:pt x="5314700" y="2499624"/>
                    <a:pt x="5200556" y="2499624"/>
                  </a:cubicBezTo>
                  <a:cubicBezTo>
                    <a:pt x="5197539" y="2342067"/>
                    <a:pt x="5197026" y="2368380"/>
                    <a:pt x="5195128" y="2153093"/>
                  </a:cubicBezTo>
                  <a:cubicBezTo>
                    <a:pt x="5538188" y="2153112"/>
                    <a:pt x="5496610" y="2140458"/>
                    <a:pt x="5497502" y="2183504"/>
                  </a:cubicBezTo>
                  <a:close/>
                  <a:moveTo>
                    <a:pt x="5490234" y="1795349"/>
                  </a:moveTo>
                  <a:cubicBezTo>
                    <a:pt x="5496572" y="2199516"/>
                    <a:pt x="5519136" y="2135184"/>
                    <a:pt x="5428295" y="2135184"/>
                  </a:cubicBezTo>
                  <a:cubicBezTo>
                    <a:pt x="5315630" y="2135184"/>
                    <a:pt x="5314340" y="2135487"/>
                    <a:pt x="5200499" y="2135487"/>
                  </a:cubicBezTo>
                  <a:cubicBezTo>
                    <a:pt x="5192946" y="2135487"/>
                    <a:pt x="5195280" y="2145922"/>
                    <a:pt x="5193838" y="2053777"/>
                  </a:cubicBezTo>
                  <a:cubicBezTo>
                    <a:pt x="5189132" y="1751734"/>
                    <a:pt x="5187424" y="1791137"/>
                    <a:pt x="5200499" y="1791137"/>
                  </a:cubicBezTo>
                  <a:cubicBezTo>
                    <a:pt x="5511108" y="1791137"/>
                    <a:pt x="5490082" y="1785218"/>
                    <a:pt x="5490234" y="1795349"/>
                  </a:cubicBezTo>
                  <a:close/>
                  <a:moveTo>
                    <a:pt x="5489893" y="1772299"/>
                  </a:moveTo>
                  <a:cubicBezTo>
                    <a:pt x="5382713" y="1771066"/>
                    <a:pt x="5312271" y="1773494"/>
                    <a:pt x="5191011" y="1773513"/>
                  </a:cubicBezTo>
                  <a:cubicBezTo>
                    <a:pt x="5184312" y="1384390"/>
                    <a:pt x="5174596" y="1426905"/>
                    <a:pt x="5200518" y="1426905"/>
                  </a:cubicBezTo>
                  <a:cubicBezTo>
                    <a:pt x="5296274" y="1426905"/>
                    <a:pt x="5321893" y="1427133"/>
                    <a:pt x="5428313" y="1427133"/>
                  </a:cubicBezTo>
                  <a:cubicBezTo>
                    <a:pt x="5504353" y="1427152"/>
                    <a:pt x="5483725" y="1364660"/>
                    <a:pt x="5489893" y="1772299"/>
                  </a:cubicBezTo>
                  <a:close/>
                  <a:moveTo>
                    <a:pt x="5479626" y="1148424"/>
                  </a:moveTo>
                  <a:cubicBezTo>
                    <a:pt x="5482017" y="1227212"/>
                    <a:pt x="5482055" y="1244628"/>
                    <a:pt x="5484750" y="1409869"/>
                  </a:cubicBezTo>
                  <a:cubicBezTo>
                    <a:pt x="5451142" y="1409433"/>
                    <a:pt x="5207065" y="1409262"/>
                    <a:pt x="5183629" y="1409338"/>
                  </a:cubicBezTo>
                  <a:cubicBezTo>
                    <a:pt x="5177348" y="1014201"/>
                    <a:pt x="5167308" y="1067170"/>
                    <a:pt x="5200518" y="1067170"/>
                  </a:cubicBezTo>
                  <a:cubicBezTo>
                    <a:pt x="5534298" y="1067170"/>
                    <a:pt x="5476248" y="1036379"/>
                    <a:pt x="5479626" y="1148424"/>
                  </a:cubicBezTo>
                  <a:close/>
                  <a:moveTo>
                    <a:pt x="5474199" y="759966"/>
                  </a:moveTo>
                  <a:cubicBezTo>
                    <a:pt x="5479360" y="1098966"/>
                    <a:pt x="5490766" y="1047041"/>
                    <a:pt x="5428295" y="1047041"/>
                  </a:cubicBezTo>
                  <a:cubicBezTo>
                    <a:pt x="5139906" y="1047041"/>
                    <a:pt x="5177272" y="1064400"/>
                    <a:pt x="5176569" y="1018622"/>
                  </a:cubicBezTo>
                  <a:cubicBezTo>
                    <a:pt x="5170876" y="655414"/>
                    <a:pt x="5164500" y="703716"/>
                    <a:pt x="5200518" y="703716"/>
                  </a:cubicBezTo>
                  <a:cubicBezTo>
                    <a:pt x="5523330" y="703716"/>
                    <a:pt x="5473042" y="686091"/>
                    <a:pt x="5474199" y="759966"/>
                  </a:cubicBezTo>
                  <a:close/>
                  <a:moveTo>
                    <a:pt x="5200518" y="339939"/>
                  </a:moveTo>
                  <a:cubicBezTo>
                    <a:pt x="5510160" y="339939"/>
                    <a:pt x="5468012" y="332559"/>
                    <a:pt x="5468051" y="371488"/>
                  </a:cubicBezTo>
                  <a:cubicBezTo>
                    <a:pt x="5468051" y="738908"/>
                    <a:pt x="5492227" y="685446"/>
                    <a:pt x="5428295" y="685446"/>
                  </a:cubicBezTo>
                  <a:cubicBezTo>
                    <a:pt x="5125541" y="685446"/>
                    <a:pt x="5173210" y="701837"/>
                    <a:pt x="5171559" y="630164"/>
                  </a:cubicBezTo>
                  <a:cubicBezTo>
                    <a:pt x="5164178" y="293421"/>
                    <a:pt x="5154082" y="339939"/>
                    <a:pt x="5200518" y="339939"/>
                  </a:cubicBezTo>
                  <a:close/>
                  <a:moveTo>
                    <a:pt x="5168087" y="1409414"/>
                  </a:moveTo>
                  <a:cubicBezTo>
                    <a:pt x="5087967" y="1409926"/>
                    <a:pt x="4867819" y="1418463"/>
                    <a:pt x="4867345" y="1406549"/>
                  </a:cubicBezTo>
                  <a:cubicBezTo>
                    <a:pt x="4862449" y="1285398"/>
                    <a:pt x="4862695" y="1169027"/>
                    <a:pt x="4861329" y="1066752"/>
                  </a:cubicBezTo>
                  <a:cubicBezTo>
                    <a:pt x="5186038" y="1066866"/>
                    <a:pt x="5027925" y="1067056"/>
                    <a:pt x="5161824" y="1067170"/>
                  </a:cubicBezTo>
                  <a:cubicBezTo>
                    <a:pt x="5164709" y="1228597"/>
                    <a:pt x="5162337" y="1047458"/>
                    <a:pt x="5168087" y="1409414"/>
                  </a:cubicBezTo>
                  <a:close/>
                  <a:moveTo>
                    <a:pt x="5161027" y="1018925"/>
                  </a:moveTo>
                  <a:cubicBezTo>
                    <a:pt x="5161692" y="1061725"/>
                    <a:pt x="5208849" y="1049261"/>
                    <a:pt x="4861083" y="1049147"/>
                  </a:cubicBezTo>
                  <a:cubicBezTo>
                    <a:pt x="4857363" y="788859"/>
                    <a:pt x="4861045" y="982690"/>
                    <a:pt x="4856870" y="702596"/>
                  </a:cubicBezTo>
                  <a:cubicBezTo>
                    <a:pt x="5276728" y="704133"/>
                    <a:pt x="5122087" y="703583"/>
                    <a:pt x="5157536" y="703678"/>
                  </a:cubicBezTo>
                  <a:cubicBezTo>
                    <a:pt x="5160951" y="888763"/>
                    <a:pt x="5158674" y="868748"/>
                    <a:pt x="5161027" y="1018925"/>
                  </a:cubicBezTo>
                  <a:close/>
                  <a:moveTo>
                    <a:pt x="4859052" y="341665"/>
                  </a:moveTo>
                  <a:cubicBezTo>
                    <a:pt x="5196002" y="341001"/>
                    <a:pt x="5149699" y="327057"/>
                    <a:pt x="5150875" y="371754"/>
                  </a:cubicBezTo>
                  <a:cubicBezTo>
                    <a:pt x="5160667" y="746534"/>
                    <a:pt x="5174197" y="686338"/>
                    <a:pt x="5086753" y="685617"/>
                  </a:cubicBezTo>
                  <a:cubicBezTo>
                    <a:pt x="4810130" y="683378"/>
                    <a:pt x="4856927" y="704171"/>
                    <a:pt x="4855883" y="634299"/>
                  </a:cubicBezTo>
                  <a:cubicBezTo>
                    <a:pt x="4851272" y="306777"/>
                    <a:pt x="4847211" y="341703"/>
                    <a:pt x="4859052" y="341665"/>
                  </a:cubicBezTo>
                  <a:close/>
                  <a:moveTo>
                    <a:pt x="4851822" y="1407346"/>
                  </a:moveTo>
                  <a:cubicBezTo>
                    <a:pt x="4851974" y="1411121"/>
                    <a:pt x="4887631" y="1409547"/>
                    <a:pt x="4552086" y="1411387"/>
                  </a:cubicBezTo>
                  <a:cubicBezTo>
                    <a:pt x="4547456" y="1211637"/>
                    <a:pt x="4548613" y="1162956"/>
                    <a:pt x="4547361" y="1064893"/>
                  </a:cubicBezTo>
                  <a:cubicBezTo>
                    <a:pt x="4696309" y="1065424"/>
                    <a:pt x="4549353" y="1066657"/>
                    <a:pt x="4845806" y="1066752"/>
                  </a:cubicBezTo>
                  <a:cubicBezTo>
                    <a:pt x="4847173" y="1170279"/>
                    <a:pt x="4846945" y="1286289"/>
                    <a:pt x="4851822" y="1407346"/>
                  </a:cubicBezTo>
                  <a:close/>
                  <a:moveTo>
                    <a:pt x="4842201" y="759966"/>
                  </a:moveTo>
                  <a:cubicBezTo>
                    <a:pt x="4844194" y="887055"/>
                    <a:pt x="4843093" y="889920"/>
                    <a:pt x="4845105" y="1018925"/>
                  </a:cubicBezTo>
                  <a:cubicBezTo>
                    <a:pt x="4845806" y="1063489"/>
                    <a:pt x="4891123" y="1048445"/>
                    <a:pt x="4547114" y="1047269"/>
                  </a:cubicBezTo>
                  <a:cubicBezTo>
                    <a:pt x="4545463" y="928242"/>
                    <a:pt x="4544647" y="926478"/>
                    <a:pt x="4541042" y="702862"/>
                  </a:cubicBezTo>
                  <a:cubicBezTo>
                    <a:pt x="4894462" y="702634"/>
                    <a:pt x="4841043" y="683075"/>
                    <a:pt x="4842201" y="759966"/>
                  </a:cubicBezTo>
                  <a:close/>
                  <a:moveTo>
                    <a:pt x="4745136" y="341817"/>
                  </a:moveTo>
                  <a:cubicBezTo>
                    <a:pt x="4851765" y="341817"/>
                    <a:pt x="4835123" y="333451"/>
                    <a:pt x="4835920" y="371659"/>
                  </a:cubicBezTo>
                  <a:cubicBezTo>
                    <a:pt x="4837798" y="461584"/>
                    <a:pt x="4838975" y="539708"/>
                    <a:pt x="4840303" y="634584"/>
                  </a:cubicBezTo>
                  <a:cubicBezTo>
                    <a:pt x="4841290" y="700604"/>
                    <a:pt x="4896094" y="684953"/>
                    <a:pt x="4540776" y="685237"/>
                  </a:cubicBezTo>
                  <a:cubicBezTo>
                    <a:pt x="4537038" y="452326"/>
                    <a:pt x="4537056" y="446388"/>
                    <a:pt x="4535178" y="371204"/>
                  </a:cubicBezTo>
                  <a:cubicBezTo>
                    <a:pt x="4534191" y="331800"/>
                    <a:pt x="4497244" y="341627"/>
                    <a:pt x="4745136" y="341817"/>
                  </a:cubicBezTo>
                  <a:close/>
                  <a:moveTo>
                    <a:pt x="4517453" y="1411482"/>
                  </a:moveTo>
                  <a:cubicBezTo>
                    <a:pt x="4404789" y="1411482"/>
                    <a:pt x="4405416" y="1409224"/>
                    <a:pt x="4289772" y="1409224"/>
                  </a:cubicBezTo>
                  <a:cubicBezTo>
                    <a:pt x="4214169" y="1409224"/>
                    <a:pt x="4235480" y="1474220"/>
                    <a:pt x="4228572" y="1066373"/>
                  </a:cubicBezTo>
                  <a:cubicBezTo>
                    <a:pt x="4357215" y="1067739"/>
                    <a:pt x="4403271" y="1064628"/>
                    <a:pt x="4531819" y="1064836"/>
                  </a:cubicBezTo>
                  <a:cubicBezTo>
                    <a:pt x="4536772" y="1462761"/>
                    <a:pt x="4544932" y="1411482"/>
                    <a:pt x="4517453" y="1411482"/>
                  </a:cubicBezTo>
                  <a:close/>
                  <a:moveTo>
                    <a:pt x="4526430" y="759928"/>
                  </a:moveTo>
                  <a:cubicBezTo>
                    <a:pt x="4531667" y="1091282"/>
                    <a:pt x="4537398" y="1047231"/>
                    <a:pt x="4517453" y="1047231"/>
                  </a:cubicBezTo>
                  <a:cubicBezTo>
                    <a:pt x="4185305" y="1047231"/>
                    <a:pt x="4228496" y="1063091"/>
                    <a:pt x="4227794" y="1018622"/>
                  </a:cubicBezTo>
                  <a:cubicBezTo>
                    <a:pt x="4225726" y="886069"/>
                    <a:pt x="4227282" y="888554"/>
                    <a:pt x="4225251" y="759662"/>
                  </a:cubicBezTo>
                  <a:cubicBezTo>
                    <a:pt x="4224151" y="691365"/>
                    <a:pt x="4207375" y="703184"/>
                    <a:pt x="4289753" y="703184"/>
                  </a:cubicBezTo>
                  <a:cubicBezTo>
                    <a:pt x="4573245" y="703184"/>
                    <a:pt x="4525158" y="681348"/>
                    <a:pt x="4526430" y="759928"/>
                  </a:cubicBezTo>
                  <a:close/>
                  <a:moveTo>
                    <a:pt x="4519636" y="371716"/>
                  </a:moveTo>
                  <a:cubicBezTo>
                    <a:pt x="4521590" y="449423"/>
                    <a:pt x="4521647" y="461849"/>
                    <a:pt x="4525234" y="685256"/>
                  </a:cubicBezTo>
                  <a:cubicBezTo>
                    <a:pt x="4491987" y="685256"/>
                    <a:pt x="4257587" y="685522"/>
                    <a:pt x="4224056" y="685883"/>
                  </a:cubicBezTo>
                  <a:lnTo>
                    <a:pt x="4218458" y="340451"/>
                  </a:lnTo>
                  <a:cubicBezTo>
                    <a:pt x="4576338" y="334760"/>
                    <a:pt x="4518706" y="334855"/>
                    <a:pt x="4519636" y="371716"/>
                  </a:cubicBezTo>
                  <a:close/>
                  <a:moveTo>
                    <a:pt x="4214511" y="1148272"/>
                  </a:moveTo>
                  <a:cubicBezTo>
                    <a:pt x="4216048" y="1229963"/>
                    <a:pt x="4215516" y="1199343"/>
                    <a:pt x="4218894" y="1409831"/>
                  </a:cubicBezTo>
                  <a:cubicBezTo>
                    <a:pt x="4120955" y="1411747"/>
                    <a:pt x="4160522" y="1414024"/>
                    <a:pt x="3917640" y="1411709"/>
                  </a:cubicBezTo>
                  <a:cubicBezTo>
                    <a:pt x="3913237" y="1057627"/>
                    <a:pt x="3915799" y="1174453"/>
                    <a:pt x="3914679" y="1064438"/>
                  </a:cubicBezTo>
                  <a:cubicBezTo>
                    <a:pt x="4274761" y="1064267"/>
                    <a:pt x="4212556" y="1049621"/>
                    <a:pt x="4214511" y="1148272"/>
                  </a:cubicBezTo>
                  <a:close/>
                  <a:moveTo>
                    <a:pt x="4209709" y="759966"/>
                  </a:moveTo>
                  <a:cubicBezTo>
                    <a:pt x="4214814" y="1095172"/>
                    <a:pt x="4223600" y="1048881"/>
                    <a:pt x="4176045" y="1047914"/>
                  </a:cubicBezTo>
                  <a:cubicBezTo>
                    <a:pt x="4104882" y="1046472"/>
                    <a:pt x="4091750" y="1046756"/>
                    <a:pt x="3914471" y="1046832"/>
                  </a:cubicBezTo>
                  <a:cubicBezTo>
                    <a:pt x="3912345" y="880017"/>
                    <a:pt x="3908948" y="880946"/>
                    <a:pt x="3907089" y="703943"/>
                  </a:cubicBezTo>
                  <a:cubicBezTo>
                    <a:pt x="4262426" y="707415"/>
                    <a:pt x="4208457" y="681823"/>
                    <a:pt x="4209709" y="759966"/>
                  </a:cubicBezTo>
                  <a:close/>
                  <a:moveTo>
                    <a:pt x="3948154" y="342007"/>
                  </a:moveTo>
                  <a:cubicBezTo>
                    <a:pt x="4025351" y="343031"/>
                    <a:pt x="4099797" y="343202"/>
                    <a:pt x="4176083" y="341362"/>
                  </a:cubicBezTo>
                  <a:cubicBezTo>
                    <a:pt x="4213770" y="340413"/>
                    <a:pt x="4202100" y="289096"/>
                    <a:pt x="4208514" y="686091"/>
                  </a:cubicBezTo>
                  <a:cubicBezTo>
                    <a:pt x="4073267" y="688026"/>
                    <a:pt x="4126345" y="688501"/>
                    <a:pt x="3906918" y="686357"/>
                  </a:cubicBezTo>
                  <a:cubicBezTo>
                    <a:pt x="3903654" y="283784"/>
                    <a:pt x="3885361" y="341191"/>
                    <a:pt x="3948154" y="342007"/>
                  </a:cubicBezTo>
                  <a:close/>
                  <a:moveTo>
                    <a:pt x="3907848" y="1775201"/>
                  </a:moveTo>
                  <a:cubicBezTo>
                    <a:pt x="3833478" y="1775733"/>
                    <a:pt x="3737020" y="1775201"/>
                    <a:pt x="3609554" y="1775201"/>
                  </a:cubicBezTo>
                  <a:cubicBezTo>
                    <a:pt x="3609345" y="1762604"/>
                    <a:pt x="3604241" y="1467561"/>
                    <a:pt x="3603292" y="1427835"/>
                  </a:cubicBezTo>
                  <a:cubicBezTo>
                    <a:pt x="3604677" y="1427835"/>
                    <a:pt x="3900200" y="1429182"/>
                    <a:pt x="3902288" y="1429201"/>
                  </a:cubicBezTo>
                  <a:cubicBezTo>
                    <a:pt x="3903844" y="1555532"/>
                    <a:pt x="3906519" y="1691974"/>
                    <a:pt x="3907848" y="1775201"/>
                  </a:cubicBezTo>
                  <a:close/>
                  <a:moveTo>
                    <a:pt x="3899384" y="1148083"/>
                  </a:moveTo>
                  <a:cubicBezTo>
                    <a:pt x="3898720" y="1464602"/>
                    <a:pt x="3933125" y="1411368"/>
                    <a:pt x="3834484" y="1411368"/>
                  </a:cubicBezTo>
                  <a:cubicBezTo>
                    <a:pt x="3576592" y="1411368"/>
                    <a:pt x="3602893" y="1411349"/>
                    <a:pt x="3602779" y="1406739"/>
                  </a:cubicBezTo>
                  <a:cubicBezTo>
                    <a:pt x="3601261" y="1343811"/>
                    <a:pt x="3591526" y="1065254"/>
                    <a:pt x="3606992" y="1065254"/>
                  </a:cubicBezTo>
                  <a:cubicBezTo>
                    <a:pt x="3958686" y="1065254"/>
                    <a:pt x="3899612" y="1039358"/>
                    <a:pt x="3899384" y="1148083"/>
                  </a:cubicBezTo>
                  <a:close/>
                  <a:moveTo>
                    <a:pt x="3892306" y="759966"/>
                  </a:moveTo>
                  <a:cubicBezTo>
                    <a:pt x="3897601" y="1097657"/>
                    <a:pt x="3920202" y="1046832"/>
                    <a:pt x="3834484" y="1046870"/>
                  </a:cubicBezTo>
                  <a:cubicBezTo>
                    <a:pt x="3563156" y="1046870"/>
                    <a:pt x="3597561" y="1060473"/>
                    <a:pt x="3596897" y="1018584"/>
                  </a:cubicBezTo>
                  <a:cubicBezTo>
                    <a:pt x="3596745" y="1008453"/>
                    <a:pt x="3592266" y="717773"/>
                    <a:pt x="3592020" y="701667"/>
                  </a:cubicBezTo>
                  <a:cubicBezTo>
                    <a:pt x="3952443" y="700908"/>
                    <a:pt x="3891186" y="689316"/>
                    <a:pt x="3892306" y="759966"/>
                  </a:cubicBezTo>
                  <a:close/>
                  <a:moveTo>
                    <a:pt x="3606992" y="342216"/>
                  </a:moveTo>
                  <a:cubicBezTo>
                    <a:pt x="3929823" y="342216"/>
                    <a:pt x="3886499" y="328784"/>
                    <a:pt x="3887429" y="370805"/>
                  </a:cubicBezTo>
                  <a:cubicBezTo>
                    <a:pt x="3896007" y="748014"/>
                    <a:pt x="3903142" y="686034"/>
                    <a:pt x="3834484" y="686034"/>
                  </a:cubicBezTo>
                  <a:cubicBezTo>
                    <a:pt x="3721042" y="686034"/>
                    <a:pt x="3720928" y="684042"/>
                    <a:pt x="3606992" y="684042"/>
                  </a:cubicBezTo>
                  <a:cubicBezTo>
                    <a:pt x="3586706" y="684042"/>
                    <a:pt x="3591887" y="693945"/>
                    <a:pt x="3591014" y="630201"/>
                  </a:cubicBezTo>
                  <a:cubicBezTo>
                    <a:pt x="3586516" y="297879"/>
                    <a:pt x="3577863" y="342216"/>
                    <a:pt x="3606992" y="342216"/>
                  </a:cubicBezTo>
                  <a:close/>
                  <a:moveTo>
                    <a:pt x="3582038" y="1065292"/>
                  </a:moveTo>
                  <a:cubicBezTo>
                    <a:pt x="3583347" y="1160452"/>
                    <a:pt x="3583366" y="1248992"/>
                    <a:pt x="3587313" y="1410248"/>
                  </a:cubicBezTo>
                  <a:cubicBezTo>
                    <a:pt x="3270233" y="1410818"/>
                    <a:pt x="3287122" y="1414555"/>
                    <a:pt x="3286932" y="1407479"/>
                  </a:cubicBezTo>
                  <a:cubicBezTo>
                    <a:pt x="3286211" y="1376878"/>
                    <a:pt x="3280442" y="1067758"/>
                    <a:pt x="3280423" y="1066373"/>
                  </a:cubicBezTo>
                  <a:cubicBezTo>
                    <a:pt x="3439410" y="1067720"/>
                    <a:pt x="3485637" y="1065500"/>
                    <a:pt x="3582038" y="1065292"/>
                  </a:cubicBezTo>
                  <a:close/>
                  <a:moveTo>
                    <a:pt x="3581791" y="1047667"/>
                  </a:moveTo>
                  <a:cubicBezTo>
                    <a:pt x="3234139" y="1048407"/>
                    <a:pt x="3280328" y="1061611"/>
                    <a:pt x="3279645" y="1018584"/>
                  </a:cubicBezTo>
                  <a:cubicBezTo>
                    <a:pt x="3277615" y="888990"/>
                    <a:pt x="3278165" y="888914"/>
                    <a:pt x="3276134" y="759662"/>
                  </a:cubicBezTo>
                  <a:cubicBezTo>
                    <a:pt x="3274996" y="687533"/>
                    <a:pt x="3216036" y="703754"/>
                    <a:pt x="3576459" y="701743"/>
                  </a:cubicBezTo>
                  <a:cubicBezTo>
                    <a:pt x="3576478" y="703184"/>
                    <a:pt x="3581317" y="1014733"/>
                    <a:pt x="3581791" y="1047667"/>
                  </a:cubicBezTo>
                  <a:close/>
                  <a:moveTo>
                    <a:pt x="3570595" y="342121"/>
                  </a:moveTo>
                  <a:cubicBezTo>
                    <a:pt x="3574428" y="535477"/>
                    <a:pt x="3574125" y="541662"/>
                    <a:pt x="3576212" y="684118"/>
                  </a:cubicBezTo>
                  <a:cubicBezTo>
                    <a:pt x="3227497" y="685958"/>
                    <a:pt x="3275451" y="708895"/>
                    <a:pt x="3273649" y="630126"/>
                  </a:cubicBezTo>
                  <a:cubicBezTo>
                    <a:pt x="3270821" y="506792"/>
                    <a:pt x="3270100" y="436067"/>
                    <a:pt x="3269834" y="371432"/>
                  </a:cubicBezTo>
                  <a:cubicBezTo>
                    <a:pt x="3269644" y="327399"/>
                    <a:pt x="3225353" y="340413"/>
                    <a:pt x="3570595" y="342121"/>
                  </a:cubicBezTo>
                  <a:close/>
                  <a:moveTo>
                    <a:pt x="3265640" y="1410609"/>
                  </a:moveTo>
                  <a:cubicBezTo>
                    <a:pt x="3080125" y="1406606"/>
                    <a:pt x="2968523" y="1413550"/>
                    <a:pt x="2968447" y="1406891"/>
                  </a:cubicBezTo>
                  <a:cubicBezTo>
                    <a:pt x="2964234" y="1003236"/>
                    <a:pt x="2939090" y="1063622"/>
                    <a:pt x="3037788" y="1064950"/>
                  </a:cubicBezTo>
                  <a:cubicBezTo>
                    <a:pt x="3131419" y="1066202"/>
                    <a:pt x="3156164" y="1065197"/>
                    <a:pt x="3264900" y="1066202"/>
                  </a:cubicBezTo>
                  <a:cubicBezTo>
                    <a:pt x="3271485" y="1455306"/>
                    <a:pt x="3274939" y="1410780"/>
                    <a:pt x="3265640" y="1410609"/>
                  </a:cubicBezTo>
                  <a:close/>
                  <a:moveTo>
                    <a:pt x="3260593" y="759966"/>
                  </a:moveTo>
                  <a:cubicBezTo>
                    <a:pt x="3262623" y="889275"/>
                    <a:pt x="3262073" y="889142"/>
                    <a:pt x="3264103" y="1018887"/>
                  </a:cubicBezTo>
                  <a:cubicBezTo>
                    <a:pt x="3264787" y="1061820"/>
                    <a:pt x="3311621" y="1047895"/>
                    <a:pt x="2963475" y="1046643"/>
                  </a:cubicBezTo>
                  <a:cubicBezTo>
                    <a:pt x="2960686" y="863075"/>
                    <a:pt x="2963324" y="864973"/>
                    <a:pt x="2959983" y="704531"/>
                  </a:cubicBezTo>
                  <a:cubicBezTo>
                    <a:pt x="3306383" y="702464"/>
                    <a:pt x="3259359" y="680305"/>
                    <a:pt x="3260593" y="759966"/>
                  </a:cubicBezTo>
                  <a:close/>
                  <a:moveTo>
                    <a:pt x="3254103" y="341571"/>
                  </a:moveTo>
                  <a:cubicBezTo>
                    <a:pt x="3255298" y="536862"/>
                    <a:pt x="3256816" y="564541"/>
                    <a:pt x="3259283" y="685503"/>
                  </a:cubicBezTo>
                  <a:cubicBezTo>
                    <a:pt x="3188804" y="684004"/>
                    <a:pt x="3113372" y="683985"/>
                    <a:pt x="3037712" y="685712"/>
                  </a:cubicBezTo>
                  <a:cubicBezTo>
                    <a:pt x="2935637" y="688045"/>
                    <a:pt x="2962280" y="744011"/>
                    <a:pt x="2952545" y="371242"/>
                  </a:cubicBezTo>
                  <a:cubicBezTo>
                    <a:pt x="2951179" y="319393"/>
                    <a:pt x="2913453" y="348628"/>
                    <a:pt x="3254103" y="341571"/>
                  </a:cubicBezTo>
                  <a:close/>
                  <a:moveTo>
                    <a:pt x="2924023" y="1409907"/>
                  </a:moveTo>
                  <a:cubicBezTo>
                    <a:pt x="2701142" y="1409945"/>
                    <a:pt x="2680989" y="1409907"/>
                    <a:pt x="2652657" y="1410040"/>
                  </a:cubicBezTo>
                  <a:cubicBezTo>
                    <a:pt x="2647381" y="1223513"/>
                    <a:pt x="2649772" y="1152598"/>
                    <a:pt x="2648918" y="1065937"/>
                  </a:cubicBezTo>
                  <a:cubicBezTo>
                    <a:pt x="2812972" y="1065443"/>
                    <a:pt x="2854739" y="1064001"/>
                    <a:pt x="2948180" y="1064210"/>
                  </a:cubicBezTo>
                  <a:cubicBezTo>
                    <a:pt x="2954139" y="1471754"/>
                    <a:pt x="2965658" y="1409907"/>
                    <a:pt x="2924023" y="1409907"/>
                  </a:cubicBezTo>
                  <a:close/>
                  <a:moveTo>
                    <a:pt x="2945448" y="759928"/>
                  </a:moveTo>
                  <a:cubicBezTo>
                    <a:pt x="2950628" y="1091586"/>
                    <a:pt x="2953607" y="1046567"/>
                    <a:pt x="2924042" y="1046567"/>
                  </a:cubicBezTo>
                  <a:cubicBezTo>
                    <a:pt x="2606525" y="1046567"/>
                    <a:pt x="2648994" y="1061934"/>
                    <a:pt x="2648330" y="1018584"/>
                  </a:cubicBezTo>
                  <a:cubicBezTo>
                    <a:pt x="2642504" y="646593"/>
                    <a:pt x="2624610" y="703109"/>
                    <a:pt x="2696360" y="703109"/>
                  </a:cubicBezTo>
                  <a:cubicBezTo>
                    <a:pt x="2810068" y="703109"/>
                    <a:pt x="2810106" y="704645"/>
                    <a:pt x="2924042" y="704645"/>
                  </a:cubicBezTo>
                  <a:cubicBezTo>
                    <a:pt x="2949603" y="704626"/>
                    <a:pt x="2944366" y="693509"/>
                    <a:pt x="2945448" y="759928"/>
                  </a:cubicBezTo>
                  <a:close/>
                  <a:moveTo>
                    <a:pt x="2696341" y="340470"/>
                  </a:moveTo>
                  <a:cubicBezTo>
                    <a:pt x="2705412" y="340470"/>
                    <a:pt x="2922201" y="340603"/>
                    <a:pt x="2936206" y="340622"/>
                  </a:cubicBezTo>
                  <a:cubicBezTo>
                    <a:pt x="2937382" y="389511"/>
                    <a:pt x="2932733" y="197559"/>
                    <a:pt x="2944024" y="687002"/>
                  </a:cubicBezTo>
                  <a:cubicBezTo>
                    <a:pt x="2817393" y="687362"/>
                    <a:pt x="2764942" y="684592"/>
                    <a:pt x="2642144" y="685712"/>
                  </a:cubicBezTo>
                  <a:cubicBezTo>
                    <a:pt x="2637400" y="277903"/>
                    <a:pt x="2615349" y="340470"/>
                    <a:pt x="2696341" y="340470"/>
                  </a:cubicBezTo>
                  <a:close/>
                  <a:moveTo>
                    <a:pt x="2633377" y="1065994"/>
                  </a:moveTo>
                  <a:cubicBezTo>
                    <a:pt x="2634515" y="1186595"/>
                    <a:pt x="2631251" y="1160054"/>
                    <a:pt x="2637096" y="1410116"/>
                  </a:cubicBezTo>
                  <a:cubicBezTo>
                    <a:pt x="2286616" y="1412316"/>
                    <a:pt x="2374611" y="1411747"/>
                    <a:pt x="2338119" y="1412089"/>
                  </a:cubicBezTo>
                  <a:cubicBezTo>
                    <a:pt x="2336999" y="1269386"/>
                    <a:pt x="2334589" y="1172916"/>
                    <a:pt x="2332787" y="1065064"/>
                  </a:cubicBezTo>
                  <a:cubicBezTo>
                    <a:pt x="2479875" y="1067853"/>
                    <a:pt x="2517126" y="1066506"/>
                    <a:pt x="2633377" y="1065994"/>
                  </a:cubicBezTo>
                  <a:close/>
                  <a:moveTo>
                    <a:pt x="2627646" y="759966"/>
                  </a:moveTo>
                  <a:cubicBezTo>
                    <a:pt x="2632940" y="1098150"/>
                    <a:pt x="2650114" y="1048122"/>
                    <a:pt x="2582462" y="1048673"/>
                  </a:cubicBezTo>
                  <a:cubicBezTo>
                    <a:pt x="2292499" y="1051025"/>
                    <a:pt x="2332616" y="1054193"/>
                    <a:pt x="2332047" y="1018584"/>
                  </a:cubicBezTo>
                  <a:cubicBezTo>
                    <a:pt x="2327113" y="711399"/>
                    <a:pt x="2327454" y="730769"/>
                    <a:pt x="2326904" y="704057"/>
                  </a:cubicBezTo>
                  <a:cubicBezTo>
                    <a:pt x="2679945" y="709160"/>
                    <a:pt x="2626374" y="678446"/>
                    <a:pt x="2627646" y="759966"/>
                  </a:cubicBezTo>
                  <a:close/>
                  <a:moveTo>
                    <a:pt x="2354989" y="342197"/>
                  </a:moveTo>
                  <a:cubicBezTo>
                    <a:pt x="2663075" y="339503"/>
                    <a:pt x="2620435" y="332218"/>
                    <a:pt x="2621573" y="371773"/>
                  </a:cubicBezTo>
                  <a:cubicBezTo>
                    <a:pt x="2632238" y="736119"/>
                    <a:pt x="2633718" y="685579"/>
                    <a:pt x="2582405" y="686679"/>
                  </a:cubicBezTo>
                  <a:cubicBezTo>
                    <a:pt x="2504962" y="688349"/>
                    <a:pt x="2431750" y="688254"/>
                    <a:pt x="2355027" y="686907"/>
                  </a:cubicBezTo>
                  <a:cubicBezTo>
                    <a:pt x="2319028" y="686281"/>
                    <a:pt x="2326980" y="697778"/>
                    <a:pt x="2325139" y="630088"/>
                  </a:cubicBezTo>
                  <a:cubicBezTo>
                    <a:pt x="2316106" y="297728"/>
                    <a:pt x="2311893" y="342595"/>
                    <a:pt x="2354989" y="342197"/>
                  </a:cubicBezTo>
                  <a:close/>
                  <a:moveTo>
                    <a:pt x="2322520" y="1406246"/>
                  </a:moveTo>
                  <a:cubicBezTo>
                    <a:pt x="2322615" y="1416926"/>
                    <a:pt x="2346241" y="1411235"/>
                    <a:pt x="2021304" y="1411045"/>
                  </a:cubicBezTo>
                  <a:cubicBezTo>
                    <a:pt x="2021000" y="1348345"/>
                    <a:pt x="2017281" y="1066752"/>
                    <a:pt x="2017243" y="1064590"/>
                  </a:cubicBezTo>
                  <a:cubicBezTo>
                    <a:pt x="2176381" y="1064590"/>
                    <a:pt x="2250409" y="1063812"/>
                    <a:pt x="2317245" y="1064836"/>
                  </a:cubicBezTo>
                  <a:cubicBezTo>
                    <a:pt x="2319143" y="1178778"/>
                    <a:pt x="2321571" y="1275874"/>
                    <a:pt x="2322520" y="1406246"/>
                  </a:cubicBezTo>
                  <a:close/>
                  <a:moveTo>
                    <a:pt x="2316960" y="1047193"/>
                  </a:moveTo>
                  <a:cubicBezTo>
                    <a:pt x="1974375" y="1041995"/>
                    <a:pt x="2017281" y="1064115"/>
                    <a:pt x="2016560" y="1018546"/>
                  </a:cubicBezTo>
                  <a:cubicBezTo>
                    <a:pt x="2012233" y="744314"/>
                    <a:pt x="2012157" y="736403"/>
                    <a:pt x="2011398" y="701610"/>
                  </a:cubicBezTo>
                  <a:cubicBezTo>
                    <a:pt x="2013524" y="701610"/>
                    <a:pt x="2309882" y="703848"/>
                    <a:pt x="2311362" y="703867"/>
                  </a:cubicBezTo>
                  <a:cubicBezTo>
                    <a:pt x="2312140" y="741829"/>
                    <a:pt x="2312235" y="752984"/>
                    <a:pt x="2316960" y="1047193"/>
                  </a:cubicBezTo>
                  <a:close/>
                  <a:moveTo>
                    <a:pt x="2013486" y="342974"/>
                  </a:moveTo>
                  <a:cubicBezTo>
                    <a:pt x="2350663" y="342974"/>
                    <a:pt x="2304929" y="331402"/>
                    <a:pt x="2305271" y="371564"/>
                  </a:cubicBezTo>
                  <a:cubicBezTo>
                    <a:pt x="2307965" y="742417"/>
                    <a:pt x="2335045" y="685920"/>
                    <a:pt x="2241129" y="685920"/>
                  </a:cubicBezTo>
                  <a:cubicBezTo>
                    <a:pt x="2129490" y="685920"/>
                    <a:pt x="2126624" y="684004"/>
                    <a:pt x="2013467" y="684004"/>
                  </a:cubicBezTo>
                  <a:cubicBezTo>
                    <a:pt x="2010032" y="683985"/>
                    <a:pt x="1995458" y="342974"/>
                    <a:pt x="2013486" y="342974"/>
                  </a:cubicBezTo>
                  <a:close/>
                  <a:moveTo>
                    <a:pt x="2005705" y="1407004"/>
                  </a:moveTo>
                  <a:cubicBezTo>
                    <a:pt x="2005743" y="1413037"/>
                    <a:pt x="1763905" y="1412601"/>
                    <a:pt x="1705912" y="1411804"/>
                  </a:cubicBezTo>
                  <a:cubicBezTo>
                    <a:pt x="1700010" y="1073070"/>
                    <a:pt x="1700978" y="1164588"/>
                    <a:pt x="1699119" y="1066126"/>
                  </a:cubicBezTo>
                  <a:cubicBezTo>
                    <a:pt x="1839356" y="1068308"/>
                    <a:pt x="1889530" y="1064741"/>
                    <a:pt x="2001720" y="1064590"/>
                  </a:cubicBezTo>
                  <a:cubicBezTo>
                    <a:pt x="2001720" y="1065956"/>
                    <a:pt x="2005515" y="1359083"/>
                    <a:pt x="2005705" y="1407004"/>
                  </a:cubicBezTo>
                  <a:close/>
                  <a:moveTo>
                    <a:pt x="2001454" y="1046965"/>
                  </a:moveTo>
                  <a:cubicBezTo>
                    <a:pt x="1655207" y="1047477"/>
                    <a:pt x="1698986" y="1062844"/>
                    <a:pt x="1698303" y="1018584"/>
                  </a:cubicBezTo>
                  <a:cubicBezTo>
                    <a:pt x="1696614" y="909954"/>
                    <a:pt x="1696557" y="887055"/>
                    <a:pt x="1694545" y="759662"/>
                  </a:cubicBezTo>
                  <a:cubicBezTo>
                    <a:pt x="1693407" y="684687"/>
                    <a:pt x="1640860" y="701743"/>
                    <a:pt x="1995856" y="701610"/>
                  </a:cubicBezTo>
                  <a:cubicBezTo>
                    <a:pt x="1996805" y="744656"/>
                    <a:pt x="2001435" y="1045542"/>
                    <a:pt x="2001454" y="1046965"/>
                  </a:cubicBezTo>
                  <a:close/>
                  <a:moveTo>
                    <a:pt x="1989594" y="342918"/>
                  </a:moveTo>
                  <a:cubicBezTo>
                    <a:pt x="1990695" y="575298"/>
                    <a:pt x="1993181" y="594308"/>
                    <a:pt x="1995420" y="684004"/>
                  </a:cubicBezTo>
                  <a:cubicBezTo>
                    <a:pt x="1777435" y="684099"/>
                    <a:pt x="1734320" y="684308"/>
                    <a:pt x="1693388" y="685313"/>
                  </a:cubicBezTo>
                  <a:cubicBezTo>
                    <a:pt x="1689232" y="413377"/>
                    <a:pt x="1690219" y="468982"/>
                    <a:pt x="1687277" y="340660"/>
                  </a:cubicBezTo>
                  <a:cubicBezTo>
                    <a:pt x="1835067" y="336676"/>
                    <a:pt x="1892927" y="342424"/>
                    <a:pt x="1989594" y="342918"/>
                  </a:cubicBezTo>
                  <a:close/>
                  <a:moveTo>
                    <a:pt x="1685455" y="1148348"/>
                  </a:moveTo>
                  <a:cubicBezTo>
                    <a:pt x="1693407" y="1452839"/>
                    <a:pt x="1696405" y="1411671"/>
                    <a:pt x="1672248" y="1411254"/>
                  </a:cubicBezTo>
                  <a:cubicBezTo>
                    <a:pt x="1390084" y="1405961"/>
                    <a:pt x="1389287" y="1415883"/>
                    <a:pt x="1389135" y="1406853"/>
                  </a:cubicBezTo>
                  <a:cubicBezTo>
                    <a:pt x="1382417" y="1004678"/>
                    <a:pt x="1359304" y="1065140"/>
                    <a:pt x="1444585" y="1064798"/>
                  </a:cubicBezTo>
                  <a:cubicBezTo>
                    <a:pt x="1549089" y="1064381"/>
                    <a:pt x="1598030" y="1064248"/>
                    <a:pt x="1671963" y="1065633"/>
                  </a:cubicBezTo>
                  <a:cubicBezTo>
                    <a:pt x="1687638" y="1065937"/>
                    <a:pt x="1682970" y="1052960"/>
                    <a:pt x="1685455" y="1148348"/>
                  </a:cubicBezTo>
                  <a:close/>
                  <a:moveTo>
                    <a:pt x="1679003" y="759966"/>
                  </a:moveTo>
                  <a:cubicBezTo>
                    <a:pt x="1684051" y="1082707"/>
                    <a:pt x="1687220" y="1048274"/>
                    <a:pt x="1672248" y="1047990"/>
                  </a:cubicBezTo>
                  <a:cubicBezTo>
                    <a:pt x="1340156" y="1041748"/>
                    <a:pt x="1381431" y="1063812"/>
                    <a:pt x="1380728" y="1018622"/>
                  </a:cubicBezTo>
                  <a:cubicBezTo>
                    <a:pt x="1378717" y="890223"/>
                    <a:pt x="1381791" y="890603"/>
                    <a:pt x="1379742" y="759624"/>
                  </a:cubicBezTo>
                  <a:cubicBezTo>
                    <a:pt x="1378451" y="677952"/>
                    <a:pt x="1332926" y="712803"/>
                    <a:pt x="1672305" y="703526"/>
                  </a:cubicBezTo>
                  <a:cubicBezTo>
                    <a:pt x="1680521" y="703298"/>
                    <a:pt x="1678017" y="694875"/>
                    <a:pt x="1679003" y="759966"/>
                  </a:cubicBezTo>
                  <a:close/>
                  <a:moveTo>
                    <a:pt x="1671735" y="341096"/>
                  </a:moveTo>
                  <a:cubicBezTo>
                    <a:pt x="1680408" y="724091"/>
                    <a:pt x="1679649" y="685674"/>
                    <a:pt x="1671906" y="685864"/>
                  </a:cubicBezTo>
                  <a:cubicBezTo>
                    <a:pt x="1597024" y="688026"/>
                    <a:pt x="1583892" y="687248"/>
                    <a:pt x="1444528" y="687628"/>
                  </a:cubicBezTo>
                  <a:cubicBezTo>
                    <a:pt x="1357140" y="687856"/>
                    <a:pt x="1381791" y="745206"/>
                    <a:pt x="1372056" y="371204"/>
                  </a:cubicBezTo>
                  <a:cubicBezTo>
                    <a:pt x="1370747" y="319355"/>
                    <a:pt x="1335090" y="350753"/>
                    <a:pt x="1671735" y="341096"/>
                  </a:cubicBezTo>
                  <a:close/>
                  <a:moveTo>
                    <a:pt x="1373612" y="1407194"/>
                  </a:moveTo>
                  <a:cubicBezTo>
                    <a:pt x="1373726" y="1414289"/>
                    <a:pt x="1072320" y="1409205"/>
                    <a:pt x="1072225" y="1406625"/>
                  </a:cubicBezTo>
                  <a:cubicBezTo>
                    <a:pt x="1057822" y="1007922"/>
                    <a:pt x="1062661" y="1064153"/>
                    <a:pt x="1103195" y="1064153"/>
                  </a:cubicBezTo>
                  <a:cubicBezTo>
                    <a:pt x="1211798" y="1064153"/>
                    <a:pt x="1214740" y="1065026"/>
                    <a:pt x="1330782" y="1065026"/>
                  </a:cubicBezTo>
                  <a:cubicBezTo>
                    <a:pt x="1376724" y="1065026"/>
                    <a:pt x="1366553" y="1009610"/>
                    <a:pt x="1373612" y="1407194"/>
                  </a:cubicBezTo>
                  <a:close/>
                  <a:moveTo>
                    <a:pt x="1364219" y="759928"/>
                  </a:moveTo>
                  <a:cubicBezTo>
                    <a:pt x="1369475" y="1094545"/>
                    <a:pt x="1373612" y="1047420"/>
                    <a:pt x="1330782" y="1047420"/>
                  </a:cubicBezTo>
                  <a:cubicBezTo>
                    <a:pt x="1024973" y="1047420"/>
                    <a:pt x="1066741" y="1054307"/>
                    <a:pt x="1066191" y="1018584"/>
                  </a:cubicBezTo>
                  <a:cubicBezTo>
                    <a:pt x="1060441" y="651563"/>
                    <a:pt x="1045051" y="704133"/>
                    <a:pt x="1103195" y="704133"/>
                  </a:cubicBezTo>
                  <a:cubicBezTo>
                    <a:pt x="1413539" y="704133"/>
                    <a:pt x="1363175" y="692921"/>
                    <a:pt x="1364219" y="759928"/>
                  </a:cubicBezTo>
                  <a:close/>
                  <a:moveTo>
                    <a:pt x="1103195" y="341324"/>
                  </a:moveTo>
                  <a:cubicBezTo>
                    <a:pt x="1335944" y="341381"/>
                    <a:pt x="1336570" y="341381"/>
                    <a:pt x="1355755" y="341419"/>
                  </a:cubicBezTo>
                  <a:cubicBezTo>
                    <a:pt x="1357577" y="417096"/>
                    <a:pt x="1362909" y="686319"/>
                    <a:pt x="1362947" y="687818"/>
                  </a:cubicBezTo>
                  <a:cubicBezTo>
                    <a:pt x="1264952" y="687912"/>
                    <a:pt x="1353990" y="687912"/>
                    <a:pt x="1059663" y="686433"/>
                  </a:cubicBezTo>
                  <a:cubicBezTo>
                    <a:pt x="1053230" y="278737"/>
                    <a:pt x="1040401" y="341324"/>
                    <a:pt x="1103195" y="341324"/>
                  </a:cubicBezTo>
                  <a:close/>
                  <a:moveTo>
                    <a:pt x="1051958" y="1148197"/>
                  </a:moveTo>
                  <a:cubicBezTo>
                    <a:pt x="1052414" y="1236205"/>
                    <a:pt x="1053514" y="1320419"/>
                    <a:pt x="1056645" y="1407308"/>
                  </a:cubicBezTo>
                  <a:cubicBezTo>
                    <a:pt x="1056721" y="1409338"/>
                    <a:pt x="756074" y="1421195"/>
                    <a:pt x="756074" y="1407384"/>
                  </a:cubicBezTo>
                  <a:cubicBezTo>
                    <a:pt x="756074" y="1036076"/>
                    <a:pt x="738483" y="1065709"/>
                    <a:pt x="761843" y="1065861"/>
                  </a:cubicBezTo>
                  <a:cubicBezTo>
                    <a:pt x="1109514" y="1068232"/>
                    <a:pt x="1051370" y="1034975"/>
                    <a:pt x="1051958" y="1148197"/>
                  </a:cubicBezTo>
                  <a:close/>
                  <a:moveTo>
                    <a:pt x="1045278" y="760004"/>
                  </a:moveTo>
                  <a:cubicBezTo>
                    <a:pt x="1050573" y="1099516"/>
                    <a:pt x="1070347" y="1046036"/>
                    <a:pt x="989316" y="1047572"/>
                  </a:cubicBezTo>
                  <a:cubicBezTo>
                    <a:pt x="706223" y="1052524"/>
                    <a:pt x="749622" y="1054402"/>
                    <a:pt x="749072" y="1018622"/>
                  </a:cubicBezTo>
                  <a:cubicBezTo>
                    <a:pt x="743531" y="664616"/>
                    <a:pt x="740362" y="703754"/>
                    <a:pt x="762014" y="703412"/>
                  </a:cubicBezTo>
                  <a:cubicBezTo>
                    <a:pt x="1102379" y="697910"/>
                    <a:pt x="1044254" y="695103"/>
                    <a:pt x="1045278" y="760004"/>
                  </a:cubicBezTo>
                  <a:close/>
                  <a:moveTo>
                    <a:pt x="761938" y="340527"/>
                  </a:moveTo>
                  <a:cubicBezTo>
                    <a:pt x="1082074" y="338592"/>
                    <a:pt x="1038257" y="331535"/>
                    <a:pt x="1039035" y="374391"/>
                  </a:cubicBezTo>
                  <a:cubicBezTo>
                    <a:pt x="1040648" y="462418"/>
                    <a:pt x="1041597" y="526618"/>
                    <a:pt x="1044121" y="686319"/>
                  </a:cubicBezTo>
                  <a:cubicBezTo>
                    <a:pt x="971516" y="685769"/>
                    <a:pt x="913448" y="683492"/>
                    <a:pt x="745163" y="686053"/>
                  </a:cubicBezTo>
                  <a:cubicBezTo>
                    <a:pt x="740457" y="293212"/>
                    <a:pt x="727609" y="340717"/>
                    <a:pt x="761938" y="340527"/>
                  </a:cubicBezTo>
                  <a:close/>
                  <a:moveTo>
                    <a:pt x="740532" y="1407384"/>
                  </a:moveTo>
                  <a:cubicBezTo>
                    <a:pt x="740532" y="1415978"/>
                    <a:pt x="766758" y="1412297"/>
                    <a:pt x="439923" y="1411994"/>
                  </a:cubicBezTo>
                  <a:cubicBezTo>
                    <a:pt x="440379" y="1255935"/>
                    <a:pt x="436166" y="1154533"/>
                    <a:pt x="434458" y="1066031"/>
                  </a:cubicBezTo>
                  <a:cubicBezTo>
                    <a:pt x="529171" y="1065994"/>
                    <a:pt x="619348" y="1065064"/>
                    <a:pt x="734384" y="1065709"/>
                  </a:cubicBezTo>
                  <a:cubicBezTo>
                    <a:pt x="736206" y="1157151"/>
                    <a:pt x="740532" y="1241991"/>
                    <a:pt x="740532" y="1407384"/>
                  </a:cubicBezTo>
                  <a:close/>
                  <a:moveTo>
                    <a:pt x="733530" y="1018925"/>
                  </a:moveTo>
                  <a:cubicBezTo>
                    <a:pt x="734137" y="1057210"/>
                    <a:pt x="783249" y="1048236"/>
                    <a:pt x="434098" y="1048407"/>
                  </a:cubicBezTo>
                  <a:cubicBezTo>
                    <a:pt x="430321" y="835149"/>
                    <a:pt x="428898" y="809993"/>
                    <a:pt x="427797" y="704190"/>
                  </a:cubicBezTo>
                  <a:cubicBezTo>
                    <a:pt x="642366" y="704342"/>
                    <a:pt x="677720" y="704550"/>
                    <a:pt x="729830" y="703886"/>
                  </a:cubicBezTo>
                  <a:cubicBezTo>
                    <a:pt x="732486" y="901606"/>
                    <a:pt x="732164" y="931353"/>
                    <a:pt x="733530" y="1018925"/>
                  </a:cubicBezTo>
                  <a:close/>
                  <a:moveTo>
                    <a:pt x="722979" y="340717"/>
                  </a:moveTo>
                  <a:cubicBezTo>
                    <a:pt x="728520" y="514723"/>
                    <a:pt x="726812" y="461944"/>
                    <a:pt x="729602" y="686281"/>
                  </a:cubicBezTo>
                  <a:cubicBezTo>
                    <a:pt x="683356" y="686850"/>
                    <a:pt x="665916" y="686736"/>
                    <a:pt x="427646" y="686584"/>
                  </a:cubicBezTo>
                  <a:cubicBezTo>
                    <a:pt x="426773" y="578353"/>
                    <a:pt x="428651" y="607151"/>
                    <a:pt x="423224" y="342595"/>
                  </a:cubicBezTo>
                  <a:cubicBezTo>
                    <a:pt x="520233" y="342538"/>
                    <a:pt x="442523" y="341855"/>
                    <a:pt x="722979" y="340717"/>
                  </a:cubicBezTo>
                  <a:close/>
                  <a:moveTo>
                    <a:pt x="193151" y="340888"/>
                  </a:moveTo>
                  <a:cubicBezTo>
                    <a:pt x="304734" y="340888"/>
                    <a:pt x="304089" y="342443"/>
                    <a:pt x="407663" y="342557"/>
                  </a:cubicBezTo>
                  <a:cubicBezTo>
                    <a:pt x="413242" y="615878"/>
                    <a:pt x="411212" y="581293"/>
                    <a:pt x="412104" y="686547"/>
                  </a:cubicBezTo>
                  <a:cubicBezTo>
                    <a:pt x="198332" y="686395"/>
                    <a:pt x="164648" y="686262"/>
                    <a:pt x="112254" y="686660"/>
                  </a:cubicBezTo>
                  <a:cubicBezTo>
                    <a:pt x="108098" y="269479"/>
                    <a:pt x="78703" y="340888"/>
                    <a:pt x="193151" y="340888"/>
                  </a:cubicBezTo>
                  <a:close/>
                  <a:moveTo>
                    <a:pt x="193151" y="704019"/>
                  </a:moveTo>
                  <a:cubicBezTo>
                    <a:pt x="454137" y="704190"/>
                    <a:pt x="411838" y="685541"/>
                    <a:pt x="412996" y="760004"/>
                  </a:cubicBezTo>
                  <a:cubicBezTo>
                    <a:pt x="415045" y="891722"/>
                    <a:pt x="416032" y="889503"/>
                    <a:pt x="418062" y="1018887"/>
                  </a:cubicBezTo>
                  <a:cubicBezTo>
                    <a:pt x="418727" y="1061327"/>
                    <a:pt x="465770" y="1048047"/>
                    <a:pt x="117036" y="1047876"/>
                  </a:cubicBezTo>
                  <a:cubicBezTo>
                    <a:pt x="110090" y="640693"/>
                    <a:pt x="90279" y="704019"/>
                    <a:pt x="193151" y="704019"/>
                  </a:cubicBezTo>
                  <a:close/>
                  <a:moveTo>
                    <a:pt x="122805" y="1406473"/>
                  </a:moveTo>
                  <a:cubicBezTo>
                    <a:pt x="121533" y="1001832"/>
                    <a:pt x="87451" y="1065481"/>
                    <a:pt x="193151" y="1065538"/>
                  </a:cubicBezTo>
                  <a:cubicBezTo>
                    <a:pt x="292038" y="1065538"/>
                    <a:pt x="307960" y="1066031"/>
                    <a:pt x="418878" y="1066031"/>
                  </a:cubicBezTo>
                  <a:cubicBezTo>
                    <a:pt x="420871" y="1170659"/>
                    <a:pt x="424799" y="1251268"/>
                    <a:pt x="424325" y="1411994"/>
                  </a:cubicBezTo>
                  <a:cubicBezTo>
                    <a:pt x="422427" y="1411994"/>
                    <a:pt x="122824" y="1411994"/>
                    <a:pt x="122805" y="1406473"/>
                  </a:cubicBezTo>
                  <a:close/>
                  <a:moveTo>
                    <a:pt x="126259" y="1665661"/>
                  </a:moveTo>
                  <a:cubicBezTo>
                    <a:pt x="124930" y="1595068"/>
                    <a:pt x="123203" y="1499300"/>
                    <a:pt x="122900" y="1428537"/>
                  </a:cubicBezTo>
                  <a:cubicBezTo>
                    <a:pt x="295986" y="1427835"/>
                    <a:pt x="281146" y="1429599"/>
                    <a:pt x="424306" y="1429599"/>
                  </a:cubicBezTo>
                  <a:cubicBezTo>
                    <a:pt x="423850" y="1792408"/>
                    <a:pt x="438291" y="1772450"/>
                    <a:pt x="420605" y="1772450"/>
                  </a:cubicBezTo>
                  <a:cubicBezTo>
                    <a:pt x="66539" y="1772450"/>
                    <a:pt x="128763" y="1800263"/>
                    <a:pt x="126259" y="1665661"/>
                  </a:cubicBezTo>
                  <a:close/>
                  <a:moveTo>
                    <a:pt x="128479" y="1795083"/>
                  </a:moveTo>
                  <a:cubicBezTo>
                    <a:pt x="128365" y="1788235"/>
                    <a:pt x="429429" y="1787874"/>
                    <a:pt x="429543" y="1795387"/>
                  </a:cubicBezTo>
                  <a:cubicBezTo>
                    <a:pt x="435502" y="2175403"/>
                    <a:pt x="447078" y="2134254"/>
                    <a:pt x="420586" y="2134254"/>
                  </a:cubicBezTo>
                  <a:cubicBezTo>
                    <a:pt x="212450" y="2134216"/>
                    <a:pt x="175484" y="2134083"/>
                    <a:pt x="134703" y="2134463"/>
                  </a:cubicBezTo>
                  <a:cubicBezTo>
                    <a:pt x="133659" y="2092896"/>
                    <a:pt x="128650" y="1805821"/>
                    <a:pt x="128479" y="1795083"/>
                  </a:cubicBezTo>
                  <a:close/>
                  <a:moveTo>
                    <a:pt x="141003" y="2442046"/>
                  </a:moveTo>
                  <a:cubicBezTo>
                    <a:pt x="136715" y="2099157"/>
                    <a:pt x="117814" y="2151841"/>
                    <a:pt x="193151" y="2151841"/>
                  </a:cubicBezTo>
                  <a:cubicBezTo>
                    <a:pt x="208921" y="2151841"/>
                    <a:pt x="423585" y="2151879"/>
                    <a:pt x="436982" y="2151898"/>
                  </a:cubicBezTo>
                  <a:cubicBezTo>
                    <a:pt x="438064" y="2242922"/>
                    <a:pt x="437343" y="2198055"/>
                    <a:pt x="441840" y="2499548"/>
                  </a:cubicBezTo>
                  <a:cubicBezTo>
                    <a:pt x="86332" y="2499814"/>
                    <a:pt x="141876" y="2510912"/>
                    <a:pt x="141003" y="2442046"/>
                  </a:cubicBezTo>
                  <a:close/>
                  <a:moveTo>
                    <a:pt x="146924" y="2830239"/>
                  </a:moveTo>
                  <a:cubicBezTo>
                    <a:pt x="143338" y="2604972"/>
                    <a:pt x="142616" y="2561775"/>
                    <a:pt x="141971" y="2515086"/>
                  </a:cubicBezTo>
                  <a:cubicBezTo>
                    <a:pt x="260727" y="2513834"/>
                    <a:pt x="306404" y="2517268"/>
                    <a:pt x="442125" y="2517173"/>
                  </a:cubicBezTo>
                  <a:cubicBezTo>
                    <a:pt x="445484" y="2737336"/>
                    <a:pt x="442466" y="2712161"/>
                    <a:pt x="445465" y="2862794"/>
                  </a:cubicBezTo>
                  <a:cubicBezTo>
                    <a:pt x="95649" y="2863932"/>
                    <a:pt x="147474" y="2865810"/>
                    <a:pt x="146924" y="2830239"/>
                  </a:cubicBezTo>
                  <a:close/>
                  <a:moveTo>
                    <a:pt x="152332" y="3218508"/>
                  </a:moveTo>
                  <a:cubicBezTo>
                    <a:pt x="143679" y="2822233"/>
                    <a:pt x="134665" y="2878066"/>
                    <a:pt x="193170" y="2878066"/>
                  </a:cubicBezTo>
                  <a:cubicBezTo>
                    <a:pt x="305094" y="2878066"/>
                    <a:pt x="307182" y="2880437"/>
                    <a:pt x="420624" y="2880437"/>
                  </a:cubicBezTo>
                  <a:cubicBezTo>
                    <a:pt x="450171" y="2880437"/>
                    <a:pt x="449583" y="2825439"/>
                    <a:pt x="453321" y="3217862"/>
                  </a:cubicBezTo>
                  <a:cubicBezTo>
                    <a:pt x="453397" y="3226494"/>
                    <a:pt x="459280" y="3224256"/>
                    <a:pt x="420624" y="3224256"/>
                  </a:cubicBezTo>
                  <a:cubicBezTo>
                    <a:pt x="120774" y="3224256"/>
                    <a:pt x="152484" y="3225242"/>
                    <a:pt x="152332" y="3218508"/>
                  </a:cubicBezTo>
                  <a:close/>
                  <a:moveTo>
                    <a:pt x="152845" y="3241349"/>
                  </a:moveTo>
                  <a:cubicBezTo>
                    <a:pt x="199414" y="3241311"/>
                    <a:pt x="452106" y="3241918"/>
                    <a:pt x="453530" y="3241918"/>
                  </a:cubicBezTo>
                  <a:cubicBezTo>
                    <a:pt x="457553" y="3641494"/>
                    <a:pt x="476681" y="3587103"/>
                    <a:pt x="420605" y="3587103"/>
                  </a:cubicBezTo>
                  <a:cubicBezTo>
                    <a:pt x="194385" y="3587065"/>
                    <a:pt x="181822" y="3587084"/>
                    <a:pt x="156393" y="3587027"/>
                  </a:cubicBezTo>
                  <a:cubicBezTo>
                    <a:pt x="154610" y="3457984"/>
                    <a:pt x="157475" y="3452937"/>
                    <a:pt x="152845" y="3241349"/>
                  </a:cubicBezTo>
                  <a:close/>
                  <a:moveTo>
                    <a:pt x="164288" y="3950102"/>
                  </a:moveTo>
                  <a:cubicBezTo>
                    <a:pt x="157418" y="3612923"/>
                    <a:pt x="158044" y="3703948"/>
                    <a:pt x="156640" y="3604633"/>
                  </a:cubicBezTo>
                  <a:cubicBezTo>
                    <a:pt x="482678" y="3605467"/>
                    <a:pt x="459375" y="3602773"/>
                    <a:pt x="459431" y="3607156"/>
                  </a:cubicBezTo>
                  <a:cubicBezTo>
                    <a:pt x="465561" y="3999332"/>
                    <a:pt x="482355" y="3947901"/>
                    <a:pt x="420586" y="3947901"/>
                  </a:cubicBezTo>
                  <a:cubicBezTo>
                    <a:pt x="297029" y="3947920"/>
                    <a:pt x="295739" y="3950709"/>
                    <a:pt x="164288" y="3950102"/>
                  </a:cubicBezTo>
                  <a:close/>
                  <a:moveTo>
                    <a:pt x="164667" y="3967726"/>
                  </a:moveTo>
                  <a:cubicBezTo>
                    <a:pt x="268299" y="3968181"/>
                    <a:pt x="283556" y="3966019"/>
                    <a:pt x="465049" y="3965469"/>
                  </a:cubicBezTo>
                  <a:cubicBezTo>
                    <a:pt x="471501" y="4377034"/>
                    <a:pt x="486549" y="4310729"/>
                    <a:pt x="420605" y="4310729"/>
                  </a:cubicBezTo>
                  <a:cubicBezTo>
                    <a:pt x="306840" y="4310729"/>
                    <a:pt x="306726" y="4312873"/>
                    <a:pt x="193151" y="4312873"/>
                  </a:cubicBezTo>
                  <a:cubicBezTo>
                    <a:pt x="158860" y="4312873"/>
                    <a:pt x="172941" y="4357190"/>
                    <a:pt x="164667" y="3967726"/>
                  </a:cubicBezTo>
                  <a:close/>
                  <a:moveTo>
                    <a:pt x="172524" y="4642558"/>
                  </a:moveTo>
                  <a:cubicBezTo>
                    <a:pt x="166869" y="4280185"/>
                    <a:pt x="166812" y="4330478"/>
                    <a:pt x="193151" y="4330478"/>
                  </a:cubicBezTo>
                  <a:cubicBezTo>
                    <a:pt x="518335" y="4330478"/>
                    <a:pt x="471216" y="4307314"/>
                    <a:pt x="472449" y="4383902"/>
                  </a:cubicBezTo>
                  <a:cubicBezTo>
                    <a:pt x="474423" y="4510232"/>
                    <a:pt x="472013" y="4513609"/>
                    <a:pt x="474043" y="4642824"/>
                  </a:cubicBezTo>
                  <a:cubicBezTo>
                    <a:pt x="474632" y="4679951"/>
                    <a:pt x="485259" y="4672077"/>
                    <a:pt x="420624" y="4672077"/>
                  </a:cubicBezTo>
                  <a:cubicBezTo>
                    <a:pt x="133166" y="4672077"/>
                    <a:pt x="173150" y="4683233"/>
                    <a:pt x="172524" y="4642558"/>
                  </a:cubicBezTo>
                  <a:close/>
                  <a:moveTo>
                    <a:pt x="179412" y="5030902"/>
                  </a:moveTo>
                  <a:cubicBezTo>
                    <a:pt x="169924" y="4635519"/>
                    <a:pt x="167077" y="4690157"/>
                    <a:pt x="193151" y="4690157"/>
                  </a:cubicBezTo>
                  <a:cubicBezTo>
                    <a:pt x="533080" y="4690157"/>
                    <a:pt x="474499" y="4667733"/>
                    <a:pt x="475827" y="4772284"/>
                  </a:cubicBezTo>
                  <a:cubicBezTo>
                    <a:pt x="476871" y="4855209"/>
                    <a:pt x="478161" y="4948870"/>
                    <a:pt x="480325" y="5031396"/>
                  </a:cubicBezTo>
                  <a:cubicBezTo>
                    <a:pt x="480458" y="5036708"/>
                    <a:pt x="489396" y="5035152"/>
                    <a:pt x="420624" y="5035152"/>
                  </a:cubicBezTo>
                  <a:cubicBezTo>
                    <a:pt x="159582" y="5035152"/>
                    <a:pt x="179754" y="5045681"/>
                    <a:pt x="179412" y="5030902"/>
                  </a:cubicBezTo>
                  <a:close/>
                  <a:moveTo>
                    <a:pt x="186756" y="5399536"/>
                  </a:moveTo>
                  <a:cubicBezTo>
                    <a:pt x="180437" y="5015934"/>
                    <a:pt x="172732" y="5055907"/>
                    <a:pt x="193151" y="5055907"/>
                  </a:cubicBezTo>
                  <a:cubicBezTo>
                    <a:pt x="538090" y="5055907"/>
                    <a:pt x="480704" y="5015687"/>
                    <a:pt x="482981" y="5160705"/>
                  </a:cubicBezTo>
                  <a:cubicBezTo>
                    <a:pt x="484993" y="5289407"/>
                    <a:pt x="486416" y="5287301"/>
                    <a:pt x="488352" y="5399801"/>
                  </a:cubicBezTo>
                  <a:cubicBezTo>
                    <a:pt x="451499" y="5399650"/>
                    <a:pt x="204499" y="5399536"/>
                    <a:pt x="186756" y="5399536"/>
                  </a:cubicBezTo>
                  <a:close/>
                  <a:moveTo>
                    <a:pt x="193151" y="5417141"/>
                  </a:moveTo>
                  <a:cubicBezTo>
                    <a:pt x="460494" y="5417312"/>
                    <a:pt x="456813" y="5417293"/>
                    <a:pt x="488655" y="5417445"/>
                  </a:cubicBezTo>
                  <a:cubicBezTo>
                    <a:pt x="491274" y="5600367"/>
                    <a:pt x="490439" y="5592095"/>
                    <a:pt x="493419" y="5760618"/>
                  </a:cubicBezTo>
                  <a:cubicBezTo>
                    <a:pt x="417398" y="5759727"/>
                    <a:pt x="307087" y="5760713"/>
                    <a:pt x="192923" y="5760713"/>
                  </a:cubicBezTo>
                  <a:cubicBezTo>
                    <a:pt x="191178" y="5390448"/>
                    <a:pt x="179279" y="5417141"/>
                    <a:pt x="193151" y="5417141"/>
                  </a:cubicBezTo>
                  <a:close/>
                  <a:moveTo>
                    <a:pt x="193151" y="5778300"/>
                  </a:moveTo>
                  <a:cubicBezTo>
                    <a:pt x="540595" y="5778300"/>
                    <a:pt x="493513" y="5766518"/>
                    <a:pt x="494292" y="5808237"/>
                  </a:cubicBezTo>
                  <a:cubicBezTo>
                    <a:pt x="501408" y="6185995"/>
                    <a:pt x="514995" y="6124414"/>
                    <a:pt x="420605" y="6124414"/>
                  </a:cubicBezTo>
                  <a:cubicBezTo>
                    <a:pt x="311110" y="6124414"/>
                    <a:pt x="307656" y="6122156"/>
                    <a:pt x="198351" y="6122080"/>
                  </a:cubicBezTo>
                  <a:cubicBezTo>
                    <a:pt x="189678" y="5752195"/>
                    <a:pt x="194499" y="5778300"/>
                    <a:pt x="193151" y="5778300"/>
                  </a:cubicBezTo>
                  <a:close/>
                  <a:moveTo>
                    <a:pt x="201634" y="6455484"/>
                  </a:moveTo>
                  <a:cubicBezTo>
                    <a:pt x="199660" y="6329495"/>
                    <a:pt x="201805" y="6325587"/>
                    <a:pt x="199774" y="6196410"/>
                  </a:cubicBezTo>
                  <a:cubicBezTo>
                    <a:pt x="198579" y="6118685"/>
                    <a:pt x="148158" y="6140653"/>
                    <a:pt x="497423" y="6142190"/>
                  </a:cubicBezTo>
                  <a:cubicBezTo>
                    <a:pt x="498998" y="6320199"/>
                    <a:pt x="503533" y="6320977"/>
                    <a:pt x="505450" y="6485743"/>
                  </a:cubicBezTo>
                  <a:cubicBezTo>
                    <a:pt x="163016" y="6479596"/>
                    <a:pt x="202450" y="6507655"/>
                    <a:pt x="201634" y="6455484"/>
                  </a:cubicBezTo>
                  <a:close/>
                  <a:moveTo>
                    <a:pt x="207479" y="6843677"/>
                  </a:moveTo>
                  <a:cubicBezTo>
                    <a:pt x="205543" y="6751115"/>
                    <a:pt x="204366" y="6682116"/>
                    <a:pt x="203361" y="6584945"/>
                  </a:cubicBezTo>
                  <a:cubicBezTo>
                    <a:pt x="202298" y="6482746"/>
                    <a:pt x="181234" y="6506100"/>
                    <a:pt x="307011" y="6503728"/>
                  </a:cubicBezTo>
                  <a:cubicBezTo>
                    <a:pt x="388800" y="6502286"/>
                    <a:pt x="457610" y="6502495"/>
                    <a:pt x="505640" y="6503387"/>
                  </a:cubicBezTo>
                  <a:cubicBezTo>
                    <a:pt x="506494" y="6601886"/>
                    <a:pt x="503305" y="6650055"/>
                    <a:pt x="509549" y="6849766"/>
                  </a:cubicBezTo>
                  <a:cubicBezTo>
                    <a:pt x="180532" y="6849766"/>
                    <a:pt x="207554" y="6846997"/>
                    <a:pt x="207479" y="6843677"/>
                  </a:cubicBezTo>
                  <a:close/>
                  <a:moveTo>
                    <a:pt x="207934" y="6864981"/>
                  </a:moveTo>
                  <a:cubicBezTo>
                    <a:pt x="309155" y="6865190"/>
                    <a:pt x="277958" y="6867372"/>
                    <a:pt x="510099" y="6867372"/>
                  </a:cubicBezTo>
                  <a:cubicBezTo>
                    <a:pt x="515185" y="7033087"/>
                    <a:pt x="512281" y="7097476"/>
                    <a:pt x="513762" y="7210318"/>
                  </a:cubicBezTo>
                  <a:cubicBezTo>
                    <a:pt x="210648" y="7211551"/>
                    <a:pt x="312723" y="7212177"/>
                    <a:pt x="214709" y="7212423"/>
                  </a:cubicBezTo>
                  <a:cubicBezTo>
                    <a:pt x="214690" y="7210489"/>
                    <a:pt x="207972" y="6866442"/>
                    <a:pt x="207934" y="6864981"/>
                  </a:cubicBezTo>
                  <a:close/>
                  <a:moveTo>
                    <a:pt x="215031" y="7232211"/>
                  </a:moveTo>
                  <a:cubicBezTo>
                    <a:pt x="214993" y="7229763"/>
                    <a:pt x="189147" y="7229384"/>
                    <a:pt x="514008" y="7227943"/>
                  </a:cubicBezTo>
                  <a:cubicBezTo>
                    <a:pt x="516058" y="7360837"/>
                    <a:pt x="519360" y="7366566"/>
                    <a:pt x="521865" y="7575100"/>
                  </a:cubicBezTo>
                  <a:cubicBezTo>
                    <a:pt x="388706" y="7574626"/>
                    <a:pt x="316082" y="7575252"/>
                    <a:pt x="220231" y="7575328"/>
                  </a:cubicBezTo>
                  <a:cubicBezTo>
                    <a:pt x="217840" y="7462941"/>
                    <a:pt x="216834" y="7344806"/>
                    <a:pt x="215031" y="7232211"/>
                  </a:cubicBezTo>
                  <a:close/>
                  <a:moveTo>
                    <a:pt x="225203" y="7879951"/>
                  </a:moveTo>
                  <a:cubicBezTo>
                    <a:pt x="223780" y="7534368"/>
                    <a:pt x="193929" y="7593218"/>
                    <a:pt x="306897" y="7592762"/>
                  </a:cubicBezTo>
                  <a:cubicBezTo>
                    <a:pt x="384094" y="7592554"/>
                    <a:pt x="435407" y="7592478"/>
                    <a:pt x="522073" y="7592725"/>
                  </a:cubicBezTo>
                  <a:cubicBezTo>
                    <a:pt x="526210" y="7966006"/>
                    <a:pt x="522130" y="7511375"/>
                    <a:pt x="525261" y="7937852"/>
                  </a:cubicBezTo>
                  <a:cubicBezTo>
                    <a:pt x="165692" y="7939730"/>
                    <a:pt x="225487" y="7946769"/>
                    <a:pt x="225203" y="7879951"/>
                  </a:cubicBezTo>
                  <a:close/>
                  <a:moveTo>
                    <a:pt x="230839" y="8268372"/>
                  </a:moveTo>
                  <a:cubicBezTo>
                    <a:pt x="224899" y="7889418"/>
                    <a:pt x="201975" y="7951492"/>
                    <a:pt x="306688" y="7954224"/>
                  </a:cubicBezTo>
                  <a:cubicBezTo>
                    <a:pt x="371266" y="7955989"/>
                    <a:pt x="425767" y="7955989"/>
                    <a:pt x="525413" y="7955495"/>
                  </a:cubicBezTo>
                  <a:cubicBezTo>
                    <a:pt x="527254" y="8142041"/>
                    <a:pt x="531695" y="8131076"/>
                    <a:pt x="533668" y="8298024"/>
                  </a:cubicBezTo>
                  <a:cubicBezTo>
                    <a:pt x="186547" y="8293812"/>
                    <a:pt x="231636" y="8317128"/>
                    <a:pt x="230839" y="8268372"/>
                  </a:cubicBezTo>
                  <a:close/>
                  <a:moveTo>
                    <a:pt x="236304" y="8663299"/>
                  </a:moveTo>
                  <a:cubicBezTo>
                    <a:pt x="235982" y="8568291"/>
                    <a:pt x="236114" y="8589368"/>
                    <a:pt x="231655" y="8317375"/>
                  </a:cubicBezTo>
                  <a:cubicBezTo>
                    <a:pt x="323654" y="8316806"/>
                    <a:pt x="348836" y="8313429"/>
                    <a:pt x="533858" y="8315687"/>
                  </a:cubicBezTo>
                  <a:cubicBezTo>
                    <a:pt x="534693" y="8410505"/>
                    <a:pt x="536021" y="8624142"/>
                    <a:pt x="536534" y="8663318"/>
                  </a:cubicBezTo>
                  <a:lnTo>
                    <a:pt x="236304" y="8663299"/>
                  </a:lnTo>
                  <a:close/>
                  <a:moveTo>
                    <a:pt x="534389" y="7227848"/>
                  </a:moveTo>
                  <a:cubicBezTo>
                    <a:pt x="854848" y="7226539"/>
                    <a:pt x="830159" y="7230427"/>
                    <a:pt x="830197" y="7232552"/>
                  </a:cubicBezTo>
                  <a:cubicBezTo>
                    <a:pt x="836383" y="7627935"/>
                    <a:pt x="871092" y="7573355"/>
                    <a:pt x="761843" y="7574682"/>
                  </a:cubicBezTo>
                  <a:cubicBezTo>
                    <a:pt x="687948" y="7575480"/>
                    <a:pt x="643410" y="7575461"/>
                    <a:pt x="537444" y="7575157"/>
                  </a:cubicBezTo>
                  <a:cubicBezTo>
                    <a:pt x="532833" y="7200585"/>
                    <a:pt x="523326" y="7227904"/>
                    <a:pt x="534389" y="7227848"/>
                  </a:cubicBezTo>
                  <a:close/>
                  <a:moveTo>
                    <a:pt x="540670" y="7879989"/>
                  </a:moveTo>
                  <a:cubicBezTo>
                    <a:pt x="540670" y="7533135"/>
                    <a:pt x="504273" y="7592952"/>
                    <a:pt x="648097" y="7592952"/>
                  </a:cubicBezTo>
                  <a:cubicBezTo>
                    <a:pt x="755315" y="7592952"/>
                    <a:pt x="751064" y="7592004"/>
                    <a:pt x="838205" y="7591700"/>
                  </a:cubicBezTo>
                  <a:cubicBezTo>
                    <a:pt x="837826" y="7807746"/>
                    <a:pt x="841109" y="7839619"/>
                    <a:pt x="843595" y="7936999"/>
                  </a:cubicBezTo>
                  <a:cubicBezTo>
                    <a:pt x="487080" y="7937378"/>
                    <a:pt x="540670" y="7957127"/>
                    <a:pt x="540670" y="7879989"/>
                  </a:cubicBezTo>
                  <a:close/>
                  <a:moveTo>
                    <a:pt x="548811" y="8268334"/>
                  </a:moveTo>
                  <a:cubicBezTo>
                    <a:pt x="542948" y="7892700"/>
                    <a:pt x="505943" y="7955154"/>
                    <a:pt x="648097" y="7955154"/>
                  </a:cubicBezTo>
                  <a:cubicBezTo>
                    <a:pt x="761464" y="7955154"/>
                    <a:pt x="745846" y="7954756"/>
                    <a:pt x="844012" y="7954642"/>
                  </a:cubicBezTo>
                  <a:cubicBezTo>
                    <a:pt x="847504" y="8109524"/>
                    <a:pt x="844392" y="8128970"/>
                    <a:pt x="847143" y="8298157"/>
                  </a:cubicBezTo>
                  <a:cubicBezTo>
                    <a:pt x="501654" y="8298518"/>
                    <a:pt x="549438" y="8309122"/>
                    <a:pt x="548811" y="8268334"/>
                  </a:cubicBezTo>
                  <a:close/>
                  <a:moveTo>
                    <a:pt x="552094" y="8663337"/>
                  </a:moveTo>
                  <a:cubicBezTo>
                    <a:pt x="551525" y="8620177"/>
                    <a:pt x="550197" y="8405914"/>
                    <a:pt x="549400" y="8315876"/>
                  </a:cubicBezTo>
                  <a:cubicBezTo>
                    <a:pt x="653582" y="8317072"/>
                    <a:pt x="768656" y="8315857"/>
                    <a:pt x="847447" y="8315763"/>
                  </a:cubicBezTo>
                  <a:cubicBezTo>
                    <a:pt x="852153" y="8604810"/>
                    <a:pt x="851584" y="8576638"/>
                    <a:pt x="853557" y="8660662"/>
                  </a:cubicBezTo>
                  <a:cubicBezTo>
                    <a:pt x="746928" y="8661023"/>
                    <a:pt x="793743" y="8663356"/>
                    <a:pt x="552094" y="8663337"/>
                  </a:cubicBezTo>
                  <a:close/>
                  <a:moveTo>
                    <a:pt x="857486" y="7879667"/>
                  </a:moveTo>
                  <a:cubicBezTo>
                    <a:pt x="846688" y="7546510"/>
                    <a:pt x="851755" y="7591643"/>
                    <a:pt x="875722" y="7591643"/>
                  </a:cubicBezTo>
                  <a:cubicBezTo>
                    <a:pt x="1198135" y="7591643"/>
                    <a:pt x="1154223" y="7584282"/>
                    <a:pt x="1154375" y="7620935"/>
                  </a:cubicBezTo>
                  <a:cubicBezTo>
                    <a:pt x="1155950" y="7993211"/>
                    <a:pt x="1177830" y="7935614"/>
                    <a:pt x="1103214" y="7935614"/>
                  </a:cubicBezTo>
                  <a:cubicBezTo>
                    <a:pt x="818185" y="7935614"/>
                    <a:pt x="859990" y="7957450"/>
                    <a:pt x="857486" y="7879667"/>
                  </a:cubicBezTo>
                  <a:close/>
                  <a:moveTo>
                    <a:pt x="862211" y="8268410"/>
                  </a:moveTo>
                  <a:cubicBezTo>
                    <a:pt x="856651" y="7912829"/>
                    <a:pt x="856802" y="7954623"/>
                    <a:pt x="875722" y="7954623"/>
                  </a:cubicBezTo>
                  <a:cubicBezTo>
                    <a:pt x="1209388" y="7954623"/>
                    <a:pt x="1158151" y="7934665"/>
                    <a:pt x="1159328" y="8009716"/>
                  </a:cubicBezTo>
                  <a:cubicBezTo>
                    <a:pt x="1164622" y="8349532"/>
                    <a:pt x="1188172" y="8299769"/>
                    <a:pt x="1103195" y="8299769"/>
                  </a:cubicBezTo>
                  <a:cubicBezTo>
                    <a:pt x="822929" y="8299769"/>
                    <a:pt x="862818" y="8306580"/>
                    <a:pt x="862211" y="8268410"/>
                  </a:cubicBezTo>
                  <a:close/>
                  <a:moveTo>
                    <a:pt x="1170031" y="8657361"/>
                  </a:moveTo>
                  <a:cubicBezTo>
                    <a:pt x="1170012" y="8667587"/>
                    <a:pt x="1195915" y="8660605"/>
                    <a:pt x="875703" y="8660605"/>
                  </a:cubicBezTo>
                  <a:cubicBezTo>
                    <a:pt x="865683" y="8660605"/>
                    <a:pt x="869213" y="8699345"/>
                    <a:pt x="862970" y="8315724"/>
                  </a:cubicBezTo>
                  <a:cubicBezTo>
                    <a:pt x="998159" y="8315648"/>
                    <a:pt x="967076" y="8317622"/>
                    <a:pt x="1166577" y="8317318"/>
                  </a:cubicBezTo>
                  <a:cubicBezTo>
                    <a:pt x="1166615" y="8319538"/>
                    <a:pt x="1170107" y="8594148"/>
                    <a:pt x="1170031" y="8657361"/>
                  </a:cubicBezTo>
                  <a:close/>
                  <a:moveTo>
                    <a:pt x="1173048" y="7879875"/>
                  </a:moveTo>
                  <a:cubicBezTo>
                    <a:pt x="1168835" y="7544935"/>
                    <a:pt x="1153711" y="7593237"/>
                    <a:pt x="1217093" y="7592383"/>
                  </a:cubicBezTo>
                  <a:cubicBezTo>
                    <a:pt x="1510358" y="7588418"/>
                    <a:pt x="1470678" y="7586862"/>
                    <a:pt x="1471532" y="7621143"/>
                  </a:cubicBezTo>
                  <a:cubicBezTo>
                    <a:pt x="1480356" y="7988126"/>
                    <a:pt x="1480147" y="7937131"/>
                    <a:pt x="1444642" y="7936733"/>
                  </a:cubicBezTo>
                  <a:cubicBezTo>
                    <a:pt x="1125037" y="7933280"/>
                    <a:pt x="1173959" y="7953845"/>
                    <a:pt x="1173048" y="7879875"/>
                  </a:cubicBezTo>
                  <a:close/>
                  <a:moveTo>
                    <a:pt x="1181417" y="8268334"/>
                  </a:moveTo>
                  <a:cubicBezTo>
                    <a:pt x="1175743" y="7905809"/>
                    <a:pt x="1154356" y="7953257"/>
                    <a:pt x="1216941" y="7953504"/>
                  </a:cubicBezTo>
                  <a:cubicBezTo>
                    <a:pt x="1524078" y="7954737"/>
                    <a:pt x="1475422" y="7939920"/>
                    <a:pt x="1476504" y="8009716"/>
                  </a:cubicBezTo>
                  <a:cubicBezTo>
                    <a:pt x="1478515" y="8137773"/>
                    <a:pt x="1479616" y="8146215"/>
                    <a:pt x="1481532" y="8268637"/>
                  </a:cubicBezTo>
                  <a:cubicBezTo>
                    <a:pt x="1482159" y="8309540"/>
                    <a:pt x="1509997" y="8299295"/>
                    <a:pt x="1330782" y="8299428"/>
                  </a:cubicBezTo>
                  <a:cubicBezTo>
                    <a:pt x="1153711" y="8299428"/>
                    <a:pt x="1182081" y="8310033"/>
                    <a:pt x="1181417" y="8268334"/>
                  </a:cubicBezTo>
                  <a:close/>
                  <a:moveTo>
                    <a:pt x="1444490" y="8662123"/>
                  </a:moveTo>
                  <a:cubicBezTo>
                    <a:pt x="1373347" y="8662692"/>
                    <a:pt x="1361866" y="8662597"/>
                    <a:pt x="1185554" y="8662540"/>
                  </a:cubicBezTo>
                  <a:cubicBezTo>
                    <a:pt x="1185649" y="8596748"/>
                    <a:pt x="1182176" y="8319614"/>
                    <a:pt x="1182138" y="8317318"/>
                  </a:cubicBezTo>
                  <a:cubicBezTo>
                    <a:pt x="1324501" y="8317033"/>
                    <a:pt x="1156880" y="8317167"/>
                    <a:pt x="1482159" y="8316938"/>
                  </a:cubicBezTo>
                  <a:cubicBezTo>
                    <a:pt x="1486087" y="8726664"/>
                    <a:pt x="1501875" y="8661649"/>
                    <a:pt x="1444490" y="8662123"/>
                  </a:cubicBezTo>
                  <a:close/>
                  <a:moveTo>
                    <a:pt x="1484455" y="7491247"/>
                  </a:moveTo>
                  <a:cubicBezTo>
                    <a:pt x="1482481" y="7365163"/>
                    <a:pt x="1483164" y="7367363"/>
                    <a:pt x="1481039" y="7232173"/>
                  </a:cubicBezTo>
                  <a:cubicBezTo>
                    <a:pt x="1481001" y="7229081"/>
                    <a:pt x="1455762" y="7229138"/>
                    <a:pt x="1781914" y="7229081"/>
                  </a:cubicBezTo>
                  <a:cubicBezTo>
                    <a:pt x="1781933" y="7230485"/>
                    <a:pt x="1782995" y="7284686"/>
                    <a:pt x="1785614" y="7573734"/>
                  </a:cubicBezTo>
                  <a:cubicBezTo>
                    <a:pt x="1426405" y="7573734"/>
                    <a:pt x="1486220" y="7603974"/>
                    <a:pt x="1484455" y="7491247"/>
                  </a:cubicBezTo>
                  <a:close/>
                  <a:moveTo>
                    <a:pt x="1558331" y="7593331"/>
                  </a:moveTo>
                  <a:cubicBezTo>
                    <a:pt x="1672172" y="7593331"/>
                    <a:pt x="1672532" y="7591340"/>
                    <a:pt x="1785747" y="7591340"/>
                  </a:cubicBezTo>
                  <a:cubicBezTo>
                    <a:pt x="1787436" y="7816454"/>
                    <a:pt x="1789277" y="7839599"/>
                    <a:pt x="1791307" y="7936126"/>
                  </a:cubicBezTo>
                  <a:cubicBezTo>
                    <a:pt x="1667162" y="7936126"/>
                    <a:pt x="1624635" y="7938023"/>
                    <a:pt x="1491135" y="7937150"/>
                  </a:cubicBezTo>
                  <a:cubicBezTo>
                    <a:pt x="1487795" y="7533837"/>
                    <a:pt x="1462821" y="7593331"/>
                    <a:pt x="1558331" y="7593331"/>
                  </a:cubicBezTo>
                  <a:close/>
                  <a:moveTo>
                    <a:pt x="1497074" y="8268334"/>
                  </a:moveTo>
                  <a:cubicBezTo>
                    <a:pt x="1491286" y="7897348"/>
                    <a:pt x="1470697" y="7954964"/>
                    <a:pt x="1558331" y="7954964"/>
                  </a:cubicBezTo>
                  <a:cubicBezTo>
                    <a:pt x="1838009" y="7954964"/>
                    <a:pt x="1791402" y="7930339"/>
                    <a:pt x="1792636" y="8009716"/>
                  </a:cubicBezTo>
                  <a:cubicBezTo>
                    <a:pt x="1797171" y="8296582"/>
                    <a:pt x="1796829" y="8275657"/>
                    <a:pt x="1797228" y="8299864"/>
                  </a:cubicBezTo>
                  <a:cubicBezTo>
                    <a:pt x="1448911" y="8300338"/>
                    <a:pt x="1497720" y="8309312"/>
                    <a:pt x="1497074" y="8268334"/>
                  </a:cubicBezTo>
                  <a:close/>
                  <a:moveTo>
                    <a:pt x="1785937" y="8661971"/>
                  </a:moveTo>
                  <a:cubicBezTo>
                    <a:pt x="1467585" y="8661971"/>
                    <a:pt x="1500775" y="8663356"/>
                    <a:pt x="1500699" y="8657342"/>
                  </a:cubicBezTo>
                  <a:cubicBezTo>
                    <a:pt x="1495158" y="8247181"/>
                    <a:pt x="1481039" y="8316958"/>
                    <a:pt x="1558350" y="8316901"/>
                  </a:cubicBezTo>
                  <a:cubicBezTo>
                    <a:pt x="1672494" y="8316901"/>
                    <a:pt x="1672058" y="8317508"/>
                    <a:pt x="1785937" y="8317508"/>
                  </a:cubicBezTo>
                  <a:cubicBezTo>
                    <a:pt x="1801611" y="8317508"/>
                    <a:pt x="1797076" y="8305120"/>
                    <a:pt x="1799201" y="8398345"/>
                  </a:cubicBezTo>
                  <a:cubicBezTo>
                    <a:pt x="1806185" y="8702380"/>
                    <a:pt x="1808272" y="8661971"/>
                    <a:pt x="1785937" y="8661971"/>
                  </a:cubicBezTo>
                  <a:close/>
                  <a:moveTo>
                    <a:pt x="1801535" y="7620859"/>
                  </a:moveTo>
                  <a:cubicBezTo>
                    <a:pt x="1801251" y="7575119"/>
                    <a:pt x="1758326" y="7595646"/>
                    <a:pt x="2100816" y="7591055"/>
                  </a:cubicBezTo>
                  <a:cubicBezTo>
                    <a:pt x="2104270" y="7802643"/>
                    <a:pt x="2104194" y="7807481"/>
                    <a:pt x="2106395" y="7880293"/>
                  </a:cubicBezTo>
                  <a:cubicBezTo>
                    <a:pt x="2108862" y="7961775"/>
                    <a:pt x="2156475" y="7936980"/>
                    <a:pt x="1806868" y="7936145"/>
                  </a:cubicBezTo>
                  <a:cubicBezTo>
                    <a:pt x="1805388" y="7865856"/>
                    <a:pt x="1802541" y="7782969"/>
                    <a:pt x="1801535" y="7620859"/>
                  </a:cubicBezTo>
                  <a:close/>
                  <a:moveTo>
                    <a:pt x="1807210" y="7953750"/>
                  </a:moveTo>
                  <a:cubicBezTo>
                    <a:pt x="2164919" y="7954642"/>
                    <a:pt x="2108312" y="7940812"/>
                    <a:pt x="2109375" y="8009659"/>
                  </a:cubicBezTo>
                  <a:cubicBezTo>
                    <a:pt x="2111386" y="8139442"/>
                    <a:pt x="2112525" y="8134168"/>
                    <a:pt x="2114707" y="8268618"/>
                  </a:cubicBezTo>
                  <a:cubicBezTo>
                    <a:pt x="2115333" y="8308591"/>
                    <a:pt x="2163724" y="8298404"/>
                    <a:pt x="1812770" y="8299808"/>
                  </a:cubicBezTo>
                  <a:cubicBezTo>
                    <a:pt x="1811897" y="8248110"/>
                    <a:pt x="1808139" y="8001691"/>
                    <a:pt x="1807210" y="7953750"/>
                  </a:cubicBezTo>
                  <a:close/>
                  <a:moveTo>
                    <a:pt x="1818463" y="8661915"/>
                  </a:moveTo>
                  <a:cubicBezTo>
                    <a:pt x="1818026" y="8512249"/>
                    <a:pt x="1814610" y="8401722"/>
                    <a:pt x="1813092" y="8317432"/>
                  </a:cubicBezTo>
                  <a:cubicBezTo>
                    <a:pt x="1917407" y="8316996"/>
                    <a:pt x="1951982" y="8313391"/>
                    <a:pt x="2115295" y="8315705"/>
                  </a:cubicBezTo>
                  <a:cubicBezTo>
                    <a:pt x="2116244" y="8437502"/>
                    <a:pt x="2112563" y="8373701"/>
                    <a:pt x="2117876" y="8657551"/>
                  </a:cubicBezTo>
                  <a:cubicBezTo>
                    <a:pt x="2117952" y="8661800"/>
                    <a:pt x="2144273" y="8661194"/>
                    <a:pt x="1818463" y="8661915"/>
                  </a:cubicBezTo>
                  <a:close/>
                  <a:moveTo>
                    <a:pt x="2121956" y="7879724"/>
                  </a:moveTo>
                  <a:cubicBezTo>
                    <a:pt x="2119508" y="7798887"/>
                    <a:pt x="2119660" y="7793404"/>
                    <a:pt x="2116358" y="7590846"/>
                  </a:cubicBezTo>
                  <a:cubicBezTo>
                    <a:pt x="2324779" y="7587583"/>
                    <a:pt x="2326733" y="7591946"/>
                    <a:pt x="2417366" y="7593180"/>
                  </a:cubicBezTo>
                  <a:cubicBezTo>
                    <a:pt x="2419017" y="7685665"/>
                    <a:pt x="2423286" y="7935424"/>
                    <a:pt x="2423305" y="7936828"/>
                  </a:cubicBezTo>
                  <a:cubicBezTo>
                    <a:pt x="2072427" y="7938364"/>
                    <a:pt x="2124366" y="7959347"/>
                    <a:pt x="2121956" y="7879724"/>
                  </a:cubicBezTo>
                  <a:close/>
                  <a:moveTo>
                    <a:pt x="2123949" y="7955780"/>
                  </a:moveTo>
                  <a:cubicBezTo>
                    <a:pt x="2250561" y="7955837"/>
                    <a:pt x="2285819" y="7956046"/>
                    <a:pt x="2355008" y="7955116"/>
                  </a:cubicBezTo>
                  <a:cubicBezTo>
                    <a:pt x="2441656" y="7953940"/>
                    <a:pt x="2423343" y="7895129"/>
                    <a:pt x="2429207" y="8268676"/>
                  </a:cubicBezTo>
                  <a:cubicBezTo>
                    <a:pt x="2429833" y="8308212"/>
                    <a:pt x="2477825" y="8303431"/>
                    <a:pt x="2130666" y="8298328"/>
                  </a:cubicBezTo>
                  <a:cubicBezTo>
                    <a:pt x="2130325" y="8268562"/>
                    <a:pt x="2123987" y="7957279"/>
                    <a:pt x="2123949" y="7955780"/>
                  </a:cubicBezTo>
                  <a:close/>
                  <a:moveTo>
                    <a:pt x="2133494" y="8660472"/>
                  </a:moveTo>
                  <a:cubicBezTo>
                    <a:pt x="2127972" y="8391250"/>
                    <a:pt x="2131786" y="8435738"/>
                    <a:pt x="2130837" y="8315952"/>
                  </a:cubicBezTo>
                  <a:cubicBezTo>
                    <a:pt x="2218111" y="8317242"/>
                    <a:pt x="2229117" y="8316313"/>
                    <a:pt x="2354875" y="8317167"/>
                  </a:cubicBezTo>
                  <a:cubicBezTo>
                    <a:pt x="2461012" y="8317887"/>
                    <a:pt x="2421389" y="8258393"/>
                    <a:pt x="2435488" y="8658063"/>
                  </a:cubicBezTo>
                  <a:cubicBezTo>
                    <a:pt x="2435830" y="8667891"/>
                    <a:pt x="2445280" y="8658405"/>
                    <a:pt x="2133494" y="8660472"/>
                  </a:cubicBezTo>
                  <a:close/>
                  <a:moveTo>
                    <a:pt x="2437822" y="7879875"/>
                  </a:moveTo>
                  <a:cubicBezTo>
                    <a:pt x="2431940" y="7547117"/>
                    <a:pt x="2420819" y="7593502"/>
                    <a:pt x="2468716" y="7593502"/>
                  </a:cubicBezTo>
                  <a:cubicBezTo>
                    <a:pt x="2775588" y="7593502"/>
                    <a:pt x="2734408" y="7578439"/>
                    <a:pt x="2735756" y="7621258"/>
                  </a:cubicBezTo>
                  <a:cubicBezTo>
                    <a:pt x="2746838" y="7987310"/>
                    <a:pt x="2748052" y="7935632"/>
                    <a:pt x="2696341" y="7935632"/>
                  </a:cubicBezTo>
                  <a:cubicBezTo>
                    <a:pt x="2392411" y="7935614"/>
                    <a:pt x="2439226" y="7954339"/>
                    <a:pt x="2437822" y="7879875"/>
                  </a:cubicBezTo>
                  <a:close/>
                  <a:moveTo>
                    <a:pt x="2444749" y="8268372"/>
                  </a:moveTo>
                  <a:cubicBezTo>
                    <a:pt x="2439075" y="7905961"/>
                    <a:pt x="2426873" y="7954339"/>
                    <a:pt x="2468735" y="7954339"/>
                  </a:cubicBezTo>
                  <a:cubicBezTo>
                    <a:pt x="2790598" y="7954339"/>
                    <a:pt x="2740784" y="7935614"/>
                    <a:pt x="2741942" y="8009659"/>
                  </a:cubicBezTo>
                  <a:cubicBezTo>
                    <a:pt x="2747274" y="8350518"/>
                    <a:pt x="2760027" y="8297948"/>
                    <a:pt x="2696341" y="8297948"/>
                  </a:cubicBezTo>
                  <a:cubicBezTo>
                    <a:pt x="2405353" y="8297967"/>
                    <a:pt x="2445451" y="8313334"/>
                    <a:pt x="2444749" y="8268372"/>
                  </a:cubicBezTo>
                  <a:close/>
                  <a:moveTo>
                    <a:pt x="2451201" y="8662389"/>
                  </a:moveTo>
                  <a:cubicBezTo>
                    <a:pt x="2446115" y="8510143"/>
                    <a:pt x="2446950" y="8431071"/>
                    <a:pt x="2445451" y="8317508"/>
                  </a:cubicBezTo>
                  <a:cubicBezTo>
                    <a:pt x="2597814" y="8317660"/>
                    <a:pt x="2538323" y="8315800"/>
                    <a:pt x="2746458" y="8315535"/>
                  </a:cubicBezTo>
                  <a:lnTo>
                    <a:pt x="2752000" y="8662465"/>
                  </a:lnTo>
                  <a:cubicBezTo>
                    <a:pt x="2703590" y="8662730"/>
                    <a:pt x="2452700" y="8662408"/>
                    <a:pt x="2451201" y="8662389"/>
                  </a:cubicBezTo>
                  <a:close/>
                  <a:moveTo>
                    <a:pt x="2755909" y="7880786"/>
                  </a:moveTo>
                  <a:cubicBezTo>
                    <a:pt x="2753100" y="7541464"/>
                    <a:pt x="2730860" y="7591871"/>
                    <a:pt x="2810182" y="7591643"/>
                  </a:cubicBezTo>
                  <a:cubicBezTo>
                    <a:pt x="3091966" y="7590884"/>
                    <a:pt x="3050844" y="7583315"/>
                    <a:pt x="3051982" y="7621238"/>
                  </a:cubicBezTo>
                  <a:cubicBezTo>
                    <a:pt x="3062932" y="7983042"/>
                    <a:pt x="3056157" y="7937700"/>
                    <a:pt x="3037959" y="7937416"/>
                  </a:cubicBezTo>
                  <a:cubicBezTo>
                    <a:pt x="2707765" y="7931648"/>
                    <a:pt x="2756554" y="7956539"/>
                    <a:pt x="2755909" y="7880786"/>
                  </a:cubicBezTo>
                  <a:close/>
                  <a:moveTo>
                    <a:pt x="2761260" y="8268372"/>
                  </a:moveTo>
                  <a:cubicBezTo>
                    <a:pt x="2755415" y="7894958"/>
                    <a:pt x="2741657" y="7953200"/>
                    <a:pt x="2810125" y="7953655"/>
                  </a:cubicBezTo>
                  <a:cubicBezTo>
                    <a:pt x="3097925" y="7955989"/>
                    <a:pt x="3055284" y="7937624"/>
                    <a:pt x="3056423" y="8009716"/>
                  </a:cubicBezTo>
                  <a:cubicBezTo>
                    <a:pt x="3061566" y="8338357"/>
                    <a:pt x="3077278" y="8298328"/>
                    <a:pt x="3037959" y="8298005"/>
                  </a:cubicBezTo>
                  <a:cubicBezTo>
                    <a:pt x="2719341" y="8295425"/>
                    <a:pt x="2761943" y="8311266"/>
                    <a:pt x="2761260" y="8268372"/>
                  </a:cubicBezTo>
                  <a:close/>
                  <a:moveTo>
                    <a:pt x="3068074" y="8657361"/>
                  </a:moveTo>
                  <a:cubicBezTo>
                    <a:pt x="3068056" y="8667815"/>
                    <a:pt x="3096426" y="8659334"/>
                    <a:pt x="2810125" y="8662028"/>
                  </a:cubicBezTo>
                  <a:cubicBezTo>
                    <a:pt x="2750349" y="8662597"/>
                    <a:pt x="2768376" y="8714826"/>
                    <a:pt x="2762019" y="8315516"/>
                  </a:cubicBezTo>
                  <a:cubicBezTo>
                    <a:pt x="2889258" y="8315269"/>
                    <a:pt x="2886354" y="8314643"/>
                    <a:pt x="3063672" y="8315838"/>
                  </a:cubicBezTo>
                  <a:cubicBezTo>
                    <a:pt x="3067107" y="8527711"/>
                    <a:pt x="3068283" y="8554821"/>
                    <a:pt x="3068074" y="8657361"/>
                  </a:cubicBezTo>
                  <a:close/>
                  <a:moveTo>
                    <a:pt x="3151686" y="7592686"/>
                  </a:moveTo>
                  <a:cubicBezTo>
                    <a:pt x="3266817" y="7592686"/>
                    <a:pt x="3262794" y="7591131"/>
                    <a:pt x="3365875" y="7590979"/>
                  </a:cubicBezTo>
                  <a:cubicBezTo>
                    <a:pt x="3368949" y="7787712"/>
                    <a:pt x="3368930" y="7801296"/>
                    <a:pt x="3371473" y="7880710"/>
                  </a:cubicBezTo>
                  <a:cubicBezTo>
                    <a:pt x="3373598" y="7948495"/>
                    <a:pt x="3433109" y="7942576"/>
                    <a:pt x="3071206" y="7937928"/>
                  </a:cubicBezTo>
                  <a:cubicBezTo>
                    <a:pt x="3069422" y="7528316"/>
                    <a:pt x="3039856" y="7592686"/>
                    <a:pt x="3151686" y="7592686"/>
                  </a:cubicBezTo>
                  <a:close/>
                  <a:moveTo>
                    <a:pt x="3078436" y="8268334"/>
                  </a:moveTo>
                  <a:cubicBezTo>
                    <a:pt x="3072667" y="7898581"/>
                    <a:pt x="3044278" y="7955989"/>
                    <a:pt x="3151686" y="7955989"/>
                  </a:cubicBezTo>
                  <a:cubicBezTo>
                    <a:pt x="3263894" y="7955989"/>
                    <a:pt x="3263951" y="7954813"/>
                    <a:pt x="3373523" y="7954774"/>
                  </a:cubicBezTo>
                  <a:cubicBezTo>
                    <a:pt x="3375060" y="8023147"/>
                    <a:pt x="3375819" y="8104421"/>
                    <a:pt x="3378817" y="8298745"/>
                  </a:cubicBezTo>
                  <a:cubicBezTo>
                    <a:pt x="3031184" y="8298726"/>
                    <a:pt x="3079062" y="8308800"/>
                    <a:pt x="3078436" y="8268334"/>
                  </a:cubicBezTo>
                  <a:close/>
                  <a:moveTo>
                    <a:pt x="3379348" y="8660169"/>
                  </a:moveTo>
                  <a:cubicBezTo>
                    <a:pt x="3233892" y="8660169"/>
                    <a:pt x="3083616" y="8669465"/>
                    <a:pt x="3083635" y="8657418"/>
                  </a:cubicBezTo>
                  <a:cubicBezTo>
                    <a:pt x="3084470" y="8255889"/>
                    <a:pt x="3049307" y="8316123"/>
                    <a:pt x="3151686" y="8316123"/>
                  </a:cubicBezTo>
                  <a:cubicBezTo>
                    <a:pt x="3250250" y="8316123"/>
                    <a:pt x="3271751" y="8316351"/>
                    <a:pt x="3379102" y="8316351"/>
                  </a:cubicBezTo>
                  <a:cubicBezTo>
                    <a:pt x="3384681" y="8689252"/>
                    <a:pt x="3385364" y="8660169"/>
                    <a:pt x="3379348" y="8660169"/>
                  </a:cubicBezTo>
                  <a:close/>
                  <a:moveTo>
                    <a:pt x="3381417" y="7590960"/>
                  </a:moveTo>
                  <a:cubicBezTo>
                    <a:pt x="3493208" y="7590998"/>
                    <a:pt x="3493588" y="7593407"/>
                    <a:pt x="3607011" y="7593407"/>
                  </a:cubicBezTo>
                  <a:cubicBezTo>
                    <a:pt x="3711497" y="7593407"/>
                    <a:pt x="3675118" y="7543892"/>
                    <a:pt x="3688307" y="7880350"/>
                  </a:cubicBezTo>
                  <a:cubicBezTo>
                    <a:pt x="3691059" y="7950468"/>
                    <a:pt x="3747552" y="7936790"/>
                    <a:pt x="3388704" y="7937131"/>
                  </a:cubicBezTo>
                  <a:cubicBezTo>
                    <a:pt x="3385326" y="7802169"/>
                    <a:pt x="3386806" y="7936069"/>
                    <a:pt x="3381417" y="7590960"/>
                  </a:cubicBezTo>
                  <a:close/>
                  <a:moveTo>
                    <a:pt x="3393904" y="8268372"/>
                  </a:moveTo>
                  <a:cubicBezTo>
                    <a:pt x="3391911" y="8140675"/>
                    <a:pt x="3392139" y="8138532"/>
                    <a:pt x="3390127" y="8009375"/>
                  </a:cubicBezTo>
                  <a:cubicBezTo>
                    <a:pt x="3389064" y="7942121"/>
                    <a:pt x="3329516" y="7951284"/>
                    <a:pt x="3690717" y="7953200"/>
                  </a:cubicBezTo>
                  <a:cubicBezTo>
                    <a:pt x="3692577" y="8027700"/>
                    <a:pt x="3692805" y="8099356"/>
                    <a:pt x="3695708" y="8299029"/>
                  </a:cubicBezTo>
                  <a:cubicBezTo>
                    <a:pt x="3343691" y="8305234"/>
                    <a:pt x="3394473" y="8303735"/>
                    <a:pt x="3393904" y="8268372"/>
                  </a:cubicBezTo>
                  <a:close/>
                  <a:moveTo>
                    <a:pt x="3398894" y="8660169"/>
                  </a:moveTo>
                  <a:cubicBezTo>
                    <a:pt x="3398894" y="8598019"/>
                    <a:pt x="3395592" y="8378766"/>
                    <a:pt x="3394643" y="8316351"/>
                  </a:cubicBezTo>
                  <a:cubicBezTo>
                    <a:pt x="3486604" y="8316427"/>
                    <a:pt x="3598263" y="8318342"/>
                    <a:pt x="3695936" y="8316654"/>
                  </a:cubicBezTo>
                  <a:cubicBezTo>
                    <a:pt x="3697530" y="8432380"/>
                    <a:pt x="3697169" y="8480851"/>
                    <a:pt x="3700832" y="8657589"/>
                  </a:cubicBezTo>
                  <a:cubicBezTo>
                    <a:pt x="3701003" y="8664760"/>
                    <a:pt x="3725046" y="8660643"/>
                    <a:pt x="3398894" y="8660169"/>
                  </a:cubicBezTo>
                  <a:close/>
                  <a:moveTo>
                    <a:pt x="3703811" y="7879591"/>
                  </a:moveTo>
                  <a:cubicBezTo>
                    <a:pt x="3690793" y="7548237"/>
                    <a:pt x="3697264" y="7593180"/>
                    <a:pt x="3720795" y="7592990"/>
                  </a:cubicBezTo>
                  <a:cubicBezTo>
                    <a:pt x="4045049" y="7590808"/>
                    <a:pt x="4001251" y="7581228"/>
                    <a:pt x="4001535" y="7620973"/>
                  </a:cubicBezTo>
                  <a:cubicBezTo>
                    <a:pt x="4002181" y="7710044"/>
                    <a:pt x="4002731" y="7731975"/>
                    <a:pt x="4006014" y="7938308"/>
                  </a:cubicBezTo>
                  <a:cubicBezTo>
                    <a:pt x="3653789" y="7934779"/>
                    <a:pt x="3706752" y="7954490"/>
                    <a:pt x="3703811" y="7879591"/>
                  </a:cubicBezTo>
                  <a:close/>
                  <a:moveTo>
                    <a:pt x="3710776" y="8268334"/>
                  </a:moveTo>
                  <a:cubicBezTo>
                    <a:pt x="3705234" y="7914423"/>
                    <a:pt x="3701496" y="7953257"/>
                    <a:pt x="3720700" y="7953390"/>
                  </a:cubicBezTo>
                  <a:cubicBezTo>
                    <a:pt x="4060363" y="7955666"/>
                    <a:pt x="4006052" y="7941020"/>
                    <a:pt x="4007153" y="8009678"/>
                  </a:cubicBezTo>
                  <a:cubicBezTo>
                    <a:pt x="4009164" y="8138038"/>
                    <a:pt x="4007665" y="8135591"/>
                    <a:pt x="4009752" y="8268676"/>
                  </a:cubicBezTo>
                  <a:cubicBezTo>
                    <a:pt x="4010360" y="8307036"/>
                    <a:pt x="4042563" y="8297436"/>
                    <a:pt x="3834484" y="8297398"/>
                  </a:cubicBezTo>
                  <a:cubicBezTo>
                    <a:pt x="3687719" y="8297398"/>
                    <a:pt x="3711421" y="8309255"/>
                    <a:pt x="3710776" y="8268334"/>
                  </a:cubicBezTo>
                  <a:close/>
                  <a:moveTo>
                    <a:pt x="3716412" y="8657172"/>
                  </a:moveTo>
                  <a:cubicBezTo>
                    <a:pt x="3708460" y="8275012"/>
                    <a:pt x="3709865" y="8316408"/>
                    <a:pt x="3720871" y="8316199"/>
                  </a:cubicBezTo>
                  <a:cubicBezTo>
                    <a:pt x="3799700" y="8314605"/>
                    <a:pt x="3813496" y="8315004"/>
                    <a:pt x="4010492" y="8315042"/>
                  </a:cubicBezTo>
                  <a:cubicBezTo>
                    <a:pt x="4010530" y="8317185"/>
                    <a:pt x="4014686" y="8569429"/>
                    <a:pt x="4016660" y="8660719"/>
                  </a:cubicBezTo>
                  <a:cubicBezTo>
                    <a:pt x="3728500" y="8661857"/>
                    <a:pt x="3716620" y="8666353"/>
                    <a:pt x="3716412" y="8657172"/>
                  </a:cubicBezTo>
                  <a:close/>
                  <a:moveTo>
                    <a:pt x="4015597" y="7491208"/>
                  </a:moveTo>
                  <a:cubicBezTo>
                    <a:pt x="4010682" y="7176758"/>
                    <a:pt x="3989599" y="7229062"/>
                    <a:pt x="4062071" y="7229062"/>
                  </a:cubicBezTo>
                  <a:cubicBezTo>
                    <a:pt x="4063494" y="7229062"/>
                    <a:pt x="4310817" y="7229176"/>
                    <a:pt x="4310874" y="7232515"/>
                  </a:cubicBezTo>
                  <a:cubicBezTo>
                    <a:pt x="4317003" y="7623629"/>
                    <a:pt x="4330059" y="7572197"/>
                    <a:pt x="4289772" y="7572197"/>
                  </a:cubicBezTo>
                  <a:cubicBezTo>
                    <a:pt x="3960717" y="7572197"/>
                    <a:pt x="4017305" y="7600142"/>
                    <a:pt x="4015597" y="7491208"/>
                  </a:cubicBezTo>
                  <a:close/>
                  <a:moveTo>
                    <a:pt x="4016850" y="7591719"/>
                  </a:moveTo>
                  <a:cubicBezTo>
                    <a:pt x="4228819" y="7591093"/>
                    <a:pt x="4191074" y="7589480"/>
                    <a:pt x="4317497" y="7589860"/>
                  </a:cubicBezTo>
                  <a:cubicBezTo>
                    <a:pt x="4317990" y="7645484"/>
                    <a:pt x="4318237" y="7642410"/>
                    <a:pt x="4320419" y="7937359"/>
                  </a:cubicBezTo>
                  <a:cubicBezTo>
                    <a:pt x="4174546" y="7937321"/>
                    <a:pt x="4122170" y="7939142"/>
                    <a:pt x="4021556" y="7938440"/>
                  </a:cubicBezTo>
                  <a:cubicBezTo>
                    <a:pt x="4016736" y="7635030"/>
                    <a:pt x="4017874" y="7711258"/>
                    <a:pt x="4016850" y="7591719"/>
                  </a:cubicBezTo>
                  <a:close/>
                  <a:moveTo>
                    <a:pt x="4025294" y="8268372"/>
                  </a:moveTo>
                  <a:cubicBezTo>
                    <a:pt x="4019601" y="7904937"/>
                    <a:pt x="4012580" y="7956178"/>
                    <a:pt x="4062071" y="7956178"/>
                  </a:cubicBezTo>
                  <a:cubicBezTo>
                    <a:pt x="4367690" y="7956178"/>
                    <a:pt x="4320191" y="7938326"/>
                    <a:pt x="4321292" y="8009716"/>
                  </a:cubicBezTo>
                  <a:cubicBezTo>
                    <a:pt x="4326530" y="8344675"/>
                    <a:pt x="4344520" y="8299124"/>
                    <a:pt x="4289753" y="8299124"/>
                  </a:cubicBezTo>
                  <a:cubicBezTo>
                    <a:pt x="3983223" y="8299124"/>
                    <a:pt x="4025883" y="8304171"/>
                    <a:pt x="4025294" y="8268372"/>
                  </a:cubicBezTo>
                  <a:close/>
                  <a:moveTo>
                    <a:pt x="4289753" y="8662540"/>
                  </a:moveTo>
                  <a:cubicBezTo>
                    <a:pt x="4002295" y="8662540"/>
                    <a:pt x="4032240" y="8660966"/>
                    <a:pt x="4032145" y="8656223"/>
                  </a:cubicBezTo>
                  <a:cubicBezTo>
                    <a:pt x="4022979" y="8260499"/>
                    <a:pt x="4015104" y="8315042"/>
                    <a:pt x="4062071" y="8315042"/>
                  </a:cubicBezTo>
                  <a:cubicBezTo>
                    <a:pt x="4175760" y="8315042"/>
                    <a:pt x="4175817" y="8316730"/>
                    <a:pt x="4289753" y="8316730"/>
                  </a:cubicBezTo>
                  <a:cubicBezTo>
                    <a:pt x="4338010" y="8316730"/>
                    <a:pt x="4328427" y="8300680"/>
                    <a:pt x="4328921" y="8398174"/>
                  </a:cubicBezTo>
                  <a:cubicBezTo>
                    <a:pt x="4330230" y="8713535"/>
                    <a:pt x="4352755" y="8662540"/>
                    <a:pt x="4289753" y="8662540"/>
                  </a:cubicBezTo>
                  <a:close/>
                  <a:moveTo>
                    <a:pt x="4331805" y="7491208"/>
                  </a:moveTo>
                  <a:cubicBezTo>
                    <a:pt x="4329775" y="7361577"/>
                    <a:pt x="4328427" y="7361368"/>
                    <a:pt x="4326397" y="7232211"/>
                  </a:cubicBezTo>
                  <a:cubicBezTo>
                    <a:pt x="4326359" y="7230409"/>
                    <a:pt x="4467374" y="7226918"/>
                    <a:pt x="4625734" y="7229043"/>
                  </a:cubicBezTo>
                  <a:cubicBezTo>
                    <a:pt x="4625753" y="7230598"/>
                    <a:pt x="4630555" y="7528279"/>
                    <a:pt x="4631503" y="7573696"/>
                  </a:cubicBezTo>
                  <a:cubicBezTo>
                    <a:pt x="4271004" y="7573829"/>
                    <a:pt x="4333456" y="7593844"/>
                    <a:pt x="4331805" y="7491208"/>
                  </a:cubicBezTo>
                  <a:close/>
                  <a:moveTo>
                    <a:pt x="4403499" y="7590581"/>
                  </a:moveTo>
                  <a:cubicBezTo>
                    <a:pt x="4470467" y="7591472"/>
                    <a:pt x="4486541" y="7591358"/>
                    <a:pt x="4631883" y="7591301"/>
                  </a:cubicBezTo>
                  <a:cubicBezTo>
                    <a:pt x="4640460" y="7974353"/>
                    <a:pt x="4640062" y="7936847"/>
                    <a:pt x="4631218" y="7936923"/>
                  </a:cubicBezTo>
                  <a:cubicBezTo>
                    <a:pt x="4545900" y="7937605"/>
                    <a:pt x="4540852" y="7937435"/>
                    <a:pt x="4335980" y="7937359"/>
                  </a:cubicBezTo>
                  <a:cubicBezTo>
                    <a:pt x="4333133" y="7529739"/>
                    <a:pt x="4311557" y="7589328"/>
                    <a:pt x="4403499" y="7590581"/>
                  </a:cubicBezTo>
                  <a:close/>
                  <a:moveTo>
                    <a:pt x="4343153" y="8268334"/>
                  </a:moveTo>
                  <a:cubicBezTo>
                    <a:pt x="4341104" y="8137052"/>
                    <a:pt x="4338846" y="8137830"/>
                    <a:pt x="4336834" y="8009412"/>
                  </a:cubicBezTo>
                  <a:cubicBezTo>
                    <a:pt x="4335620" y="7931762"/>
                    <a:pt x="4286109" y="7957260"/>
                    <a:pt x="4638183" y="7954528"/>
                  </a:cubicBezTo>
                  <a:cubicBezTo>
                    <a:pt x="4641143" y="8150806"/>
                    <a:pt x="4640366" y="8182602"/>
                    <a:pt x="4642585" y="8300870"/>
                  </a:cubicBezTo>
                  <a:cubicBezTo>
                    <a:pt x="4295199" y="8301022"/>
                    <a:pt x="4343779" y="8309047"/>
                    <a:pt x="4343153" y="8268334"/>
                  </a:cubicBezTo>
                  <a:close/>
                  <a:moveTo>
                    <a:pt x="4631332" y="8662047"/>
                  </a:moveTo>
                  <a:cubicBezTo>
                    <a:pt x="4322734" y="8660378"/>
                    <a:pt x="4348504" y="8666506"/>
                    <a:pt x="4348296" y="8657228"/>
                  </a:cubicBezTo>
                  <a:cubicBezTo>
                    <a:pt x="4338978" y="8250292"/>
                    <a:pt x="4329851" y="8316483"/>
                    <a:pt x="4403518" y="8317660"/>
                  </a:cubicBezTo>
                  <a:cubicBezTo>
                    <a:pt x="4469158" y="8318722"/>
                    <a:pt x="4486996" y="8318551"/>
                    <a:pt x="4642965" y="8318476"/>
                  </a:cubicBezTo>
                  <a:cubicBezTo>
                    <a:pt x="4651125" y="8702171"/>
                    <a:pt x="4658791" y="8662180"/>
                    <a:pt x="4631332" y="8662047"/>
                  </a:cubicBezTo>
                  <a:close/>
                  <a:moveTo>
                    <a:pt x="4647444" y="7591282"/>
                  </a:moveTo>
                  <a:cubicBezTo>
                    <a:pt x="4994071" y="7591131"/>
                    <a:pt x="4948243" y="7579160"/>
                    <a:pt x="4949248" y="7621163"/>
                  </a:cubicBezTo>
                  <a:cubicBezTo>
                    <a:pt x="4951810" y="7732563"/>
                    <a:pt x="4951506" y="7747360"/>
                    <a:pt x="4954011" y="7878282"/>
                  </a:cubicBezTo>
                  <a:cubicBezTo>
                    <a:pt x="4955530" y="7956501"/>
                    <a:pt x="5008361" y="7934191"/>
                    <a:pt x="4653459" y="7936733"/>
                  </a:cubicBezTo>
                  <a:cubicBezTo>
                    <a:pt x="4649265" y="7658973"/>
                    <a:pt x="4650271" y="7719055"/>
                    <a:pt x="4647444" y="7591282"/>
                  </a:cubicBezTo>
                  <a:close/>
                  <a:moveTo>
                    <a:pt x="4654560" y="8009412"/>
                  </a:moveTo>
                  <a:cubicBezTo>
                    <a:pt x="4653459" y="7937017"/>
                    <a:pt x="4599584" y="7953807"/>
                    <a:pt x="4955396" y="7953599"/>
                  </a:cubicBezTo>
                  <a:cubicBezTo>
                    <a:pt x="4955681" y="7969857"/>
                    <a:pt x="4960368" y="8257691"/>
                    <a:pt x="4960539" y="8268657"/>
                  </a:cubicBezTo>
                  <a:cubicBezTo>
                    <a:pt x="4961108" y="8304664"/>
                    <a:pt x="5010391" y="8300680"/>
                    <a:pt x="4658146" y="8300870"/>
                  </a:cubicBezTo>
                  <a:cubicBezTo>
                    <a:pt x="4656021" y="8191728"/>
                    <a:pt x="4656419" y="8128628"/>
                    <a:pt x="4654560" y="8009412"/>
                  </a:cubicBezTo>
                  <a:close/>
                  <a:moveTo>
                    <a:pt x="4665528" y="8662218"/>
                  </a:moveTo>
                  <a:cubicBezTo>
                    <a:pt x="4662853" y="8399616"/>
                    <a:pt x="4661126" y="8439589"/>
                    <a:pt x="4658488" y="8318456"/>
                  </a:cubicBezTo>
                  <a:cubicBezTo>
                    <a:pt x="4847571" y="8318362"/>
                    <a:pt x="4883456" y="8315174"/>
                    <a:pt x="4961203" y="8314984"/>
                  </a:cubicBezTo>
                  <a:cubicBezTo>
                    <a:pt x="4962759" y="8434770"/>
                    <a:pt x="4959704" y="8226938"/>
                    <a:pt x="4965435" y="8659732"/>
                  </a:cubicBezTo>
                  <a:cubicBezTo>
                    <a:pt x="4965435" y="8661099"/>
                    <a:pt x="4746046" y="8662597"/>
                    <a:pt x="4665528" y="8662218"/>
                  </a:cubicBezTo>
                  <a:close/>
                  <a:moveTo>
                    <a:pt x="4972855" y="7591150"/>
                  </a:moveTo>
                  <a:cubicBezTo>
                    <a:pt x="5308609" y="7591150"/>
                    <a:pt x="5264089" y="7576257"/>
                    <a:pt x="5264640" y="7621011"/>
                  </a:cubicBezTo>
                  <a:cubicBezTo>
                    <a:pt x="5269308" y="7994577"/>
                    <a:pt x="5293617" y="7937530"/>
                    <a:pt x="5200518" y="7937530"/>
                  </a:cubicBezTo>
                  <a:cubicBezTo>
                    <a:pt x="5090814" y="7937530"/>
                    <a:pt x="5087057" y="7935955"/>
                    <a:pt x="4972855" y="7935955"/>
                  </a:cubicBezTo>
                  <a:cubicBezTo>
                    <a:pt x="4970179" y="7935955"/>
                    <a:pt x="4958528" y="7591169"/>
                    <a:pt x="4972855" y="7591150"/>
                  </a:cubicBezTo>
                  <a:close/>
                  <a:moveTo>
                    <a:pt x="4976062" y="8268334"/>
                  </a:moveTo>
                  <a:cubicBezTo>
                    <a:pt x="4969610" y="7872704"/>
                    <a:pt x="4971356" y="7977350"/>
                    <a:pt x="4970938" y="7953579"/>
                  </a:cubicBezTo>
                  <a:cubicBezTo>
                    <a:pt x="5097114" y="7953579"/>
                    <a:pt x="5081914" y="7955609"/>
                    <a:pt x="5271301" y="7955059"/>
                  </a:cubicBezTo>
                  <a:cubicBezTo>
                    <a:pt x="5271339" y="7956539"/>
                    <a:pt x="5277051" y="8265868"/>
                    <a:pt x="5277525" y="8300528"/>
                  </a:cubicBezTo>
                  <a:cubicBezTo>
                    <a:pt x="5185811" y="8301762"/>
                    <a:pt x="5128387" y="8300509"/>
                    <a:pt x="5086867" y="8299143"/>
                  </a:cubicBezTo>
                  <a:cubicBezTo>
                    <a:pt x="4956440" y="8295065"/>
                    <a:pt x="4976688" y="8308591"/>
                    <a:pt x="4976062" y="8268334"/>
                  </a:cubicBezTo>
                  <a:close/>
                  <a:moveTo>
                    <a:pt x="4981015" y="8660396"/>
                  </a:moveTo>
                  <a:cubicBezTo>
                    <a:pt x="4976802" y="8371102"/>
                    <a:pt x="4977922" y="8403713"/>
                    <a:pt x="4976745" y="8314984"/>
                  </a:cubicBezTo>
                  <a:cubicBezTo>
                    <a:pt x="5086430" y="8315079"/>
                    <a:pt x="5087133" y="8318608"/>
                    <a:pt x="5200518" y="8318608"/>
                  </a:cubicBezTo>
                  <a:cubicBezTo>
                    <a:pt x="5303295" y="8318608"/>
                    <a:pt x="5275722" y="8253043"/>
                    <a:pt x="5281890" y="8661175"/>
                  </a:cubicBezTo>
                  <a:cubicBezTo>
                    <a:pt x="5072463" y="8661231"/>
                    <a:pt x="5093148" y="8660435"/>
                    <a:pt x="4981015" y="8660396"/>
                  </a:cubicBezTo>
                  <a:close/>
                  <a:moveTo>
                    <a:pt x="5284945" y="7879724"/>
                  </a:moveTo>
                  <a:cubicBezTo>
                    <a:pt x="5275096" y="7543380"/>
                    <a:pt x="5271357" y="7590087"/>
                    <a:pt x="5314302" y="7590657"/>
                  </a:cubicBezTo>
                  <a:cubicBezTo>
                    <a:pt x="5400968" y="7591946"/>
                    <a:pt x="5427611" y="7591074"/>
                    <a:pt x="5542287" y="7591851"/>
                  </a:cubicBezTo>
                  <a:cubicBezTo>
                    <a:pt x="5597547" y="7592231"/>
                    <a:pt x="5582309" y="7538656"/>
                    <a:pt x="5586275" y="7937568"/>
                  </a:cubicBezTo>
                  <a:cubicBezTo>
                    <a:pt x="5235283" y="7936220"/>
                    <a:pt x="5287203" y="7957526"/>
                    <a:pt x="5284945" y="7879724"/>
                  </a:cubicBezTo>
                  <a:close/>
                  <a:moveTo>
                    <a:pt x="5292611" y="8268334"/>
                  </a:moveTo>
                  <a:cubicBezTo>
                    <a:pt x="5286957" y="7907289"/>
                    <a:pt x="5275419" y="7955097"/>
                    <a:pt x="5314435" y="7954889"/>
                  </a:cubicBezTo>
                  <a:cubicBezTo>
                    <a:pt x="5638062" y="7953599"/>
                    <a:pt x="5586161" y="7941874"/>
                    <a:pt x="5587243" y="8009716"/>
                  </a:cubicBezTo>
                  <a:cubicBezTo>
                    <a:pt x="5592557" y="8348678"/>
                    <a:pt x="5609255" y="8298384"/>
                    <a:pt x="5542287" y="8298650"/>
                  </a:cubicBezTo>
                  <a:cubicBezTo>
                    <a:pt x="5249155" y="8299447"/>
                    <a:pt x="5293257" y="8310166"/>
                    <a:pt x="5292611" y="8268334"/>
                  </a:cubicBezTo>
                  <a:close/>
                  <a:moveTo>
                    <a:pt x="5597604" y="8657361"/>
                  </a:moveTo>
                  <a:cubicBezTo>
                    <a:pt x="5597604" y="8661705"/>
                    <a:pt x="5623109" y="8661041"/>
                    <a:pt x="5297432" y="8661155"/>
                  </a:cubicBezTo>
                  <a:cubicBezTo>
                    <a:pt x="5291587" y="8274499"/>
                    <a:pt x="5285799" y="8318058"/>
                    <a:pt x="5314530" y="8317527"/>
                  </a:cubicBezTo>
                  <a:cubicBezTo>
                    <a:pt x="5400494" y="8315914"/>
                    <a:pt x="5420723" y="8316749"/>
                    <a:pt x="5542344" y="8316256"/>
                  </a:cubicBezTo>
                  <a:cubicBezTo>
                    <a:pt x="5603942" y="8316104"/>
                    <a:pt x="5598856" y="8260499"/>
                    <a:pt x="5597604" y="86573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2" name="Google Shape;3842;p36"/>
          <p:cNvSpPr/>
          <p:nvPr/>
        </p:nvSpPr>
        <p:spPr>
          <a:xfrm>
            <a:off x="-18131" y="-16387"/>
            <a:ext cx="2634881" cy="5133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36"/>
          <p:cNvSpPr txBox="1"/>
          <p:nvPr/>
        </p:nvSpPr>
        <p:spPr>
          <a:xfrm>
            <a:off x="105281" y="503718"/>
            <a:ext cx="25296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Serotonin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Syndrome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104A249-1EDA-318A-7BB1-36F1988F6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881" y="-16387"/>
            <a:ext cx="6509119" cy="51435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D5C6A0F-E77F-0C61-4FD0-6B34ACC2D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471" y="885748"/>
            <a:ext cx="6481529" cy="956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A6C4BF-3AD0-873D-D848-94582CCD9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531" y="1229962"/>
            <a:ext cx="2679406" cy="457200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795F3F-3B14-3EEA-365F-24D7EEB06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717" y="1380124"/>
            <a:ext cx="2405898" cy="1103737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47EE3-B5D3-CFC8-2543-170CF8FA62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0717" y="1633138"/>
            <a:ext cx="3134274" cy="1345099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C06A2350-8BA0-A0FD-3697-002A9407A7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538" y="2126467"/>
            <a:ext cx="2857972" cy="2049241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8936AA87-113C-9BEA-E906-6D95AE562F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538" y="1516271"/>
            <a:ext cx="4108055" cy="1229822"/>
          </a:xfrm>
          <a:prstGeom prst="rect">
            <a:avLst/>
          </a:prstGeom>
        </p:spPr>
      </p:pic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505BCE11-685E-5E7C-7C5D-16D65B6E3A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6181" y="2620976"/>
            <a:ext cx="3595513" cy="910784"/>
          </a:xfrm>
          <a:prstGeom prst="rect">
            <a:avLst/>
          </a:prstGeom>
        </p:spPr>
      </p:pic>
      <p:pic>
        <p:nvPicPr>
          <p:cNvPr id="37" name="Picture 3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751B05-AB3C-A145-ABE6-0B4026CD28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2688" y="2278184"/>
            <a:ext cx="5381094" cy="2133289"/>
          </a:xfrm>
          <a:prstGeom prst="rect">
            <a:avLst/>
          </a:prstGeom>
        </p:spPr>
      </p:pic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8C29C-B5B1-2AC7-B3B5-B824BB7009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9225" y="3092943"/>
            <a:ext cx="4931797" cy="711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Carnival base template">
  <a:themeElements>
    <a:clrScheme name="Custom 347">
      <a:dk1>
        <a:srgbClr val="191918"/>
      </a:dk1>
      <a:lt1>
        <a:srgbClr val="FFFFFF"/>
      </a:lt1>
      <a:dk2>
        <a:srgbClr val="FDF5B6"/>
      </a:dk2>
      <a:lt2>
        <a:srgbClr val="FDFBF0"/>
      </a:lt2>
      <a:accent1>
        <a:srgbClr val="C7CFFB"/>
      </a:accent1>
      <a:accent2>
        <a:srgbClr val="5470D6"/>
      </a:accent2>
      <a:accent3>
        <a:srgbClr val="E64FA5"/>
      </a:accent3>
      <a:accent4>
        <a:srgbClr val="F2E281"/>
      </a:accent4>
      <a:accent5>
        <a:srgbClr val="5E5E5E"/>
      </a:accent5>
      <a:accent6>
        <a:srgbClr val="FFFFFF"/>
      </a:accent6>
      <a:hlink>
        <a:srgbClr val="E64FA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1080</Words>
  <Application>Microsoft Office PowerPoint</Application>
  <PresentationFormat>On-screen Show (16:9)</PresentationFormat>
  <Paragraphs>164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Mali Light</vt:lpstr>
      <vt:lpstr>ElectraLTStd-Cursive</vt:lpstr>
      <vt:lpstr>ZapfDingbatsStd</vt:lpstr>
      <vt:lpstr>Calibri</vt:lpstr>
      <vt:lpstr>Abadi</vt:lpstr>
      <vt:lpstr>Nunito</vt:lpstr>
      <vt:lpstr>ElectraLTStd-Regular</vt:lpstr>
      <vt:lpstr>SymbolStd</vt:lpstr>
      <vt:lpstr>ElectraLTStd-Bold</vt:lpstr>
      <vt:lpstr>Arial</vt:lpstr>
      <vt:lpstr>SlidesCarnival base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دعاء الصرايرة</dc:creator>
  <cp:lastModifiedBy>دعاء الصرايرة</cp:lastModifiedBy>
  <cp:revision>14</cp:revision>
  <dcterms:modified xsi:type="dcterms:W3CDTF">2022-08-10T23:51:59Z</dcterms:modified>
</cp:coreProperties>
</file>