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</p:sldIdLst>
  <p:sldSz cx="18288000" cy="10287000"/>
  <p:notesSz cx="18288000" cy="10287000"/>
  <p:defaultTextStyle>
    <a:defPPr>
      <a:defRPr lang="en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0" i="0">
                <a:solidFill>
                  <a:srgbClr val="40200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0" i="0">
                <a:solidFill>
                  <a:srgbClr val="40200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33424" y="933450"/>
            <a:ext cx="16525875" cy="9115425"/>
          </a:xfrm>
          <a:custGeom>
            <a:avLst/>
            <a:gdLst/>
            <a:ahLst/>
            <a:cxnLst/>
            <a:rect l="l" t="t" r="r" b="b"/>
            <a:pathLst>
              <a:path w="16525875" h="9115425">
                <a:moveTo>
                  <a:pt x="16039973" y="0"/>
                </a:moveTo>
                <a:lnTo>
                  <a:pt x="485863" y="0"/>
                </a:lnTo>
                <a:lnTo>
                  <a:pt x="437857" y="2413"/>
                </a:lnTo>
                <a:lnTo>
                  <a:pt x="390652" y="9398"/>
                </a:lnTo>
                <a:lnTo>
                  <a:pt x="344576" y="20954"/>
                </a:lnTo>
                <a:lnTo>
                  <a:pt x="299948" y="36956"/>
                </a:lnTo>
                <a:lnTo>
                  <a:pt x="257086" y="57276"/>
                </a:lnTo>
                <a:lnTo>
                  <a:pt x="216319" y="81660"/>
                </a:lnTo>
                <a:lnTo>
                  <a:pt x="177952" y="110108"/>
                </a:lnTo>
                <a:lnTo>
                  <a:pt x="142316" y="142367"/>
                </a:lnTo>
                <a:lnTo>
                  <a:pt x="110032" y="178053"/>
                </a:lnTo>
                <a:lnTo>
                  <a:pt x="81635" y="216407"/>
                </a:lnTo>
                <a:lnTo>
                  <a:pt x="57238" y="257175"/>
                </a:lnTo>
                <a:lnTo>
                  <a:pt x="36982" y="299974"/>
                </a:lnTo>
                <a:lnTo>
                  <a:pt x="21005" y="344677"/>
                </a:lnTo>
                <a:lnTo>
                  <a:pt x="9423" y="390778"/>
                </a:lnTo>
                <a:lnTo>
                  <a:pt x="2374" y="438023"/>
                </a:lnTo>
                <a:lnTo>
                  <a:pt x="0" y="486028"/>
                </a:lnTo>
                <a:lnTo>
                  <a:pt x="0" y="8629065"/>
                </a:lnTo>
                <a:lnTo>
                  <a:pt x="2374" y="8677071"/>
                </a:lnTo>
                <a:lnTo>
                  <a:pt x="9423" y="8724290"/>
                </a:lnTo>
                <a:lnTo>
                  <a:pt x="21005" y="8770378"/>
                </a:lnTo>
                <a:lnTo>
                  <a:pt x="36982" y="8815019"/>
                </a:lnTo>
                <a:lnTo>
                  <a:pt x="57238" y="8857894"/>
                </a:lnTo>
                <a:lnTo>
                  <a:pt x="81635" y="8898674"/>
                </a:lnTo>
                <a:lnTo>
                  <a:pt x="110032" y="8937053"/>
                </a:lnTo>
                <a:lnTo>
                  <a:pt x="142316" y="8972702"/>
                </a:lnTo>
                <a:lnTo>
                  <a:pt x="177952" y="9004985"/>
                </a:lnTo>
                <a:lnTo>
                  <a:pt x="216319" y="9033395"/>
                </a:lnTo>
                <a:lnTo>
                  <a:pt x="257086" y="9057792"/>
                </a:lnTo>
                <a:lnTo>
                  <a:pt x="299948" y="9078048"/>
                </a:lnTo>
                <a:lnTo>
                  <a:pt x="344576" y="9094038"/>
                </a:lnTo>
                <a:lnTo>
                  <a:pt x="390652" y="9105620"/>
                </a:lnTo>
                <a:lnTo>
                  <a:pt x="437857" y="9112669"/>
                </a:lnTo>
                <a:lnTo>
                  <a:pt x="485876" y="9115044"/>
                </a:lnTo>
                <a:lnTo>
                  <a:pt x="16039973" y="9115044"/>
                </a:lnTo>
                <a:lnTo>
                  <a:pt x="16087979" y="9112669"/>
                </a:lnTo>
                <a:lnTo>
                  <a:pt x="16135223" y="9105620"/>
                </a:lnTo>
                <a:lnTo>
                  <a:pt x="16181323" y="9094038"/>
                </a:lnTo>
                <a:lnTo>
                  <a:pt x="16225901" y="9078048"/>
                </a:lnTo>
                <a:lnTo>
                  <a:pt x="16268827" y="9057792"/>
                </a:lnTo>
                <a:lnTo>
                  <a:pt x="16309594" y="9033395"/>
                </a:lnTo>
                <a:lnTo>
                  <a:pt x="16347948" y="9004985"/>
                </a:lnTo>
                <a:lnTo>
                  <a:pt x="16383508" y="8972702"/>
                </a:lnTo>
                <a:lnTo>
                  <a:pt x="16415892" y="8937053"/>
                </a:lnTo>
                <a:lnTo>
                  <a:pt x="16444214" y="8898674"/>
                </a:lnTo>
                <a:lnTo>
                  <a:pt x="16468598" y="8857894"/>
                </a:lnTo>
                <a:lnTo>
                  <a:pt x="16488917" y="8815019"/>
                </a:lnTo>
                <a:lnTo>
                  <a:pt x="16504919" y="8770378"/>
                </a:lnTo>
                <a:lnTo>
                  <a:pt x="16516477" y="8724290"/>
                </a:lnTo>
                <a:lnTo>
                  <a:pt x="16523462" y="8677071"/>
                </a:lnTo>
                <a:lnTo>
                  <a:pt x="16525875" y="8629065"/>
                </a:lnTo>
                <a:lnTo>
                  <a:pt x="16525875" y="486028"/>
                </a:lnTo>
                <a:lnTo>
                  <a:pt x="16523462" y="438023"/>
                </a:lnTo>
                <a:lnTo>
                  <a:pt x="16516477" y="390778"/>
                </a:lnTo>
                <a:lnTo>
                  <a:pt x="16504919" y="344677"/>
                </a:lnTo>
                <a:lnTo>
                  <a:pt x="16488917" y="299974"/>
                </a:lnTo>
                <a:lnTo>
                  <a:pt x="16468598" y="257175"/>
                </a:lnTo>
                <a:lnTo>
                  <a:pt x="16444214" y="216407"/>
                </a:lnTo>
                <a:lnTo>
                  <a:pt x="16415892" y="178053"/>
                </a:lnTo>
                <a:lnTo>
                  <a:pt x="16383508" y="142367"/>
                </a:lnTo>
                <a:lnTo>
                  <a:pt x="16347948" y="110108"/>
                </a:lnTo>
                <a:lnTo>
                  <a:pt x="16309594" y="81660"/>
                </a:lnTo>
                <a:lnTo>
                  <a:pt x="16268827" y="57276"/>
                </a:lnTo>
                <a:lnTo>
                  <a:pt x="16225901" y="36956"/>
                </a:lnTo>
                <a:lnTo>
                  <a:pt x="16181323" y="20954"/>
                </a:lnTo>
                <a:lnTo>
                  <a:pt x="16135223" y="9398"/>
                </a:lnTo>
                <a:lnTo>
                  <a:pt x="16087979" y="2413"/>
                </a:lnTo>
                <a:lnTo>
                  <a:pt x="16039973" y="0"/>
                </a:lnTo>
                <a:close/>
              </a:path>
            </a:pathLst>
          </a:custGeom>
          <a:solidFill>
            <a:srgbClr val="F9F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9258299"/>
            <a:ext cx="5934075" cy="10286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171949" cy="23526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0" i="0">
                <a:solidFill>
                  <a:srgbClr val="40200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1.jpg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7449" y="1272857"/>
            <a:ext cx="10833100" cy="1203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00" b="0" i="0">
                <a:solidFill>
                  <a:srgbClr val="40200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9160" y="1756216"/>
            <a:ext cx="14949678" cy="6260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13" Type="http://schemas.openxmlformats.org/officeDocument/2006/relationships/image" Target="../media/image15.png" /><Relationship Id="rId3" Type="http://schemas.openxmlformats.org/officeDocument/2006/relationships/image" Target="../media/image5.png" /><Relationship Id="rId7" Type="http://schemas.openxmlformats.org/officeDocument/2006/relationships/image" Target="../media/image9.png" /><Relationship Id="rId12" Type="http://schemas.openxmlformats.org/officeDocument/2006/relationships/image" Target="../media/image14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11" Type="http://schemas.openxmlformats.org/officeDocument/2006/relationships/image" Target="../media/image13.png" /><Relationship Id="rId5" Type="http://schemas.openxmlformats.org/officeDocument/2006/relationships/image" Target="../media/image7.png" /><Relationship Id="rId10" Type="http://schemas.openxmlformats.org/officeDocument/2006/relationships/image" Target="../media/image12.png" /><Relationship Id="rId4" Type="http://schemas.openxmlformats.org/officeDocument/2006/relationships/image" Target="../media/image6.png" /><Relationship Id="rId9" Type="http://schemas.openxmlformats.org/officeDocument/2006/relationships/image" Target="../media/image11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3.png" /><Relationship Id="rId5" Type="http://schemas.openxmlformats.org/officeDocument/2006/relationships/image" Target="../media/image25.png" /><Relationship Id="rId4" Type="http://schemas.openxmlformats.org/officeDocument/2006/relationships/image" Target="../media/image24.jp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 /><Relationship Id="rId13" Type="http://schemas.openxmlformats.org/officeDocument/2006/relationships/image" Target="../media/image36.png" /><Relationship Id="rId3" Type="http://schemas.openxmlformats.org/officeDocument/2006/relationships/image" Target="../media/image27.jpg" /><Relationship Id="rId7" Type="http://schemas.openxmlformats.org/officeDocument/2006/relationships/image" Target="../media/image30.png" /><Relationship Id="rId12" Type="http://schemas.openxmlformats.org/officeDocument/2006/relationships/image" Target="../media/image35.png" /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png" /><Relationship Id="rId11" Type="http://schemas.openxmlformats.org/officeDocument/2006/relationships/image" Target="../media/image34.png" /><Relationship Id="rId5" Type="http://schemas.openxmlformats.org/officeDocument/2006/relationships/image" Target="../media/image29.png" /><Relationship Id="rId10" Type="http://schemas.openxmlformats.org/officeDocument/2006/relationships/image" Target="../media/image33.png" /><Relationship Id="rId4" Type="http://schemas.openxmlformats.org/officeDocument/2006/relationships/image" Target="../media/image28.jpg" /><Relationship Id="rId9" Type="http://schemas.openxmlformats.org/officeDocument/2006/relationships/image" Target="../media/image32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3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5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40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9.png" /><Relationship Id="rId5" Type="http://schemas.openxmlformats.org/officeDocument/2006/relationships/image" Target="../media/image48.png" /><Relationship Id="rId4" Type="http://schemas.openxmlformats.org/officeDocument/2006/relationships/image" Target="../media/image47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52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5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 /><Relationship Id="rId1" Type="http://schemas.openxmlformats.org/officeDocument/2006/relationships/slideLayout" Target="../slideLayouts/slideLayout5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00074" y="847725"/>
              <a:ext cx="15935325" cy="8972550"/>
            </a:xfrm>
            <a:custGeom>
              <a:avLst/>
              <a:gdLst/>
              <a:ahLst/>
              <a:cxnLst/>
              <a:rect l="l" t="t" r="r" b="b"/>
              <a:pathLst>
                <a:path w="15935325" h="8972550">
                  <a:moveTo>
                    <a:pt x="15449169" y="0"/>
                  </a:moveTo>
                  <a:lnTo>
                    <a:pt x="485863" y="0"/>
                  </a:lnTo>
                  <a:lnTo>
                    <a:pt x="437845" y="2413"/>
                  </a:lnTo>
                  <a:lnTo>
                    <a:pt x="390639" y="9398"/>
                  </a:lnTo>
                  <a:lnTo>
                    <a:pt x="344563" y="20954"/>
                  </a:lnTo>
                  <a:lnTo>
                    <a:pt x="299935" y="36956"/>
                  </a:lnTo>
                  <a:lnTo>
                    <a:pt x="257073" y="57150"/>
                  </a:lnTo>
                  <a:lnTo>
                    <a:pt x="216306" y="81533"/>
                  </a:lnTo>
                  <a:lnTo>
                    <a:pt x="177939" y="109981"/>
                  </a:lnTo>
                  <a:lnTo>
                    <a:pt x="142303" y="142240"/>
                  </a:lnTo>
                  <a:lnTo>
                    <a:pt x="110032" y="177800"/>
                  </a:lnTo>
                  <a:lnTo>
                    <a:pt x="81635" y="216153"/>
                  </a:lnTo>
                  <a:lnTo>
                    <a:pt x="57238" y="256921"/>
                  </a:lnTo>
                  <a:lnTo>
                    <a:pt x="36982" y="299847"/>
                  </a:lnTo>
                  <a:lnTo>
                    <a:pt x="21005" y="344424"/>
                  </a:lnTo>
                  <a:lnTo>
                    <a:pt x="9423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23" y="8581999"/>
                  </a:lnTo>
                  <a:lnTo>
                    <a:pt x="21005" y="8628049"/>
                  </a:lnTo>
                  <a:lnTo>
                    <a:pt x="36982" y="8672652"/>
                  </a:lnTo>
                  <a:lnTo>
                    <a:pt x="57238" y="8715489"/>
                  </a:lnTo>
                  <a:lnTo>
                    <a:pt x="81635" y="8756243"/>
                  </a:lnTo>
                  <a:lnTo>
                    <a:pt x="110032" y="8794584"/>
                  </a:lnTo>
                  <a:lnTo>
                    <a:pt x="142303" y="8830208"/>
                  </a:lnTo>
                  <a:lnTo>
                    <a:pt x="177939" y="8862466"/>
                  </a:lnTo>
                  <a:lnTo>
                    <a:pt x="216306" y="8890850"/>
                  </a:lnTo>
                  <a:lnTo>
                    <a:pt x="257073" y="8915234"/>
                  </a:lnTo>
                  <a:lnTo>
                    <a:pt x="299935" y="8935478"/>
                  </a:lnTo>
                  <a:lnTo>
                    <a:pt x="344563" y="8951455"/>
                  </a:lnTo>
                  <a:lnTo>
                    <a:pt x="390639" y="8963025"/>
                  </a:lnTo>
                  <a:lnTo>
                    <a:pt x="437845" y="8970073"/>
                  </a:lnTo>
                  <a:lnTo>
                    <a:pt x="485863" y="8972448"/>
                  </a:lnTo>
                  <a:lnTo>
                    <a:pt x="15449042" y="8972448"/>
                  </a:lnTo>
                  <a:lnTo>
                    <a:pt x="15497175" y="8970073"/>
                  </a:lnTo>
                  <a:lnTo>
                    <a:pt x="15544292" y="8963025"/>
                  </a:lnTo>
                  <a:lnTo>
                    <a:pt x="15590392" y="8951455"/>
                  </a:lnTo>
                  <a:lnTo>
                    <a:pt x="15635096" y="8935478"/>
                  </a:lnTo>
                  <a:lnTo>
                    <a:pt x="15677896" y="8915234"/>
                  </a:lnTo>
                  <a:lnTo>
                    <a:pt x="15718663" y="8890850"/>
                  </a:lnTo>
                  <a:lnTo>
                    <a:pt x="15757017" y="8862466"/>
                  </a:lnTo>
                  <a:lnTo>
                    <a:pt x="15792704" y="8830208"/>
                  </a:lnTo>
                  <a:lnTo>
                    <a:pt x="15824962" y="8794584"/>
                  </a:lnTo>
                  <a:lnTo>
                    <a:pt x="15853283" y="8756243"/>
                  </a:lnTo>
                  <a:lnTo>
                    <a:pt x="15877794" y="8715489"/>
                  </a:lnTo>
                  <a:lnTo>
                    <a:pt x="15897987" y="8672652"/>
                  </a:lnTo>
                  <a:lnTo>
                    <a:pt x="15913989" y="8628049"/>
                  </a:lnTo>
                  <a:lnTo>
                    <a:pt x="15925546" y="8581999"/>
                  </a:lnTo>
                  <a:lnTo>
                    <a:pt x="15932658" y="8534806"/>
                  </a:lnTo>
                  <a:lnTo>
                    <a:pt x="15934944" y="8486838"/>
                  </a:lnTo>
                  <a:lnTo>
                    <a:pt x="15934944" y="485648"/>
                  </a:lnTo>
                  <a:lnTo>
                    <a:pt x="15932658" y="437642"/>
                  </a:lnTo>
                  <a:lnTo>
                    <a:pt x="15925546" y="390398"/>
                  </a:lnTo>
                  <a:lnTo>
                    <a:pt x="15913989" y="344424"/>
                  </a:lnTo>
                  <a:lnTo>
                    <a:pt x="15897987" y="299847"/>
                  </a:lnTo>
                  <a:lnTo>
                    <a:pt x="15877794" y="256921"/>
                  </a:lnTo>
                  <a:lnTo>
                    <a:pt x="15853283" y="216153"/>
                  </a:lnTo>
                  <a:lnTo>
                    <a:pt x="15824962" y="177800"/>
                  </a:lnTo>
                  <a:lnTo>
                    <a:pt x="15792704" y="142240"/>
                  </a:lnTo>
                  <a:lnTo>
                    <a:pt x="15757017" y="109981"/>
                  </a:lnTo>
                  <a:lnTo>
                    <a:pt x="15718663" y="81533"/>
                  </a:lnTo>
                  <a:lnTo>
                    <a:pt x="15677896" y="57150"/>
                  </a:lnTo>
                  <a:lnTo>
                    <a:pt x="15635096" y="36956"/>
                  </a:lnTo>
                  <a:lnTo>
                    <a:pt x="15590392" y="20954"/>
                  </a:lnTo>
                  <a:lnTo>
                    <a:pt x="15544292" y="9398"/>
                  </a:lnTo>
                  <a:lnTo>
                    <a:pt x="15497175" y="2413"/>
                  </a:lnTo>
                  <a:lnTo>
                    <a:pt x="15449169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15825" y="8248650"/>
              <a:ext cx="5448300" cy="20383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0500"/>
              <a:ext cx="4467224" cy="38671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06345" y="2477642"/>
            <a:ext cx="5135880" cy="205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250" spc="-430" dirty="0"/>
              <a:t>F</a:t>
            </a:r>
            <a:r>
              <a:rPr sz="13250" spc="-660" dirty="0"/>
              <a:t>a</a:t>
            </a:r>
            <a:r>
              <a:rPr sz="13250" spc="-1925" dirty="0"/>
              <a:t>m</a:t>
            </a:r>
            <a:r>
              <a:rPr sz="13250" spc="-1080" dirty="0"/>
              <a:t>i</a:t>
            </a:r>
            <a:r>
              <a:rPr sz="13250" spc="-1210" dirty="0"/>
              <a:t>l</a:t>
            </a:r>
            <a:r>
              <a:rPr sz="13250" spc="-1080" dirty="0"/>
              <a:t>i</a:t>
            </a:r>
            <a:r>
              <a:rPr sz="13250" spc="-660" dirty="0"/>
              <a:t>a</a:t>
            </a:r>
            <a:r>
              <a:rPr sz="13250" spc="10" dirty="0"/>
              <a:t>l</a:t>
            </a:r>
            <a:endParaRPr sz="13250"/>
          </a:p>
        </p:txBody>
      </p:sp>
      <p:sp>
        <p:nvSpPr>
          <p:cNvPr id="7" name="object 7"/>
          <p:cNvSpPr txBox="1"/>
          <p:nvPr/>
        </p:nvSpPr>
        <p:spPr>
          <a:xfrm>
            <a:off x="2006345" y="3742308"/>
            <a:ext cx="9422765" cy="205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250" spc="-944" dirty="0">
                <a:solidFill>
                  <a:srgbClr val="402004"/>
                </a:solidFill>
                <a:latin typeface="Trebuchet MS"/>
                <a:cs typeface="Trebuchet MS"/>
              </a:rPr>
              <a:t>Mediterranean</a:t>
            </a:r>
            <a:endParaRPr sz="132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28975" y="1876425"/>
            <a:ext cx="12715875" cy="7558405"/>
            <a:chOff x="3228975" y="1876425"/>
            <a:chExt cx="12715875" cy="755840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44350" y="2143125"/>
              <a:ext cx="3533775" cy="5867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487150" y="1876424"/>
              <a:ext cx="4457700" cy="6410325"/>
            </a:xfrm>
            <a:custGeom>
              <a:avLst/>
              <a:gdLst/>
              <a:ahLst/>
              <a:cxnLst/>
              <a:rect l="l" t="t" r="r" b="b"/>
              <a:pathLst>
                <a:path w="4457700" h="6410325">
                  <a:moveTo>
                    <a:pt x="3999611" y="2018284"/>
                  </a:moveTo>
                  <a:lnTo>
                    <a:pt x="3998214" y="1980184"/>
                  </a:lnTo>
                  <a:lnTo>
                    <a:pt x="3995293" y="1929384"/>
                  </a:lnTo>
                  <a:lnTo>
                    <a:pt x="3991102" y="1878711"/>
                  </a:lnTo>
                  <a:lnTo>
                    <a:pt x="3985768" y="1831301"/>
                  </a:lnTo>
                  <a:lnTo>
                    <a:pt x="3985768" y="2018284"/>
                  </a:lnTo>
                  <a:lnTo>
                    <a:pt x="3985768" y="6131052"/>
                  </a:lnTo>
                  <a:lnTo>
                    <a:pt x="471424" y="6131052"/>
                  </a:lnTo>
                  <a:lnTo>
                    <a:pt x="471424" y="2018284"/>
                  </a:lnTo>
                  <a:lnTo>
                    <a:pt x="472821" y="1980184"/>
                  </a:lnTo>
                  <a:lnTo>
                    <a:pt x="475615" y="1929384"/>
                  </a:lnTo>
                  <a:lnTo>
                    <a:pt x="479806" y="1878711"/>
                  </a:lnTo>
                  <a:lnTo>
                    <a:pt x="485394" y="1827911"/>
                  </a:lnTo>
                  <a:lnTo>
                    <a:pt x="492379" y="1777111"/>
                  </a:lnTo>
                  <a:lnTo>
                    <a:pt x="500761" y="1726311"/>
                  </a:lnTo>
                  <a:lnTo>
                    <a:pt x="510413" y="1688211"/>
                  </a:lnTo>
                  <a:lnTo>
                    <a:pt x="521589" y="1637538"/>
                  </a:lnTo>
                  <a:lnTo>
                    <a:pt x="533908" y="1586738"/>
                  </a:lnTo>
                  <a:lnTo>
                    <a:pt x="547751" y="1548638"/>
                  </a:lnTo>
                  <a:lnTo>
                    <a:pt x="562864" y="1497838"/>
                  </a:lnTo>
                  <a:lnTo>
                    <a:pt x="579247" y="1447038"/>
                  </a:lnTo>
                  <a:lnTo>
                    <a:pt x="596900" y="1408938"/>
                  </a:lnTo>
                  <a:lnTo>
                    <a:pt x="615950" y="1358265"/>
                  </a:lnTo>
                  <a:lnTo>
                    <a:pt x="636270" y="1320165"/>
                  </a:lnTo>
                  <a:lnTo>
                    <a:pt x="657860" y="1269365"/>
                  </a:lnTo>
                  <a:lnTo>
                    <a:pt x="680720" y="1231265"/>
                  </a:lnTo>
                  <a:lnTo>
                    <a:pt x="704723" y="1180465"/>
                  </a:lnTo>
                  <a:lnTo>
                    <a:pt x="730123" y="1142492"/>
                  </a:lnTo>
                  <a:lnTo>
                    <a:pt x="756666" y="1104392"/>
                  </a:lnTo>
                  <a:lnTo>
                    <a:pt x="784606" y="1066292"/>
                  </a:lnTo>
                  <a:lnTo>
                    <a:pt x="813562" y="1015492"/>
                  </a:lnTo>
                  <a:lnTo>
                    <a:pt x="843915" y="977392"/>
                  </a:lnTo>
                  <a:lnTo>
                    <a:pt x="875284" y="939292"/>
                  </a:lnTo>
                  <a:lnTo>
                    <a:pt x="907923" y="901192"/>
                  </a:lnTo>
                  <a:lnTo>
                    <a:pt x="941832" y="863219"/>
                  </a:lnTo>
                  <a:lnTo>
                    <a:pt x="976757" y="825119"/>
                  </a:lnTo>
                  <a:lnTo>
                    <a:pt x="1012952" y="787019"/>
                  </a:lnTo>
                  <a:lnTo>
                    <a:pt x="1050290" y="761619"/>
                  </a:lnTo>
                  <a:lnTo>
                    <a:pt x="1088517" y="723519"/>
                  </a:lnTo>
                  <a:lnTo>
                    <a:pt x="1127633" y="685419"/>
                  </a:lnTo>
                  <a:lnTo>
                    <a:pt x="1167511" y="660019"/>
                  </a:lnTo>
                  <a:lnTo>
                    <a:pt x="1208151" y="622046"/>
                  </a:lnTo>
                  <a:lnTo>
                    <a:pt x="1249553" y="596646"/>
                  </a:lnTo>
                  <a:lnTo>
                    <a:pt x="1334389" y="545846"/>
                  </a:lnTo>
                  <a:lnTo>
                    <a:pt x="1421892" y="495046"/>
                  </a:lnTo>
                  <a:lnTo>
                    <a:pt x="1511554" y="444246"/>
                  </a:lnTo>
                  <a:lnTo>
                    <a:pt x="1557134" y="431546"/>
                  </a:lnTo>
                  <a:lnTo>
                    <a:pt x="1603248" y="406146"/>
                  </a:lnTo>
                  <a:lnTo>
                    <a:pt x="1649730" y="393446"/>
                  </a:lnTo>
                  <a:lnTo>
                    <a:pt x="1696580" y="368173"/>
                  </a:lnTo>
                  <a:lnTo>
                    <a:pt x="1935861" y="304673"/>
                  </a:lnTo>
                  <a:lnTo>
                    <a:pt x="1984375" y="304673"/>
                  </a:lnTo>
                  <a:lnTo>
                    <a:pt x="2033016" y="291973"/>
                  </a:lnTo>
                  <a:lnTo>
                    <a:pt x="2081784" y="291973"/>
                  </a:lnTo>
                  <a:lnTo>
                    <a:pt x="2130679" y="279273"/>
                  </a:lnTo>
                  <a:lnTo>
                    <a:pt x="2326513" y="279273"/>
                  </a:lnTo>
                  <a:lnTo>
                    <a:pt x="2375408" y="291973"/>
                  </a:lnTo>
                  <a:lnTo>
                    <a:pt x="2424176" y="291973"/>
                  </a:lnTo>
                  <a:lnTo>
                    <a:pt x="2472944" y="304673"/>
                  </a:lnTo>
                  <a:lnTo>
                    <a:pt x="2521458" y="304673"/>
                  </a:lnTo>
                  <a:lnTo>
                    <a:pt x="2760599" y="368173"/>
                  </a:lnTo>
                  <a:lnTo>
                    <a:pt x="2807589" y="393446"/>
                  </a:lnTo>
                  <a:lnTo>
                    <a:pt x="2854071" y="406146"/>
                  </a:lnTo>
                  <a:lnTo>
                    <a:pt x="2900172" y="431546"/>
                  </a:lnTo>
                  <a:lnTo>
                    <a:pt x="2945765" y="444246"/>
                  </a:lnTo>
                  <a:lnTo>
                    <a:pt x="3035427" y="495046"/>
                  </a:lnTo>
                  <a:lnTo>
                    <a:pt x="3122803" y="545846"/>
                  </a:lnTo>
                  <a:lnTo>
                    <a:pt x="3207766" y="596646"/>
                  </a:lnTo>
                  <a:lnTo>
                    <a:pt x="3249168" y="622046"/>
                  </a:lnTo>
                  <a:lnTo>
                    <a:pt x="3289808" y="660019"/>
                  </a:lnTo>
                  <a:lnTo>
                    <a:pt x="3329686" y="685419"/>
                  </a:lnTo>
                  <a:lnTo>
                    <a:pt x="3368675" y="723519"/>
                  </a:lnTo>
                  <a:lnTo>
                    <a:pt x="3406902" y="761619"/>
                  </a:lnTo>
                  <a:lnTo>
                    <a:pt x="3444240" y="787019"/>
                  </a:lnTo>
                  <a:lnTo>
                    <a:pt x="3480435" y="825119"/>
                  </a:lnTo>
                  <a:lnTo>
                    <a:pt x="3515487" y="863219"/>
                  </a:lnTo>
                  <a:lnTo>
                    <a:pt x="3549269" y="901192"/>
                  </a:lnTo>
                  <a:lnTo>
                    <a:pt x="3581908" y="939292"/>
                  </a:lnTo>
                  <a:lnTo>
                    <a:pt x="3613404" y="977392"/>
                  </a:lnTo>
                  <a:lnTo>
                    <a:pt x="3643630" y="1015492"/>
                  </a:lnTo>
                  <a:lnTo>
                    <a:pt x="3672713" y="1066292"/>
                  </a:lnTo>
                  <a:lnTo>
                    <a:pt x="3700526" y="1104392"/>
                  </a:lnTo>
                  <a:lnTo>
                    <a:pt x="3727069" y="1142492"/>
                  </a:lnTo>
                  <a:lnTo>
                    <a:pt x="3752469" y="1180465"/>
                  </a:lnTo>
                  <a:lnTo>
                    <a:pt x="3776599" y="1231265"/>
                  </a:lnTo>
                  <a:lnTo>
                    <a:pt x="3799459" y="1269365"/>
                  </a:lnTo>
                  <a:lnTo>
                    <a:pt x="3821049" y="1320165"/>
                  </a:lnTo>
                  <a:lnTo>
                    <a:pt x="3841242" y="1358265"/>
                  </a:lnTo>
                  <a:lnTo>
                    <a:pt x="3860292" y="1408938"/>
                  </a:lnTo>
                  <a:lnTo>
                    <a:pt x="3878072" y="1447038"/>
                  </a:lnTo>
                  <a:lnTo>
                    <a:pt x="3894455" y="1497838"/>
                  </a:lnTo>
                  <a:lnTo>
                    <a:pt x="3909568" y="1548638"/>
                  </a:lnTo>
                  <a:lnTo>
                    <a:pt x="3923284" y="1586738"/>
                  </a:lnTo>
                  <a:lnTo>
                    <a:pt x="3935730" y="1637538"/>
                  </a:lnTo>
                  <a:lnTo>
                    <a:pt x="3946779" y="1688211"/>
                  </a:lnTo>
                  <a:lnTo>
                    <a:pt x="3956558" y="1726311"/>
                  </a:lnTo>
                  <a:lnTo>
                    <a:pt x="3964813" y="1777111"/>
                  </a:lnTo>
                  <a:lnTo>
                    <a:pt x="3971798" y="1827911"/>
                  </a:lnTo>
                  <a:lnTo>
                    <a:pt x="3977386" y="1878711"/>
                  </a:lnTo>
                  <a:lnTo>
                    <a:pt x="3981577" y="1929384"/>
                  </a:lnTo>
                  <a:lnTo>
                    <a:pt x="3984371" y="1980184"/>
                  </a:lnTo>
                  <a:lnTo>
                    <a:pt x="3985768" y="2018284"/>
                  </a:lnTo>
                  <a:lnTo>
                    <a:pt x="3985768" y="1831301"/>
                  </a:lnTo>
                  <a:lnTo>
                    <a:pt x="3978402" y="1777111"/>
                  </a:lnTo>
                  <a:lnTo>
                    <a:pt x="3970020" y="1726311"/>
                  </a:lnTo>
                  <a:lnTo>
                    <a:pt x="3960241" y="1675511"/>
                  </a:lnTo>
                  <a:lnTo>
                    <a:pt x="3949065" y="1637538"/>
                  </a:lnTo>
                  <a:lnTo>
                    <a:pt x="3936492" y="1586738"/>
                  </a:lnTo>
                  <a:lnTo>
                    <a:pt x="3922649" y="1535938"/>
                  </a:lnTo>
                  <a:lnTo>
                    <a:pt x="3907409" y="1497838"/>
                  </a:lnTo>
                  <a:lnTo>
                    <a:pt x="3890899" y="1447038"/>
                  </a:lnTo>
                  <a:lnTo>
                    <a:pt x="3872992" y="1396365"/>
                  </a:lnTo>
                  <a:lnTo>
                    <a:pt x="3853942" y="1358265"/>
                  </a:lnTo>
                  <a:lnTo>
                    <a:pt x="3833495" y="1307465"/>
                  </a:lnTo>
                  <a:lnTo>
                    <a:pt x="3811651" y="1269365"/>
                  </a:lnTo>
                  <a:lnTo>
                    <a:pt x="3788664" y="1218565"/>
                  </a:lnTo>
                  <a:lnTo>
                    <a:pt x="3764407" y="1180465"/>
                  </a:lnTo>
                  <a:lnTo>
                    <a:pt x="3738880" y="1142492"/>
                  </a:lnTo>
                  <a:lnTo>
                    <a:pt x="3712083" y="1091692"/>
                  </a:lnTo>
                  <a:lnTo>
                    <a:pt x="3684016" y="1053592"/>
                  </a:lnTo>
                  <a:lnTo>
                    <a:pt x="3654679" y="1015492"/>
                  </a:lnTo>
                  <a:lnTo>
                    <a:pt x="3624199" y="977392"/>
                  </a:lnTo>
                  <a:lnTo>
                    <a:pt x="3592576" y="926592"/>
                  </a:lnTo>
                  <a:lnTo>
                    <a:pt x="3559683" y="888619"/>
                  </a:lnTo>
                  <a:lnTo>
                    <a:pt x="3525520" y="850519"/>
                  </a:lnTo>
                  <a:lnTo>
                    <a:pt x="3490214" y="825119"/>
                  </a:lnTo>
                  <a:lnTo>
                    <a:pt x="3453892" y="787019"/>
                  </a:lnTo>
                  <a:lnTo>
                    <a:pt x="3416173" y="748919"/>
                  </a:lnTo>
                  <a:lnTo>
                    <a:pt x="3377692" y="710819"/>
                  </a:lnTo>
                  <a:lnTo>
                    <a:pt x="3338322" y="685419"/>
                  </a:lnTo>
                  <a:lnTo>
                    <a:pt x="3298190" y="647319"/>
                  </a:lnTo>
                  <a:lnTo>
                    <a:pt x="3257169" y="622046"/>
                  </a:lnTo>
                  <a:lnTo>
                    <a:pt x="3215513" y="583946"/>
                  </a:lnTo>
                  <a:lnTo>
                    <a:pt x="3129915" y="533146"/>
                  </a:lnTo>
                  <a:lnTo>
                    <a:pt x="3041777" y="482346"/>
                  </a:lnTo>
                  <a:lnTo>
                    <a:pt x="2951480" y="431546"/>
                  </a:lnTo>
                  <a:lnTo>
                    <a:pt x="2905506" y="418846"/>
                  </a:lnTo>
                  <a:lnTo>
                    <a:pt x="2859024" y="393446"/>
                  </a:lnTo>
                  <a:lnTo>
                    <a:pt x="2812161" y="380873"/>
                  </a:lnTo>
                  <a:lnTo>
                    <a:pt x="2764917" y="355473"/>
                  </a:lnTo>
                  <a:lnTo>
                    <a:pt x="2523871" y="291973"/>
                  </a:lnTo>
                  <a:lnTo>
                    <a:pt x="2474849" y="291973"/>
                  </a:lnTo>
                  <a:lnTo>
                    <a:pt x="2425827" y="279273"/>
                  </a:lnTo>
                  <a:lnTo>
                    <a:pt x="2376678" y="279273"/>
                  </a:lnTo>
                  <a:lnTo>
                    <a:pt x="2327402" y="266573"/>
                  </a:lnTo>
                  <a:lnTo>
                    <a:pt x="2129917" y="266573"/>
                  </a:lnTo>
                  <a:lnTo>
                    <a:pt x="2080641" y="279273"/>
                  </a:lnTo>
                  <a:lnTo>
                    <a:pt x="2031492" y="279273"/>
                  </a:lnTo>
                  <a:lnTo>
                    <a:pt x="1982343" y="291973"/>
                  </a:lnTo>
                  <a:lnTo>
                    <a:pt x="1933448" y="291973"/>
                  </a:lnTo>
                  <a:lnTo>
                    <a:pt x="1692402" y="355473"/>
                  </a:lnTo>
                  <a:lnTo>
                    <a:pt x="1645158" y="380873"/>
                  </a:lnTo>
                  <a:lnTo>
                    <a:pt x="1598282" y="393446"/>
                  </a:lnTo>
                  <a:lnTo>
                    <a:pt x="1551813" y="418846"/>
                  </a:lnTo>
                  <a:lnTo>
                    <a:pt x="1505839" y="431546"/>
                  </a:lnTo>
                  <a:lnTo>
                    <a:pt x="1415542" y="482346"/>
                  </a:lnTo>
                  <a:lnTo>
                    <a:pt x="1327404" y="533146"/>
                  </a:lnTo>
                  <a:lnTo>
                    <a:pt x="1241933" y="583946"/>
                  </a:lnTo>
                  <a:lnTo>
                    <a:pt x="1200150" y="622046"/>
                  </a:lnTo>
                  <a:lnTo>
                    <a:pt x="1159256" y="647319"/>
                  </a:lnTo>
                  <a:lnTo>
                    <a:pt x="1118997" y="685419"/>
                  </a:lnTo>
                  <a:lnTo>
                    <a:pt x="1079627" y="710819"/>
                  </a:lnTo>
                  <a:lnTo>
                    <a:pt x="1041146" y="748919"/>
                  </a:lnTo>
                  <a:lnTo>
                    <a:pt x="1003554" y="787019"/>
                  </a:lnTo>
                  <a:lnTo>
                    <a:pt x="967105" y="825119"/>
                  </a:lnTo>
                  <a:lnTo>
                    <a:pt x="931799" y="850519"/>
                  </a:lnTo>
                  <a:lnTo>
                    <a:pt x="897636" y="888619"/>
                  </a:lnTo>
                  <a:lnTo>
                    <a:pt x="864743" y="926592"/>
                  </a:lnTo>
                  <a:lnTo>
                    <a:pt x="833120" y="977392"/>
                  </a:lnTo>
                  <a:lnTo>
                    <a:pt x="802640" y="1015492"/>
                  </a:lnTo>
                  <a:lnTo>
                    <a:pt x="773303" y="1053592"/>
                  </a:lnTo>
                  <a:lnTo>
                    <a:pt x="745363" y="1091692"/>
                  </a:lnTo>
                  <a:lnTo>
                    <a:pt x="718566" y="1142492"/>
                  </a:lnTo>
                  <a:lnTo>
                    <a:pt x="692912" y="1180465"/>
                  </a:lnTo>
                  <a:lnTo>
                    <a:pt x="668655" y="1218565"/>
                  </a:lnTo>
                  <a:lnTo>
                    <a:pt x="645668" y="1269365"/>
                  </a:lnTo>
                  <a:lnTo>
                    <a:pt x="623951" y="1307465"/>
                  </a:lnTo>
                  <a:lnTo>
                    <a:pt x="603504" y="1358265"/>
                  </a:lnTo>
                  <a:lnTo>
                    <a:pt x="584327" y="1396365"/>
                  </a:lnTo>
                  <a:lnTo>
                    <a:pt x="566420" y="1447038"/>
                  </a:lnTo>
                  <a:lnTo>
                    <a:pt x="549910" y="1497838"/>
                  </a:lnTo>
                  <a:lnTo>
                    <a:pt x="534670" y="1535938"/>
                  </a:lnTo>
                  <a:lnTo>
                    <a:pt x="520827" y="1586738"/>
                  </a:lnTo>
                  <a:lnTo>
                    <a:pt x="508381" y="1637538"/>
                  </a:lnTo>
                  <a:lnTo>
                    <a:pt x="497205" y="1675511"/>
                  </a:lnTo>
                  <a:lnTo>
                    <a:pt x="487426" y="1726311"/>
                  </a:lnTo>
                  <a:lnTo>
                    <a:pt x="478917" y="1777111"/>
                  </a:lnTo>
                  <a:lnTo>
                    <a:pt x="471932" y="1827911"/>
                  </a:lnTo>
                  <a:lnTo>
                    <a:pt x="466344" y="1878711"/>
                  </a:lnTo>
                  <a:lnTo>
                    <a:pt x="462026" y="1929384"/>
                  </a:lnTo>
                  <a:lnTo>
                    <a:pt x="459232" y="1980184"/>
                  </a:lnTo>
                  <a:lnTo>
                    <a:pt x="457835" y="2018284"/>
                  </a:lnTo>
                  <a:lnTo>
                    <a:pt x="457835" y="6143752"/>
                  </a:lnTo>
                  <a:lnTo>
                    <a:pt x="3999611" y="6143752"/>
                  </a:lnTo>
                  <a:lnTo>
                    <a:pt x="3999611" y="6131052"/>
                  </a:lnTo>
                  <a:lnTo>
                    <a:pt x="3999611" y="2018284"/>
                  </a:lnTo>
                  <a:close/>
                </a:path>
                <a:path w="4457700" h="6410325">
                  <a:moveTo>
                    <a:pt x="4457319" y="3566922"/>
                  </a:moveTo>
                  <a:lnTo>
                    <a:pt x="4401820" y="3554222"/>
                  </a:lnTo>
                  <a:lnTo>
                    <a:pt x="4356608" y="3528822"/>
                  </a:lnTo>
                  <a:lnTo>
                    <a:pt x="4320667" y="3503422"/>
                  </a:lnTo>
                  <a:lnTo>
                    <a:pt x="4292854" y="3465322"/>
                  </a:lnTo>
                  <a:lnTo>
                    <a:pt x="4272280" y="3427349"/>
                  </a:lnTo>
                  <a:lnTo>
                    <a:pt x="4272280" y="2018284"/>
                  </a:lnTo>
                  <a:lnTo>
                    <a:pt x="4271010" y="1967484"/>
                  </a:lnTo>
                  <a:lnTo>
                    <a:pt x="4268343" y="1916811"/>
                  </a:lnTo>
                  <a:lnTo>
                    <a:pt x="4264533" y="1866011"/>
                  </a:lnTo>
                  <a:lnTo>
                    <a:pt x="4259453" y="1815211"/>
                  </a:lnTo>
                  <a:lnTo>
                    <a:pt x="4258691" y="1809000"/>
                  </a:lnTo>
                  <a:lnTo>
                    <a:pt x="4258691" y="2018284"/>
                  </a:lnTo>
                  <a:lnTo>
                    <a:pt x="4258691" y="3427349"/>
                  </a:lnTo>
                  <a:lnTo>
                    <a:pt x="4238117" y="3465322"/>
                  </a:lnTo>
                  <a:lnTo>
                    <a:pt x="4210304" y="3503422"/>
                  </a:lnTo>
                  <a:lnTo>
                    <a:pt x="4174490" y="3528822"/>
                  </a:lnTo>
                  <a:lnTo>
                    <a:pt x="4129278" y="3554222"/>
                  </a:lnTo>
                  <a:lnTo>
                    <a:pt x="4073779" y="3566922"/>
                  </a:lnTo>
                  <a:lnTo>
                    <a:pt x="4129278" y="3579622"/>
                  </a:lnTo>
                  <a:lnTo>
                    <a:pt x="4174490" y="3605022"/>
                  </a:lnTo>
                  <a:lnTo>
                    <a:pt x="4210304" y="3643122"/>
                  </a:lnTo>
                  <a:lnTo>
                    <a:pt x="4238117" y="3668522"/>
                  </a:lnTo>
                  <a:lnTo>
                    <a:pt x="4258691" y="3706622"/>
                  </a:lnTo>
                  <a:lnTo>
                    <a:pt x="4258691" y="6397625"/>
                  </a:lnTo>
                  <a:lnTo>
                    <a:pt x="198628" y="6397625"/>
                  </a:lnTo>
                  <a:lnTo>
                    <a:pt x="198628" y="3706622"/>
                  </a:lnTo>
                  <a:lnTo>
                    <a:pt x="219202" y="3668522"/>
                  </a:lnTo>
                  <a:lnTo>
                    <a:pt x="247015" y="3643122"/>
                  </a:lnTo>
                  <a:lnTo>
                    <a:pt x="282956" y="3605022"/>
                  </a:lnTo>
                  <a:lnTo>
                    <a:pt x="328041" y="3579622"/>
                  </a:lnTo>
                  <a:lnTo>
                    <a:pt x="383540" y="3566922"/>
                  </a:lnTo>
                  <a:lnTo>
                    <a:pt x="328041" y="3554222"/>
                  </a:lnTo>
                  <a:lnTo>
                    <a:pt x="282956" y="3528822"/>
                  </a:lnTo>
                  <a:lnTo>
                    <a:pt x="247015" y="3503422"/>
                  </a:lnTo>
                  <a:lnTo>
                    <a:pt x="219202" y="3465322"/>
                  </a:lnTo>
                  <a:lnTo>
                    <a:pt x="198628" y="3427349"/>
                  </a:lnTo>
                  <a:lnTo>
                    <a:pt x="198628" y="2018284"/>
                  </a:lnTo>
                  <a:lnTo>
                    <a:pt x="199898" y="1967484"/>
                  </a:lnTo>
                  <a:lnTo>
                    <a:pt x="202438" y="1916811"/>
                  </a:lnTo>
                  <a:lnTo>
                    <a:pt x="206248" y="1866011"/>
                  </a:lnTo>
                  <a:lnTo>
                    <a:pt x="211328" y="1827911"/>
                  </a:lnTo>
                  <a:lnTo>
                    <a:pt x="217551" y="1777111"/>
                  </a:lnTo>
                  <a:lnTo>
                    <a:pt x="225044" y="1726311"/>
                  </a:lnTo>
                  <a:lnTo>
                    <a:pt x="233680" y="1675511"/>
                  </a:lnTo>
                  <a:lnTo>
                    <a:pt x="243586" y="1624838"/>
                  </a:lnTo>
                  <a:lnTo>
                    <a:pt x="254762" y="1574038"/>
                  </a:lnTo>
                  <a:lnTo>
                    <a:pt x="266954" y="1535938"/>
                  </a:lnTo>
                  <a:lnTo>
                    <a:pt x="280416" y="1485138"/>
                  </a:lnTo>
                  <a:lnTo>
                    <a:pt x="295021" y="1434338"/>
                  </a:lnTo>
                  <a:lnTo>
                    <a:pt x="310896" y="1396365"/>
                  </a:lnTo>
                  <a:lnTo>
                    <a:pt x="327787" y="1345565"/>
                  </a:lnTo>
                  <a:lnTo>
                    <a:pt x="345948" y="1294765"/>
                  </a:lnTo>
                  <a:lnTo>
                    <a:pt x="365125" y="1256665"/>
                  </a:lnTo>
                  <a:lnTo>
                    <a:pt x="385572" y="1205865"/>
                  </a:lnTo>
                  <a:lnTo>
                    <a:pt x="407035" y="1167765"/>
                  </a:lnTo>
                  <a:lnTo>
                    <a:pt x="429768" y="1117092"/>
                  </a:lnTo>
                  <a:lnTo>
                    <a:pt x="453517" y="1078992"/>
                  </a:lnTo>
                  <a:lnTo>
                    <a:pt x="478282" y="1028192"/>
                  </a:lnTo>
                  <a:lnTo>
                    <a:pt x="504317" y="990092"/>
                  </a:lnTo>
                  <a:lnTo>
                    <a:pt x="531368" y="951992"/>
                  </a:lnTo>
                  <a:lnTo>
                    <a:pt x="559435" y="901192"/>
                  </a:lnTo>
                  <a:lnTo>
                    <a:pt x="588645" y="863219"/>
                  </a:lnTo>
                  <a:lnTo>
                    <a:pt x="618998" y="825119"/>
                  </a:lnTo>
                  <a:lnTo>
                    <a:pt x="650367" y="787019"/>
                  </a:lnTo>
                  <a:lnTo>
                    <a:pt x="682752" y="748919"/>
                  </a:lnTo>
                  <a:lnTo>
                    <a:pt x="716153" y="710819"/>
                  </a:lnTo>
                  <a:lnTo>
                    <a:pt x="750697" y="672719"/>
                  </a:lnTo>
                  <a:lnTo>
                    <a:pt x="786130" y="634746"/>
                  </a:lnTo>
                  <a:lnTo>
                    <a:pt x="822706" y="596646"/>
                  </a:lnTo>
                  <a:lnTo>
                    <a:pt x="860044" y="558546"/>
                  </a:lnTo>
                  <a:lnTo>
                    <a:pt x="898271" y="533146"/>
                  </a:lnTo>
                  <a:lnTo>
                    <a:pt x="937133" y="495046"/>
                  </a:lnTo>
                  <a:lnTo>
                    <a:pt x="976884" y="456946"/>
                  </a:lnTo>
                  <a:lnTo>
                    <a:pt x="1017143" y="431546"/>
                  </a:lnTo>
                  <a:lnTo>
                    <a:pt x="1058164" y="393446"/>
                  </a:lnTo>
                  <a:lnTo>
                    <a:pt x="1142238" y="342773"/>
                  </a:lnTo>
                  <a:lnTo>
                    <a:pt x="1228598" y="291973"/>
                  </a:lnTo>
                  <a:lnTo>
                    <a:pt x="1362202" y="215773"/>
                  </a:lnTo>
                  <a:lnTo>
                    <a:pt x="1407795" y="190373"/>
                  </a:lnTo>
                  <a:lnTo>
                    <a:pt x="1453642" y="177673"/>
                  </a:lnTo>
                  <a:lnTo>
                    <a:pt x="1499997" y="152273"/>
                  </a:lnTo>
                  <a:lnTo>
                    <a:pt x="1546733" y="139573"/>
                  </a:lnTo>
                  <a:lnTo>
                    <a:pt x="1593850" y="114300"/>
                  </a:lnTo>
                  <a:lnTo>
                    <a:pt x="1882648" y="38100"/>
                  </a:lnTo>
                  <a:lnTo>
                    <a:pt x="1931543" y="38100"/>
                  </a:lnTo>
                  <a:lnTo>
                    <a:pt x="2029714" y="12700"/>
                  </a:lnTo>
                  <a:lnTo>
                    <a:pt x="2427605" y="12700"/>
                  </a:lnTo>
                  <a:lnTo>
                    <a:pt x="2525776" y="38100"/>
                  </a:lnTo>
                  <a:lnTo>
                    <a:pt x="2574671" y="38100"/>
                  </a:lnTo>
                  <a:lnTo>
                    <a:pt x="2863469" y="114300"/>
                  </a:lnTo>
                  <a:lnTo>
                    <a:pt x="2910586" y="139573"/>
                  </a:lnTo>
                  <a:lnTo>
                    <a:pt x="2957322" y="152273"/>
                  </a:lnTo>
                  <a:lnTo>
                    <a:pt x="3003677" y="177673"/>
                  </a:lnTo>
                  <a:lnTo>
                    <a:pt x="3049651" y="190373"/>
                  </a:lnTo>
                  <a:lnTo>
                    <a:pt x="3095117" y="215773"/>
                  </a:lnTo>
                  <a:lnTo>
                    <a:pt x="3228721" y="291973"/>
                  </a:lnTo>
                  <a:lnTo>
                    <a:pt x="3315081" y="342773"/>
                  </a:lnTo>
                  <a:lnTo>
                    <a:pt x="3399155" y="393446"/>
                  </a:lnTo>
                  <a:lnTo>
                    <a:pt x="3440176" y="431546"/>
                  </a:lnTo>
                  <a:lnTo>
                    <a:pt x="3480435" y="456946"/>
                  </a:lnTo>
                  <a:lnTo>
                    <a:pt x="3520186" y="495046"/>
                  </a:lnTo>
                  <a:lnTo>
                    <a:pt x="3559048" y="533146"/>
                  </a:lnTo>
                  <a:lnTo>
                    <a:pt x="3597275" y="558546"/>
                  </a:lnTo>
                  <a:lnTo>
                    <a:pt x="3634613" y="596646"/>
                  </a:lnTo>
                  <a:lnTo>
                    <a:pt x="3671189" y="634746"/>
                  </a:lnTo>
                  <a:lnTo>
                    <a:pt x="3706622" y="672719"/>
                  </a:lnTo>
                  <a:lnTo>
                    <a:pt x="3741166" y="710819"/>
                  </a:lnTo>
                  <a:lnTo>
                    <a:pt x="3774567" y="748919"/>
                  </a:lnTo>
                  <a:lnTo>
                    <a:pt x="3806952" y="787019"/>
                  </a:lnTo>
                  <a:lnTo>
                    <a:pt x="3838321" y="825119"/>
                  </a:lnTo>
                  <a:lnTo>
                    <a:pt x="3868674" y="863219"/>
                  </a:lnTo>
                  <a:lnTo>
                    <a:pt x="3897884" y="901192"/>
                  </a:lnTo>
                  <a:lnTo>
                    <a:pt x="3925951" y="951992"/>
                  </a:lnTo>
                  <a:lnTo>
                    <a:pt x="3953002" y="990092"/>
                  </a:lnTo>
                  <a:lnTo>
                    <a:pt x="3979037" y="1028192"/>
                  </a:lnTo>
                  <a:lnTo>
                    <a:pt x="4003802" y="1078992"/>
                  </a:lnTo>
                  <a:lnTo>
                    <a:pt x="4027551" y="1117092"/>
                  </a:lnTo>
                  <a:lnTo>
                    <a:pt x="4050284" y="1167765"/>
                  </a:lnTo>
                  <a:lnTo>
                    <a:pt x="4071747" y="1205865"/>
                  </a:lnTo>
                  <a:lnTo>
                    <a:pt x="4092194" y="1256665"/>
                  </a:lnTo>
                  <a:lnTo>
                    <a:pt x="4111371" y="1294765"/>
                  </a:lnTo>
                  <a:lnTo>
                    <a:pt x="4129532" y="1345565"/>
                  </a:lnTo>
                  <a:lnTo>
                    <a:pt x="4146423" y="1396365"/>
                  </a:lnTo>
                  <a:lnTo>
                    <a:pt x="4162298" y="1434338"/>
                  </a:lnTo>
                  <a:lnTo>
                    <a:pt x="4176903" y="1485138"/>
                  </a:lnTo>
                  <a:lnTo>
                    <a:pt x="4190365" y="1535938"/>
                  </a:lnTo>
                  <a:lnTo>
                    <a:pt x="4202684" y="1574038"/>
                  </a:lnTo>
                  <a:lnTo>
                    <a:pt x="4213733" y="1624838"/>
                  </a:lnTo>
                  <a:lnTo>
                    <a:pt x="4223639" y="1675511"/>
                  </a:lnTo>
                  <a:lnTo>
                    <a:pt x="4232275" y="1726311"/>
                  </a:lnTo>
                  <a:lnTo>
                    <a:pt x="4239768" y="1777111"/>
                  </a:lnTo>
                  <a:lnTo>
                    <a:pt x="4245991" y="1827911"/>
                  </a:lnTo>
                  <a:lnTo>
                    <a:pt x="4251071" y="1866011"/>
                  </a:lnTo>
                  <a:lnTo>
                    <a:pt x="4254881" y="1916811"/>
                  </a:lnTo>
                  <a:lnTo>
                    <a:pt x="4257421" y="1967484"/>
                  </a:lnTo>
                  <a:lnTo>
                    <a:pt x="4258691" y="2018284"/>
                  </a:lnTo>
                  <a:lnTo>
                    <a:pt x="4258691" y="1809000"/>
                  </a:lnTo>
                  <a:lnTo>
                    <a:pt x="4253230" y="1764411"/>
                  </a:lnTo>
                  <a:lnTo>
                    <a:pt x="4245610" y="1726311"/>
                  </a:lnTo>
                  <a:lnTo>
                    <a:pt x="4236847" y="1675511"/>
                  </a:lnTo>
                  <a:lnTo>
                    <a:pt x="4226941" y="1624838"/>
                  </a:lnTo>
                  <a:lnTo>
                    <a:pt x="4215765" y="1574038"/>
                  </a:lnTo>
                  <a:lnTo>
                    <a:pt x="4203446" y="1523238"/>
                  </a:lnTo>
                  <a:lnTo>
                    <a:pt x="4189857" y="1485138"/>
                  </a:lnTo>
                  <a:lnTo>
                    <a:pt x="4175125" y="1434338"/>
                  </a:lnTo>
                  <a:lnTo>
                    <a:pt x="4159250" y="1383665"/>
                  </a:lnTo>
                  <a:lnTo>
                    <a:pt x="4142232" y="1332865"/>
                  </a:lnTo>
                  <a:lnTo>
                    <a:pt x="4123944" y="1294765"/>
                  </a:lnTo>
                  <a:lnTo>
                    <a:pt x="4104513" y="1243965"/>
                  </a:lnTo>
                  <a:lnTo>
                    <a:pt x="4084066" y="1205865"/>
                  </a:lnTo>
                  <a:lnTo>
                    <a:pt x="4062349" y="1155065"/>
                  </a:lnTo>
                  <a:lnTo>
                    <a:pt x="4039616" y="1117092"/>
                  </a:lnTo>
                  <a:lnTo>
                    <a:pt x="4015740" y="1066292"/>
                  </a:lnTo>
                  <a:lnTo>
                    <a:pt x="3990721" y="1028192"/>
                  </a:lnTo>
                  <a:lnTo>
                    <a:pt x="3964559" y="977392"/>
                  </a:lnTo>
                  <a:lnTo>
                    <a:pt x="3937381" y="939292"/>
                  </a:lnTo>
                  <a:lnTo>
                    <a:pt x="3909060" y="901192"/>
                  </a:lnTo>
                  <a:lnTo>
                    <a:pt x="3879596" y="863219"/>
                  </a:lnTo>
                  <a:lnTo>
                    <a:pt x="3849116" y="812419"/>
                  </a:lnTo>
                  <a:lnTo>
                    <a:pt x="3817620" y="774319"/>
                  </a:lnTo>
                  <a:lnTo>
                    <a:pt x="3784981" y="736219"/>
                  </a:lnTo>
                  <a:lnTo>
                    <a:pt x="3751326" y="698119"/>
                  </a:lnTo>
                  <a:lnTo>
                    <a:pt x="3716655" y="660019"/>
                  </a:lnTo>
                  <a:lnTo>
                    <a:pt x="3680841" y="622046"/>
                  </a:lnTo>
                  <a:lnTo>
                    <a:pt x="3644011" y="583946"/>
                  </a:lnTo>
                  <a:lnTo>
                    <a:pt x="3607689" y="558546"/>
                  </a:lnTo>
                  <a:lnTo>
                    <a:pt x="3570478" y="520446"/>
                  </a:lnTo>
                  <a:lnTo>
                    <a:pt x="3532632" y="482346"/>
                  </a:lnTo>
                  <a:lnTo>
                    <a:pt x="3494024" y="456946"/>
                  </a:lnTo>
                  <a:lnTo>
                    <a:pt x="3454781" y="418846"/>
                  </a:lnTo>
                  <a:lnTo>
                    <a:pt x="3374263" y="368173"/>
                  </a:lnTo>
                  <a:lnTo>
                    <a:pt x="3333242" y="342773"/>
                  </a:lnTo>
                  <a:lnTo>
                    <a:pt x="3291459" y="304673"/>
                  </a:lnTo>
                  <a:lnTo>
                    <a:pt x="3206496" y="253873"/>
                  </a:lnTo>
                  <a:lnTo>
                    <a:pt x="3163189" y="241173"/>
                  </a:lnTo>
                  <a:lnTo>
                    <a:pt x="3030728" y="164973"/>
                  </a:lnTo>
                  <a:lnTo>
                    <a:pt x="2985643" y="152273"/>
                  </a:lnTo>
                  <a:lnTo>
                    <a:pt x="2940304" y="126873"/>
                  </a:lnTo>
                  <a:lnTo>
                    <a:pt x="2518664" y="12700"/>
                  </a:lnTo>
                  <a:lnTo>
                    <a:pt x="2470785" y="12700"/>
                  </a:lnTo>
                  <a:lnTo>
                    <a:pt x="2422779" y="0"/>
                  </a:lnTo>
                  <a:lnTo>
                    <a:pt x="2034540" y="0"/>
                  </a:lnTo>
                  <a:lnTo>
                    <a:pt x="1986534" y="12700"/>
                  </a:lnTo>
                  <a:lnTo>
                    <a:pt x="1938655" y="12700"/>
                  </a:lnTo>
                  <a:lnTo>
                    <a:pt x="1517015" y="126873"/>
                  </a:lnTo>
                  <a:lnTo>
                    <a:pt x="1471676" y="152273"/>
                  </a:lnTo>
                  <a:lnTo>
                    <a:pt x="1426591" y="164973"/>
                  </a:lnTo>
                  <a:lnTo>
                    <a:pt x="1294130" y="241173"/>
                  </a:lnTo>
                  <a:lnTo>
                    <a:pt x="1250823" y="253873"/>
                  </a:lnTo>
                  <a:lnTo>
                    <a:pt x="1165860" y="304673"/>
                  </a:lnTo>
                  <a:lnTo>
                    <a:pt x="1124077" y="342773"/>
                  </a:lnTo>
                  <a:lnTo>
                    <a:pt x="1082929" y="368173"/>
                  </a:lnTo>
                  <a:lnTo>
                    <a:pt x="1002538" y="418846"/>
                  </a:lnTo>
                  <a:lnTo>
                    <a:pt x="963295" y="456946"/>
                  </a:lnTo>
                  <a:lnTo>
                    <a:pt x="924687" y="482346"/>
                  </a:lnTo>
                  <a:lnTo>
                    <a:pt x="886841" y="520446"/>
                  </a:lnTo>
                  <a:lnTo>
                    <a:pt x="849630" y="558546"/>
                  </a:lnTo>
                  <a:lnTo>
                    <a:pt x="813181" y="583946"/>
                  </a:lnTo>
                  <a:lnTo>
                    <a:pt x="776351" y="622046"/>
                  </a:lnTo>
                  <a:lnTo>
                    <a:pt x="740664" y="660019"/>
                  </a:lnTo>
                  <a:lnTo>
                    <a:pt x="705993" y="698119"/>
                  </a:lnTo>
                  <a:lnTo>
                    <a:pt x="672338" y="736219"/>
                  </a:lnTo>
                  <a:lnTo>
                    <a:pt x="639699" y="774319"/>
                  </a:lnTo>
                  <a:lnTo>
                    <a:pt x="608076" y="812419"/>
                  </a:lnTo>
                  <a:lnTo>
                    <a:pt x="577596" y="863219"/>
                  </a:lnTo>
                  <a:lnTo>
                    <a:pt x="548259" y="901192"/>
                  </a:lnTo>
                  <a:lnTo>
                    <a:pt x="519938" y="939292"/>
                  </a:lnTo>
                  <a:lnTo>
                    <a:pt x="492633" y="977392"/>
                  </a:lnTo>
                  <a:lnTo>
                    <a:pt x="466598" y="1028192"/>
                  </a:lnTo>
                  <a:lnTo>
                    <a:pt x="441579" y="1066292"/>
                  </a:lnTo>
                  <a:lnTo>
                    <a:pt x="417576" y="1117092"/>
                  </a:lnTo>
                  <a:lnTo>
                    <a:pt x="394843" y="1155065"/>
                  </a:lnTo>
                  <a:lnTo>
                    <a:pt x="373253" y="1205865"/>
                  </a:lnTo>
                  <a:lnTo>
                    <a:pt x="352679" y="1243965"/>
                  </a:lnTo>
                  <a:lnTo>
                    <a:pt x="333248" y="1294765"/>
                  </a:lnTo>
                  <a:lnTo>
                    <a:pt x="315087" y="1332865"/>
                  </a:lnTo>
                  <a:lnTo>
                    <a:pt x="297942" y="1383665"/>
                  </a:lnTo>
                  <a:lnTo>
                    <a:pt x="282067" y="1434338"/>
                  </a:lnTo>
                  <a:lnTo>
                    <a:pt x="267335" y="1485138"/>
                  </a:lnTo>
                  <a:lnTo>
                    <a:pt x="253873" y="1523238"/>
                  </a:lnTo>
                  <a:lnTo>
                    <a:pt x="241427" y="1574038"/>
                  </a:lnTo>
                  <a:lnTo>
                    <a:pt x="230251" y="1624838"/>
                  </a:lnTo>
                  <a:lnTo>
                    <a:pt x="220345" y="1675511"/>
                  </a:lnTo>
                  <a:lnTo>
                    <a:pt x="211582" y="1726311"/>
                  </a:lnTo>
                  <a:lnTo>
                    <a:pt x="204089" y="1764411"/>
                  </a:lnTo>
                  <a:lnTo>
                    <a:pt x="197739" y="1815211"/>
                  </a:lnTo>
                  <a:lnTo>
                    <a:pt x="192659" y="1866011"/>
                  </a:lnTo>
                  <a:lnTo>
                    <a:pt x="188849" y="1916811"/>
                  </a:lnTo>
                  <a:lnTo>
                    <a:pt x="186309" y="1967484"/>
                  </a:lnTo>
                  <a:lnTo>
                    <a:pt x="184912" y="2018284"/>
                  </a:lnTo>
                  <a:lnTo>
                    <a:pt x="184912" y="3427349"/>
                  </a:lnTo>
                  <a:lnTo>
                    <a:pt x="164338" y="3465322"/>
                  </a:lnTo>
                  <a:lnTo>
                    <a:pt x="136652" y="3503422"/>
                  </a:lnTo>
                  <a:lnTo>
                    <a:pt x="100711" y="3528822"/>
                  </a:lnTo>
                  <a:lnTo>
                    <a:pt x="55499" y="3554222"/>
                  </a:lnTo>
                  <a:lnTo>
                    <a:pt x="0" y="3554222"/>
                  </a:lnTo>
                  <a:lnTo>
                    <a:pt x="0" y="3566922"/>
                  </a:lnTo>
                  <a:lnTo>
                    <a:pt x="55499" y="3579622"/>
                  </a:lnTo>
                  <a:lnTo>
                    <a:pt x="100711" y="3605022"/>
                  </a:lnTo>
                  <a:lnTo>
                    <a:pt x="136652" y="3643122"/>
                  </a:lnTo>
                  <a:lnTo>
                    <a:pt x="164338" y="3668522"/>
                  </a:lnTo>
                  <a:lnTo>
                    <a:pt x="184912" y="3706622"/>
                  </a:lnTo>
                  <a:lnTo>
                    <a:pt x="184912" y="6410325"/>
                  </a:lnTo>
                  <a:lnTo>
                    <a:pt x="4272280" y="6410325"/>
                  </a:lnTo>
                  <a:lnTo>
                    <a:pt x="4272280" y="6397625"/>
                  </a:lnTo>
                  <a:lnTo>
                    <a:pt x="4272280" y="3706622"/>
                  </a:lnTo>
                  <a:lnTo>
                    <a:pt x="4292854" y="3668522"/>
                  </a:lnTo>
                  <a:lnTo>
                    <a:pt x="4320667" y="3643122"/>
                  </a:lnTo>
                  <a:lnTo>
                    <a:pt x="4356608" y="3605022"/>
                  </a:lnTo>
                  <a:lnTo>
                    <a:pt x="4401820" y="3579622"/>
                  </a:lnTo>
                  <a:lnTo>
                    <a:pt x="4457319" y="3566922"/>
                  </a:lnTo>
                  <a:close/>
                </a:path>
              </a:pathLst>
            </a:custGeom>
            <a:solidFill>
              <a:srgbClr val="402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8975" y="7086536"/>
              <a:ext cx="2414651" cy="8048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5175" y="7610411"/>
              <a:ext cx="1081087" cy="8048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81450" y="7610411"/>
              <a:ext cx="2138426" cy="8048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28975" y="8105838"/>
              <a:ext cx="1538224" cy="8048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2925" y="8105838"/>
              <a:ext cx="1538224" cy="8048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28975" y="8629650"/>
              <a:ext cx="1433449" cy="80486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67200" y="8629650"/>
              <a:ext cx="1204912" cy="8048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81575" y="8629650"/>
              <a:ext cx="614362" cy="8048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05400" y="8629650"/>
              <a:ext cx="1585849" cy="80486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006345" y="4646662"/>
            <a:ext cx="4452620" cy="4547870"/>
          </a:xfrm>
          <a:prstGeom prst="rect">
            <a:avLst/>
          </a:prstGeom>
        </p:spPr>
        <p:txBody>
          <a:bodyPr vert="horz" wrap="square" lIns="0" tIns="45465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79"/>
              </a:spcBef>
            </a:pPr>
            <a:r>
              <a:rPr sz="13250" spc="-765" dirty="0">
                <a:solidFill>
                  <a:srgbClr val="402004"/>
                </a:solidFill>
                <a:latin typeface="Trebuchet MS"/>
                <a:cs typeface="Trebuchet MS"/>
              </a:rPr>
              <a:t>Fever</a:t>
            </a:r>
            <a:endParaRPr sz="13250">
              <a:latin typeface="Trebuchet MS"/>
              <a:cs typeface="Trebuchet MS"/>
            </a:endParaRPr>
          </a:p>
          <a:p>
            <a:pPr marL="1460500" marR="681990">
              <a:lnSpc>
                <a:spcPct val="121700"/>
              </a:lnSpc>
              <a:spcBef>
                <a:spcPts val="40"/>
              </a:spcBef>
            </a:pPr>
            <a:r>
              <a:rPr sz="2750" b="1" spc="-55" dirty="0">
                <a:solidFill>
                  <a:srgbClr val="402004"/>
                </a:solidFill>
                <a:latin typeface="Trebuchet MS"/>
                <a:cs typeface="Trebuchet MS"/>
              </a:rPr>
              <a:t>presenters, </a:t>
            </a:r>
            <a:r>
              <a:rPr sz="2750" b="1" spc="-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750" b="1" spc="-20" dirty="0">
                <a:solidFill>
                  <a:srgbClr val="402004"/>
                </a:solidFill>
                <a:latin typeface="Trebuchet MS"/>
                <a:cs typeface="Trebuchet MS"/>
              </a:rPr>
              <a:t>Aya </a:t>
            </a:r>
            <a:r>
              <a:rPr sz="2750" b="1" spc="5" dirty="0">
                <a:solidFill>
                  <a:srgbClr val="402004"/>
                </a:solidFill>
                <a:latin typeface="Trebuchet MS"/>
                <a:cs typeface="Trebuchet MS"/>
              </a:rPr>
              <a:t>Alefeshat </a:t>
            </a:r>
            <a:r>
              <a:rPr sz="2750" b="1" spc="-8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750" b="1" spc="1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2750" b="1" spc="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750" b="1" spc="3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2750" b="1" spc="1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2750" b="1" spc="2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2750" b="1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2750" b="1" spc="-2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750" b="1" spc="-3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2750" b="1" spc="-5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2750" b="1" spc="-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2750" b="1" spc="-6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2750" b="1" spc="-4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750" b="1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endParaRPr sz="2750">
              <a:latin typeface="Trebuchet MS"/>
              <a:cs typeface="Trebuchet MS"/>
            </a:endParaRPr>
          </a:p>
          <a:p>
            <a:pPr marL="1460500">
              <a:lnSpc>
                <a:spcPct val="100000"/>
              </a:lnSpc>
              <a:spcBef>
                <a:spcPts val="830"/>
              </a:spcBef>
            </a:pPr>
            <a:r>
              <a:rPr sz="2750" b="1" spc="25" dirty="0">
                <a:solidFill>
                  <a:srgbClr val="402004"/>
                </a:solidFill>
                <a:latin typeface="Trebuchet MS"/>
                <a:cs typeface="Trebuchet MS"/>
              </a:rPr>
              <a:t>Rahaf</a:t>
            </a:r>
            <a:r>
              <a:rPr sz="2750" b="1" spc="-1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750" b="1" spc="10" dirty="0">
                <a:solidFill>
                  <a:srgbClr val="402004"/>
                </a:solidFill>
                <a:latin typeface="Trebuchet MS"/>
                <a:cs typeface="Trebuchet MS"/>
              </a:rPr>
              <a:t>Bani-khaled</a:t>
            </a:r>
            <a:endParaRPr sz="2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028699" y="276225"/>
              <a:ext cx="15935325" cy="8972550"/>
            </a:xfrm>
            <a:custGeom>
              <a:avLst/>
              <a:gdLst/>
              <a:ahLst/>
              <a:cxnLst/>
              <a:rect l="l" t="t" r="r" b="b"/>
              <a:pathLst>
                <a:path w="15935325" h="8972550">
                  <a:moveTo>
                    <a:pt x="15449042" y="0"/>
                  </a:moveTo>
                  <a:lnTo>
                    <a:pt x="485902" y="0"/>
                  </a:lnTo>
                  <a:lnTo>
                    <a:pt x="437896" y="2413"/>
                  </a:lnTo>
                  <a:lnTo>
                    <a:pt x="390652" y="9398"/>
                  </a:lnTo>
                  <a:lnTo>
                    <a:pt x="344550" y="20954"/>
                  </a:lnTo>
                  <a:lnTo>
                    <a:pt x="299974" y="36956"/>
                  </a:lnTo>
                  <a:lnTo>
                    <a:pt x="257047" y="57150"/>
                  </a:lnTo>
                  <a:lnTo>
                    <a:pt x="216306" y="81533"/>
                  </a:lnTo>
                  <a:lnTo>
                    <a:pt x="177939" y="109981"/>
                  </a:lnTo>
                  <a:lnTo>
                    <a:pt x="142303" y="142240"/>
                  </a:lnTo>
                  <a:lnTo>
                    <a:pt x="110032" y="177800"/>
                  </a:lnTo>
                  <a:lnTo>
                    <a:pt x="81635" y="216153"/>
                  </a:lnTo>
                  <a:lnTo>
                    <a:pt x="57238" y="256921"/>
                  </a:lnTo>
                  <a:lnTo>
                    <a:pt x="36982" y="299847"/>
                  </a:lnTo>
                  <a:lnTo>
                    <a:pt x="21005" y="344424"/>
                  </a:lnTo>
                  <a:lnTo>
                    <a:pt x="9423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775"/>
                  </a:lnTo>
                  <a:lnTo>
                    <a:pt x="2374" y="8534781"/>
                  </a:lnTo>
                  <a:lnTo>
                    <a:pt x="9423" y="8582025"/>
                  </a:lnTo>
                  <a:lnTo>
                    <a:pt x="21005" y="8627999"/>
                  </a:lnTo>
                  <a:lnTo>
                    <a:pt x="36982" y="8672703"/>
                  </a:lnTo>
                  <a:lnTo>
                    <a:pt x="57238" y="8715502"/>
                  </a:lnTo>
                  <a:lnTo>
                    <a:pt x="81635" y="8756243"/>
                  </a:lnTo>
                  <a:lnTo>
                    <a:pt x="110032" y="8794584"/>
                  </a:lnTo>
                  <a:lnTo>
                    <a:pt x="142303" y="8830208"/>
                  </a:lnTo>
                  <a:lnTo>
                    <a:pt x="177939" y="8862466"/>
                  </a:lnTo>
                  <a:lnTo>
                    <a:pt x="216306" y="8890850"/>
                  </a:lnTo>
                  <a:lnTo>
                    <a:pt x="257047" y="8915234"/>
                  </a:lnTo>
                  <a:lnTo>
                    <a:pt x="299974" y="8935478"/>
                  </a:lnTo>
                  <a:lnTo>
                    <a:pt x="344550" y="8951455"/>
                  </a:lnTo>
                  <a:lnTo>
                    <a:pt x="390652" y="8963037"/>
                  </a:lnTo>
                  <a:lnTo>
                    <a:pt x="437896" y="8970073"/>
                  </a:lnTo>
                  <a:lnTo>
                    <a:pt x="485902" y="8972448"/>
                  </a:lnTo>
                  <a:lnTo>
                    <a:pt x="15449169" y="8972448"/>
                  </a:lnTo>
                  <a:lnTo>
                    <a:pt x="15497175" y="8970073"/>
                  </a:lnTo>
                  <a:lnTo>
                    <a:pt x="15544292" y="8963037"/>
                  </a:lnTo>
                  <a:lnTo>
                    <a:pt x="15590392" y="8951455"/>
                  </a:lnTo>
                  <a:lnTo>
                    <a:pt x="15635096" y="8935478"/>
                  </a:lnTo>
                  <a:lnTo>
                    <a:pt x="15677896" y="8915234"/>
                  </a:lnTo>
                  <a:lnTo>
                    <a:pt x="15718663" y="8890850"/>
                  </a:lnTo>
                  <a:lnTo>
                    <a:pt x="15757017" y="8862466"/>
                  </a:lnTo>
                  <a:lnTo>
                    <a:pt x="15792704" y="8830208"/>
                  </a:lnTo>
                  <a:lnTo>
                    <a:pt x="15824962" y="8794584"/>
                  </a:lnTo>
                  <a:lnTo>
                    <a:pt x="15853283" y="8756243"/>
                  </a:lnTo>
                  <a:lnTo>
                    <a:pt x="15877794" y="8715502"/>
                  </a:lnTo>
                  <a:lnTo>
                    <a:pt x="15897987" y="8672703"/>
                  </a:lnTo>
                  <a:lnTo>
                    <a:pt x="15913989" y="8627999"/>
                  </a:lnTo>
                  <a:lnTo>
                    <a:pt x="15925546" y="8582025"/>
                  </a:lnTo>
                  <a:lnTo>
                    <a:pt x="15932658" y="8534781"/>
                  </a:lnTo>
                  <a:lnTo>
                    <a:pt x="15934944" y="8486775"/>
                  </a:lnTo>
                  <a:lnTo>
                    <a:pt x="15934944" y="485648"/>
                  </a:lnTo>
                  <a:lnTo>
                    <a:pt x="15932658" y="437642"/>
                  </a:lnTo>
                  <a:lnTo>
                    <a:pt x="15925546" y="390398"/>
                  </a:lnTo>
                  <a:lnTo>
                    <a:pt x="15913989" y="344424"/>
                  </a:lnTo>
                  <a:lnTo>
                    <a:pt x="15897987" y="299847"/>
                  </a:lnTo>
                  <a:lnTo>
                    <a:pt x="15877794" y="256921"/>
                  </a:lnTo>
                  <a:lnTo>
                    <a:pt x="15853283" y="216153"/>
                  </a:lnTo>
                  <a:lnTo>
                    <a:pt x="15824962" y="177800"/>
                  </a:lnTo>
                  <a:lnTo>
                    <a:pt x="15792704" y="142240"/>
                  </a:lnTo>
                  <a:lnTo>
                    <a:pt x="15757017" y="109981"/>
                  </a:lnTo>
                  <a:lnTo>
                    <a:pt x="15718663" y="81533"/>
                  </a:lnTo>
                  <a:lnTo>
                    <a:pt x="15677896" y="57150"/>
                  </a:lnTo>
                  <a:lnTo>
                    <a:pt x="15635096" y="36956"/>
                  </a:lnTo>
                  <a:lnTo>
                    <a:pt x="15590392" y="20954"/>
                  </a:lnTo>
                  <a:lnTo>
                    <a:pt x="15544292" y="9398"/>
                  </a:lnTo>
                  <a:lnTo>
                    <a:pt x="15497175" y="2413"/>
                  </a:lnTo>
                  <a:lnTo>
                    <a:pt x="15449042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48774"/>
              <a:ext cx="5934075" cy="10286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3362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60220" y="1242694"/>
            <a:ext cx="4984750" cy="25539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600" spc="-2445" dirty="0"/>
              <a:t>T</a:t>
            </a:r>
            <a:r>
              <a:rPr sz="16600" spc="-459" dirty="0"/>
              <a:t>y</a:t>
            </a:r>
            <a:r>
              <a:rPr sz="16600" spc="-480" dirty="0"/>
              <a:t>p</a:t>
            </a:r>
            <a:r>
              <a:rPr sz="16600" spc="-434" dirty="0"/>
              <a:t>e</a:t>
            </a:r>
            <a:r>
              <a:rPr sz="16600" spc="-5" dirty="0"/>
              <a:t>s</a:t>
            </a:r>
            <a:endParaRPr sz="16600"/>
          </a:p>
        </p:txBody>
      </p:sp>
      <p:sp>
        <p:nvSpPr>
          <p:cNvPr id="7" name="object 7"/>
          <p:cNvSpPr txBox="1"/>
          <p:nvPr/>
        </p:nvSpPr>
        <p:spPr>
          <a:xfrm>
            <a:off x="8068944" y="3768598"/>
            <a:ext cx="8257540" cy="5090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6367780" algn="ctr">
              <a:lnSpc>
                <a:spcPct val="100000"/>
              </a:lnSpc>
              <a:spcBef>
                <a:spcPts val="90"/>
              </a:spcBef>
            </a:pPr>
            <a:r>
              <a:rPr sz="16600" spc="-22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endParaRPr sz="16600">
              <a:latin typeface="Trebuchet MS"/>
              <a:cs typeface="Trebuchet MS"/>
            </a:endParaRPr>
          </a:p>
          <a:p>
            <a:pPr marL="1734185" algn="ctr">
              <a:lnSpc>
                <a:spcPct val="100000"/>
              </a:lnSpc>
              <a:spcBef>
                <a:spcPts val="50"/>
              </a:spcBef>
            </a:pPr>
            <a:r>
              <a:rPr sz="16600" spc="-400" dirty="0">
                <a:solidFill>
                  <a:srgbClr val="402004"/>
                </a:solidFill>
                <a:latin typeface="Trebuchet MS"/>
                <a:cs typeface="Trebuchet MS"/>
              </a:rPr>
              <a:t>attacks</a:t>
            </a:r>
            <a:endParaRPr sz="16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028699" y="285750"/>
              <a:ext cx="15935325" cy="8972550"/>
            </a:xfrm>
            <a:custGeom>
              <a:avLst/>
              <a:gdLst/>
              <a:ahLst/>
              <a:cxnLst/>
              <a:rect l="l" t="t" r="r" b="b"/>
              <a:pathLst>
                <a:path w="15935325" h="8972550">
                  <a:moveTo>
                    <a:pt x="15449042" y="0"/>
                  </a:moveTo>
                  <a:lnTo>
                    <a:pt x="485902" y="0"/>
                  </a:lnTo>
                  <a:lnTo>
                    <a:pt x="437896" y="2413"/>
                  </a:lnTo>
                  <a:lnTo>
                    <a:pt x="390652" y="9398"/>
                  </a:lnTo>
                  <a:lnTo>
                    <a:pt x="344550" y="20954"/>
                  </a:lnTo>
                  <a:lnTo>
                    <a:pt x="299974" y="36956"/>
                  </a:lnTo>
                  <a:lnTo>
                    <a:pt x="257047" y="57150"/>
                  </a:lnTo>
                  <a:lnTo>
                    <a:pt x="216306" y="81533"/>
                  </a:lnTo>
                  <a:lnTo>
                    <a:pt x="177939" y="109981"/>
                  </a:lnTo>
                  <a:lnTo>
                    <a:pt x="142303" y="142240"/>
                  </a:lnTo>
                  <a:lnTo>
                    <a:pt x="110032" y="177800"/>
                  </a:lnTo>
                  <a:lnTo>
                    <a:pt x="81635" y="216153"/>
                  </a:lnTo>
                  <a:lnTo>
                    <a:pt x="57238" y="256921"/>
                  </a:lnTo>
                  <a:lnTo>
                    <a:pt x="36982" y="299847"/>
                  </a:lnTo>
                  <a:lnTo>
                    <a:pt x="21005" y="344424"/>
                  </a:lnTo>
                  <a:lnTo>
                    <a:pt x="9423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775"/>
                  </a:lnTo>
                  <a:lnTo>
                    <a:pt x="2374" y="8534781"/>
                  </a:lnTo>
                  <a:lnTo>
                    <a:pt x="9423" y="8582025"/>
                  </a:lnTo>
                  <a:lnTo>
                    <a:pt x="21005" y="8627999"/>
                  </a:lnTo>
                  <a:lnTo>
                    <a:pt x="36982" y="8672703"/>
                  </a:lnTo>
                  <a:lnTo>
                    <a:pt x="57238" y="8715502"/>
                  </a:lnTo>
                  <a:lnTo>
                    <a:pt x="81635" y="8756243"/>
                  </a:lnTo>
                  <a:lnTo>
                    <a:pt x="110032" y="8794584"/>
                  </a:lnTo>
                  <a:lnTo>
                    <a:pt x="142303" y="8830208"/>
                  </a:lnTo>
                  <a:lnTo>
                    <a:pt x="177939" y="8862466"/>
                  </a:lnTo>
                  <a:lnTo>
                    <a:pt x="216306" y="8890850"/>
                  </a:lnTo>
                  <a:lnTo>
                    <a:pt x="257047" y="8915234"/>
                  </a:lnTo>
                  <a:lnTo>
                    <a:pt x="299974" y="8935478"/>
                  </a:lnTo>
                  <a:lnTo>
                    <a:pt x="344550" y="8951455"/>
                  </a:lnTo>
                  <a:lnTo>
                    <a:pt x="390652" y="8963037"/>
                  </a:lnTo>
                  <a:lnTo>
                    <a:pt x="437896" y="8970073"/>
                  </a:lnTo>
                  <a:lnTo>
                    <a:pt x="485902" y="8972448"/>
                  </a:lnTo>
                  <a:lnTo>
                    <a:pt x="15449169" y="8972448"/>
                  </a:lnTo>
                  <a:lnTo>
                    <a:pt x="15497175" y="8970073"/>
                  </a:lnTo>
                  <a:lnTo>
                    <a:pt x="15544292" y="8963037"/>
                  </a:lnTo>
                  <a:lnTo>
                    <a:pt x="15590392" y="8951455"/>
                  </a:lnTo>
                  <a:lnTo>
                    <a:pt x="15635096" y="8935478"/>
                  </a:lnTo>
                  <a:lnTo>
                    <a:pt x="15677896" y="8915234"/>
                  </a:lnTo>
                  <a:lnTo>
                    <a:pt x="15718663" y="8890850"/>
                  </a:lnTo>
                  <a:lnTo>
                    <a:pt x="15757017" y="8862466"/>
                  </a:lnTo>
                  <a:lnTo>
                    <a:pt x="15792704" y="8830208"/>
                  </a:lnTo>
                  <a:lnTo>
                    <a:pt x="15824962" y="8794584"/>
                  </a:lnTo>
                  <a:lnTo>
                    <a:pt x="15853283" y="8756243"/>
                  </a:lnTo>
                  <a:lnTo>
                    <a:pt x="15877794" y="8715502"/>
                  </a:lnTo>
                  <a:lnTo>
                    <a:pt x="15897987" y="8672703"/>
                  </a:lnTo>
                  <a:lnTo>
                    <a:pt x="15913989" y="8627999"/>
                  </a:lnTo>
                  <a:lnTo>
                    <a:pt x="15925546" y="8582025"/>
                  </a:lnTo>
                  <a:lnTo>
                    <a:pt x="15932658" y="8534781"/>
                  </a:lnTo>
                  <a:lnTo>
                    <a:pt x="15934944" y="8486775"/>
                  </a:lnTo>
                  <a:lnTo>
                    <a:pt x="15934944" y="485648"/>
                  </a:lnTo>
                  <a:lnTo>
                    <a:pt x="15932658" y="437642"/>
                  </a:lnTo>
                  <a:lnTo>
                    <a:pt x="15925546" y="390398"/>
                  </a:lnTo>
                  <a:lnTo>
                    <a:pt x="15913989" y="344424"/>
                  </a:lnTo>
                  <a:lnTo>
                    <a:pt x="15897987" y="299847"/>
                  </a:lnTo>
                  <a:lnTo>
                    <a:pt x="15877794" y="256921"/>
                  </a:lnTo>
                  <a:lnTo>
                    <a:pt x="15853283" y="216153"/>
                  </a:lnTo>
                  <a:lnTo>
                    <a:pt x="15824962" y="177800"/>
                  </a:lnTo>
                  <a:lnTo>
                    <a:pt x="15792704" y="142240"/>
                  </a:lnTo>
                  <a:lnTo>
                    <a:pt x="15757017" y="109981"/>
                  </a:lnTo>
                  <a:lnTo>
                    <a:pt x="15718663" y="81533"/>
                  </a:lnTo>
                  <a:lnTo>
                    <a:pt x="15677896" y="57150"/>
                  </a:lnTo>
                  <a:lnTo>
                    <a:pt x="15635096" y="36956"/>
                  </a:lnTo>
                  <a:lnTo>
                    <a:pt x="15590392" y="20954"/>
                  </a:lnTo>
                  <a:lnTo>
                    <a:pt x="15544292" y="9398"/>
                  </a:lnTo>
                  <a:lnTo>
                    <a:pt x="15497175" y="2413"/>
                  </a:lnTo>
                  <a:lnTo>
                    <a:pt x="15449042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30100" y="0"/>
              <a:ext cx="6057900" cy="10286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619749" cy="102869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999" y="0"/>
              <a:ext cx="6419850" cy="102869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54150" y="8705849"/>
              <a:ext cx="4133850" cy="1581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64184" y="2224405"/>
            <a:ext cx="4710430" cy="609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00" spc="-10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800" spc="-125" dirty="0">
                <a:solidFill>
                  <a:srgbClr val="402004"/>
                </a:solidFill>
                <a:latin typeface="Trebuchet MS"/>
                <a:cs typeface="Trebuchet MS"/>
              </a:rPr>
              <a:t>ea</a:t>
            </a:r>
            <a:r>
              <a:rPr sz="3800" spc="-1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800" spc="-1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800" spc="-1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800" spc="-8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800" spc="-5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800" spc="-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800" spc="-8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s </a:t>
            </a:r>
            <a:r>
              <a:rPr sz="3800" spc="-17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800" spc="-1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800" spc="-1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800" spc="-12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800" spc="-1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80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800" spc="-16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692" y="3446906"/>
            <a:ext cx="5212080" cy="2084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8500"/>
              </a:lnSpc>
              <a:spcBef>
                <a:spcPts val="95"/>
              </a:spcBef>
            </a:pPr>
            <a:r>
              <a:rPr sz="3800" spc="20" dirty="0">
                <a:solidFill>
                  <a:srgbClr val="402004"/>
                </a:solidFill>
                <a:latin typeface="Trebuchet MS"/>
                <a:cs typeface="Trebuchet MS"/>
              </a:rPr>
              <a:t>_Sever</a:t>
            </a:r>
            <a:r>
              <a:rPr sz="3800" spc="-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120" dirty="0">
                <a:solidFill>
                  <a:srgbClr val="402004"/>
                </a:solidFill>
                <a:latin typeface="Trebuchet MS"/>
                <a:cs typeface="Trebuchet MS"/>
              </a:rPr>
              <a:t>hyperpyrexia</a:t>
            </a:r>
            <a:r>
              <a:rPr sz="3800" spc="1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15" dirty="0">
                <a:solidFill>
                  <a:srgbClr val="402004"/>
                </a:solidFill>
                <a:latin typeface="Trebuchet MS"/>
                <a:cs typeface="Trebuchet MS"/>
              </a:rPr>
              <a:t>and </a:t>
            </a:r>
            <a:r>
              <a:rPr sz="3800" spc="-11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130" dirty="0">
                <a:solidFill>
                  <a:srgbClr val="402004"/>
                </a:solidFill>
                <a:latin typeface="Trebuchet MS"/>
                <a:cs typeface="Trebuchet MS"/>
              </a:rPr>
              <a:t>fe</a:t>
            </a:r>
            <a:r>
              <a:rPr sz="3800" spc="-17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800" spc="-13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800" spc="-11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800" spc="-1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8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800" spc="-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4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800" spc="-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800" spc="-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800" spc="-85" dirty="0">
                <a:solidFill>
                  <a:srgbClr val="402004"/>
                </a:solidFill>
                <a:latin typeface="Trebuchet MS"/>
                <a:cs typeface="Trebuchet MS"/>
              </a:rPr>
              <a:t>z</a:t>
            </a:r>
            <a:r>
              <a:rPr sz="3800" spc="-55" dirty="0">
                <a:solidFill>
                  <a:srgbClr val="402004"/>
                </a:solidFill>
                <a:latin typeface="Trebuchet MS"/>
                <a:cs typeface="Trebuchet MS"/>
              </a:rPr>
              <a:t>ure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800" spc="-3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16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800" spc="-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800" spc="-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2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e  </a:t>
            </a:r>
            <a:r>
              <a:rPr sz="3800" spc="-40" dirty="0">
                <a:solidFill>
                  <a:srgbClr val="402004"/>
                </a:solidFill>
                <a:latin typeface="Trebuchet MS"/>
                <a:cs typeface="Trebuchet MS"/>
              </a:rPr>
              <a:t>seen.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1334" y="6202171"/>
            <a:ext cx="4586605" cy="277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ctr">
              <a:lnSpc>
                <a:spcPct val="118500"/>
              </a:lnSpc>
              <a:spcBef>
                <a:spcPts val="95"/>
              </a:spcBef>
              <a:tabLst>
                <a:tab pos="2470785" algn="l"/>
              </a:tabLst>
            </a:pPr>
            <a:r>
              <a:rPr sz="3800" spc="25" dirty="0">
                <a:solidFill>
                  <a:srgbClr val="402004"/>
                </a:solidFill>
                <a:latin typeface="Trebuchet MS"/>
                <a:cs typeface="Trebuchet MS"/>
              </a:rPr>
              <a:t>_</a:t>
            </a:r>
            <a:r>
              <a:rPr sz="3800" spc="-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800" spc="-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1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800" spc="-12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8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800" spc="-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9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800" spc="-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800" spc="-8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800" spc="-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800" spc="-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800" spc="-5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80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11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800" spc="-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9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n  </a:t>
            </a:r>
            <a:r>
              <a:rPr sz="3800" spc="-130" dirty="0">
                <a:solidFill>
                  <a:srgbClr val="402004"/>
                </a:solidFill>
                <a:latin typeface="Trebuchet MS"/>
                <a:cs typeface="Trebuchet MS"/>
              </a:rPr>
              <a:t>treatment,	</a:t>
            </a:r>
            <a:r>
              <a:rPr sz="3800" spc="-95" dirty="0">
                <a:solidFill>
                  <a:srgbClr val="402004"/>
                </a:solidFill>
                <a:latin typeface="Trebuchet MS"/>
                <a:cs typeface="Trebuchet MS"/>
              </a:rPr>
              <a:t>the </a:t>
            </a:r>
            <a:r>
              <a:rPr sz="3800" spc="-105" dirty="0">
                <a:solidFill>
                  <a:srgbClr val="402004"/>
                </a:solidFill>
                <a:latin typeface="Trebuchet MS"/>
                <a:cs typeface="Trebuchet MS"/>
              </a:rPr>
              <a:t>fever </a:t>
            </a:r>
            <a:r>
              <a:rPr sz="3800" spc="-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90" dirty="0">
                <a:solidFill>
                  <a:srgbClr val="402004"/>
                </a:solidFill>
                <a:latin typeface="Trebuchet MS"/>
                <a:cs typeface="Trebuchet MS"/>
              </a:rPr>
              <a:t>may</a:t>
            </a:r>
            <a:r>
              <a:rPr sz="3800" spc="-1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5" dirty="0">
                <a:solidFill>
                  <a:srgbClr val="402004"/>
                </a:solidFill>
                <a:latin typeface="Trebuchet MS"/>
                <a:cs typeface="Trebuchet MS"/>
              </a:rPr>
              <a:t>be</a:t>
            </a:r>
            <a:r>
              <a:rPr sz="3800" spc="-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absent</a:t>
            </a:r>
            <a:r>
              <a:rPr sz="380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50" dirty="0">
                <a:solidFill>
                  <a:srgbClr val="402004"/>
                </a:solidFill>
                <a:latin typeface="Trebuchet MS"/>
                <a:cs typeface="Trebuchet MS"/>
              </a:rPr>
              <a:t>during </a:t>
            </a:r>
            <a:r>
              <a:rPr sz="3800" spc="-11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-55" dirty="0">
                <a:solidFill>
                  <a:srgbClr val="402004"/>
                </a:solidFill>
                <a:latin typeface="Trebuchet MS"/>
                <a:cs typeface="Trebuchet MS"/>
              </a:rPr>
              <a:t>attacks.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58609" y="442023"/>
            <a:ext cx="3413760" cy="540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33045" indent="-220979">
              <a:lnSpc>
                <a:spcPct val="100000"/>
              </a:lnSpc>
              <a:spcBef>
                <a:spcPts val="125"/>
              </a:spcBef>
              <a:buSzPct val="95522"/>
              <a:buFont typeface="Trebuchet MS"/>
              <a:buChar char="•"/>
              <a:tabLst>
                <a:tab pos="233679" algn="l"/>
              </a:tabLst>
            </a:pPr>
            <a:r>
              <a:rPr sz="3350" b="1" spc="12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b="1" spc="7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350" b="1" spc="7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b="1" spc="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b="1" spc="11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b="1" spc="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b="1" spc="114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b="1" spc="8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b="1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b="1" spc="-2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b="1" spc="7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350" b="1" spc="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b="1" spc="4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b="1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15278" y="1386395"/>
            <a:ext cx="6029325" cy="12261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0" marR="5080" indent="-495934">
              <a:lnSpc>
                <a:spcPct val="117600"/>
              </a:lnSpc>
              <a:spcBef>
                <a:spcPts val="90"/>
              </a:spcBef>
              <a:tabLst>
                <a:tab pos="1527810" algn="l"/>
                <a:tab pos="3214370" algn="l"/>
              </a:tabLst>
            </a:pPr>
            <a:r>
              <a:rPr sz="3350" spc="35" dirty="0">
                <a:solidFill>
                  <a:srgbClr val="402004"/>
                </a:solidFill>
                <a:latin typeface="Trebuchet MS"/>
                <a:cs typeface="Trebuchet MS"/>
              </a:rPr>
              <a:t>_</a:t>
            </a:r>
            <a:r>
              <a:rPr sz="3350" spc="-1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4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350" spc="-1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z</a:t>
            </a:r>
            <a:r>
              <a:rPr sz="3350" spc="4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135" dirty="0">
                <a:solidFill>
                  <a:srgbClr val="402004"/>
                </a:solidFill>
                <a:latin typeface="Trebuchet MS"/>
                <a:cs typeface="Trebuchet MS"/>
              </a:rPr>
              <a:t>iti</a:t>
            </a:r>
            <a:r>
              <a:rPr sz="3350" spc="-114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70" dirty="0">
                <a:solidFill>
                  <a:srgbClr val="402004"/>
                </a:solidFill>
                <a:latin typeface="Trebuchet MS"/>
                <a:cs typeface="Trebuchet MS"/>
              </a:rPr>
              <a:t>ll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4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3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4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d  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then</a:t>
            </a:r>
            <a:r>
              <a:rPr sz="3350" spc="-1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become	</a:t>
            </a:r>
            <a:r>
              <a:rPr sz="3350" spc="-50" dirty="0">
                <a:solidFill>
                  <a:srgbClr val="402004"/>
                </a:solidFill>
                <a:latin typeface="Trebuchet MS"/>
                <a:cs typeface="Trebuchet MS"/>
              </a:rPr>
              <a:t>generalized.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67780" y="3797871"/>
            <a:ext cx="6120765" cy="2428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255" algn="ctr">
              <a:lnSpc>
                <a:spcPct val="117600"/>
              </a:lnSpc>
              <a:spcBef>
                <a:spcPts val="95"/>
              </a:spcBef>
              <a:tabLst>
                <a:tab pos="2232660" algn="l"/>
                <a:tab pos="2470150" algn="l"/>
              </a:tabLst>
            </a:pPr>
            <a:r>
              <a:rPr sz="3350" spc="75" dirty="0">
                <a:solidFill>
                  <a:srgbClr val="402004"/>
                </a:solidFill>
                <a:latin typeface="Trebuchet MS"/>
                <a:cs typeface="Trebuchet MS"/>
              </a:rPr>
              <a:t>On</a:t>
            </a:r>
            <a:r>
              <a:rPr sz="3350" spc="3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physical		</a:t>
            </a:r>
            <a:r>
              <a:rPr sz="3350" spc="-114" dirty="0">
                <a:solidFill>
                  <a:srgbClr val="402004"/>
                </a:solidFill>
                <a:latin typeface="Trebuchet MS"/>
                <a:cs typeface="Trebuchet MS"/>
              </a:rPr>
              <a:t>examination, </a:t>
            </a:r>
            <a:r>
              <a:rPr sz="3350" spc="-1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5" dirty="0">
                <a:solidFill>
                  <a:srgbClr val="402004"/>
                </a:solidFill>
                <a:latin typeface="Trebuchet MS"/>
                <a:cs typeface="Trebuchet MS"/>
              </a:rPr>
              <a:t>abdominal	</a:t>
            </a:r>
            <a:r>
              <a:rPr sz="3350" spc="-125" dirty="0">
                <a:solidFill>
                  <a:srgbClr val="402004"/>
                </a:solidFill>
                <a:latin typeface="Trebuchet MS"/>
                <a:cs typeface="Trebuchet MS"/>
              </a:rPr>
              <a:t>distinction,</a:t>
            </a:r>
            <a:r>
              <a:rPr sz="3350" spc="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5" dirty="0">
                <a:solidFill>
                  <a:srgbClr val="402004"/>
                </a:solidFill>
                <a:latin typeface="Trebuchet MS"/>
                <a:cs typeface="Trebuchet MS"/>
              </a:rPr>
              <a:t>guarding, </a:t>
            </a:r>
            <a:r>
              <a:rPr sz="3350" spc="-99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un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ss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35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4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d  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decreased</a:t>
            </a:r>
            <a:r>
              <a:rPr sz="3350" spc="1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bowel</a:t>
            </a:r>
            <a:r>
              <a:rPr sz="3350" spc="1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sounds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82055" y="6800913"/>
            <a:ext cx="6305550" cy="18370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88290" marR="5080" indent="-276225">
              <a:lnSpc>
                <a:spcPct val="118600"/>
              </a:lnSpc>
              <a:spcBef>
                <a:spcPts val="55"/>
              </a:spcBef>
              <a:tabLst>
                <a:tab pos="3128645" algn="l"/>
                <a:tab pos="4834255" algn="l"/>
              </a:tabLst>
            </a:pP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_I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an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2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350" spc="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ti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p  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constipation</a:t>
            </a:r>
            <a:r>
              <a:rPr sz="3350" spc="1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50" dirty="0">
                <a:solidFill>
                  <a:srgbClr val="402004"/>
                </a:solidFill>
                <a:latin typeface="Trebuchet MS"/>
                <a:cs typeface="Trebuchet MS"/>
              </a:rPr>
              <a:t>during</a:t>
            </a:r>
            <a:r>
              <a:rPr sz="3350" spc="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5" dirty="0">
                <a:solidFill>
                  <a:srgbClr val="402004"/>
                </a:solidFill>
                <a:latin typeface="Trebuchet MS"/>
                <a:cs typeface="Trebuchet MS"/>
              </a:rPr>
              <a:t>attack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25" dirty="0">
                <a:solidFill>
                  <a:srgbClr val="402004"/>
                </a:solidFill>
                <a:latin typeface="Trebuchet MS"/>
                <a:cs typeface="Trebuchet MS"/>
              </a:rPr>
              <a:t>and </a:t>
            </a:r>
            <a:r>
              <a:rPr sz="3350" spc="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diarrhea</a:t>
            </a:r>
            <a:r>
              <a:rPr sz="3350" spc="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after	</a:t>
            </a:r>
            <a:r>
              <a:rPr sz="3350" spc="-45" dirty="0">
                <a:solidFill>
                  <a:srgbClr val="402004"/>
                </a:solidFill>
                <a:latin typeface="Trebuchet MS"/>
                <a:cs typeface="Trebuchet MS"/>
              </a:rPr>
              <a:t>attack</a:t>
            </a:r>
            <a:r>
              <a:rPr sz="3350" spc="-1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20" dirty="0">
                <a:solidFill>
                  <a:srgbClr val="402004"/>
                </a:solidFill>
                <a:latin typeface="Trebuchet MS"/>
                <a:cs typeface="Trebuchet MS"/>
              </a:rPr>
              <a:t>resolves.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87605" y="311090"/>
            <a:ext cx="4815205" cy="303784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099185" indent="-229235">
              <a:lnSpc>
                <a:spcPct val="100000"/>
              </a:lnSpc>
              <a:spcBef>
                <a:spcPts val="830"/>
              </a:spcBef>
              <a:buSzPct val="94202"/>
              <a:buFont typeface="Trebuchet MS"/>
              <a:buChar char="•"/>
              <a:tabLst>
                <a:tab pos="1099185" algn="l"/>
              </a:tabLst>
            </a:pPr>
            <a:r>
              <a:rPr sz="3450" b="1" spc="40" dirty="0">
                <a:solidFill>
                  <a:srgbClr val="402004"/>
                </a:solidFill>
                <a:latin typeface="Trebuchet MS"/>
                <a:cs typeface="Trebuchet MS"/>
              </a:rPr>
              <a:t>Chest</a:t>
            </a:r>
            <a:r>
              <a:rPr sz="3450" b="1" spc="-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b="1" spc="65" dirty="0">
                <a:solidFill>
                  <a:srgbClr val="402004"/>
                </a:solidFill>
                <a:latin typeface="Trebuchet MS"/>
                <a:cs typeface="Trebuchet MS"/>
              </a:rPr>
              <a:t>attacks</a:t>
            </a:r>
            <a:endParaRPr sz="3450">
              <a:latin typeface="Trebuchet MS"/>
              <a:cs typeface="Trebuchet MS"/>
            </a:endParaRPr>
          </a:p>
          <a:p>
            <a:pPr marR="15875" algn="ctr">
              <a:lnSpc>
                <a:spcPct val="100000"/>
              </a:lnSpc>
              <a:spcBef>
                <a:spcPts val="740"/>
              </a:spcBef>
            </a:pPr>
            <a:r>
              <a:rPr sz="3450" spc="-509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16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2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16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spc="-19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450" spc="9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spc="-2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spc="-19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4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24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4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16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3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9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450" spc="-2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450" spc="-2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16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450" spc="-2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endParaRPr sz="3450">
              <a:latin typeface="Trebuchet MS"/>
              <a:cs typeface="Trebuchet MS"/>
            </a:endParaRPr>
          </a:p>
          <a:p>
            <a:pPr marL="27940" algn="ctr">
              <a:lnSpc>
                <a:spcPct val="100000"/>
              </a:lnSpc>
              <a:spcBef>
                <a:spcPts val="215"/>
              </a:spcBef>
            </a:pPr>
            <a:r>
              <a:rPr sz="3450" spc="-445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450" spc="-16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450" spc="-2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45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2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spc="-1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24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45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spc="-2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2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450" spc="-4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16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450" spc="-16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spc="-2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2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2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2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endParaRPr sz="3450">
              <a:latin typeface="Trebuchet MS"/>
              <a:cs typeface="Trebuchet MS"/>
            </a:endParaRPr>
          </a:p>
          <a:p>
            <a:pPr marL="231775" marR="209550" indent="-13970" algn="ctr">
              <a:lnSpc>
                <a:spcPts val="4800"/>
              </a:lnSpc>
              <a:spcBef>
                <a:spcPts val="110"/>
              </a:spcBef>
            </a:pP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16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450" spc="-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450" spc="9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spc="-2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450" spc="-2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2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450" spc="-1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450" spc="-10" dirty="0">
                <a:solidFill>
                  <a:srgbClr val="402004"/>
                </a:solidFill>
                <a:latin typeface="Trebuchet MS"/>
                <a:cs typeface="Trebuchet MS"/>
              </a:rPr>
              <a:t>ee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p  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in</a:t>
            </a:r>
            <a:r>
              <a:rPr sz="3450" spc="-4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spc="-5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6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1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13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spc="-45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13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450" spc="-5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450" spc="-8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hin</a:t>
            </a:r>
            <a:r>
              <a:rPr sz="3450" spc="-8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4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549505" y="3932811"/>
            <a:ext cx="4892040" cy="246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5080" indent="-47625" algn="just">
              <a:lnSpc>
                <a:spcPct val="116100"/>
              </a:lnSpc>
              <a:spcBef>
                <a:spcPts val="100"/>
              </a:spcBef>
            </a:pP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_</a:t>
            </a:r>
            <a:r>
              <a:rPr sz="3450" spc="-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spc="-5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spc="-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5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-5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spc="-4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s  </a:t>
            </a:r>
            <a:r>
              <a:rPr sz="3450" spc="5" dirty="0">
                <a:solidFill>
                  <a:srgbClr val="402004"/>
                </a:solidFill>
                <a:latin typeface="Trebuchet MS"/>
                <a:cs typeface="Trebuchet MS"/>
              </a:rPr>
              <a:t>also 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present,manifesting 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as </a:t>
            </a:r>
            <a:r>
              <a:rPr sz="3450" spc="-140" dirty="0">
                <a:solidFill>
                  <a:srgbClr val="402004"/>
                </a:solidFill>
                <a:latin typeface="Trebuchet MS"/>
                <a:cs typeface="Trebuchet MS"/>
              </a:rPr>
              <a:t>retrosternal </a:t>
            </a:r>
            <a:r>
              <a:rPr sz="3450" spc="-60" dirty="0">
                <a:solidFill>
                  <a:srgbClr val="402004"/>
                </a:solidFill>
                <a:latin typeface="Trebuchet MS"/>
                <a:cs typeface="Trebuchet MS"/>
              </a:rPr>
              <a:t>chest pain </a:t>
            </a:r>
            <a:r>
              <a:rPr sz="3450" spc="-10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2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spc="9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spc="-16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450" spc="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450" spc="-2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2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45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450" spc="-2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16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450" spc="-2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-2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2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2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450" spc="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2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16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4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482830" y="7088288"/>
            <a:ext cx="5021580" cy="29819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_</a:t>
            </a:r>
            <a:r>
              <a:rPr sz="3450" spc="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1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n </a:t>
            </a:r>
            <a:r>
              <a:rPr sz="3450" spc="-5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450" spc="-5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450" spc="-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spc="-2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80" dirty="0">
                <a:solidFill>
                  <a:srgbClr val="402004"/>
                </a:solidFill>
                <a:latin typeface="Trebuchet MS"/>
                <a:cs typeface="Trebuchet MS"/>
              </a:rPr>
              <a:t>x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9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5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endParaRPr sz="3450">
              <a:latin typeface="Trebuchet MS"/>
              <a:cs typeface="Trebuchet MS"/>
            </a:endParaRPr>
          </a:p>
          <a:p>
            <a:pPr marL="40640" algn="ctr">
              <a:lnSpc>
                <a:spcPct val="100000"/>
              </a:lnSpc>
              <a:spcBef>
                <a:spcPts val="290"/>
              </a:spcBef>
            </a:pPr>
            <a:r>
              <a:rPr sz="3450" spc="-445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450" spc="-2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16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450" spc="-2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450" spc="-3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16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450" spc="-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4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450" spc="-2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-2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spc="-2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450" spc="-2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endParaRPr sz="3450">
              <a:latin typeface="Trebuchet MS"/>
              <a:cs typeface="Trebuchet MS"/>
            </a:endParaRPr>
          </a:p>
          <a:p>
            <a:pPr marL="679450" marR="673735" algn="ctr">
              <a:lnSpc>
                <a:spcPts val="4800"/>
              </a:lnSpc>
              <a:spcBef>
                <a:spcPts val="275"/>
              </a:spcBef>
            </a:pPr>
            <a:r>
              <a:rPr sz="3450" spc="-15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450" spc="-1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-1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14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450" spc="-1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450" spc="-1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450" spc="-13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-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450" spc="-8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450" spc="-5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45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450" spc="-2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450" spc="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spc="2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e  </a:t>
            </a:r>
            <a:r>
              <a:rPr sz="3450" spc="-75" dirty="0">
                <a:solidFill>
                  <a:srgbClr val="402004"/>
                </a:solidFill>
                <a:latin typeface="Trebuchet MS"/>
                <a:cs typeface="Trebuchet MS"/>
              </a:rPr>
              <a:t>auscultated</a:t>
            </a:r>
            <a:r>
              <a:rPr sz="3450" spc="-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450">
              <a:latin typeface="Trebuchet MS"/>
              <a:cs typeface="Trebuchet MS"/>
            </a:endParaRPr>
          </a:p>
          <a:p>
            <a:pPr marR="12065" algn="ctr">
              <a:lnSpc>
                <a:spcPct val="100000"/>
              </a:lnSpc>
              <a:spcBef>
                <a:spcPts val="400"/>
              </a:spcBef>
            </a:pPr>
            <a:r>
              <a:rPr sz="3450" dirty="0">
                <a:solidFill>
                  <a:srgbClr val="402004"/>
                </a:solidFill>
                <a:latin typeface="Trebuchet MS"/>
                <a:cs typeface="Trebuchet MS"/>
              </a:rPr>
              <a:t>_</a:t>
            </a:r>
            <a:endParaRPr sz="34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08429" y="325437"/>
            <a:ext cx="1334770" cy="540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50" b="1" spc="6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b="1" spc="114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b="1" spc="9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350" b="1" spc="114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b="1" spc="1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endParaRPr sz="3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047749" y="285750"/>
              <a:ext cx="15935325" cy="8972550"/>
            </a:xfrm>
            <a:custGeom>
              <a:avLst/>
              <a:gdLst/>
              <a:ahLst/>
              <a:cxnLst/>
              <a:rect l="l" t="t" r="r" b="b"/>
              <a:pathLst>
                <a:path w="15935325" h="8972550">
                  <a:moveTo>
                    <a:pt x="15449042" y="0"/>
                  </a:moveTo>
                  <a:lnTo>
                    <a:pt x="485902" y="0"/>
                  </a:lnTo>
                  <a:lnTo>
                    <a:pt x="437896" y="2413"/>
                  </a:lnTo>
                  <a:lnTo>
                    <a:pt x="390652" y="9398"/>
                  </a:lnTo>
                  <a:lnTo>
                    <a:pt x="344550" y="20954"/>
                  </a:lnTo>
                  <a:lnTo>
                    <a:pt x="299974" y="36956"/>
                  </a:lnTo>
                  <a:lnTo>
                    <a:pt x="257047" y="57150"/>
                  </a:lnTo>
                  <a:lnTo>
                    <a:pt x="216306" y="81533"/>
                  </a:lnTo>
                  <a:lnTo>
                    <a:pt x="177939" y="109981"/>
                  </a:lnTo>
                  <a:lnTo>
                    <a:pt x="142303" y="142240"/>
                  </a:lnTo>
                  <a:lnTo>
                    <a:pt x="110032" y="177800"/>
                  </a:lnTo>
                  <a:lnTo>
                    <a:pt x="81635" y="216153"/>
                  </a:lnTo>
                  <a:lnTo>
                    <a:pt x="57238" y="256921"/>
                  </a:lnTo>
                  <a:lnTo>
                    <a:pt x="36982" y="299847"/>
                  </a:lnTo>
                  <a:lnTo>
                    <a:pt x="21005" y="344424"/>
                  </a:lnTo>
                  <a:lnTo>
                    <a:pt x="9423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775"/>
                  </a:lnTo>
                  <a:lnTo>
                    <a:pt x="2374" y="8534781"/>
                  </a:lnTo>
                  <a:lnTo>
                    <a:pt x="9423" y="8582025"/>
                  </a:lnTo>
                  <a:lnTo>
                    <a:pt x="21005" y="8627999"/>
                  </a:lnTo>
                  <a:lnTo>
                    <a:pt x="36982" y="8672703"/>
                  </a:lnTo>
                  <a:lnTo>
                    <a:pt x="57238" y="8715502"/>
                  </a:lnTo>
                  <a:lnTo>
                    <a:pt x="81635" y="8756243"/>
                  </a:lnTo>
                  <a:lnTo>
                    <a:pt x="110032" y="8794584"/>
                  </a:lnTo>
                  <a:lnTo>
                    <a:pt x="142303" y="8830208"/>
                  </a:lnTo>
                  <a:lnTo>
                    <a:pt x="177939" y="8862466"/>
                  </a:lnTo>
                  <a:lnTo>
                    <a:pt x="216306" y="8890850"/>
                  </a:lnTo>
                  <a:lnTo>
                    <a:pt x="257047" y="8915234"/>
                  </a:lnTo>
                  <a:lnTo>
                    <a:pt x="299974" y="8935478"/>
                  </a:lnTo>
                  <a:lnTo>
                    <a:pt x="344550" y="8951455"/>
                  </a:lnTo>
                  <a:lnTo>
                    <a:pt x="390652" y="8963037"/>
                  </a:lnTo>
                  <a:lnTo>
                    <a:pt x="437896" y="8970073"/>
                  </a:lnTo>
                  <a:lnTo>
                    <a:pt x="485902" y="8972448"/>
                  </a:lnTo>
                  <a:lnTo>
                    <a:pt x="15449169" y="8972448"/>
                  </a:lnTo>
                  <a:lnTo>
                    <a:pt x="15497175" y="8970073"/>
                  </a:lnTo>
                  <a:lnTo>
                    <a:pt x="15544292" y="8963037"/>
                  </a:lnTo>
                  <a:lnTo>
                    <a:pt x="15590392" y="8951455"/>
                  </a:lnTo>
                  <a:lnTo>
                    <a:pt x="15635096" y="8935478"/>
                  </a:lnTo>
                  <a:lnTo>
                    <a:pt x="15677896" y="8915234"/>
                  </a:lnTo>
                  <a:lnTo>
                    <a:pt x="15718663" y="8890850"/>
                  </a:lnTo>
                  <a:lnTo>
                    <a:pt x="15757017" y="8862466"/>
                  </a:lnTo>
                  <a:lnTo>
                    <a:pt x="15792704" y="8830208"/>
                  </a:lnTo>
                  <a:lnTo>
                    <a:pt x="15824962" y="8794584"/>
                  </a:lnTo>
                  <a:lnTo>
                    <a:pt x="15853283" y="8756243"/>
                  </a:lnTo>
                  <a:lnTo>
                    <a:pt x="15877794" y="8715502"/>
                  </a:lnTo>
                  <a:lnTo>
                    <a:pt x="15897987" y="8672703"/>
                  </a:lnTo>
                  <a:lnTo>
                    <a:pt x="15913989" y="8627999"/>
                  </a:lnTo>
                  <a:lnTo>
                    <a:pt x="15925546" y="8582025"/>
                  </a:lnTo>
                  <a:lnTo>
                    <a:pt x="15932658" y="8534781"/>
                  </a:lnTo>
                  <a:lnTo>
                    <a:pt x="15934944" y="8486775"/>
                  </a:lnTo>
                  <a:lnTo>
                    <a:pt x="15934944" y="485648"/>
                  </a:lnTo>
                  <a:lnTo>
                    <a:pt x="15932658" y="437642"/>
                  </a:lnTo>
                  <a:lnTo>
                    <a:pt x="15925546" y="390398"/>
                  </a:lnTo>
                  <a:lnTo>
                    <a:pt x="15913989" y="344424"/>
                  </a:lnTo>
                  <a:lnTo>
                    <a:pt x="15897987" y="299847"/>
                  </a:lnTo>
                  <a:lnTo>
                    <a:pt x="15877794" y="256921"/>
                  </a:lnTo>
                  <a:lnTo>
                    <a:pt x="15853283" y="216153"/>
                  </a:lnTo>
                  <a:lnTo>
                    <a:pt x="15824962" y="177800"/>
                  </a:lnTo>
                  <a:lnTo>
                    <a:pt x="15792704" y="142240"/>
                  </a:lnTo>
                  <a:lnTo>
                    <a:pt x="15757017" y="109981"/>
                  </a:lnTo>
                  <a:lnTo>
                    <a:pt x="15718663" y="81533"/>
                  </a:lnTo>
                  <a:lnTo>
                    <a:pt x="15677896" y="57150"/>
                  </a:lnTo>
                  <a:lnTo>
                    <a:pt x="15635096" y="36956"/>
                  </a:lnTo>
                  <a:lnTo>
                    <a:pt x="15590392" y="20954"/>
                  </a:lnTo>
                  <a:lnTo>
                    <a:pt x="15544292" y="9398"/>
                  </a:lnTo>
                  <a:lnTo>
                    <a:pt x="15497175" y="2413"/>
                  </a:lnTo>
                  <a:lnTo>
                    <a:pt x="15449042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77725" y="0"/>
              <a:ext cx="6010275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3624" y="0"/>
              <a:ext cx="6038850" cy="102869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0" y="0"/>
              <a:ext cx="6029325" cy="102869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77875" y="8410574"/>
              <a:ext cx="4810125" cy="18764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50" y="0"/>
              <a:ext cx="4181475" cy="23526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132" y="959484"/>
            <a:ext cx="4465320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556385" indent="-1544320">
              <a:lnSpc>
                <a:spcPct val="100000"/>
              </a:lnSpc>
              <a:spcBef>
                <a:spcPts val="130"/>
              </a:spcBef>
              <a:buClr>
                <a:srgbClr val="402004"/>
              </a:buClr>
              <a:buSzPct val="97333"/>
              <a:buFont typeface="Trebuchet MS"/>
              <a:buChar char="•"/>
              <a:tabLst>
                <a:tab pos="1556385" algn="l"/>
                <a:tab pos="1557020" algn="l"/>
              </a:tabLst>
            </a:pPr>
            <a:r>
              <a:rPr sz="3750" b="1" spc="-355" dirty="0">
                <a:solidFill>
                  <a:srgbClr val="402004"/>
                </a:solidFill>
                <a:latin typeface="Trebuchet MS"/>
                <a:cs typeface="Trebuchet MS"/>
              </a:rPr>
              <a:t>J</a:t>
            </a:r>
            <a:r>
              <a:rPr sz="3750" b="1" spc="-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750" b="1" spc="-7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750" b="1" spc="-12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750" b="1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750" b="1" spc="-3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50" b="1" spc="29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50" b="1" spc="-145" dirty="0">
                <a:solidFill>
                  <a:srgbClr val="402004"/>
                </a:solidFill>
                <a:latin typeface="Trebuchet MS"/>
                <a:cs typeface="Trebuchet MS"/>
              </a:rPr>
              <a:t>tt</a:t>
            </a:r>
            <a:r>
              <a:rPr sz="3950" b="1" spc="29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50" b="1" spc="15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50" b="1" spc="-7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3950" b="1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endParaRPr sz="395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76325" y="2104961"/>
            <a:ext cx="3786504" cy="938530"/>
            <a:chOff x="1076325" y="2104961"/>
            <a:chExt cx="3786504" cy="93853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6325" y="2104961"/>
              <a:ext cx="1852676" cy="9382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66975" y="2104961"/>
              <a:ext cx="2395601" cy="93821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3182" y="2188303"/>
            <a:ext cx="5811520" cy="171450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439"/>
              </a:spcBef>
            </a:pPr>
            <a:r>
              <a:rPr sz="3200" b="1" i="1" spc="-10" dirty="0">
                <a:solidFill>
                  <a:srgbClr val="943735"/>
                </a:solidFill>
                <a:latin typeface="Trebuchet MS"/>
                <a:cs typeface="Trebuchet MS"/>
              </a:rPr>
              <a:t>ACUTE</a:t>
            </a:r>
            <a:r>
              <a:rPr sz="3200" b="1" i="1" spc="-13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3200" b="1" i="1" spc="-160" dirty="0">
                <a:solidFill>
                  <a:srgbClr val="943735"/>
                </a:solidFill>
                <a:latin typeface="Trebuchet MS"/>
                <a:cs typeface="Trebuchet MS"/>
              </a:rPr>
              <a:t>ARTHRITIS</a:t>
            </a:r>
            <a:endParaRPr sz="3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large</a:t>
            </a:r>
            <a:r>
              <a:rPr sz="3350" spc="-1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joints</a:t>
            </a:r>
            <a:r>
              <a:rPr sz="3350" spc="-5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lower</a:t>
            </a:r>
            <a:r>
              <a:rPr sz="3350" spc="-3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20" dirty="0">
                <a:solidFill>
                  <a:srgbClr val="402004"/>
                </a:solidFill>
                <a:latin typeface="Trebuchet MS"/>
                <a:cs typeface="Trebuchet MS"/>
              </a:rPr>
              <a:t>extremities</a:t>
            </a:r>
            <a:endParaRPr sz="3350">
              <a:latin typeface="Trebuchet MS"/>
              <a:cs typeface="Trebuchet MS"/>
            </a:endParaRPr>
          </a:p>
          <a:p>
            <a:pPr marR="30480" algn="ctr">
              <a:lnSpc>
                <a:spcPct val="100000"/>
              </a:lnSpc>
              <a:spcBef>
                <a:spcPts val="710"/>
              </a:spcBef>
            </a:pPr>
            <a:r>
              <a:rPr sz="3350" spc="1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254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23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7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204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24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4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1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ff</a:t>
            </a:r>
            <a:r>
              <a:rPr sz="3350" spc="4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204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4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2575" y="4477702"/>
            <a:ext cx="5330190" cy="363918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60325" marR="24130" algn="ctr">
              <a:lnSpc>
                <a:spcPct val="118300"/>
              </a:lnSpc>
              <a:spcBef>
                <a:spcPts val="65"/>
              </a:spcBef>
            </a:pP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_large</a:t>
            </a:r>
            <a:r>
              <a:rPr sz="3350" spc="-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25" dirty="0">
                <a:solidFill>
                  <a:srgbClr val="402004"/>
                </a:solidFill>
                <a:latin typeface="Trebuchet MS"/>
                <a:cs typeface="Trebuchet MS"/>
              </a:rPr>
              <a:t>sterile</a:t>
            </a:r>
            <a:r>
              <a:rPr sz="3350" spc="-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neutrophil-rich </a:t>
            </a:r>
            <a:r>
              <a:rPr sz="3350" spc="-99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ffu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2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3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q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en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3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/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o  </a:t>
            </a:r>
            <a:r>
              <a:rPr sz="3350" spc="-1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rr</a:t>
            </a:r>
            <a:r>
              <a:rPr sz="3350" spc="4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350" spc="-1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350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11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r  </a:t>
            </a:r>
            <a:r>
              <a:rPr sz="3350" spc="-125" dirty="0">
                <a:solidFill>
                  <a:srgbClr val="402004"/>
                </a:solidFill>
                <a:latin typeface="Trebuchet MS"/>
                <a:cs typeface="Trebuchet MS"/>
              </a:rPr>
              <a:t>warmth.</a:t>
            </a:r>
            <a:endParaRPr sz="3350">
              <a:latin typeface="Trebuchet MS"/>
              <a:cs typeface="Trebuchet MS"/>
            </a:endParaRPr>
          </a:p>
          <a:p>
            <a:pPr marL="12700" marR="5080" algn="ctr">
              <a:lnSpc>
                <a:spcPts val="4730"/>
              </a:lnSpc>
              <a:spcBef>
                <a:spcPts val="110"/>
              </a:spcBef>
            </a:pPr>
            <a:r>
              <a:rPr sz="3350" spc="260" dirty="0">
                <a:solidFill>
                  <a:srgbClr val="402004"/>
                </a:solidFill>
                <a:latin typeface="Trebuchet MS"/>
                <a:cs typeface="Trebuchet MS"/>
              </a:rPr>
              <a:t>_</a:t>
            </a:r>
            <a:r>
              <a:rPr sz="3350" spc="36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8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350" spc="-11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23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21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1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43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4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x</a:t>
            </a:r>
            <a:r>
              <a:rPr sz="3350" spc="1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23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21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11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1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210" dirty="0">
                <a:solidFill>
                  <a:srgbClr val="402004"/>
                </a:solidFill>
                <a:latin typeface="Trebuchet MS"/>
                <a:cs typeface="Trebuchet MS"/>
              </a:rPr>
              <a:t>ti</a:t>
            </a:r>
            <a:r>
              <a:rPr sz="3350" spc="7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350" spc="-5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a  </a:t>
            </a:r>
            <a:r>
              <a:rPr sz="3350" spc="-24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21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23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210" dirty="0">
                <a:solidFill>
                  <a:srgbClr val="402004"/>
                </a:solidFill>
                <a:latin typeface="Trebuchet MS"/>
                <a:cs typeface="Trebuchet MS"/>
              </a:rPr>
              <a:t>it</a:t>
            </a:r>
            <a:r>
              <a:rPr sz="3350" spc="4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11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254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1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26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7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235" dirty="0">
                <a:solidFill>
                  <a:srgbClr val="402004"/>
                </a:solidFill>
                <a:latin typeface="Trebuchet MS"/>
                <a:cs typeface="Trebuchet MS"/>
              </a:rPr>
              <a:t> m</a:t>
            </a:r>
            <a:r>
              <a:rPr sz="3350" spc="7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210" dirty="0">
                <a:solidFill>
                  <a:srgbClr val="402004"/>
                </a:solidFill>
                <a:latin typeface="Trebuchet MS"/>
                <a:cs typeface="Trebuchet MS"/>
              </a:rPr>
              <a:t>ti</a:t>
            </a:r>
            <a:r>
              <a:rPr sz="3350" spc="7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757" y="8700833"/>
            <a:ext cx="5755640" cy="1227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5250">
              <a:lnSpc>
                <a:spcPct val="117700"/>
              </a:lnSpc>
              <a:spcBef>
                <a:spcPts val="95"/>
              </a:spcBef>
            </a:pPr>
            <a:r>
              <a:rPr sz="3350" spc="-65" dirty="0">
                <a:solidFill>
                  <a:srgbClr val="402004"/>
                </a:solidFill>
                <a:latin typeface="Trebuchet MS"/>
                <a:cs typeface="Trebuchet MS"/>
              </a:rPr>
              <a:t>Swelling</a:t>
            </a:r>
            <a:r>
              <a:rPr sz="3350" spc="4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3350" spc="4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50" dirty="0">
                <a:solidFill>
                  <a:srgbClr val="402004"/>
                </a:solidFill>
                <a:latin typeface="Trebuchet MS"/>
                <a:cs typeface="Trebuchet MS"/>
              </a:rPr>
              <a:t>redness</a:t>
            </a:r>
            <a:r>
              <a:rPr sz="3350" spc="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are</a:t>
            </a:r>
            <a:r>
              <a:rPr sz="3350" spc="4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50" dirty="0">
                <a:solidFill>
                  <a:srgbClr val="402004"/>
                </a:solidFill>
                <a:latin typeface="Trebuchet MS"/>
                <a:cs typeface="Trebuchet MS"/>
              </a:rPr>
              <a:t>less </a:t>
            </a:r>
            <a:r>
              <a:rPr sz="3350" spc="-99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common..</a:t>
            </a:r>
            <a:endParaRPr sz="335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448425" y="2809811"/>
            <a:ext cx="5386705" cy="1033780"/>
            <a:chOff x="6448425" y="2809811"/>
            <a:chExt cx="5386705" cy="103378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48425" y="2809811"/>
              <a:ext cx="2557526" cy="10334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2000" y="2809811"/>
              <a:ext cx="785812" cy="10334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43925" y="2809811"/>
              <a:ext cx="3290951" cy="103346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643751" y="584200"/>
            <a:ext cx="4991100" cy="531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34110" marR="598170">
              <a:lnSpc>
                <a:spcPct val="117200"/>
              </a:lnSpc>
              <a:spcBef>
                <a:spcPts val="90"/>
              </a:spcBef>
              <a:buSzPct val="96202"/>
              <a:buFont typeface="Trebuchet MS"/>
              <a:buChar char="•"/>
              <a:tabLst>
                <a:tab pos="1401445" algn="l"/>
              </a:tabLst>
            </a:pPr>
            <a:r>
              <a:rPr sz="3950" b="1" spc="60" dirty="0">
                <a:solidFill>
                  <a:srgbClr val="402004"/>
                </a:solidFill>
                <a:latin typeface="Trebuchet MS"/>
                <a:cs typeface="Trebuchet MS"/>
              </a:rPr>
              <a:t>Cutaneous </a:t>
            </a:r>
            <a:r>
              <a:rPr sz="3950" b="1" spc="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50" b="1" spc="5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50" b="1" spc="-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50" b="1" spc="-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50" b="1" spc="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50" b="1" spc="3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50" b="1" spc="-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50" b="1" spc="10" dirty="0">
                <a:solidFill>
                  <a:srgbClr val="402004"/>
                </a:solidFill>
                <a:latin typeface="Trebuchet MS"/>
                <a:cs typeface="Trebuchet MS"/>
              </a:rPr>
              <a:t>st</a:t>
            </a:r>
            <a:r>
              <a:rPr sz="3950" b="1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50" b="1" spc="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50" b="1" spc="1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50" b="1" spc="15" dirty="0">
                <a:solidFill>
                  <a:srgbClr val="402004"/>
                </a:solidFill>
                <a:latin typeface="Trebuchet MS"/>
                <a:cs typeface="Trebuchet MS"/>
              </a:rPr>
              <a:t>on</a:t>
            </a:r>
            <a:endParaRPr sz="39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890"/>
              </a:spcBef>
              <a:tabLst>
                <a:tab pos="2115820" algn="l"/>
              </a:tabLst>
            </a:pP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_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13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er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1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1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43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endParaRPr sz="33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610"/>
              </a:spcBef>
            </a:pPr>
            <a:r>
              <a:rPr sz="3600" spc="-90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3600" spc="-50" dirty="0">
                <a:solidFill>
                  <a:srgbClr val="943735"/>
                </a:solidFill>
                <a:latin typeface="Trebuchet MS"/>
                <a:cs typeface="Trebuchet MS"/>
              </a:rPr>
              <a:t>ry</a:t>
            </a:r>
            <a:r>
              <a:rPr sz="3600" spc="-110" dirty="0">
                <a:solidFill>
                  <a:srgbClr val="943735"/>
                </a:solidFill>
                <a:latin typeface="Trebuchet MS"/>
                <a:cs typeface="Trebuchet MS"/>
              </a:rPr>
              <a:t>s</a:t>
            </a:r>
            <a:r>
              <a:rPr sz="3600" spc="-55" dirty="0">
                <a:solidFill>
                  <a:srgbClr val="943735"/>
                </a:solidFill>
                <a:latin typeface="Trebuchet MS"/>
                <a:cs typeface="Trebuchet MS"/>
              </a:rPr>
              <a:t>ip</a:t>
            </a:r>
            <a:r>
              <a:rPr sz="3600" spc="-90" dirty="0">
                <a:solidFill>
                  <a:srgbClr val="943735"/>
                </a:solidFill>
                <a:latin typeface="Trebuchet MS"/>
                <a:cs typeface="Trebuchet MS"/>
              </a:rPr>
              <a:t>el</a:t>
            </a:r>
            <a:r>
              <a:rPr sz="3600" spc="-95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3600" spc="-120" dirty="0">
                <a:solidFill>
                  <a:srgbClr val="943735"/>
                </a:solidFill>
                <a:latin typeface="Trebuchet MS"/>
                <a:cs typeface="Trebuchet MS"/>
              </a:rPr>
              <a:t>s</a:t>
            </a:r>
            <a:r>
              <a:rPr sz="3600" spc="-50" dirty="0">
                <a:solidFill>
                  <a:srgbClr val="943735"/>
                </a:solidFill>
                <a:latin typeface="Trebuchet MS"/>
                <a:cs typeface="Trebuchet MS"/>
              </a:rPr>
              <a:t>-</a:t>
            </a:r>
            <a:r>
              <a:rPr sz="3600" spc="-90" dirty="0">
                <a:solidFill>
                  <a:srgbClr val="943735"/>
                </a:solidFill>
                <a:latin typeface="Trebuchet MS"/>
                <a:cs typeface="Trebuchet MS"/>
              </a:rPr>
              <a:t>l</a:t>
            </a:r>
            <a:r>
              <a:rPr sz="3600" spc="-130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3600" spc="-95" dirty="0">
                <a:solidFill>
                  <a:srgbClr val="943735"/>
                </a:solidFill>
                <a:latin typeface="Trebuchet MS"/>
                <a:cs typeface="Trebuchet MS"/>
              </a:rPr>
              <a:t>k</a:t>
            </a:r>
            <a:r>
              <a:rPr sz="3600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3600" spc="-43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3600" spc="-95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3600" spc="-50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3600" spc="-55" dirty="0">
                <a:solidFill>
                  <a:srgbClr val="943735"/>
                </a:solidFill>
                <a:latin typeface="Trebuchet MS"/>
                <a:cs typeface="Trebuchet MS"/>
              </a:rPr>
              <a:t>y</a:t>
            </a:r>
            <a:r>
              <a:rPr sz="3600" spc="-80" dirty="0">
                <a:solidFill>
                  <a:srgbClr val="943735"/>
                </a:solidFill>
                <a:latin typeface="Trebuchet MS"/>
                <a:cs typeface="Trebuchet MS"/>
              </a:rPr>
              <a:t>t</a:t>
            </a:r>
            <a:r>
              <a:rPr sz="3600" spc="-100" dirty="0">
                <a:solidFill>
                  <a:srgbClr val="943735"/>
                </a:solidFill>
                <a:latin typeface="Trebuchet MS"/>
                <a:cs typeface="Trebuchet MS"/>
              </a:rPr>
              <a:t>h</a:t>
            </a:r>
            <a:r>
              <a:rPr sz="3600" spc="-95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3600" spc="-70" dirty="0">
                <a:solidFill>
                  <a:srgbClr val="943735"/>
                </a:solidFill>
                <a:latin typeface="Trebuchet MS"/>
                <a:cs typeface="Trebuchet MS"/>
              </a:rPr>
              <a:t>m</a:t>
            </a:r>
            <a:r>
              <a:rPr sz="3600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endParaRPr sz="3600">
              <a:latin typeface="Trebuchet MS"/>
              <a:cs typeface="Trebuchet MS"/>
            </a:endParaRPr>
          </a:p>
          <a:p>
            <a:pPr marL="288925" marR="269240" indent="5715" algn="ctr">
              <a:lnSpc>
                <a:spcPct val="115799"/>
              </a:lnSpc>
              <a:spcBef>
                <a:spcPts val="100"/>
              </a:spcBef>
            </a:pP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35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4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114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s  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25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mm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n  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350" spc="2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3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oo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25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114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110" dirty="0">
                <a:solidFill>
                  <a:srgbClr val="402004"/>
                </a:solidFill>
                <a:latin typeface="Trebuchet MS"/>
                <a:cs typeface="Trebuchet MS"/>
              </a:rPr>
              <a:t>e,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r  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eg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3415644" y="286638"/>
            <a:ext cx="396176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b="1" spc="50" dirty="0">
                <a:latin typeface="Trebuchet MS"/>
                <a:cs typeface="Trebuchet MS"/>
              </a:rPr>
              <a:t>Scrotal</a:t>
            </a:r>
            <a:r>
              <a:rPr sz="4400" b="1" spc="-114" dirty="0">
                <a:latin typeface="Trebuchet MS"/>
                <a:cs typeface="Trebuchet MS"/>
              </a:rPr>
              <a:t> </a:t>
            </a:r>
            <a:r>
              <a:rPr sz="4400" b="1" spc="45" dirty="0">
                <a:latin typeface="Trebuchet MS"/>
                <a:cs typeface="Trebuchet MS"/>
              </a:rPr>
              <a:t>attacks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86359" y="1211198"/>
            <a:ext cx="5237480" cy="25908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1905" algn="ctr">
              <a:lnSpc>
                <a:spcPct val="100400"/>
              </a:lnSpc>
              <a:spcBef>
                <a:spcPts val="110"/>
              </a:spcBef>
              <a:tabLst>
                <a:tab pos="1978660" algn="l"/>
                <a:tab pos="3204845" algn="l"/>
              </a:tabLst>
            </a:pP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er</a:t>
            </a:r>
            <a:r>
              <a:rPr sz="3350" spc="-1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43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sc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l  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1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35" dirty="0">
                <a:solidFill>
                  <a:srgbClr val="402004"/>
                </a:solidFill>
                <a:latin typeface="Trebuchet MS"/>
                <a:cs typeface="Trebuchet MS"/>
              </a:rPr>
              <a:t>ti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(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un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1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a  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ll</a:t>
            </a:r>
            <a:r>
              <a:rPr sz="3350" spc="-15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)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2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4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o  </a:t>
            </a:r>
            <a:r>
              <a:rPr sz="3350" spc="-65" dirty="0">
                <a:solidFill>
                  <a:srgbClr val="402004"/>
                </a:solidFill>
                <a:latin typeface="Trebuchet MS"/>
                <a:cs typeface="Trebuchet MS"/>
              </a:rPr>
              <a:t>palpation</a:t>
            </a:r>
            <a:r>
              <a:rPr sz="3350" spc="-43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on</a:t>
            </a:r>
            <a:r>
              <a:rPr sz="335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the	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examand </a:t>
            </a:r>
            <a:r>
              <a:rPr sz="3350" spc="-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4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it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3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2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4</a:t>
            </a:r>
            <a:r>
              <a:rPr sz="335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428219" y="7144639"/>
            <a:ext cx="5711190" cy="2933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94560" indent="-610235">
              <a:lnSpc>
                <a:spcPct val="100000"/>
              </a:lnSpc>
              <a:spcBef>
                <a:spcPts val="130"/>
              </a:spcBef>
              <a:buSzPct val="98734"/>
              <a:buFont typeface="Trebuchet MS"/>
              <a:buChar char="•"/>
              <a:tabLst>
                <a:tab pos="2194560" algn="l"/>
                <a:tab pos="2195195" algn="l"/>
              </a:tabLst>
            </a:pPr>
            <a:r>
              <a:rPr sz="3950" b="1" spc="200" dirty="0">
                <a:solidFill>
                  <a:srgbClr val="402004"/>
                </a:solidFill>
                <a:latin typeface="Trebuchet MS"/>
                <a:cs typeface="Trebuchet MS"/>
              </a:rPr>
              <a:t>Myalgia</a:t>
            </a:r>
            <a:endParaRPr sz="39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  <a:tabLst>
                <a:tab pos="1580515" algn="l"/>
              </a:tabLst>
            </a:pP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cl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erne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4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2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endParaRPr sz="3350">
              <a:latin typeface="Trebuchet MS"/>
              <a:cs typeface="Trebuchet MS"/>
            </a:endParaRPr>
          </a:p>
          <a:p>
            <a:pPr marR="8255" algn="ctr">
              <a:lnSpc>
                <a:spcPct val="100000"/>
              </a:lnSpc>
              <a:spcBef>
                <a:spcPts val="635"/>
              </a:spcBef>
              <a:tabLst>
                <a:tab pos="676910" algn="l"/>
              </a:tabLst>
            </a:pP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3350" spc="-6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114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4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x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114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3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15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3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350">
              <a:latin typeface="Trebuchet MS"/>
              <a:cs typeface="Trebuchet MS"/>
            </a:endParaRPr>
          </a:p>
          <a:p>
            <a:pPr marL="307340" marR="293370" algn="ctr">
              <a:lnSpc>
                <a:spcPct val="113900"/>
              </a:lnSpc>
              <a:spcBef>
                <a:spcPts val="75"/>
              </a:spcBef>
              <a:tabLst>
                <a:tab pos="5121910" algn="l"/>
              </a:tabLst>
            </a:pPr>
            <a:r>
              <a:rPr sz="3350" spc="-22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4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  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350" spc="-2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372975" y="4344865"/>
            <a:ext cx="5608320" cy="23990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956435" indent="-1417320">
              <a:lnSpc>
                <a:spcPct val="100000"/>
              </a:lnSpc>
              <a:spcBef>
                <a:spcPts val="420"/>
              </a:spcBef>
              <a:buSzPct val="93670"/>
              <a:buFont typeface="Trebuchet MS"/>
              <a:buChar char="•"/>
              <a:tabLst>
                <a:tab pos="1957070" algn="l"/>
              </a:tabLst>
            </a:pPr>
            <a:r>
              <a:rPr sz="3950" b="1" spc="-55" dirty="0">
                <a:solidFill>
                  <a:srgbClr val="402004"/>
                </a:solidFill>
                <a:latin typeface="Trebuchet MS"/>
                <a:cs typeface="Trebuchet MS"/>
              </a:rPr>
              <a:t>Infertility</a:t>
            </a:r>
            <a:r>
              <a:rPr sz="3950" b="1" spc="-1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50" spc="10" dirty="0">
                <a:solidFill>
                  <a:srgbClr val="402004"/>
                </a:solidFill>
                <a:latin typeface="Trebuchet MS"/>
                <a:cs typeface="Trebuchet MS"/>
              </a:rPr>
              <a:t>:</a:t>
            </a:r>
            <a:endParaRPr sz="3950">
              <a:latin typeface="Trebuchet MS"/>
              <a:cs typeface="Trebuchet MS"/>
            </a:endParaRPr>
          </a:p>
          <a:p>
            <a:pPr marL="3175" algn="ctr">
              <a:lnSpc>
                <a:spcPct val="100000"/>
              </a:lnSpc>
              <a:spcBef>
                <a:spcPts val="290"/>
              </a:spcBef>
            </a:pP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1/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3</a:t>
            </a:r>
            <a:r>
              <a:rPr sz="335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ti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en</a:t>
            </a:r>
            <a:r>
              <a:rPr sz="335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4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endParaRPr sz="3350">
              <a:latin typeface="Trebuchet MS"/>
              <a:cs typeface="Trebuchet MS"/>
            </a:endParaRPr>
          </a:p>
          <a:p>
            <a:pPr marL="12065" marR="5080" indent="7620" algn="ctr">
              <a:lnSpc>
                <a:spcPct val="115799"/>
              </a:lnSpc>
              <a:tabLst>
                <a:tab pos="3526790" algn="l"/>
              </a:tabLst>
            </a:pP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nf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13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4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an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350" spc="-3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2</a:t>
            </a:r>
            <a:r>
              <a:rPr sz="3350" spc="-25" dirty="0">
                <a:solidFill>
                  <a:srgbClr val="402004"/>
                </a:solidFill>
                <a:latin typeface="Trebuchet MS"/>
                <a:cs typeface="Trebuchet MS"/>
              </a:rPr>
              <a:t>0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3</a:t>
            </a:r>
            <a:r>
              <a:rPr sz="3350" spc="-110" dirty="0">
                <a:solidFill>
                  <a:srgbClr val="402004"/>
                </a:solidFill>
                <a:latin typeface="Trebuchet MS"/>
                <a:cs typeface="Trebuchet MS"/>
              </a:rPr>
              <a:t>0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%</a:t>
            </a:r>
            <a:r>
              <a:rPr sz="3350" spc="-4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f  </a:t>
            </a:r>
            <a:r>
              <a:rPr sz="3350" spc="-7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egn</a:t>
            </a:r>
            <a:r>
              <a:rPr sz="3350" spc="-114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4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1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-3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35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35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350" spc="-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5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43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50" spc="-9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50" spc="-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endParaRPr sz="335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362700" y="5972047"/>
            <a:ext cx="5643880" cy="4310380"/>
            <a:chOff x="6362700" y="5972047"/>
            <a:chExt cx="5643880" cy="431038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82050" y="5972047"/>
              <a:ext cx="3224276" cy="26432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62700" y="7458011"/>
              <a:ext cx="3281426" cy="28242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47724" y="895350"/>
              <a:ext cx="16116300" cy="8991600"/>
            </a:xfrm>
            <a:custGeom>
              <a:avLst/>
              <a:gdLst/>
              <a:ahLst/>
              <a:cxnLst/>
              <a:rect l="l" t="t" r="r" b="b"/>
              <a:pathLst>
                <a:path w="16116300" h="8991600">
                  <a:moveTo>
                    <a:pt x="15629890" y="0"/>
                  </a:moveTo>
                  <a:lnTo>
                    <a:pt x="485902" y="0"/>
                  </a:lnTo>
                  <a:lnTo>
                    <a:pt x="437896" y="2413"/>
                  </a:lnTo>
                  <a:lnTo>
                    <a:pt x="390690" y="9398"/>
                  </a:lnTo>
                  <a:lnTo>
                    <a:pt x="344601" y="20954"/>
                  </a:lnTo>
                  <a:lnTo>
                    <a:pt x="299974" y="36956"/>
                  </a:lnTo>
                  <a:lnTo>
                    <a:pt x="257111" y="57276"/>
                  </a:lnTo>
                  <a:lnTo>
                    <a:pt x="216331" y="81660"/>
                  </a:lnTo>
                  <a:lnTo>
                    <a:pt x="177965" y="109981"/>
                  </a:lnTo>
                  <a:lnTo>
                    <a:pt x="142328" y="142367"/>
                  </a:lnTo>
                  <a:lnTo>
                    <a:pt x="110045" y="177926"/>
                  </a:lnTo>
                  <a:lnTo>
                    <a:pt x="81635" y="216280"/>
                  </a:lnTo>
                  <a:lnTo>
                    <a:pt x="57238" y="257048"/>
                  </a:lnTo>
                  <a:lnTo>
                    <a:pt x="36982" y="299974"/>
                  </a:lnTo>
                  <a:lnTo>
                    <a:pt x="21005" y="344550"/>
                  </a:lnTo>
                  <a:lnTo>
                    <a:pt x="9423" y="390651"/>
                  </a:lnTo>
                  <a:lnTo>
                    <a:pt x="2374" y="437896"/>
                  </a:lnTo>
                  <a:lnTo>
                    <a:pt x="0" y="485901"/>
                  </a:lnTo>
                  <a:lnTo>
                    <a:pt x="0" y="8505266"/>
                  </a:lnTo>
                  <a:lnTo>
                    <a:pt x="2374" y="8553272"/>
                  </a:lnTo>
                  <a:lnTo>
                    <a:pt x="9423" y="8600478"/>
                  </a:lnTo>
                  <a:lnTo>
                    <a:pt x="21005" y="8646566"/>
                  </a:lnTo>
                  <a:lnTo>
                    <a:pt x="36982" y="8691194"/>
                  </a:lnTo>
                  <a:lnTo>
                    <a:pt x="57238" y="8734044"/>
                  </a:lnTo>
                  <a:lnTo>
                    <a:pt x="81635" y="8774811"/>
                  </a:lnTo>
                  <a:lnTo>
                    <a:pt x="110045" y="8813177"/>
                  </a:lnTo>
                  <a:lnTo>
                    <a:pt x="142328" y="8848826"/>
                  </a:lnTo>
                  <a:lnTo>
                    <a:pt x="177965" y="8881097"/>
                  </a:lnTo>
                  <a:lnTo>
                    <a:pt x="216331" y="8909494"/>
                  </a:lnTo>
                  <a:lnTo>
                    <a:pt x="257111" y="8933891"/>
                  </a:lnTo>
                  <a:lnTo>
                    <a:pt x="299974" y="8954147"/>
                  </a:lnTo>
                  <a:lnTo>
                    <a:pt x="344601" y="8970124"/>
                  </a:lnTo>
                  <a:lnTo>
                    <a:pt x="390690" y="8981706"/>
                  </a:lnTo>
                  <a:lnTo>
                    <a:pt x="437896" y="8988755"/>
                  </a:lnTo>
                  <a:lnTo>
                    <a:pt x="485902" y="8991130"/>
                  </a:lnTo>
                  <a:lnTo>
                    <a:pt x="15629890" y="8991130"/>
                  </a:lnTo>
                  <a:lnTo>
                    <a:pt x="15678023" y="8988755"/>
                  </a:lnTo>
                  <a:lnTo>
                    <a:pt x="15725140" y="8981706"/>
                  </a:lnTo>
                  <a:lnTo>
                    <a:pt x="15771241" y="8970124"/>
                  </a:lnTo>
                  <a:lnTo>
                    <a:pt x="15815944" y="8954147"/>
                  </a:lnTo>
                  <a:lnTo>
                    <a:pt x="15858744" y="8933891"/>
                  </a:lnTo>
                  <a:lnTo>
                    <a:pt x="15899511" y="8909494"/>
                  </a:lnTo>
                  <a:lnTo>
                    <a:pt x="15937865" y="8881097"/>
                  </a:lnTo>
                  <a:lnTo>
                    <a:pt x="15973552" y="8848826"/>
                  </a:lnTo>
                  <a:lnTo>
                    <a:pt x="16005810" y="8813177"/>
                  </a:lnTo>
                  <a:lnTo>
                    <a:pt x="16034258" y="8774811"/>
                  </a:lnTo>
                  <a:lnTo>
                    <a:pt x="16058642" y="8734044"/>
                  </a:lnTo>
                  <a:lnTo>
                    <a:pt x="16078835" y="8691194"/>
                  </a:lnTo>
                  <a:lnTo>
                    <a:pt x="16094837" y="8646566"/>
                  </a:lnTo>
                  <a:lnTo>
                    <a:pt x="16106394" y="8600478"/>
                  </a:lnTo>
                  <a:lnTo>
                    <a:pt x="16113506" y="8553272"/>
                  </a:lnTo>
                  <a:lnTo>
                    <a:pt x="16115919" y="8505266"/>
                  </a:lnTo>
                  <a:lnTo>
                    <a:pt x="16115919" y="485901"/>
                  </a:lnTo>
                  <a:lnTo>
                    <a:pt x="16113506" y="437896"/>
                  </a:lnTo>
                  <a:lnTo>
                    <a:pt x="16106394" y="390651"/>
                  </a:lnTo>
                  <a:lnTo>
                    <a:pt x="16094837" y="344550"/>
                  </a:lnTo>
                  <a:lnTo>
                    <a:pt x="16078835" y="299974"/>
                  </a:lnTo>
                  <a:lnTo>
                    <a:pt x="16058642" y="257048"/>
                  </a:lnTo>
                  <a:lnTo>
                    <a:pt x="16034258" y="216280"/>
                  </a:lnTo>
                  <a:lnTo>
                    <a:pt x="16005810" y="177926"/>
                  </a:lnTo>
                  <a:lnTo>
                    <a:pt x="15973552" y="142367"/>
                  </a:lnTo>
                  <a:lnTo>
                    <a:pt x="15937865" y="109981"/>
                  </a:lnTo>
                  <a:lnTo>
                    <a:pt x="15899511" y="81660"/>
                  </a:lnTo>
                  <a:lnTo>
                    <a:pt x="15858744" y="57276"/>
                  </a:lnTo>
                  <a:lnTo>
                    <a:pt x="15815944" y="36956"/>
                  </a:lnTo>
                  <a:lnTo>
                    <a:pt x="15771241" y="20954"/>
                  </a:lnTo>
                  <a:lnTo>
                    <a:pt x="15725140" y="9398"/>
                  </a:lnTo>
                  <a:lnTo>
                    <a:pt x="15678023" y="2413"/>
                  </a:lnTo>
                  <a:lnTo>
                    <a:pt x="15629890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106150" y="1238250"/>
              <a:ext cx="1714500" cy="2447925"/>
            </a:xfrm>
            <a:custGeom>
              <a:avLst/>
              <a:gdLst/>
              <a:ahLst/>
              <a:cxnLst/>
              <a:rect l="l" t="t" r="r" b="b"/>
              <a:pathLst>
                <a:path w="1714500" h="2447925">
                  <a:moveTo>
                    <a:pt x="0" y="2378964"/>
                  </a:moveTo>
                  <a:lnTo>
                    <a:pt x="44069" y="2393060"/>
                  </a:lnTo>
                  <a:lnTo>
                    <a:pt x="88900" y="2405633"/>
                  </a:lnTo>
                  <a:lnTo>
                    <a:pt x="134239" y="2416682"/>
                  </a:lnTo>
                  <a:lnTo>
                    <a:pt x="180213" y="2426080"/>
                  </a:lnTo>
                  <a:lnTo>
                    <a:pt x="226822" y="2433828"/>
                  </a:lnTo>
                  <a:lnTo>
                    <a:pt x="273939" y="2439924"/>
                  </a:lnTo>
                  <a:lnTo>
                    <a:pt x="321691" y="2444242"/>
                  </a:lnTo>
                  <a:lnTo>
                    <a:pt x="369824" y="2446908"/>
                  </a:lnTo>
                  <a:lnTo>
                    <a:pt x="418338" y="2447798"/>
                  </a:lnTo>
                  <a:lnTo>
                    <a:pt x="466978" y="2446908"/>
                  </a:lnTo>
                  <a:lnTo>
                    <a:pt x="515111" y="2444242"/>
                  </a:lnTo>
                  <a:lnTo>
                    <a:pt x="562736" y="2439924"/>
                  </a:lnTo>
                  <a:lnTo>
                    <a:pt x="609853" y="2433828"/>
                  </a:lnTo>
                  <a:lnTo>
                    <a:pt x="656463" y="2426080"/>
                  </a:lnTo>
                  <a:lnTo>
                    <a:pt x="702436" y="2416682"/>
                  </a:lnTo>
                  <a:lnTo>
                    <a:pt x="747902" y="2405633"/>
                  </a:lnTo>
                  <a:lnTo>
                    <a:pt x="792606" y="2393060"/>
                  </a:lnTo>
                  <a:lnTo>
                    <a:pt x="836676" y="2378964"/>
                  </a:lnTo>
                  <a:lnTo>
                    <a:pt x="880109" y="2363216"/>
                  </a:lnTo>
                  <a:lnTo>
                    <a:pt x="922781" y="2346198"/>
                  </a:lnTo>
                  <a:lnTo>
                    <a:pt x="964692" y="2327529"/>
                  </a:lnTo>
                  <a:lnTo>
                    <a:pt x="1005713" y="2307590"/>
                  </a:lnTo>
                  <a:lnTo>
                    <a:pt x="1046099" y="2286127"/>
                  </a:lnTo>
                  <a:lnTo>
                    <a:pt x="1085469" y="2263394"/>
                  </a:lnTo>
                  <a:lnTo>
                    <a:pt x="1123950" y="2239391"/>
                  </a:lnTo>
                  <a:lnTo>
                    <a:pt x="1161542" y="2213991"/>
                  </a:lnTo>
                  <a:lnTo>
                    <a:pt x="1198245" y="2187321"/>
                  </a:lnTo>
                  <a:lnTo>
                    <a:pt x="1233931" y="2159507"/>
                  </a:lnTo>
                  <a:lnTo>
                    <a:pt x="1268602" y="2130425"/>
                  </a:lnTo>
                  <a:lnTo>
                    <a:pt x="1302130" y="2100199"/>
                  </a:lnTo>
                  <a:lnTo>
                    <a:pt x="1334643" y="2068829"/>
                  </a:lnTo>
                  <a:lnTo>
                    <a:pt x="1366139" y="2036318"/>
                  </a:lnTo>
                  <a:lnTo>
                    <a:pt x="1396365" y="2002790"/>
                  </a:lnTo>
                  <a:lnTo>
                    <a:pt x="1425448" y="1968119"/>
                  </a:lnTo>
                  <a:lnTo>
                    <a:pt x="1453388" y="1932558"/>
                  </a:lnTo>
                  <a:lnTo>
                    <a:pt x="1480057" y="1895982"/>
                  </a:lnTo>
                  <a:lnTo>
                    <a:pt x="1505457" y="1858391"/>
                  </a:lnTo>
                  <a:lnTo>
                    <a:pt x="1529588" y="1819909"/>
                  </a:lnTo>
                  <a:lnTo>
                    <a:pt x="1552321" y="1780540"/>
                  </a:lnTo>
                  <a:lnTo>
                    <a:pt x="1573783" y="1740407"/>
                  </a:lnTo>
                  <a:lnTo>
                    <a:pt x="1593850" y="1699386"/>
                  </a:lnTo>
                  <a:lnTo>
                    <a:pt x="1612392" y="1657477"/>
                  </a:lnTo>
                  <a:lnTo>
                    <a:pt x="1629536" y="1614931"/>
                  </a:lnTo>
                  <a:lnTo>
                    <a:pt x="1645284" y="1571498"/>
                  </a:lnTo>
                  <a:lnTo>
                    <a:pt x="1659381" y="1527555"/>
                  </a:lnTo>
                  <a:lnTo>
                    <a:pt x="1671954" y="1482852"/>
                  </a:lnTo>
                  <a:lnTo>
                    <a:pt x="1683003" y="1437513"/>
                  </a:lnTo>
                  <a:lnTo>
                    <a:pt x="1692402" y="1391539"/>
                  </a:lnTo>
                  <a:lnTo>
                    <a:pt x="1700149" y="1345056"/>
                  </a:lnTo>
                  <a:lnTo>
                    <a:pt x="1706245" y="1297940"/>
                  </a:lnTo>
                  <a:lnTo>
                    <a:pt x="1710690" y="1250315"/>
                  </a:lnTo>
                  <a:lnTo>
                    <a:pt x="1713356" y="1202308"/>
                  </a:lnTo>
                  <a:lnTo>
                    <a:pt x="1714246" y="1153795"/>
                  </a:lnTo>
                  <a:lnTo>
                    <a:pt x="1713356" y="1105280"/>
                  </a:lnTo>
                  <a:lnTo>
                    <a:pt x="1710690" y="1057148"/>
                  </a:lnTo>
                  <a:lnTo>
                    <a:pt x="1706245" y="1009650"/>
                  </a:lnTo>
                  <a:lnTo>
                    <a:pt x="1700149" y="962532"/>
                  </a:lnTo>
                  <a:lnTo>
                    <a:pt x="1692402" y="916051"/>
                  </a:lnTo>
                  <a:lnTo>
                    <a:pt x="1683003" y="870076"/>
                  </a:lnTo>
                  <a:lnTo>
                    <a:pt x="1671954" y="824738"/>
                  </a:lnTo>
                  <a:lnTo>
                    <a:pt x="1659381" y="780033"/>
                  </a:lnTo>
                  <a:lnTo>
                    <a:pt x="1645284" y="735965"/>
                  </a:lnTo>
                  <a:lnTo>
                    <a:pt x="1629536" y="692657"/>
                  </a:lnTo>
                  <a:lnTo>
                    <a:pt x="1612392" y="650113"/>
                  </a:lnTo>
                  <a:lnTo>
                    <a:pt x="1593850" y="608202"/>
                  </a:lnTo>
                  <a:lnTo>
                    <a:pt x="1573783" y="567181"/>
                  </a:lnTo>
                  <a:lnTo>
                    <a:pt x="1552321" y="526923"/>
                  </a:lnTo>
                  <a:lnTo>
                    <a:pt x="1529588" y="487679"/>
                  </a:lnTo>
                  <a:lnTo>
                    <a:pt x="1505457" y="449199"/>
                  </a:lnTo>
                  <a:lnTo>
                    <a:pt x="1480057" y="411606"/>
                  </a:lnTo>
                  <a:lnTo>
                    <a:pt x="1453388" y="375030"/>
                  </a:lnTo>
                  <a:lnTo>
                    <a:pt x="1425448" y="339344"/>
                  </a:lnTo>
                  <a:lnTo>
                    <a:pt x="1396365" y="304800"/>
                  </a:lnTo>
                  <a:lnTo>
                    <a:pt x="1366139" y="271272"/>
                  </a:lnTo>
                  <a:lnTo>
                    <a:pt x="1334643" y="238759"/>
                  </a:lnTo>
                  <a:lnTo>
                    <a:pt x="1302130" y="207391"/>
                  </a:lnTo>
                  <a:lnTo>
                    <a:pt x="1268602" y="177165"/>
                  </a:lnTo>
                  <a:lnTo>
                    <a:pt x="1233931" y="148081"/>
                  </a:lnTo>
                  <a:lnTo>
                    <a:pt x="1198245" y="120269"/>
                  </a:lnTo>
                  <a:lnTo>
                    <a:pt x="1161542" y="93599"/>
                  </a:lnTo>
                  <a:lnTo>
                    <a:pt x="1123950" y="68199"/>
                  </a:lnTo>
                  <a:lnTo>
                    <a:pt x="1085469" y="44196"/>
                  </a:lnTo>
                  <a:lnTo>
                    <a:pt x="1046099" y="21335"/>
                  </a:lnTo>
                  <a:lnTo>
                    <a:pt x="1005713" y="0"/>
                  </a:lnTo>
                </a:path>
              </a:pathLst>
            </a:custGeom>
            <a:ln w="76309">
              <a:solidFill>
                <a:srgbClr val="4020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681081" y="1325749"/>
            <a:ext cx="1710689" cy="1569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61925">
              <a:lnSpc>
                <a:spcPct val="133300"/>
              </a:lnSpc>
              <a:spcBef>
                <a:spcPts val="90"/>
              </a:spcBef>
            </a:pPr>
            <a:r>
              <a:rPr sz="3800" spc="35" dirty="0">
                <a:solidFill>
                  <a:srgbClr val="402004"/>
                </a:solidFill>
                <a:latin typeface="Trebuchet MS"/>
                <a:cs typeface="Trebuchet MS"/>
              </a:rPr>
              <a:t>Types </a:t>
            </a:r>
            <a:r>
              <a:rPr sz="3800" spc="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434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8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800" spc="50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33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800" spc="2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800" spc="-4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800" spc="1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endParaRPr sz="3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7592675" cy="10287000"/>
            <a:chOff x="0" y="0"/>
            <a:chExt cx="17592675" cy="10287000"/>
          </a:xfrm>
        </p:grpSpPr>
        <p:sp>
          <p:nvSpPr>
            <p:cNvPr id="7" name="object 7"/>
            <p:cNvSpPr/>
            <p:nvPr/>
          </p:nvSpPr>
          <p:spPr>
            <a:xfrm>
              <a:off x="12639675" y="2028824"/>
              <a:ext cx="4143375" cy="4133850"/>
            </a:xfrm>
            <a:custGeom>
              <a:avLst/>
              <a:gdLst/>
              <a:ahLst/>
              <a:cxnLst/>
              <a:rect l="l" t="t" r="r" b="b"/>
              <a:pathLst>
                <a:path w="4143375" h="4133850">
                  <a:moveTo>
                    <a:pt x="4143248" y="2073275"/>
                  </a:moveTo>
                  <a:lnTo>
                    <a:pt x="4142740" y="2022348"/>
                  </a:lnTo>
                  <a:lnTo>
                    <a:pt x="4141089" y="1971548"/>
                  </a:lnTo>
                  <a:lnTo>
                    <a:pt x="4138295" y="1920621"/>
                  </a:lnTo>
                  <a:lnTo>
                    <a:pt x="4129659" y="1831594"/>
                  </a:lnTo>
                  <a:lnTo>
                    <a:pt x="4123817" y="1780794"/>
                  </a:lnTo>
                  <a:lnTo>
                    <a:pt x="4116832" y="1742579"/>
                  </a:lnTo>
                  <a:lnTo>
                    <a:pt x="4108958" y="1691652"/>
                  </a:lnTo>
                  <a:lnTo>
                    <a:pt x="4099941" y="1640852"/>
                  </a:lnTo>
                  <a:lnTo>
                    <a:pt x="4090035" y="1602625"/>
                  </a:lnTo>
                  <a:lnTo>
                    <a:pt x="4079113" y="1551813"/>
                  </a:lnTo>
                  <a:lnTo>
                    <a:pt x="4067175" y="1513586"/>
                  </a:lnTo>
                  <a:lnTo>
                    <a:pt x="4054348" y="1462786"/>
                  </a:lnTo>
                  <a:lnTo>
                    <a:pt x="4040505" y="1424559"/>
                  </a:lnTo>
                  <a:lnTo>
                    <a:pt x="4025773" y="1373759"/>
                  </a:lnTo>
                  <a:lnTo>
                    <a:pt x="4010025" y="1335532"/>
                  </a:lnTo>
                  <a:lnTo>
                    <a:pt x="3993515" y="1297432"/>
                  </a:lnTo>
                  <a:lnTo>
                    <a:pt x="3975989" y="1246505"/>
                  </a:lnTo>
                  <a:lnTo>
                    <a:pt x="3957574" y="1208405"/>
                  </a:lnTo>
                  <a:lnTo>
                    <a:pt x="3938397" y="1170178"/>
                  </a:lnTo>
                  <a:lnTo>
                    <a:pt x="3918204" y="1132078"/>
                  </a:lnTo>
                  <a:lnTo>
                    <a:pt x="3897249" y="1093851"/>
                  </a:lnTo>
                  <a:lnTo>
                    <a:pt x="3875405" y="1043051"/>
                  </a:lnTo>
                  <a:lnTo>
                    <a:pt x="3852799" y="1004824"/>
                  </a:lnTo>
                  <a:lnTo>
                    <a:pt x="3829304" y="966724"/>
                  </a:lnTo>
                  <a:lnTo>
                    <a:pt x="3805047" y="928497"/>
                  </a:lnTo>
                  <a:lnTo>
                    <a:pt x="3779901" y="890397"/>
                  </a:lnTo>
                  <a:lnTo>
                    <a:pt x="3754120" y="864870"/>
                  </a:lnTo>
                  <a:lnTo>
                    <a:pt x="3727450" y="826770"/>
                  </a:lnTo>
                  <a:lnTo>
                    <a:pt x="3700145" y="788670"/>
                  </a:lnTo>
                  <a:lnTo>
                    <a:pt x="3671951" y="750443"/>
                  </a:lnTo>
                  <a:lnTo>
                    <a:pt x="3643122" y="712343"/>
                  </a:lnTo>
                  <a:lnTo>
                    <a:pt x="3613531" y="686816"/>
                  </a:lnTo>
                  <a:lnTo>
                    <a:pt x="3583178" y="648716"/>
                  </a:lnTo>
                  <a:lnTo>
                    <a:pt x="3552190" y="623316"/>
                  </a:lnTo>
                  <a:lnTo>
                    <a:pt x="3520567" y="585089"/>
                  </a:lnTo>
                  <a:lnTo>
                    <a:pt x="3488182" y="559689"/>
                  </a:lnTo>
                  <a:lnTo>
                    <a:pt x="3455162" y="521462"/>
                  </a:lnTo>
                  <a:lnTo>
                    <a:pt x="3421507" y="496062"/>
                  </a:lnTo>
                  <a:lnTo>
                    <a:pt x="3387217" y="470662"/>
                  </a:lnTo>
                  <a:lnTo>
                    <a:pt x="3352292" y="445135"/>
                  </a:lnTo>
                  <a:lnTo>
                    <a:pt x="3316732" y="407035"/>
                  </a:lnTo>
                  <a:lnTo>
                    <a:pt x="3243834" y="356108"/>
                  </a:lnTo>
                  <a:lnTo>
                    <a:pt x="3206496" y="330708"/>
                  </a:lnTo>
                  <a:lnTo>
                    <a:pt x="3168650" y="305308"/>
                  </a:lnTo>
                  <a:lnTo>
                    <a:pt x="3130169" y="292608"/>
                  </a:lnTo>
                  <a:lnTo>
                    <a:pt x="3051683" y="241681"/>
                  </a:lnTo>
                  <a:lnTo>
                    <a:pt x="3011551" y="216281"/>
                  </a:lnTo>
                  <a:lnTo>
                    <a:pt x="2971038" y="203454"/>
                  </a:lnTo>
                  <a:lnTo>
                    <a:pt x="2930017" y="178054"/>
                  </a:lnTo>
                  <a:lnTo>
                    <a:pt x="2888488" y="165354"/>
                  </a:lnTo>
                  <a:lnTo>
                    <a:pt x="2846451" y="139954"/>
                  </a:lnTo>
                  <a:lnTo>
                    <a:pt x="2540127" y="50927"/>
                  </a:lnTo>
                  <a:lnTo>
                    <a:pt x="2449068" y="25400"/>
                  </a:lnTo>
                  <a:lnTo>
                    <a:pt x="2403094" y="25400"/>
                  </a:lnTo>
                  <a:lnTo>
                    <a:pt x="2356612" y="12700"/>
                  </a:lnTo>
                  <a:lnTo>
                    <a:pt x="2309876" y="12700"/>
                  </a:lnTo>
                  <a:lnTo>
                    <a:pt x="2262759" y="0"/>
                  </a:lnTo>
                  <a:lnTo>
                    <a:pt x="1880489" y="0"/>
                  </a:lnTo>
                  <a:lnTo>
                    <a:pt x="1833372" y="12700"/>
                  </a:lnTo>
                  <a:lnTo>
                    <a:pt x="1786636" y="12700"/>
                  </a:lnTo>
                  <a:lnTo>
                    <a:pt x="1740281" y="25400"/>
                  </a:lnTo>
                  <a:lnTo>
                    <a:pt x="1694180" y="25400"/>
                  </a:lnTo>
                  <a:lnTo>
                    <a:pt x="1603121" y="50927"/>
                  </a:lnTo>
                  <a:lnTo>
                    <a:pt x="1296797" y="139954"/>
                  </a:lnTo>
                  <a:lnTo>
                    <a:pt x="1254760" y="165354"/>
                  </a:lnTo>
                  <a:lnTo>
                    <a:pt x="1213231" y="178054"/>
                  </a:lnTo>
                  <a:lnTo>
                    <a:pt x="1172210" y="203454"/>
                  </a:lnTo>
                  <a:lnTo>
                    <a:pt x="1131697" y="216281"/>
                  </a:lnTo>
                  <a:lnTo>
                    <a:pt x="1091565" y="241681"/>
                  </a:lnTo>
                  <a:lnTo>
                    <a:pt x="1013079" y="292608"/>
                  </a:lnTo>
                  <a:lnTo>
                    <a:pt x="974598" y="305308"/>
                  </a:lnTo>
                  <a:lnTo>
                    <a:pt x="936752" y="330708"/>
                  </a:lnTo>
                  <a:lnTo>
                    <a:pt x="899414" y="356108"/>
                  </a:lnTo>
                  <a:lnTo>
                    <a:pt x="826516" y="407035"/>
                  </a:lnTo>
                  <a:lnTo>
                    <a:pt x="790956" y="445135"/>
                  </a:lnTo>
                  <a:lnTo>
                    <a:pt x="756031" y="470662"/>
                  </a:lnTo>
                  <a:lnTo>
                    <a:pt x="721741" y="496062"/>
                  </a:lnTo>
                  <a:lnTo>
                    <a:pt x="688086" y="521462"/>
                  </a:lnTo>
                  <a:lnTo>
                    <a:pt x="655053" y="559689"/>
                  </a:lnTo>
                  <a:lnTo>
                    <a:pt x="622681" y="585089"/>
                  </a:lnTo>
                  <a:lnTo>
                    <a:pt x="591058" y="623316"/>
                  </a:lnTo>
                  <a:lnTo>
                    <a:pt x="560057" y="648716"/>
                  </a:lnTo>
                  <a:lnTo>
                    <a:pt x="529717" y="686816"/>
                  </a:lnTo>
                  <a:lnTo>
                    <a:pt x="500126" y="712343"/>
                  </a:lnTo>
                  <a:lnTo>
                    <a:pt x="471284" y="750443"/>
                  </a:lnTo>
                  <a:lnTo>
                    <a:pt x="443103" y="788670"/>
                  </a:lnTo>
                  <a:lnTo>
                    <a:pt x="415798" y="826770"/>
                  </a:lnTo>
                  <a:lnTo>
                    <a:pt x="389128" y="864870"/>
                  </a:lnTo>
                  <a:lnTo>
                    <a:pt x="363347" y="890397"/>
                  </a:lnTo>
                  <a:lnTo>
                    <a:pt x="338201" y="928497"/>
                  </a:lnTo>
                  <a:lnTo>
                    <a:pt x="313944" y="966724"/>
                  </a:lnTo>
                  <a:lnTo>
                    <a:pt x="290449" y="1004824"/>
                  </a:lnTo>
                  <a:lnTo>
                    <a:pt x="267843" y="1043051"/>
                  </a:lnTo>
                  <a:lnTo>
                    <a:pt x="245999" y="1093851"/>
                  </a:lnTo>
                  <a:lnTo>
                    <a:pt x="225044" y="1132078"/>
                  </a:lnTo>
                  <a:lnTo>
                    <a:pt x="204851" y="1170178"/>
                  </a:lnTo>
                  <a:lnTo>
                    <a:pt x="185674" y="1208405"/>
                  </a:lnTo>
                  <a:lnTo>
                    <a:pt x="167259" y="1246505"/>
                  </a:lnTo>
                  <a:lnTo>
                    <a:pt x="149733" y="1297432"/>
                  </a:lnTo>
                  <a:lnTo>
                    <a:pt x="133223" y="1335532"/>
                  </a:lnTo>
                  <a:lnTo>
                    <a:pt x="117475" y="1373759"/>
                  </a:lnTo>
                  <a:lnTo>
                    <a:pt x="102743" y="1424559"/>
                  </a:lnTo>
                  <a:lnTo>
                    <a:pt x="88900" y="1462786"/>
                  </a:lnTo>
                  <a:lnTo>
                    <a:pt x="76073" y="1513586"/>
                  </a:lnTo>
                  <a:lnTo>
                    <a:pt x="64135" y="1551813"/>
                  </a:lnTo>
                  <a:lnTo>
                    <a:pt x="53213" y="1602625"/>
                  </a:lnTo>
                  <a:lnTo>
                    <a:pt x="43307" y="1640852"/>
                  </a:lnTo>
                  <a:lnTo>
                    <a:pt x="34290" y="1691652"/>
                  </a:lnTo>
                  <a:lnTo>
                    <a:pt x="26416" y="1742579"/>
                  </a:lnTo>
                  <a:lnTo>
                    <a:pt x="19431" y="1780794"/>
                  </a:lnTo>
                  <a:lnTo>
                    <a:pt x="13589" y="1831594"/>
                  </a:lnTo>
                  <a:lnTo>
                    <a:pt x="4953" y="1920621"/>
                  </a:lnTo>
                  <a:lnTo>
                    <a:pt x="2159" y="1971548"/>
                  </a:lnTo>
                  <a:lnTo>
                    <a:pt x="508" y="2022348"/>
                  </a:lnTo>
                  <a:lnTo>
                    <a:pt x="0" y="2073275"/>
                  </a:lnTo>
                  <a:lnTo>
                    <a:pt x="508" y="2111502"/>
                  </a:lnTo>
                  <a:lnTo>
                    <a:pt x="2159" y="2162302"/>
                  </a:lnTo>
                  <a:lnTo>
                    <a:pt x="4953" y="2213229"/>
                  </a:lnTo>
                  <a:lnTo>
                    <a:pt x="8763" y="2264029"/>
                  </a:lnTo>
                  <a:lnTo>
                    <a:pt x="13589" y="2302256"/>
                  </a:lnTo>
                  <a:lnTo>
                    <a:pt x="19431" y="2353056"/>
                  </a:lnTo>
                  <a:lnTo>
                    <a:pt x="26416" y="2403983"/>
                  </a:lnTo>
                  <a:lnTo>
                    <a:pt x="34290" y="2442210"/>
                  </a:lnTo>
                  <a:lnTo>
                    <a:pt x="43307" y="2493010"/>
                  </a:lnTo>
                  <a:lnTo>
                    <a:pt x="53213" y="2531237"/>
                  </a:lnTo>
                  <a:lnTo>
                    <a:pt x="64135" y="2582037"/>
                  </a:lnTo>
                  <a:lnTo>
                    <a:pt x="76073" y="2620264"/>
                  </a:lnTo>
                  <a:lnTo>
                    <a:pt x="88900" y="2671064"/>
                  </a:lnTo>
                  <a:lnTo>
                    <a:pt x="102743" y="2709291"/>
                  </a:lnTo>
                  <a:lnTo>
                    <a:pt x="117475" y="2760091"/>
                  </a:lnTo>
                  <a:lnTo>
                    <a:pt x="133223" y="2798318"/>
                  </a:lnTo>
                  <a:lnTo>
                    <a:pt x="149733" y="2849118"/>
                  </a:lnTo>
                  <a:lnTo>
                    <a:pt x="167259" y="2887345"/>
                  </a:lnTo>
                  <a:lnTo>
                    <a:pt x="185674" y="2925445"/>
                  </a:lnTo>
                  <a:lnTo>
                    <a:pt x="204851" y="2963672"/>
                  </a:lnTo>
                  <a:lnTo>
                    <a:pt x="225044" y="3014472"/>
                  </a:lnTo>
                  <a:lnTo>
                    <a:pt x="245999" y="3052699"/>
                  </a:lnTo>
                  <a:lnTo>
                    <a:pt x="267843" y="3090799"/>
                  </a:lnTo>
                  <a:lnTo>
                    <a:pt x="290449" y="3129026"/>
                  </a:lnTo>
                  <a:lnTo>
                    <a:pt x="313944" y="3167126"/>
                  </a:lnTo>
                  <a:lnTo>
                    <a:pt x="338201" y="3205353"/>
                  </a:lnTo>
                  <a:lnTo>
                    <a:pt x="363347" y="3243453"/>
                  </a:lnTo>
                  <a:lnTo>
                    <a:pt x="389128" y="3281680"/>
                  </a:lnTo>
                  <a:lnTo>
                    <a:pt x="415798" y="3319780"/>
                  </a:lnTo>
                  <a:lnTo>
                    <a:pt x="443103" y="3345180"/>
                  </a:lnTo>
                  <a:lnTo>
                    <a:pt x="471284" y="3383407"/>
                  </a:lnTo>
                  <a:lnTo>
                    <a:pt x="500126" y="3421507"/>
                  </a:lnTo>
                  <a:lnTo>
                    <a:pt x="529717" y="3447034"/>
                  </a:lnTo>
                  <a:lnTo>
                    <a:pt x="560057" y="3485134"/>
                  </a:lnTo>
                  <a:lnTo>
                    <a:pt x="591058" y="3523361"/>
                  </a:lnTo>
                  <a:lnTo>
                    <a:pt x="622681" y="3548761"/>
                  </a:lnTo>
                  <a:lnTo>
                    <a:pt x="655053" y="3574161"/>
                  </a:lnTo>
                  <a:lnTo>
                    <a:pt x="688086" y="3612388"/>
                  </a:lnTo>
                  <a:lnTo>
                    <a:pt x="721741" y="3637788"/>
                  </a:lnTo>
                  <a:lnTo>
                    <a:pt x="756031" y="3663188"/>
                  </a:lnTo>
                  <a:lnTo>
                    <a:pt x="790956" y="3701415"/>
                  </a:lnTo>
                  <a:lnTo>
                    <a:pt x="826516" y="3726815"/>
                  </a:lnTo>
                  <a:lnTo>
                    <a:pt x="899414" y="3777742"/>
                  </a:lnTo>
                  <a:lnTo>
                    <a:pt x="936752" y="3803142"/>
                  </a:lnTo>
                  <a:lnTo>
                    <a:pt x="1013079" y="3854069"/>
                  </a:lnTo>
                  <a:lnTo>
                    <a:pt x="1052068" y="3866769"/>
                  </a:lnTo>
                  <a:lnTo>
                    <a:pt x="1131697" y="3917569"/>
                  </a:lnTo>
                  <a:lnTo>
                    <a:pt x="1172210" y="3930396"/>
                  </a:lnTo>
                  <a:lnTo>
                    <a:pt x="1213231" y="3955796"/>
                  </a:lnTo>
                  <a:lnTo>
                    <a:pt x="1254760" y="3968496"/>
                  </a:lnTo>
                  <a:lnTo>
                    <a:pt x="1296797" y="3993896"/>
                  </a:lnTo>
                  <a:lnTo>
                    <a:pt x="1425575" y="4032123"/>
                  </a:lnTo>
                  <a:lnTo>
                    <a:pt x="1469263" y="4057523"/>
                  </a:lnTo>
                  <a:lnTo>
                    <a:pt x="1513459" y="4070223"/>
                  </a:lnTo>
                  <a:lnTo>
                    <a:pt x="1558036" y="4070223"/>
                  </a:lnTo>
                  <a:lnTo>
                    <a:pt x="1694180" y="4108450"/>
                  </a:lnTo>
                  <a:lnTo>
                    <a:pt x="1740281" y="4108450"/>
                  </a:lnTo>
                  <a:lnTo>
                    <a:pt x="1786636" y="4121150"/>
                  </a:lnTo>
                  <a:lnTo>
                    <a:pt x="1833372" y="4121150"/>
                  </a:lnTo>
                  <a:lnTo>
                    <a:pt x="1880489" y="4133850"/>
                  </a:lnTo>
                  <a:lnTo>
                    <a:pt x="2262759" y="4133850"/>
                  </a:lnTo>
                  <a:lnTo>
                    <a:pt x="2309876" y="4121150"/>
                  </a:lnTo>
                  <a:lnTo>
                    <a:pt x="2356612" y="4121150"/>
                  </a:lnTo>
                  <a:lnTo>
                    <a:pt x="2403094" y="4108450"/>
                  </a:lnTo>
                  <a:lnTo>
                    <a:pt x="2449068" y="4108450"/>
                  </a:lnTo>
                  <a:lnTo>
                    <a:pt x="2585212" y="4070223"/>
                  </a:lnTo>
                  <a:lnTo>
                    <a:pt x="2629789" y="4070223"/>
                  </a:lnTo>
                  <a:lnTo>
                    <a:pt x="2673985" y="4057523"/>
                  </a:lnTo>
                  <a:lnTo>
                    <a:pt x="2717673" y="4032123"/>
                  </a:lnTo>
                  <a:lnTo>
                    <a:pt x="2846451" y="3993896"/>
                  </a:lnTo>
                  <a:lnTo>
                    <a:pt x="2888488" y="3968496"/>
                  </a:lnTo>
                  <a:lnTo>
                    <a:pt x="2930017" y="3955796"/>
                  </a:lnTo>
                  <a:lnTo>
                    <a:pt x="2971038" y="3930396"/>
                  </a:lnTo>
                  <a:lnTo>
                    <a:pt x="3011551" y="3917569"/>
                  </a:lnTo>
                  <a:lnTo>
                    <a:pt x="3091180" y="3866769"/>
                  </a:lnTo>
                  <a:lnTo>
                    <a:pt x="3130169" y="3854069"/>
                  </a:lnTo>
                  <a:lnTo>
                    <a:pt x="3206496" y="3803142"/>
                  </a:lnTo>
                  <a:lnTo>
                    <a:pt x="3243834" y="3777742"/>
                  </a:lnTo>
                  <a:lnTo>
                    <a:pt x="3316732" y="3726815"/>
                  </a:lnTo>
                  <a:lnTo>
                    <a:pt x="3352292" y="3701415"/>
                  </a:lnTo>
                  <a:lnTo>
                    <a:pt x="3387217" y="3663188"/>
                  </a:lnTo>
                  <a:lnTo>
                    <a:pt x="3421507" y="3637788"/>
                  </a:lnTo>
                  <a:lnTo>
                    <a:pt x="3455162" y="3612388"/>
                  </a:lnTo>
                  <a:lnTo>
                    <a:pt x="3488182" y="3574161"/>
                  </a:lnTo>
                  <a:lnTo>
                    <a:pt x="3520567" y="3548761"/>
                  </a:lnTo>
                  <a:lnTo>
                    <a:pt x="3552190" y="3523361"/>
                  </a:lnTo>
                  <a:lnTo>
                    <a:pt x="3583178" y="3485134"/>
                  </a:lnTo>
                  <a:lnTo>
                    <a:pt x="3613531" y="3447034"/>
                  </a:lnTo>
                  <a:lnTo>
                    <a:pt x="3643122" y="3421507"/>
                  </a:lnTo>
                  <a:lnTo>
                    <a:pt x="3671951" y="3383407"/>
                  </a:lnTo>
                  <a:lnTo>
                    <a:pt x="3700145" y="3345180"/>
                  </a:lnTo>
                  <a:lnTo>
                    <a:pt x="3727450" y="3319780"/>
                  </a:lnTo>
                  <a:lnTo>
                    <a:pt x="3754120" y="3281680"/>
                  </a:lnTo>
                  <a:lnTo>
                    <a:pt x="3779901" y="3243453"/>
                  </a:lnTo>
                  <a:lnTo>
                    <a:pt x="3805047" y="3205353"/>
                  </a:lnTo>
                  <a:lnTo>
                    <a:pt x="3829304" y="3167126"/>
                  </a:lnTo>
                  <a:lnTo>
                    <a:pt x="3852799" y="3129026"/>
                  </a:lnTo>
                  <a:lnTo>
                    <a:pt x="3875405" y="3090799"/>
                  </a:lnTo>
                  <a:lnTo>
                    <a:pt x="3897249" y="3052699"/>
                  </a:lnTo>
                  <a:lnTo>
                    <a:pt x="3918204" y="3014472"/>
                  </a:lnTo>
                  <a:lnTo>
                    <a:pt x="3938397" y="2963672"/>
                  </a:lnTo>
                  <a:lnTo>
                    <a:pt x="3957574" y="2925445"/>
                  </a:lnTo>
                  <a:lnTo>
                    <a:pt x="3975989" y="2887345"/>
                  </a:lnTo>
                  <a:lnTo>
                    <a:pt x="3993515" y="2849118"/>
                  </a:lnTo>
                  <a:lnTo>
                    <a:pt x="4010025" y="2798318"/>
                  </a:lnTo>
                  <a:lnTo>
                    <a:pt x="4025773" y="2760091"/>
                  </a:lnTo>
                  <a:lnTo>
                    <a:pt x="4040505" y="2709291"/>
                  </a:lnTo>
                  <a:lnTo>
                    <a:pt x="4054348" y="2671064"/>
                  </a:lnTo>
                  <a:lnTo>
                    <a:pt x="4067175" y="2620264"/>
                  </a:lnTo>
                  <a:lnTo>
                    <a:pt x="4079113" y="2582037"/>
                  </a:lnTo>
                  <a:lnTo>
                    <a:pt x="4090035" y="2531237"/>
                  </a:lnTo>
                  <a:lnTo>
                    <a:pt x="4099941" y="2493010"/>
                  </a:lnTo>
                  <a:lnTo>
                    <a:pt x="4108958" y="2442210"/>
                  </a:lnTo>
                  <a:lnTo>
                    <a:pt x="4116832" y="2403983"/>
                  </a:lnTo>
                  <a:lnTo>
                    <a:pt x="4123817" y="2353056"/>
                  </a:lnTo>
                  <a:lnTo>
                    <a:pt x="4129659" y="2302256"/>
                  </a:lnTo>
                  <a:lnTo>
                    <a:pt x="4134485" y="2264029"/>
                  </a:lnTo>
                  <a:lnTo>
                    <a:pt x="4138295" y="2213229"/>
                  </a:lnTo>
                  <a:lnTo>
                    <a:pt x="4141089" y="2162302"/>
                  </a:lnTo>
                  <a:lnTo>
                    <a:pt x="4142740" y="2111502"/>
                  </a:lnTo>
                  <a:lnTo>
                    <a:pt x="4143248" y="2073275"/>
                  </a:lnTo>
                  <a:close/>
                </a:path>
              </a:pathLst>
            </a:custGeom>
            <a:solidFill>
              <a:srgbClr val="402004">
                <a:alpha val="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639675" y="4095750"/>
              <a:ext cx="4133850" cy="2057400"/>
            </a:xfrm>
            <a:custGeom>
              <a:avLst/>
              <a:gdLst/>
              <a:ahLst/>
              <a:cxnLst/>
              <a:rect l="l" t="t" r="r" b="b"/>
              <a:pathLst>
                <a:path w="4133850" h="2057400">
                  <a:moveTo>
                    <a:pt x="1837182" y="2044573"/>
                  </a:moveTo>
                  <a:lnTo>
                    <a:pt x="1876171" y="2048510"/>
                  </a:lnTo>
                  <a:lnTo>
                    <a:pt x="1923415" y="2052320"/>
                  </a:lnTo>
                  <a:lnTo>
                    <a:pt x="1970913" y="2054987"/>
                  </a:lnTo>
                  <a:lnTo>
                    <a:pt x="2018792" y="2056638"/>
                  </a:lnTo>
                  <a:lnTo>
                    <a:pt x="2066925" y="2057273"/>
                  </a:lnTo>
                  <a:lnTo>
                    <a:pt x="2114930" y="2056638"/>
                  </a:lnTo>
                  <a:lnTo>
                    <a:pt x="2162809" y="2054987"/>
                  </a:lnTo>
                  <a:lnTo>
                    <a:pt x="2210307" y="2052320"/>
                  </a:lnTo>
                  <a:lnTo>
                    <a:pt x="2257679" y="2048510"/>
                  </a:lnTo>
                  <a:lnTo>
                    <a:pt x="2296540" y="2044573"/>
                  </a:lnTo>
                </a:path>
                <a:path w="4133850" h="2057400">
                  <a:moveTo>
                    <a:pt x="1742313" y="2031873"/>
                  </a:moveTo>
                  <a:lnTo>
                    <a:pt x="1782571" y="2037841"/>
                  </a:lnTo>
                  <a:lnTo>
                    <a:pt x="1829180" y="2043684"/>
                  </a:lnTo>
                  <a:lnTo>
                    <a:pt x="1837182" y="2044573"/>
                  </a:lnTo>
                </a:path>
                <a:path w="4133850" h="2057400">
                  <a:moveTo>
                    <a:pt x="2296540" y="2044573"/>
                  </a:moveTo>
                  <a:lnTo>
                    <a:pt x="2304542" y="2043684"/>
                  </a:lnTo>
                  <a:lnTo>
                    <a:pt x="2351278" y="2037841"/>
                  </a:lnTo>
                  <a:lnTo>
                    <a:pt x="2391409" y="2031873"/>
                  </a:lnTo>
                </a:path>
                <a:path w="4133850" h="2057400">
                  <a:moveTo>
                    <a:pt x="1556511" y="1993900"/>
                  </a:moveTo>
                  <a:lnTo>
                    <a:pt x="1599438" y="2004314"/>
                  </a:lnTo>
                  <a:lnTo>
                    <a:pt x="1644650" y="2014220"/>
                  </a:lnTo>
                  <a:lnTo>
                    <a:pt x="1690242" y="2023110"/>
                  </a:lnTo>
                  <a:lnTo>
                    <a:pt x="1736217" y="2030984"/>
                  </a:lnTo>
                  <a:lnTo>
                    <a:pt x="1742313" y="2031873"/>
                  </a:lnTo>
                </a:path>
                <a:path w="4133850" h="2057400">
                  <a:moveTo>
                    <a:pt x="2391409" y="2031873"/>
                  </a:moveTo>
                  <a:lnTo>
                    <a:pt x="2397505" y="2030984"/>
                  </a:lnTo>
                  <a:lnTo>
                    <a:pt x="2443480" y="2023110"/>
                  </a:lnTo>
                  <a:lnTo>
                    <a:pt x="2489073" y="2014220"/>
                  </a:lnTo>
                  <a:lnTo>
                    <a:pt x="2534411" y="2004314"/>
                  </a:lnTo>
                  <a:lnTo>
                    <a:pt x="2577211" y="1993900"/>
                  </a:lnTo>
                </a:path>
                <a:path w="4133850" h="2057400">
                  <a:moveTo>
                    <a:pt x="0" y="0"/>
                  </a:moveTo>
                  <a:lnTo>
                    <a:pt x="507" y="43434"/>
                  </a:lnTo>
                  <a:lnTo>
                    <a:pt x="2158" y="91059"/>
                  </a:lnTo>
                  <a:lnTo>
                    <a:pt x="4825" y="138557"/>
                  </a:lnTo>
                  <a:lnTo>
                    <a:pt x="8635" y="185674"/>
                  </a:lnTo>
                  <a:lnTo>
                    <a:pt x="13461" y="232537"/>
                  </a:lnTo>
                  <a:lnTo>
                    <a:pt x="19303" y="279019"/>
                  </a:lnTo>
                  <a:lnTo>
                    <a:pt x="26289" y="325247"/>
                  </a:lnTo>
                  <a:lnTo>
                    <a:pt x="34163" y="371094"/>
                  </a:lnTo>
                  <a:lnTo>
                    <a:pt x="43052" y="416560"/>
                  </a:lnTo>
                  <a:lnTo>
                    <a:pt x="53085" y="461772"/>
                  </a:lnTo>
                  <a:lnTo>
                    <a:pt x="64007" y="506475"/>
                  </a:lnTo>
                  <a:lnTo>
                    <a:pt x="75819" y="550926"/>
                  </a:lnTo>
                  <a:lnTo>
                    <a:pt x="88646" y="594867"/>
                  </a:lnTo>
                  <a:lnTo>
                    <a:pt x="102489" y="638428"/>
                  </a:lnTo>
                  <a:lnTo>
                    <a:pt x="117221" y="681609"/>
                  </a:lnTo>
                  <a:lnTo>
                    <a:pt x="132842" y="724280"/>
                  </a:lnTo>
                  <a:lnTo>
                    <a:pt x="149351" y="766572"/>
                  </a:lnTo>
                  <a:lnTo>
                    <a:pt x="166877" y="808354"/>
                  </a:lnTo>
                  <a:lnTo>
                    <a:pt x="185166" y="849757"/>
                  </a:lnTo>
                  <a:lnTo>
                    <a:pt x="204343" y="890524"/>
                  </a:lnTo>
                  <a:lnTo>
                    <a:pt x="224408" y="930910"/>
                  </a:lnTo>
                  <a:lnTo>
                    <a:pt x="245364" y="970788"/>
                  </a:lnTo>
                  <a:lnTo>
                    <a:pt x="267207" y="1010158"/>
                  </a:lnTo>
                  <a:lnTo>
                    <a:pt x="289814" y="1048892"/>
                  </a:lnTo>
                  <a:lnTo>
                    <a:pt x="313181" y="1087247"/>
                  </a:lnTo>
                  <a:lnTo>
                    <a:pt x="337439" y="1124965"/>
                  </a:lnTo>
                  <a:lnTo>
                    <a:pt x="362457" y="1162050"/>
                  </a:lnTo>
                  <a:lnTo>
                    <a:pt x="388238" y="1198626"/>
                  </a:lnTo>
                  <a:lnTo>
                    <a:pt x="414782" y="1234566"/>
                  </a:lnTo>
                  <a:lnTo>
                    <a:pt x="442086" y="1270000"/>
                  </a:lnTo>
                  <a:lnTo>
                    <a:pt x="470153" y="1304798"/>
                  </a:lnTo>
                  <a:lnTo>
                    <a:pt x="498982" y="1338961"/>
                  </a:lnTo>
                  <a:lnTo>
                    <a:pt x="528446" y="1372362"/>
                  </a:lnTo>
                  <a:lnTo>
                    <a:pt x="558673" y="1405254"/>
                  </a:lnTo>
                  <a:lnTo>
                    <a:pt x="589661" y="1437513"/>
                  </a:lnTo>
                  <a:lnTo>
                    <a:pt x="621284" y="1469009"/>
                  </a:lnTo>
                  <a:lnTo>
                    <a:pt x="653542" y="1499870"/>
                  </a:lnTo>
                  <a:lnTo>
                    <a:pt x="686434" y="1529969"/>
                  </a:lnTo>
                  <a:lnTo>
                    <a:pt x="720090" y="1559433"/>
                  </a:lnTo>
                  <a:lnTo>
                    <a:pt x="754253" y="1588135"/>
                  </a:lnTo>
                  <a:lnTo>
                    <a:pt x="789178" y="1616202"/>
                  </a:lnTo>
                  <a:lnTo>
                    <a:pt x="824611" y="1643379"/>
                  </a:lnTo>
                  <a:lnTo>
                    <a:pt x="860678" y="1669923"/>
                  </a:lnTo>
                  <a:lnTo>
                    <a:pt x="897382" y="1695703"/>
                  </a:lnTo>
                  <a:lnTo>
                    <a:pt x="934592" y="1720596"/>
                  </a:lnTo>
                  <a:lnTo>
                    <a:pt x="972438" y="1744726"/>
                  </a:lnTo>
                  <a:lnTo>
                    <a:pt x="1010792" y="1768094"/>
                  </a:lnTo>
                  <a:lnTo>
                    <a:pt x="1049655" y="1790700"/>
                  </a:lnTo>
                  <a:lnTo>
                    <a:pt x="1089025" y="1812416"/>
                  </a:lnTo>
                  <a:lnTo>
                    <a:pt x="1129030" y="1833245"/>
                  </a:lnTo>
                  <a:lnTo>
                    <a:pt x="1169542" y="1853311"/>
                  </a:lnTo>
                  <a:lnTo>
                    <a:pt x="1210436" y="1872488"/>
                  </a:lnTo>
                  <a:lnTo>
                    <a:pt x="1251838" y="1890776"/>
                  </a:lnTo>
                  <a:lnTo>
                    <a:pt x="1293748" y="1908175"/>
                  </a:lnTo>
                  <a:lnTo>
                    <a:pt x="1336167" y="1924685"/>
                  </a:lnTo>
                  <a:lnTo>
                    <a:pt x="1378965" y="1940305"/>
                  </a:lnTo>
                  <a:lnTo>
                    <a:pt x="1422273" y="1955038"/>
                  </a:lnTo>
                  <a:lnTo>
                    <a:pt x="1465961" y="1968753"/>
                  </a:lnTo>
                  <a:lnTo>
                    <a:pt x="1510030" y="1981580"/>
                  </a:lnTo>
                  <a:lnTo>
                    <a:pt x="1554480" y="1993391"/>
                  </a:lnTo>
                  <a:lnTo>
                    <a:pt x="1556511" y="1993900"/>
                  </a:lnTo>
                </a:path>
                <a:path w="4133850" h="2057400">
                  <a:moveTo>
                    <a:pt x="2577211" y="1993900"/>
                  </a:moveTo>
                  <a:lnTo>
                    <a:pt x="2623692" y="1981580"/>
                  </a:lnTo>
                  <a:lnTo>
                    <a:pt x="2667761" y="1968753"/>
                  </a:lnTo>
                  <a:lnTo>
                    <a:pt x="2711450" y="1955038"/>
                  </a:lnTo>
                  <a:lnTo>
                    <a:pt x="2754757" y="1940305"/>
                  </a:lnTo>
                  <a:lnTo>
                    <a:pt x="2797555" y="1924685"/>
                  </a:lnTo>
                  <a:lnTo>
                    <a:pt x="2839973" y="1908175"/>
                  </a:lnTo>
                  <a:lnTo>
                    <a:pt x="2881884" y="1890776"/>
                  </a:lnTo>
                  <a:lnTo>
                    <a:pt x="2923286" y="1872488"/>
                  </a:lnTo>
                  <a:lnTo>
                    <a:pt x="2964180" y="1853311"/>
                  </a:lnTo>
                  <a:lnTo>
                    <a:pt x="3004692" y="1833245"/>
                  </a:lnTo>
                  <a:lnTo>
                    <a:pt x="3044698" y="1812416"/>
                  </a:lnTo>
                  <a:lnTo>
                    <a:pt x="3084067" y="1790700"/>
                  </a:lnTo>
                  <a:lnTo>
                    <a:pt x="3123057" y="1768094"/>
                  </a:lnTo>
                  <a:lnTo>
                    <a:pt x="3161411" y="1744726"/>
                  </a:lnTo>
                  <a:lnTo>
                    <a:pt x="3199130" y="1720596"/>
                  </a:lnTo>
                  <a:lnTo>
                    <a:pt x="3236467" y="1695703"/>
                  </a:lnTo>
                  <a:lnTo>
                    <a:pt x="3273044" y="1669923"/>
                  </a:lnTo>
                  <a:lnTo>
                    <a:pt x="3309111" y="1643379"/>
                  </a:lnTo>
                  <a:lnTo>
                    <a:pt x="3344671" y="1616202"/>
                  </a:lnTo>
                  <a:lnTo>
                    <a:pt x="3379469" y="1588135"/>
                  </a:lnTo>
                  <a:lnTo>
                    <a:pt x="3413759" y="1559433"/>
                  </a:lnTo>
                  <a:lnTo>
                    <a:pt x="3447288" y="1529969"/>
                  </a:lnTo>
                  <a:lnTo>
                    <a:pt x="3480180" y="1499870"/>
                  </a:lnTo>
                  <a:lnTo>
                    <a:pt x="3512565" y="1469009"/>
                  </a:lnTo>
                  <a:lnTo>
                    <a:pt x="3544188" y="1437513"/>
                  </a:lnTo>
                  <a:lnTo>
                    <a:pt x="3575050" y="1405254"/>
                  </a:lnTo>
                  <a:lnTo>
                    <a:pt x="3605276" y="1372362"/>
                  </a:lnTo>
                  <a:lnTo>
                    <a:pt x="3634740" y="1338961"/>
                  </a:lnTo>
                  <a:lnTo>
                    <a:pt x="3663569" y="1304798"/>
                  </a:lnTo>
                  <a:lnTo>
                    <a:pt x="3691636" y="1270000"/>
                  </a:lnTo>
                  <a:lnTo>
                    <a:pt x="3718940" y="1234566"/>
                  </a:lnTo>
                  <a:lnTo>
                    <a:pt x="3745484" y="1198626"/>
                  </a:lnTo>
                  <a:lnTo>
                    <a:pt x="3771265" y="1162050"/>
                  </a:lnTo>
                  <a:lnTo>
                    <a:pt x="3796284" y="1124965"/>
                  </a:lnTo>
                  <a:lnTo>
                    <a:pt x="3820540" y="1087247"/>
                  </a:lnTo>
                  <a:lnTo>
                    <a:pt x="3844036" y="1048892"/>
                  </a:lnTo>
                  <a:lnTo>
                    <a:pt x="3866515" y="1010158"/>
                  </a:lnTo>
                  <a:lnTo>
                    <a:pt x="3888359" y="970788"/>
                  </a:lnTo>
                  <a:lnTo>
                    <a:pt x="3909313" y="930910"/>
                  </a:lnTo>
                  <a:lnTo>
                    <a:pt x="3929380" y="890524"/>
                  </a:lnTo>
                  <a:lnTo>
                    <a:pt x="3948557" y="849757"/>
                  </a:lnTo>
                  <a:lnTo>
                    <a:pt x="3966971" y="808354"/>
                  </a:lnTo>
                  <a:lnTo>
                    <a:pt x="3984371" y="766572"/>
                  </a:lnTo>
                  <a:lnTo>
                    <a:pt x="4000880" y="724280"/>
                  </a:lnTo>
                  <a:lnTo>
                    <a:pt x="4016629" y="681609"/>
                  </a:lnTo>
                  <a:lnTo>
                    <a:pt x="4031234" y="638428"/>
                  </a:lnTo>
                  <a:lnTo>
                    <a:pt x="4045077" y="594867"/>
                  </a:lnTo>
                  <a:lnTo>
                    <a:pt x="4057904" y="550926"/>
                  </a:lnTo>
                  <a:lnTo>
                    <a:pt x="4069842" y="506475"/>
                  </a:lnTo>
                  <a:lnTo>
                    <a:pt x="4080763" y="461772"/>
                  </a:lnTo>
                  <a:lnTo>
                    <a:pt x="4090669" y="416560"/>
                  </a:lnTo>
                  <a:lnTo>
                    <a:pt x="4099559" y="371094"/>
                  </a:lnTo>
                  <a:lnTo>
                    <a:pt x="4107434" y="325247"/>
                  </a:lnTo>
                  <a:lnTo>
                    <a:pt x="4114419" y="279019"/>
                  </a:lnTo>
                  <a:lnTo>
                    <a:pt x="4120261" y="232537"/>
                  </a:lnTo>
                  <a:lnTo>
                    <a:pt x="4125086" y="185674"/>
                  </a:lnTo>
                  <a:lnTo>
                    <a:pt x="4128896" y="138557"/>
                  </a:lnTo>
                  <a:lnTo>
                    <a:pt x="4131563" y="91059"/>
                  </a:lnTo>
                  <a:lnTo>
                    <a:pt x="4133215" y="43434"/>
                  </a:lnTo>
                  <a:lnTo>
                    <a:pt x="4133723" y="0"/>
                  </a:lnTo>
                </a:path>
              </a:pathLst>
            </a:custGeom>
            <a:ln w="76133">
              <a:solidFill>
                <a:srgbClr val="4020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10975" y="8572499"/>
              <a:ext cx="5981700" cy="1714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44175" y="2981325"/>
              <a:ext cx="3895725" cy="668655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037185" y="3298888"/>
            <a:ext cx="2779395" cy="1398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0" spc="-230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9000" spc="-39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9000" spc="-819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90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9000" spc="-18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9000" dirty="0">
                <a:solidFill>
                  <a:srgbClr val="402004"/>
                </a:solidFill>
                <a:latin typeface="Trebuchet MS"/>
                <a:cs typeface="Trebuchet MS"/>
              </a:rPr>
              <a:t>1</a:t>
            </a:r>
            <a:endParaRPr sz="90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95350" y="1752600"/>
            <a:ext cx="171450" cy="3933825"/>
            <a:chOff x="895350" y="1752600"/>
            <a:chExt cx="171450" cy="393382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350" y="1752600"/>
              <a:ext cx="171450" cy="1714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350" y="2505075"/>
              <a:ext cx="171450" cy="1714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350" y="3257550"/>
              <a:ext cx="171450" cy="1714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5350" y="4010025"/>
              <a:ext cx="171450" cy="1714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350" y="4762500"/>
              <a:ext cx="171450" cy="1714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350" y="5514975"/>
              <a:ext cx="171450" cy="171450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79778" y="1264348"/>
            <a:ext cx="6762750" cy="2285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0"/>
              </a:spcBef>
            </a:pPr>
            <a:r>
              <a:rPr sz="4250" spc="-150" dirty="0"/>
              <a:t>R</a:t>
            </a:r>
            <a:r>
              <a:rPr sz="4250" spc="-145" dirty="0"/>
              <a:t>e</a:t>
            </a:r>
            <a:r>
              <a:rPr sz="4250" spc="-160" dirty="0"/>
              <a:t>c</a:t>
            </a:r>
            <a:r>
              <a:rPr sz="4250" spc="-155" dirty="0"/>
              <a:t>urr</a:t>
            </a:r>
            <a:r>
              <a:rPr sz="4250" spc="-145" dirty="0"/>
              <a:t>e</a:t>
            </a:r>
            <a:r>
              <a:rPr sz="4250" spc="-150" dirty="0"/>
              <a:t>n</a:t>
            </a:r>
            <a:r>
              <a:rPr sz="4250" spc="10" dirty="0"/>
              <a:t>t</a:t>
            </a:r>
            <a:r>
              <a:rPr sz="4250" spc="-195" dirty="0"/>
              <a:t> </a:t>
            </a:r>
            <a:r>
              <a:rPr sz="4250" spc="-145" dirty="0"/>
              <a:t>sh</a:t>
            </a:r>
            <a:r>
              <a:rPr sz="4250" spc="-110" dirty="0"/>
              <a:t>o</a:t>
            </a:r>
            <a:r>
              <a:rPr sz="4250" spc="-155" dirty="0"/>
              <a:t>r</a:t>
            </a:r>
            <a:r>
              <a:rPr sz="4250" spc="10" dirty="0"/>
              <a:t>t</a:t>
            </a:r>
            <a:r>
              <a:rPr sz="4250" spc="-355" dirty="0"/>
              <a:t> </a:t>
            </a:r>
            <a:r>
              <a:rPr sz="4250" spc="5" dirty="0"/>
              <a:t>epi</a:t>
            </a:r>
            <a:r>
              <a:rPr sz="4250" spc="-10" dirty="0"/>
              <a:t>s</a:t>
            </a:r>
            <a:r>
              <a:rPr sz="4250" spc="35" dirty="0"/>
              <a:t>o</a:t>
            </a:r>
            <a:r>
              <a:rPr sz="4250" spc="25" dirty="0"/>
              <a:t>d</a:t>
            </a:r>
            <a:r>
              <a:rPr sz="4250" spc="10" dirty="0"/>
              <a:t>es</a:t>
            </a:r>
            <a:r>
              <a:rPr sz="4250" spc="-300" dirty="0"/>
              <a:t> </a:t>
            </a:r>
            <a:r>
              <a:rPr sz="4250" spc="-35" dirty="0"/>
              <a:t>o</a:t>
            </a:r>
            <a:r>
              <a:rPr sz="4250" spc="-70" dirty="0"/>
              <a:t>f</a:t>
            </a:r>
            <a:r>
              <a:rPr sz="4250" spc="-65" dirty="0"/>
              <a:t>:</a:t>
            </a:r>
            <a:r>
              <a:rPr sz="4250" spc="5" dirty="0"/>
              <a:t>-  </a:t>
            </a:r>
            <a:r>
              <a:rPr sz="4250" spc="-130" dirty="0"/>
              <a:t>Inflammation </a:t>
            </a:r>
            <a:r>
              <a:rPr sz="4250" spc="55" dirty="0"/>
              <a:t>and </a:t>
            </a:r>
            <a:r>
              <a:rPr sz="4250" spc="-125" dirty="0"/>
              <a:t>serositis </a:t>
            </a:r>
            <a:r>
              <a:rPr sz="4250" spc="-120" dirty="0"/>
              <a:t> </a:t>
            </a:r>
            <a:r>
              <a:rPr sz="4250" spc="-110" dirty="0"/>
              <a:t>Fever</a:t>
            </a:r>
            <a:endParaRPr sz="4250"/>
          </a:p>
        </p:txBody>
      </p:sp>
      <p:sp>
        <p:nvSpPr>
          <p:cNvPr id="21" name="object 21"/>
          <p:cNvSpPr txBox="1"/>
          <p:nvPr/>
        </p:nvSpPr>
        <p:spPr>
          <a:xfrm>
            <a:off x="1279778" y="3523111"/>
            <a:ext cx="2342515" cy="1532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sz="4250" spc="10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250" spc="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250" spc="-3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250" spc="-24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250" spc="-26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250" spc="12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250" spc="-1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250" spc="-24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250" spc="-2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250" spc="-24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s  </a:t>
            </a:r>
            <a:r>
              <a:rPr sz="4250" spc="-145" dirty="0">
                <a:solidFill>
                  <a:srgbClr val="402004"/>
                </a:solidFill>
                <a:latin typeface="Trebuchet MS"/>
                <a:cs typeface="Trebuchet MS"/>
              </a:rPr>
              <a:t>Pleuritis</a:t>
            </a:r>
            <a:endParaRPr sz="42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9778" y="5198427"/>
            <a:ext cx="9630410" cy="677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250" spc="-155" dirty="0">
                <a:solidFill>
                  <a:srgbClr val="402004"/>
                </a:solidFill>
                <a:latin typeface="Trebuchet MS"/>
                <a:cs typeface="Trebuchet MS"/>
              </a:rPr>
              <a:t>Pericarditis</a:t>
            </a:r>
            <a:r>
              <a:rPr sz="4250" spc="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55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4250" spc="-20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65" dirty="0">
                <a:solidFill>
                  <a:srgbClr val="402004"/>
                </a:solidFill>
                <a:latin typeface="Trebuchet MS"/>
                <a:cs typeface="Trebuchet MS"/>
              </a:rPr>
              <a:t>Meningitis</a:t>
            </a:r>
            <a:r>
              <a:rPr sz="4250" spc="-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14" dirty="0">
                <a:solidFill>
                  <a:srgbClr val="402004"/>
                </a:solidFill>
                <a:latin typeface="Trebuchet MS"/>
                <a:cs typeface="Trebuchet MS"/>
              </a:rPr>
              <a:t>(less</a:t>
            </a:r>
            <a:r>
              <a:rPr sz="425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55" dirty="0">
                <a:solidFill>
                  <a:srgbClr val="402004"/>
                </a:solidFill>
                <a:latin typeface="Trebuchet MS"/>
                <a:cs typeface="Trebuchet MS"/>
              </a:rPr>
              <a:t>common)</a:t>
            </a:r>
            <a:endParaRPr sz="425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67008" y="6883463"/>
            <a:ext cx="2779395" cy="1398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0" spc="-230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9000" spc="-39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9000" spc="-819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90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9000" spc="-18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9000" dirty="0">
                <a:solidFill>
                  <a:srgbClr val="402004"/>
                </a:solidFill>
                <a:latin typeface="Trebuchet MS"/>
                <a:cs typeface="Trebuchet MS"/>
              </a:rPr>
              <a:t>2</a:t>
            </a:r>
            <a:endParaRPr sz="9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05251" y="6728745"/>
            <a:ext cx="7316470" cy="2859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4100" spc="-17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-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75" dirty="0">
                <a:solidFill>
                  <a:srgbClr val="402004"/>
                </a:solidFill>
                <a:latin typeface="Trebuchet MS"/>
                <a:cs typeface="Trebuchet MS"/>
              </a:rPr>
              <a:t>z</a:t>
            </a:r>
            <a:r>
              <a:rPr sz="410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100" spc="-25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114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100" spc="-2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6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3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100" spc="-8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100" spc="-9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100" spc="-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11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100" spc="-10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9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12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s  </a:t>
            </a:r>
            <a:r>
              <a:rPr sz="4100" spc="1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1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2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4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1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17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10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3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100" spc="-1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3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6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-31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10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14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100" spc="-20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6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1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100" spc="-5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2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100" spc="1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14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100" spc="-20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16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1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27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1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2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12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endParaRPr sz="4100">
              <a:latin typeface="Trebuchet MS"/>
              <a:cs typeface="Trebuchet MS"/>
            </a:endParaRPr>
          </a:p>
          <a:p>
            <a:pPr marL="12700" marR="1167765">
              <a:lnSpc>
                <a:spcPct val="114399"/>
              </a:lnSpc>
              <a:spcBef>
                <a:spcPts val="305"/>
              </a:spcBef>
            </a:pPr>
            <a:r>
              <a:rPr sz="4100" spc="12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100" spc="-3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2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4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1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114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100" spc="-20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1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17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1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1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6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4100" spc="-20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100" spc="-3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1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2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4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32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4100" spc="-20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1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e  </a:t>
            </a:r>
            <a:r>
              <a:rPr sz="4100" spc="-6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9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8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100" spc="-35" dirty="0">
                <a:solidFill>
                  <a:srgbClr val="402004"/>
                </a:solidFill>
                <a:latin typeface="Trebuchet MS"/>
                <a:cs typeface="Trebuchet MS"/>
              </a:rPr>
              <a:t>mp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0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11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100" spc="-6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13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-48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11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100" spc="-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13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2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14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14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100" spc="-13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6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420350" y="5467349"/>
            <a:ext cx="4133850" cy="4124325"/>
          </a:xfrm>
          <a:custGeom>
            <a:avLst/>
            <a:gdLst/>
            <a:ahLst/>
            <a:cxnLst/>
            <a:rect l="l" t="t" r="r" b="b"/>
            <a:pathLst>
              <a:path w="4133850" h="4124325">
                <a:moveTo>
                  <a:pt x="4133723" y="2068576"/>
                </a:moveTo>
                <a:lnTo>
                  <a:pt x="4133215" y="2017776"/>
                </a:lnTo>
                <a:lnTo>
                  <a:pt x="4131564" y="1966976"/>
                </a:lnTo>
                <a:lnTo>
                  <a:pt x="4128770" y="1916176"/>
                </a:lnTo>
                <a:lnTo>
                  <a:pt x="4120261" y="1827403"/>
                </a:lnTo>
                <a:lnTo>
                  <a:pt x="4114292" y="1776603"/>
                </a:lnTo>
                <a:lnTo>
                  <a:pt x="4107434" y="1738503"/>
                </a:lnTo>
                <a:lnTo>
                  <a:pt x="4099433" y="1687830"/>
                </a:lnTo>
                <a:lnTo>
                  <a:pt x="4090543" y="1637030"/>
                </a:lnTo>
                <a:lnTo>
                  <a:pt x="4080637" y="1598930"/>
                </a:lnTo>
                <a:lnTo>
                  <a:pt x="4069715" y="1548269"/>
                </a:lnTo>
                <a:lnTo>
                  <a:pt x="4057904" y="1510169"/>
                </a:lnTo>
                <a:lnTo>
                  <a:pt x="4044950" y="1459357"/>
                </a:lnTo>
                <a:lnTo>
                  <a:pt x="4031234" y="1421257"/>
                </a:lnTo>
                <a:lnTo>
                  <a:pt x="4016502" y="1370584"/>
                </a:lnTo>
                <a:lnTo>
                  <a:pt x="4000881" y="1332484"/>
                </a:lnTo>
                <a:lnTo>
                  <a:pt x="3984371" y="1294384"/>
                </a:lnTo>
                <a:lnTo>
                  <a:pt x="3966845" y="1243584"/>
                </a:lnTo>
                <a:lnTo>
                  <a:pt x="3948557" y="1205611"/>
                </a:lnTo>
                <a:lnTo>
                  <a:pt x="3929253" y="1167511"/>
                </a:lnTo>
                <a:lnTo>
                  <a:pt x="3909187" y="1129411"/>
                </a:lnTo>
                <a:lnTo>
                  <a:pt x="3888232" y="1091311"/>
                </a:lnTo>
                <a:lnTo>
                  <a:pt x="3866515" y="1040638"/>
                </a:lnTo>
                <a:lnTo>
                  <a:pt x="3843909" y="1002538"/>
                </a:lnTo>
                <a:lnTo>
                  <a:pt x="3820541" y="964438"/>
                </a:lnTo>
                <a:lnTo>
                  <a:pt x="3796284" y="926338"/>
                </a:lnTo>
                <a:lnTo>
                  <a:pt x="3771265" y="888365"/>
                </a:lnTo>
                <a:lnTo>
                  <a:pt x="3745484" y="862965"/>
                </a:lnTo>
                <a:lnTo>
                  <a:pt x="3718941" y="824865"/>
                </a:lnTo>
                <a:lnTo>
                  <a:pt x="3691636" y="786765"/>
                </a:lnTo>
                <a:lnTo>
                  <a:pt x="3663569" y="748665"/>
                </a:lnTo>
                <a:lnTo>
                  <a:pt x="3634740" y="710692"/>
                </a:lnTo>
                <a:lnTo>
                  <a:pt x="3605276" y="685292"/>
                </a:lnTo>
                <a:lnTo>
                  <a:pt x="3575050" y="647192"/>
                </a:lnTo>
                <a:lnTo>
                  <a:pt x="3544062" y="621792"/>
                </a:lnTo>
                <a:lnTo>
                  <a:pt x="3512439" y="583692"/>
                </a:lnTo>
                <a:lnTo>
                  <a:pt x="3480181" y="558419"/>
                </a:lnTo>
                <a:lnTo>
                  <a:pt x="3447288" y="520319"/>
                </a:lnTo>
                <a:lnTo>
                  <a:pt x="3413633" y="494919"/>
                </a:lnTo>
                <a:lnTo>
                  <a:pt x="3379470" y="469519"/>
                </a:lnTo>
                <a:lnTo>
                  <a:pt x="3344545" y="444119"/>
                </a:lnTo>
                <a:lnTo>
                  <a:pt x="3309112" y="406146"/>
                </a:lnTo>
                <a:lnTo>
                  <a:pt x="3273044" y="380746"/>
                </a:lnTo>
                <a:lnTo>
                  <a:pt x="3236341" y="355346"/>
                </a:lnTo>
                <a:lnTo>
                  <a:pt x="3199130" y="329946"/>
                </a:lnTo>
                <a:lnTo>
                  <a:pt x="3161284" y="304546"/>
                </a:lnTo>
                <a:lnTo>
                  <a:pt x="3122930" y="291846"/>
                </a:lnTo>
                <a:lnTo>
                  <a:pt x="3044571" y="241173"/>
                </a:lnTo>
                <a:lnTo>
                  <a:pt x="3004693" y="215773"/>
                </a:lnTo>
                <a:lnTo>
                  <a:pt x="2964180" y="203073"/>
                </a:lnTo>
                <a:lnTo>
                  <a:pt x="2923286" y="177673"/>
                </a:lnTo>
                <a:lnTo>
                  <a:pt x="2881757" y="164973"/>
                </a:lnTo>
                <a:lnTo>
                  <a:pt x="2839834" y="139573"/>
                </a:lnTo>
                <a:lnTo>
                  <a:pt x="2534285" y="50800"/>
                </a:lnTo>
                <a:lnTo>
                  <a:pt x="2443480" y="25400"/>
                </a:lnTo>
                <a:lnTo>
                  <a:pt x="2397506" y="25400"/>
                </a:lnTo>
                <a:lnTo>
                  <a:pt x="2351151" y="12700"/>
                </a:lnTo>
                <a:lnTo>
                  <a:pt x="2304542" y="12700"/>
                </a:lnTo>
                <a:lnTo>
                  <a:pt x="2257552" y="0"/>
                </a:lnTo>
                <a:lnTo>
                  <a:pt x="1876171" y="0"/>
                </a:lnTo>
                <a:lnTo>
                  <a:pt x="1829181" y="12700"/>
                </a:lnTo>
                <a:lnTo>
                  <a:pt x="1782572" y="12700"/>
                </a:lnTo>
                <a:lnTo>
                  <a:pt x="1736217" y="25400"/>
                </a:lnTo>
                <a:lnTo>
                  <a:pt x="1690243" y="25400"/>
                </a:lnTo>
                <a:lnTo>
                  <a:pt x="1599438" y="50800"/>
                </a:lnTo>
                <a:lnTo>
                  <a:pt x="1293876" y="139573"/>
                </a:lnTo>
                <a:lnTo>
                  <a:pt x="1251966" y="164973"/>
                </a:lnTo>
                <a:lnTo>
                  <a:pt x="1210437" y="177673"/>
                </a:lnTo>
                <a:lnTo>
                  <a:pt x="1169543" y="203073"/>
                </a:lnTo>
                <a:lnTo>
                  <a:pt x="1129030" y="215773"/>
                </a:lnTo>
                <a:lnTo>
                  <a:pt x="1089152" y="241173"/>
                </a:lnTo>
                <a:lnTo>
                  <a:pt x="1010793" y="291846"/>
                </a:lnTo>
                <a:lnTo>
                  <a:pt x="972439" y="304546"/>
                </a:lnTo>
                <a:lnTo>
                  <a:pt x="934593" y="329946"/>
                </a:lnTo>
                <a:lnTo>
                  <a:pt x="897382" y="355346"/>
                </a:lnTo>
                <a:lnTo>
                  <a:pt x="860679" y="380746"/>
                </a:lnTo>
                <a:lnTo>
                  <a:pt x="824611" y="406146"/>
                </a:lnTo>
                <a:lnTo>
                  <a:pt x="789178" y="444119"/>
                </a:lnTo>
                <a:lnTo>
                  <a:pt x="754253" y="469519"/>
                </a:lnTo>
                <a:lnTo>
                  <a:pt x="720090" y="494919"/>
                </a:lnTo>
                <a:lnTo>
                  <a:pt x="686435" y="520319"/>
                </a:lnTo>
                <a:lnTo>
                  <a:pt x="653542" y="558419"/>
                </a:lnTo>
                <a:lnTo>
                  <a:pt x="621284" y="583692"/>
                </a:lnTo>
                <a:lnTo>
                  <a:pt x="589661" y="621792"/>
                </a:lnTo>
                <a:lnTo>
                  <a:pt x="558673" y="647192"/>
                </a:lnTo>
                <a:lnTo>
                  <a:pt x="528447" y="685292"/>
                </a:lnTo>
                <a:lnTo>
                  <a:pt x="498983" y="710692"/>
                </a:lnTo>
                <a:lnTo>
                  <a:pt x="470154" y="748665"/>
                </a:lnTo>
                <a:lnTo>
                  <a:pt x="442087" y="786765"/>
                </a:lnTo>
                <a:lnTo>
                  <a:pt x="414782" y="824865"/>
                </a:lnTo>
                <a:lnTo>
                  <a:pt x="388239" y="862965"/>
                </a:lnTo>
                <a:lnTo>
                  <a:pt x="362458" y="888365"/>
                </a:lnTo>
                <a:lnTo>
                  <a:pt x="337439" y="926338"/>
                </a:lnTo>
                <a:lnTo>
                  <a:pt x="313182" y="964438"/>
                </a:lnTo>
                <a:lnTo>
                  <a:pt x="289814" y="1002538"/>
                </a:lnTo>
                <a:lnTo>
                  <a:pt x="267208" y="1040638"/>
                </a:lnTo>
                <a:lnTo>
                  <a:pt x="245491" y="1091311"/>
                </a:lnTo>
                <a:lnTo>
                  <a:pt x="224536" y="1129411"/>
                </a:lnTo>
                <a:lnTo>
                  <a:pt x="204470" y="1167511"/>
                </a:lnTo>
                <a:lnTo>
                  <a:pt x="185166" y="1205611"/>
                </a:lnTo>
                <a:lnTo>
                  <a:pt x="166878" y="1243584"/>
                </a:lnTo>
                <a:lnTo>
                  <a:pt x="149479" y="1294384"/>
                </a:lnTo>
                <a:lnTo>
                  <a:pt x="132842" y="1332484"/>
                </a:lnTo>
                <a:lnTo>
                  <a:pt x="117221" y="1370584"/>
                </a:lnTo>
                <a:lnTo>
                  <a:pt x="102489" y="1421257"/>
                </a:lnTo>
                <a:lnTo>
                  <a:pt x="88773" y="1459357"/>
                </a:lnTo>
                <a:lnTo>
                  <a:pt x="75819" y="1510169"/>
                </a:lnTo>
                <a:lnTo>
                  <a:pt x="64008" y="1548269"/>
                </a:lnTo>
                <a:lnTo>
                  <a:pt x="53086" y="1598930"/>
                </a:lnTo>
                <a:lnTo>
                  <a:pt x="43180" y="1637030"/>
                </a:lnTo>
                <a:lnTo>
                  <a:pt x="34290" y="1687830"/>
                </a:lnTo>
                <a:lnTo>
                  <a:pt x="26289" y="1738503"/>
                </a:lnTo>
                <a:lnTo>
                  <a:pt x="19431" y="1776603"/>
                </a:lnTo>
                <a:lnTo>
                  <a:pt x="13462" y="1827403"/>
                </a:lnTo>
                <a:lnTo>
                  <a:pt x="4953" y="1916176"/>
                </a:lnTo>
                <a:lnTo>
                  <a:pt x="2159" y="1966976"/>
                </a:lnTo>
                <a:lnTo>
                  <a:pt x="508" y="2017776"/>
                </a:lnTo>
                <a:lnTo>
                  <a:pt x="0" y="2068449"/>
                </a:lnTo>
                <a:lnTo>
                  <a:pt x="508" y="2106549"/>
                </a:lnTo>
                <a:lnTo>
                  <a:pt x="2159" y="2157349"/>
                </a:lnTo>
                <a:lnTo>
                  <a:pt x="4953" y="2208149"/>
                </a:lnTo>
                <a:lnTo>
                  <a:pt x="8636" y="2258822"/>
                </a:lnTo>
                <a:lnTo>
                  <a:pt x="13462" y="2296922"/>
                </a:lnTo>
                <a:lnTo>
                  <a:pt x="19431" y="2347722"/>
                </a:lnTo>
                <a:lnTo>
                  <a:pt x="26289" y="2398395"/>
                </a:lnTo>
                <a:lnTo>
                  <a:pt x="34290" y="2436495"/>
                </a:lnTo>
                <a:lnTo>
                  <a:pt x="43180" y="2487295"/>
                </a:lnTo>
                <a:lnTo>
                  <a:pt x="53086" y="2525395"/>
                </a:lnTo>
                <a:lnTo>
                  <a:pt x="64008" y="2576068"/>
                </a:lnTo>
                <a:lnTo>
                  <a:pt x="75819" y="2614168"/>
                </a:lnTo>
                <a:lnTo>
                  <a:pt x="88773" y="2664968"/>
                </a:lnTo>
                <a:lnTo>
                  <a:pt x="102489" y="2703068"/>
                </a:lnTo>
                <a:lnTo>
                  <a:pt x="117221" y="2753741"/>
                </a:lnTo>
                <a:lnTo>
                  <a:pt x="132842" y="2791841"/>
                </a:lnTo>
                <a:lnTo>
                  <a:pt x="149479" y="2842641"/>
                </a:lnTo>
                <a:lnTo>
                  <a:pt x="166878" y="2880741"/>
                </a:lnTo>
                <a:lnTo>
                  <a:pt x="185166" y="2918714"/>
                </a:lnTo>
                <a:lnTo>
                  <a:pt x="204470" y="2956814"/>
                </a:lnTo>
                <a:lnTo>
                  <a:pt x="224536" y="3007614"/>
                </a:lnTo>
                <a:lnTo>
                  <a:pt x="245491" y="3045714"/>
                </a:lnTo>
                <a:lnTo>
                  <a:pt x="267208" y="3083687"/>
                </a:lnTo>
                <a:lnTo>
                  <a:pt x="289814" y="3121787"/>
                </a:lnTo>
                <a:lnTo>
                  <a:pt x="313182" y="3159887"/>
                </a:lnTo>
                <a:lnTo>
                  <a:pt x="337439" y="3197987"/>
                </a:lnTo>
                <a:lnTo>
                  <a:pt x="362458" y="3235960"/>
                </a:lnTo>
                <a:lnTo>
                  <a:pt x="388239" y="3274060"/>
                </a:lnTo>
                <a:lnTo>
                  <a:pt x="414782" y="3312160"/>
                </a:lnTo>
                <a:lnTo>
                  <a:pt x="442087" y="3337560"/>
                </a:lnTo>
                <a:lnTo>
                  <a:pt x="470154" y="3375660"/>
                </a:lnTo>
                <a:lnTo>
                  <a:pt x="498983" y="3413633"/>
                </a:lnTo>
                <a:lnTo>
                  <a:pt x="528447" y="3439033"/>
                </a:lnTo>
                <a:lnTo>
                  <a:pt x="558673" y="3477133"/>
                </a:lnTo>
                <a:lnTo>
                  <a:pt x="589661" y="3515233"/>
                </a:lnTo>
                <a:lnTo>
                  <a:pt x="621284" y="3540633"/>
                </a:lnTo>
                <a:lnTo>
                  <a:pt x="653542" y="3565956"/>
                </a:lnTo>
                <a:lnTo>
                  <a:pt x="686435" y="3604018"/>
                </a:lnTo>
                <a:lnTo>
                  <a:pt x="720090" y="3629406"/>
                </a:lnTo>
                <a:lnTo>
                  <a:pt x="754253" y="3654780"/>
                </a:lnTo>
                <a:lnTo>
                  <a:pt x="789178" y="3692855"/>
                </a:lnTo>
                <a:lnTo>
                  <a:pt x="824611" y="3718242"/>
                </a:lnTo>
                <a:lnTo>
                  <a:pt x="860679" y="3743617"/>
                </a:lnTo>
                <a:lnTo>
                  <a:pt x="897382" y="3768991"/>
                </a:lnTo>
                <a:lnTo>
                  <a:pt x="934593" y="3794379"/>
                </a:lnTo>
                <a:lnTo>
                  <a:pt x="1010793" y="3845141"/>
                </a:lnTo>
                <a:lnTo>
                  <a:pt x="1049655" y="3857828"/>
                </a:lnTo>
                <a:lnTo>
                  <a:pt x="1129030" y="3908590"/>
                </a:lnTo>
                <a:lnTo>
                  <a:pt x="1169543" y="3921277"/>
                </a:lnTo>
                <a:lnTo>
                  <a:pt x="1210437" y="3946664"/>
                </a:lnTo>
                <a:lnTo>
                  <a:pt x="1251966" y="3959352"/>
                </a:lnTo>
                <a:lnTo>
                  <a:pt x="1293876" y="3984726"/>
                </a:lnTo>
                <a:lnTo>
                  <a:pt x="1422273" y="4022801"/>
                </a:lnTo>
                <a:lnTo>
                  <a:pt x="1465961" y="4048188"/>
                </a:lnTo>
                <a:lnTo>
                  <a:pt x="1510030" y="4060875"/>
                </a:lnTo>
                <a:lnTo>
                  <a:pt x="1554480" y="4060875"/>
                </a:lnTo>
                <a:lnTo>
                  <a:pt x="1690243" y="4098937"/>
                </a:lnTo>
                <a:lnTo>
                  <a:pt x="1736217" y="4098937"/>
                </a:lnTo>
                <a:lnTo>
                  <a:pt x="1782572" y="4111637"/>
                </a:lnTo>
                <a:lnTo>
                  <a:pt x="1829181" y="4111637"/>
                </a:lnTo>
                <a:lnTo>
                  <a:pt x="1876171" y="4124325"/>
                </a:lnTo>
                <a:lnTo>
                  <a:pt x="2257552" y="4124325"/>
                </a:lnTo>
                <a:lnTo>
                  <a:pt x="2304542" y="4111637"/>
                </a:lnTo>
                <a:lnTo>
                  <a:pt x="2351151" y="4111637"/>
                </a:lnTo>
                <a:lnTo>
                  <a:pt x="2397506" y="4098937"/>
                </a:lnTo>
                <a:lnTo>
                  <a:pt x="2443480" y="4098937"/>
                </a:lnTo>
                <a:lnTo>
                  <a:pt x="2579243" y="4060875"/>
                </a:lnTo>
                <a:lnTo>
                  <a:pt x="2623680" y="4060875"/>
                </a:lnTo>
                <a:lnTo>
                  <a:pt x="2667762" y="4048188"/>
                </a:lnTo>
                <a:lnTo>
                  <a:pt x="2711450" y="4022801"/>
                </a:lnTo>
                <a:lnTo>
                  <a:pt x="2839834" y="3984726"/>
                </a:lnTo>
                <a:lnTo>
                  <a:pt x="2881757" y="3959352"/>
                </a:lnTo>
                <a:lnTo>
                  <a:pt x="2923286" y="3946664"/>
                </a:lnTo>
                <a:lnTo>
                  <a:pt x="2964180" y="3921277"/>
                </a:lnTo>
                <a:lnTo>
                  <a:pt x="3004693" y="3908590"/>
                </a:lnTo>
                <a:lnTo>
                  <a:pt x="3084068" y="3857828"/>
                </a:lnTo>
                <a:lnTo>
                  <a:pt x="3122930" y="3845141"/>
                </a:lnTo>
                <a:lnTo>
                  <a:pt x="3199130" y="3794379"/>
                </a:lnTo>
                <a:lnTo>
                  <a:pt x="3236341" y="3768991"/>
                </a:lnTo>
                <a:lnTo>
                  <a:pt x="3273044" y="3743617"/>
                </a:lnTo>
                <a:lnTo>
                  <a:pt x="3309112" y="3718242"/>
                </a:lnTo>
                <a:lnTo>
                  <a:pt x="3344545" y="3692855"/>
                </a:lnTo>
                <a:lnTo>
                  <a:pt x="3379470" y="3654780"/>
                </a:lnTo>
                <a:lnTo>
                  <a:pt x="3413633" y="3629406"/>
                </a:lnTo>
                <a:lnTo>
                  <a:pt x="3447288" y="3604018"/>
                </a:lnTo>
                <a:lnTo>
                  <a:pt x="3480181" y="3565956"/>
                </a:lnTo>
                <a:lnTo>
                  <a:pt x="3512439" y="3540633"/>
                </a:lnTo>
                <a:lnTo>
                  <a:pt x="3544062" y="3515233"/>
                </a:lnTo>
                <a:lnTo>
                  <a:pt x="3575050" y="3477133"/>
                </a:lnTo>
                <a:lnTo>
                  <a:pt x="3605276" y="3439033"/>
                </a:lnTo>
                <a:lnTo>
                  <a:pt x="3634740" y="3413633"/>
                </a:lnTo>
                <a:lnTo>
                  <a:pt x="3663569" y="3375660"/>
                </a:lnTo>
                <a:lnTo>
                  <a:pt x="3691636" y="3337560"/>
                </a:lnTo>
                <a:lnTo>
                  <a:pt x="3718941" y="3312160"/>
                </a:lnTo>
                <a:lnTo>
                  <a:pt x="3745484" y="3274060"/>
                </a:lnTo>
                <a:lnTo>
                  <a:pt x="3771265" y="3235960"/>
                </a:lnTo>
                <a:lnTo>
                  <a:pt x="3796284" y="3197987"/>
                </a:lnTo>
                <a:lnTo>
                  <a:pt x="3820541" y="3159887"/>
                </a:lnTo>
                <a:lnTo>
                  <a:pt x="3843909" y="3121787"/>
                </a:lnTo>
                <a:lnTo>
                  <a:pt x="3866515" y="3083687"/>
                </a:lnTo>
                <a:lnTo>
                  <a:pt x="3888232" y="3045714"/>
                </a:lnTo>
                <a:lnTo>
                  <a:pt x="3909187" y="3007614"/>
                </a:lnTo>
                <a:lnTo>
                  <a:pt x="3929253" y="2956814"/>
                </a:lnTo>
                <a:lnTo>
                  <a:pt x="3948557" y="2918714"/>
                </a:lnTo>
                <a:lnTo>
                  <a:pt x="3966845" y="2880741"/>
                </a:lnTo>
                <a:lnTo>
                  <a:pt x="3984371" y="2842641"/>
                </a:lnTo>
                <a:lnTo>
                  <a:pt x="4000881" y="2791841"/>
                </a:lnTo>
                <a:lnTo>
                  <a:pt x="4016502" y="2753741"/>
                </a:lnTo>
                <a:lnTo>
                  <a:pt x="4031234" y="2703068"/>
                </a:lnTo>
                <a:lnTo>
                  <a:pt x="4044950" y="2664968"/>
                </a:lnTo>
                <a:lnTo>
                  <a:pt x="4057904" y="2614168"/>
                </a:lnTo>
                <a:lnTo>
                  <a:pt x="4069715" y="2576068"/>
                </a:lnTo>
                <a:lnTo>
                  <a:pt x="4080637" y="2525395"/>
                </a:lnTo>
                <a:lnTo>
                  <a:pt x="4090543" y="2487295"/>
                </a:lnTo>
                <a:lnTo>
                  <a:pt x="4099433" y="2436495"/>
                </a:lnTo>
                <a:lnTo>
                  <a:pt x="4107434" y="2398395"/>
                </a:lnTo>
                <a:lnTo>
                  <a:pt x="4114292" y="2347722"/>
                </a:lnTo>
                <a:lnTo>
                  <a:pt x="4120261" y="2296922"/>
                </a:lnTo>
                <a:lnTo>
                  <a:pt x="4125087" y="2258822"/>
                </a:lnTo>
                <a:lnTo>
                  <a:pt x="4128770" y="2208149"/>
                </a:lnTo>
                <a:lnTo>
                  <a:pt x="4131564" y="2157349"/>
                </a:lnTo>
                <a:lnTo>
                  <a:pt x="4133215" y="2106549"/>
                </a:lnTo>
                <a:lnTo>
                  <a:pt x="4133723" y="2068576"/>
                </a:lnTo>
                <a:close/>
              </a:path>
            </a:pathLst>
          </a:custGeom>
          <a:solidFill>
            <a:srgbClr val="402004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15525" y="1200149"/>
            <a:ext cx="2924175" cy="2343150"/>
          </a:xfrm>
          <a:custGeom>
            <a:avLst/>
            <a:gdLst/>
            <a:ahLst/>
            <a:cxnLst/>
            <a:rect l="l" t="t" r="r" b="b"/>
            <a:pathLst>
              <a:path w="2924175" h="2343150">
                <a:moveTo>
                  <a:pt x="2924048" y="1175131"/>
                </a:moveTo>
                <a:lnTo>
                  <a:pt x="2922524" y="1117473"/>
                </a:lnTo>
                <a:lnTo>
                  <a:pt x="2914523" y="1038225"/>
                </a:lnTo>
                <a:lnTo>
                  <a:pt x="2905506" y="987679"/>
                </a:lnTo>
                <a:lnTo>
                  <a:pt x="2899918" y="958850"/>
                </a:lnTo>
                <a:lnTo>
                  <a:pt x="2893568" y="930021"/>
                </a:lnTo>
                <a:lnTo>
                  <a:pt x="2886583" y="908431"/>
                </a:lnTo>
                <a:lnTo>
                  <a:pt x="2878836" y="879602"/>
                </a:lnTo>
                <a:lnTo>
                  <a:pt x="2870454" y="858012"/>
                </a:lnTo>
                <a:lnTo>
                  <a:pt x="2861310" y="829056"/>
                </a:lnTo>
                <a:lnTo>
                  <a:pt x="2851531" y="807466"/>
                </a:lnTo>
                <a:lnTo>
                  <a:pt x="2841117" y="778637"/>
                </a:lnTo>
                <a:lnTo>
                  <a:pt x="2830068" y="757047"/>
                </a:lnTo>
                <a:lnTo>
                  <a:pt x="2818384" y="735330"/>
                </a:lnTo>
                <a:lnTo>
                  <a:pt x="2806065" y="706501"/>
                </a:lnTo>
                <a:lnTo>
                  <a:pt x="2793111" y="684911"/>
                </a:lnTo>
                <a:lnTo>
                  <a:pt x="2779522" y="663321"/>
                </a:lnTo>
                <a:lnTo>
                  <a:pt x="2765298" y="641604"/>
                </a:lnTo>
                <a:lnTo>
                  <a:pt x="2750439" y="620014"/>
                </a:lnTo>
                <a:lnTo>
                  <a:pt x="2735072" y="591185"/>
                </a:lnTo>
                <a:lnTo>
                  <a:pt x="2702560" y="547878"/>
                </a:lnTo>
                <a:lnTo>
                  <a:pt x="2667635" y="504698"/>
                </a:lnTo>
                <a:lnTo>
                  <a:pt x="2649474" y="490220"/>
                </a:lnTo>
                <a:lnTo>
                  <a:pt x="2630678" y="468630"/>
                </a:lnTo>
                <a:lnTo>
                  <a:pt x="2611374" y="447040"/>
                </a:lnTo>
                <a:lnTo>
                  <a:pt x="2591435" y="425323"/>
                </a:lnTo>
                <a:lnTo>
                  <a:pt x="2571115" y="403733"/>
                </a:lnTo>
                <a:lnTo>
                  <a:pt x="2550287" y="389382"/>
                </a:lnTo>
                <a:lnTo>
                  <a:pt x="2528824" y="367665"/>
                </a:lnTo>
                <a:lnTo>
                  <a:pt x="2506980" y="353314"/>
                </a:lnTo>
                <a:lnTo>
                  <a:pt x="2484628" y="331597"/>
                </a:lnTo>
                <a:lnTo>
                  <a:pt x="2461768" y="317246"/>
                </a:lnTo>
                <a:lnTo>
                  <a:pt x="2438527" y="295656"/>
                </a:lnTo>
                <a:lnTo>
                  <a:pt x="2414778" y="281178"/>
                </a:lnTo>
                <a:lnTo>
                  <a:pt x="2390521" y="266700"/>
                </a:lnTo>
                <a:lnTo>
                  <a:pt x="2365883" y="252349"/>
                </a:lnTo>
                <a:lnTo>
                  <a:pt x="2340737" y="230759"/>
                </a:lnTo>
                <a:lnTo>
                  <a:pt x="2315210" y="216281"/>
                </a:lnTo>
                <a:lnTo>
                  <a:pt x="2289302" y="201930"/>
                </a:lnTo>
                <a:lnTo>
                  <a:pt x="2236216" y="172974"/>
                </a:lnTo>
                <a:lnTo>
                  <a:pt x="2209038" y="165862"/>
                </a:lnTo>
                <a:lnTo>
                  <a:pt x="2125472" y="122555"/>
                </a:lnTo>
                <a:lnTo>
                  <a:pt x="2096770" y="115316"/>
                </a:lnTo>
                <a:lnTo>
                  <a:pt x="2067814" y="100965"/>
                </a:lnTo>
                <a:lnTo>
                  <a:pt x="2038477" y="93726"/>
                </a:lnTo>
                <a:lnTo>
                  <a:pt x="2008886" y="79248"/>
                </a:lnTo>
                <a:lnTo>
                  <a:pt x="1792732" y="28829"/>
                </a:lnTo>
                <a:lnTo>
                  <a:pt x="1728470" y="14478"/>
                </a:lnTo>
                <a:lnTo>
                  <a:pt x="1695958" y="14478"/>
                </a:lnTo>
                <a:lnTo>
                  <a:pt x="1663192" y="7239"/>
                </a:lnTo>
                <a:lnTo>
                  <a:pt x="1630172" y="7239"/>
                </a:lnTo>
                <a:lnTo>
                  <a:pt x="1597025" y="0"/>
                </a:lnTo>
                <a:lnTo>
                  <a:pt x="1327150" y="0"/>
                </a:lnTo>
                <a:lnTo>
                  <a:pt x="1293876" y="7239"/>
                </a:lnTo>
                <a:lnTo>
                  <a:pt x="1260856" y="7239"/>
                </a:lnTo>
                <a:lnTo>
                  <a:pt x="1228217" y="14478"/>
                </a:lnTo>
                <a:lnTo>
                  <a:pt x="1195578" y="14478"/>
                </a:lnTo>
                <a:lnTo>
                  <a:pt x="1131316" y="28829"/>
                </a:lnTo>
                <a:lnTo>
                  <a:pt x="915162" y="79248"/>
                </a:lnTo>
                <a:lnTo>
                  <a:pt x="885571" y="93726"/>
                </a:lnTo>
                <a:lnTo>
                  <a:pt x="856234" y="100965"/>
                </a:lnTo>
                <a:lnTo>
                  <a:pt x="827278" y="115316"/>
                </a:lnTo>
                <a:lnTo>
                  <a:pt x="798703" y="122555"/>
                </a:lnTo>
                <a:lnTo>
                  <a:pt x="770382" y="137033"/>
                </a:lnTo>
                <a:lnTo>
                  <a:pt x="715010" y="165862"/>
                </a:lnTo>
                <a:lnTo>
                  <a:pt x="687832" y="172974"/>
                </a:lnTo>
                <a:lnTo>
                  <a:pt x="608838" y="216281"/>
                </a:lnTo>
                <a:lnTo>
                  <a:pt x="583311" y="230759"/>
                </a:lnTo>
                <a:lnTo>
                  <a:pt x="558292" y="252349"/>
                </a:lnTo>
                <a:lnTo>
                  <a:pt x="533527" y="266700"/>
                </a:lnTo>
                <a:lnTo>
                  <a:pt x="485648" y="295656"/>
                </a:lnTo>
                <a:lnTo>
                  <a:pt x="462280" y="317246"/>
                </a:lnTo>
                <a:lnTo>
                  <a:pt x="439420" y="331597"/>
                </a:lnTo>
                <a:lnTo>
                  <a:pt x="417068" y="353314"/>
                </a:lnTo>
                <a:lnTo>
                  <a:pt x="395224" y="367665"/>
                </a:lnTo>
                <a:lnTo>
                  <a:pt x="373888" y="389382"/>
                </a:lnTo>
                <a:lnTo>
                  <a:pt x="352933" y="403733"/>
                </a:lnTo>
                <a:lnTo>
                  <a:pt x="332613" y="425323"/>
                </a:lnTo>
                <a:lnTo>
                  <a:pt x="293370" y="468630"/>
                </a:lnTo>
                <a:lnTo>
                  <a:pt x="274701" y="490220"/>
                </a:lnTo>
                <a:lnTo>
                  <a:pt x="256413" y="504698"/>
                </a:lnTo>
                <a:lnTo>
                  <a:pt x="221615" y="547878"/>
                </a:lnTo>
                <a:lnTo>
                  <a:pt x="188976" y="591185"/>
                </a:lnTo>
                <a:lnTo>
                  <a:pt x="173609" y="620014"/>
                </a:lnTo>
                <a:lnTo>
                  <a:pt x="158750" y="641604"/>
                </a:lnTo>
                <a:lnTo>
                  <a:pt x="144653" y="663321"/>
                </a:lnTo>
                <a:lnTo>
                  <a:pt x="131064" y="684911"/>
                </a:lnTo>
                <a:lnTo>
                  <a:pt x="117983" y="706501"/>
                </a:lnTo>
                <a:lnTo>
                  <a:pt x="105664" y="735330"/>
                </a:lnTo>
                <a:lnTo>
                  <a:pt x="93980" y="757047"/>
                </a:lnTo>
                <a:lnTo>
                  <a:pt x="82931" y="778637"/>
                </a:lnTo>
                <a:lnTo>
                  <a:pt x="72517" y="807466"/>
                </a:lnTo>
                <a:lnTo>
                  <a:pt x="62738" y="829056"/>
                </a:lnTo>
                <a:lnTo>
                  <a:pt x="53721" y="858012"/>
                </a:lnTo>
                <a:lnTo>
                  <a:pt x="45212" y="879602"/>
                </a:lnTo>
                <a:lnTo>
                  <a:pt x="37592" y="908431"/>
                </a:lnTo>
                <a:lnTo>
                  <a:pt x="30480" y="930021"/>
                </a:lnTo>
                <a:lnTo>
                  <a:pt x="24257" y="958850"/>
                </a:lnTo>
                <a:lnTo>
                  <a:pt x="18669" y="987679"/>
                </a:lnTo>
                <a:lnTo>
                  <a:pt x="13716" y="1009396"/>
                </a:lnTo>
                <a:lnTo>
                  <a:pt x="3429" y="1088644"/>
                </a:lnTo>
                <a:lnTo>
                  <a:pt x="381" y="1146302"/>
                </a:lnTo>
                <a:lnTo>
                  <a:pt x="0" y="1175131"/>
                </a:lnTo>
                <a:lnTo>
                  <a:pt x="381" y="1196848"/>
                </a:lnTo>
                <a:lnTo>
                  <a:pt x="1524" y="1225677"/>
                </a:lnTo>
                <a:lnTo>
                  <a:pt x="3429" y="1254506"/>
                </a:lnTo>
                <a:lnTo>
                  <a:pt x="6096" y="1283335"/>
                </a:lnTo>
                <a:lnTo>
                  <a:pt x="9525" y="1304925"/>
                </a:lnTo>
                <a:lnTo>
                  <a:pt x="13716" y="1333754"/>
                </a:lnTo>
                <a:lnTo>
                  <a:pt x="18669" y="1362583"/>
                </a:lnTo>
                <a:lnTo>
                  <a:pt x="24257" y="1384300"/>
                </a:lnTo>
                <a:lnTo>
                  <a:pt x="30480" y="1413129"/>
                </a:lnTo>
                <a:lnTo>
                  <a:pt x="37592" y="1434719"/>
                </a:lnTo>
                <a:lnTo>
                  <a:pt x="45212" y="1463548"/>
                </a:lnTo>
                <a:lnTo>
                  <a:pt x="53721" y="1485138"/>
                </a:lnTo>
                <a:lnTo>
                  <a:pt x="62738" y="1514094"/>
                </a:lnTo>
                <a:lnTo>
                  <a:pt x="72517" y="1535684"/>
                </a:lnTo>
                <a:lnTo>
                  <a:pt x="82931" y="1564513"/>
                </a:lnTo>
                <a:lnTo>
                  <a:pt x="93980" y="1586103"/>
                </a:lnTo>
                <a:lnTo>
                  <a:pt x="105664" y="1614932"/>
                </a:lnTo>
                <a:lnTo>
                  <a:pt x="117983" y="1636649"/>
                </a:lnTo>
                <a:lnTo>
                  <a:pt x="131064" y="1658239"/>
                </a:lnTo>
                <a:lnTo>
                  <a:pt x="144653" y="1679829"/>
                </a:lnTo>
                <a:lnTo>
                  <a:pt x="158750" y="1708658"/>
                </a:lnTo>
                <a:lnTo>
                  <a:pt x="188976" y="1751965"/>
                </a:lnTo>
                <a:lnTo>
                  <a:pt x="221615" y="1795272"/>
                </a:lnTo>
                <a:lnTo>
                  <a:pt x="256413" y="1838452"/>
                </a:lnTo>
                <a:lnTo>
                  <a:pt x="293370" y="1881759"/>
                </a:lnTo>
                <a:lnTo>
                  <a:pt x="312801" y="1896110"/>
                </a:lnTo>
                <a:lnTo>
                  <a:pt x="332613" y="1917827"/>
                </a:lnTo>
                <a:lnTo>
                  <a:pt x="352933" y="1939417"/>
                </a:lnTo>
                <a:lnTo>
                  <a:pt x="373888" y="1953768"/>
                </a:lnTo>
                <a:lnTo>
                  <a:pt x="395224" y="1975485"/>
                </a:lnTo>
                <a:lnTo>
                  <a:pt x="417068" y="1997075"/>
                </a:lnTo>
                <a:lnTo>
                  <a:pt x="439420" y="2011553"/>
                </a:lnTo>
                <a:lnTo>
                  <a:pt x="462280" y="2025904"/>
                </a:lnTo>
                <a:lnTo>
                  <a:pt x="485648" y="2047494"/>
                </a:lnTo>
                <a:lnTo>
                  <a:pt x="533527" y="2076450"/>
                </a:lnTo>
                <a:lnTo>
                  <a:pt x="558292" y="2098040"/>
                </a:lnTo>
                <a:lnTo>
                  <a:pt x="608838" y="2126869"/>
                </a:lnTo>
                <a:lnTo>
                  <a:pt x="661162" y="2155698"/>
                </a:lnTo>
                <a:lnTo>
                  <a:pt x="715010" y="2184527"/>
                </a:lnTo>
                <a:lnTo>
                  <a:pt x="742569" y="2191766"/>
                </a:lnTo>
                <a:lnTo>
                  <a:pt x="798703" y="2220595"/>
                </a:lnTo>
                <a:lnTo>
                  <a:pt x="827278" y="2227834"/>
                </a:lnTo>
                <a:lnTo>
                  <a:pt x="856234" y="2242185"/>
                </a:lnTo>
                <a:lnTo>
                  <a:pt x="885571" y="2249424"/>
                </a:lnTo>
                <a:lnTo>
                  <a:pt x="915162" y="2263902"/>
                </a:lnTo>
                <a:lnTo>
                  <a:pt x="1006094" y="2285492"/>
                </a:lnTo>
                <a:lnTo>
                  <a:pt x="1036955" y="2299843"/>
                </a:lnTo>
                <a:lnTo>
                  <a:pt x="1068197" y="2307082"/>
                </a:lnTo>
                <a:lnTo>
                  <a:pt x="1099566" y="2307082"/>
                </a:lnTo>
                <a:lnTo>
                  <a:pt x="1195578" y="2328672"/>
                </a:lnTo>
                <a:lnTo>
                  <a:pt x="1228217" y="2328672"/>
                </a:lnTo>
                <a:lnTo>
                  <a:pt x="1260856" y="2335911"/>
                </a:lnTo>
                <a:lnTo>
                  <a:pt x="1293876" y="2335911"/>
                </a:lnTo>
                <a:lnTo>
                  <a:pt x="1327150" y="2343150"/>
                </a:lnTo>
                <a:lnTo>
                  <a:pt x="1597025" y="2343150"/>
                </a:lnTo>
                <a:lnTo>
                  <a:pt x="1630172" y="2335911"/>
                </a:lnTo>
                <a:lnTo>
                  <a:pt x="1663192" y="2335911"/>
                </a:lnTo>
                <a:lnTo>
                  <a:pt x="1695958" y="2328672"/>
                </a:lnTo>
                <a:lnTo>
                  <a:pt x="1728470" y="2328672"/>
                </a:lnTo>
                <a:lnTo>
                  <a:pt x="1824482" y="2307082"/>
                </a:lnTo>
                <a:lnTo>
                  <a:pt x="1855978" y="2307082"/>
                </a:lnTo>
                <a:lnTo>
                  <a:pt x="1887093" y="2299843"/>
                </a:lnTo>
                <a:lnTo>
                  <a:pt x="1918081" y="2285492"/>
                </a:lnTo>
                <a:lnTo>
                  <a:pt x="2008886" y="2263902"/>
                </a:lnTo>
                <a:lnTo>
                  <a:pt x="2038477" y="2249424"/>
                </a:lnTo>
                <a:lnTo>
                  <a:pt x="2067814" y="2242185"/>
                </a:lnTo>
                <a:lnTo>
                  <a:pt x="2096770" y="2227834"/>
                </a:lnTo>
                <a:lnTo>
                  <a:pt x="2125472" y="2220595"/>
                </a:lnTo>
                <a:lnTo>
                  <a:pt x="2181606" y="2191766"/>
                </a:lnTo>
                <a:lnTo>
                  <a:pt x="2209038" y="2184527"/>
                </a:lnTo>
                <a:lnTo>
                  <a:pt x="2263013" y="2155698"/>
                </a:lnTo>
                <a:lnTo>
                  <a:pt x="2315210" y="2126869"/>
                </a:lnTo>
                <a:lnTo>
                  <a:pt x="2365883" y="2098040"/>
                </a:lnTo>
                <a:lnTo>
                  <a:pt x="2390521" y="2076450"/>
                </a:lnTo>
                <a:lnTo>
                  <a:pt x="2414778" y="2061972"/>
                </a:lnTo>
                <a:lnTo>
                  <a:pt x="2438527" y="2047494"/>
                </a:lnTo>
                <a:lnTo>
                  <a:pt x="2461768" y="2025904"/>
                </a:lnTo>
                <a:lnTo>
                  <a:pt x="2484628" y="2011553"/>
                </a:lnTo>
                <a:lnTo>
                  <a:pt x="2506980" y="1997075"/>
                </a:lnTo>
                <a:lnTo>
                  <a:pt x="2528824" y="1975485"/>
                </a:lnTo>
                <a:lnTo>
                  <a:pt x="2550287" y="1953768"/>
                </a:lnTo>
                <a:lnTo>
                  <a:pt x="2571115" y="1939417"/>
                </a:lnTo>
                <a:lnTo>
                  <a:pt x="2591435" y="1917827"/>
                </a:lnTo>
                <a:lnTo>
                  <a:pt x="2611374" y="1896110"/>
                </a:lnTo>
                <a:lnTo>
                  <a:pt x="2630678" y="1881759"/>
                </a:lnTo>
                <a:lnTo>
                  <a:pt x="2667635" y="1838452"/>
                </a:lnTo>
                <a:lnTo>
                  <a:pt x="2702560" y="1795272"/>
                </a:lnTo>
                <a:lnTo>
                  <a:pt x="2735072" y="1751965"/>
                </a:lnTo>
                <a:lnTo>
                  <a:pt x="2765298" y="1708658"/>
                </a:lnTo>
                <a:lnTo>
                  <a:pt x="2779522" y="1679829"/>
                </a:lnTo>
                <a:lnTo>
                  <a:pt x="2793111" y="1658239"/>
                </a:lnTo>
                <a:lnTo>
                  <a:pt x="2806065" y="1636649"/>
                </a:lnTo>
                <a:lnTo>
                  <a:pt x="2818384" y="1614932"/>
                </a:lnTo>
                <a:lnTo>
                  <a:pt x="2830068" y="1586103"/>
                </a:lnTo>
                <a:lnTo>
                  <a:pt x="2841117" y="1564513"/>
                </a:lnTo>
                <a:lnTo>
                  <a:pt x="2851531" y="1535684"/>
                </a:lnTo>
                <a:lnTo>
                  <a:pt x="2861310" y="1514094"/>
                </a:lnTo>
                <a:lnTo>
                  <a:pt x="2870454" y="1485138"/>
                </a:lnTo>
                <a:lnTo>
                  <a:pt x="2878836" y="1463548"/>
                </a:lnTo>
                <a:lnTo>
                  <a:pt x="2886583" y="1434719"/>
                </a:lnTo>
                <a:lnTo>
                  <a:pt x="2893568" y="1413129"/>
                </a:lnTo>
                <a:lnTo>
                  <a:pt x="2899918" y="1384300"/>
                </a:lnTo>
                <a:lnTo>
                  <a:pt x="2905506" y="1362583"/>
                </a:lnTo>
                <a:lnTo>
                  <a:pt x="2910332" y="1333754"/>
                </a:lnTo>
                <a:lnTo>
                  <a:pt x="2914523" y="1304925"/>
                </a:lnTo>
                <a:lnTo>
                  <a:pt x="2917952" y="1283335"/>
                </a:lnTo>
                <a:lnTo>
                  <a:pt x="2920619" y="1254506"/>
                </a:lnTo>
                <a:lnTo>
                  <a:pt x="2922524" y="1225677"/>
                </a:lnTo>
                <a:lnTo>
                  <a:pt x="2923667" y="1196848"/>
                </a:lnTo>
                <a:lnTo>
                  <a:pt x="2924048" y="1175131"/>
                </a:lnTo>
                <a:close/>
              </a:path>
            </a:pathLst>
          </a:custGeom>
          <a:solidFill>
            <a:srgbClr val="402004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334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03669" y="667638"/>
            <a:ext cx="5378450" cy="1661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700" spc="-1019" dirty="0"/>
              <a:t>DI</a:t>
            </a:r>
            <a:r>
              <a:rPr sz="10700" spc="-1065" dirty="0"/>
              <a:t>A</a:t>
            </a:r>
            <a:r>
              <a:rPr sz="10700" spc="-1015" dirty="0"/>
              <a:t>G</a:t>
            </a:r>
            <a:r>
              <a:rPr sz="10700" spc="-1060" dirty="0"/>
              <a:t>N</a:t>
            </a:r>
            <a:r>
              <a:rPr sz="10700" spc="-1065" dirty="0"/>
              <a:t>O</a:t>
            </a:r>
            <a:r>
              <a:rPr sz="10700" spc="-1030" dirty="0"/>
              <a:t>SI</a:t>
            </a:r>
            <a:r>
              <a:rPr sz="10700" spc="15" dirty="0"/>
              <a:t>S</a:t>
            </a:r>
            <a:endParaRPr sz="10700"/>
          </a:p>
        </p:txBody>
      </p:sp>
      <p:sp>
        <p:nvSpPr>
          <p:cNvPr id="7" name="object 7"/>
          <p:cNvSpPr txBox="1"/>
          <p:nvPr/>
        </p:nvSpPr>
        <p:spPr>
          <a:xfrm>
            <a:off x="1761744" y="2517838"/>
            <a:ext cx="12007215" cy="654685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FMF</a:t>
            </a:r>
            <a:r>
              <a:rPr sz="4100" spc="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6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4100" spc="-2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65" dirty="0">
                <a:solidFill>
                  <a:srgbClr val="402004"/>
                </a:solidFill>
                <a:latin typeface="Trebuchet MS"/>
                <a:cs typeface="Trebuchet MS"/>
              </a:rPr>
              <a:t>generally</a:t>
            </a:r>
            <a:r>
              <a:rPr sz="410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60" dirty="0">
                <a:solidFill>
                  <a:srgbClr val="402004"/>
                </a:solidFill>
                <a:latin typeface="Trebuchet MS"/>
                <a:cs typeface="Trebuchet MS"/>
              </a:rPr>
              <a:t>clinical</a:t>
            </a:r>
            <a:r>
              <a:rPr sz="4100" spc="-3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diagnosis.</a:t>
            </a:r>
            <a:endParaRPr sz="4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4100" spc="-240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4100" spc="-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40" dirty="0">
                <a:solidFill>
                  <a:srgbClr val="402004"/>
                </a:solidFill>
                <a:latin typeface="Trebuchet MS"/>
                <a:cs typeface="Trebuchet MS"/>
              </a:rPr>
              <a:t>classic</a:t>
            </a:r>
            <a:r>
              <a:rPr sz="4100" spc="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65" dirty="0">
                <a:solidFill>
                  <a:srgbClr val="402004"/>
                </a:solidFill>
                <a:latin typeface="Trebuchet MS"/>
                <a:cs typeface="Trebuchet MS"/>
              </a:rPr>
              <a:t>presentation</a:t>
            </a:r>
            <a:r>
              <a:rPr sz="410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65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41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110" dirty="0">
                <a:solidFill>
                  <a:srgbClr val="402004"/>
                </a:solidFill>
                <a:latin typeface="Trebuchet MS"/>
                <a:cs typeface="Trebuchet MS"/>
              </a:rPr>
              <a:t>symptoms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45" dirty="0">
                <a:solidFill>
                  <a:srgbClr val="402004"/>
                </a:solidFill>
                <a:latin typeface="Trebuchet MS"/>
                <a:cs typeface="Trebuchet MS"/>
              </a:rPr>
              <a:t>supported</a:t>
            </a:r>
            <a:r>
              <a:rPr sz="4100" spc="-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60" dirty="0">
                <a:solidFill>
                  <a:srgbClr val="402004"/>
                </a:solidFill>
                <a:latin typeface="Trebuchet MS"/>
                <a:cs typeface="Trebuchet MS"/>
              </a:rPr>
              <a:t>by</a:t>
            </a:r>
            <a:r>
              <a:rPr sz="4100" spc="-4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225" dirty="0">
                <a:solidFill>
                  <a:srgbClr val="402004"/>
                </a:solidFill>
                <a:latin typeface="Trebuchet MS"/>
                <a:cs typeface="Trebuchet MS"/>
              </a:rPr>
              <a:t>:-</a:t>
            </a:r>
            <a:endParaRPr sz="4100">
              <a:latin typeface="Trebuchet MS"/>
              <a:cs typeface="Trebuchet MS"/>
            </a:endParaRPr>
          </a:p>
          <a:p>
            <a:pPr marL="12700" marR="6646545">
              <a:lnSpc>
                <a:spcPct val="115999"/>
              </a:lnSpc>
              <a:spcBef>
                <a:spcPts val="295"/>
              </a:spcBef>
            </a:pPr>
            <a:r>
              <a:rPr sz="4100" spc="-12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100" spc="-13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110" dirty="0">
                <a:solidFill>
                  <a:srgbClr val="402004"/>
                </a:solidFill>
                <a:latin typeface="Trebuchet MS"/>
                <a:cs typeface="Trebuchet MS"/>
              </a:rPr>
              <a:t>mi</a:t>
            </a:r>
            <a:r>
              <a:rPr sz="4100" spc="-16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100" spc="-3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14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100" spc="-12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16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13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0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17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100" spc="-40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5" dirty="0">
                <a:solidFill>
                  <a:srgbClr val="402004"/>
                </a:solidFill>
                <a:latin typeface="Trebuchet MS"/>
                <a:cs typeface="Trebuchet MS"/>
              </a:rPr>
              <a:t>.  </a:t>
            </a:r>
            <a:r>
              <a:rPr sz="4100" spc="-14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3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100" spc="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100" spc="-1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2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-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85" dirty="0">
                <a:solidFill>
                  <a:srgbClr val="402004"/>
                </a:solidFill>
                <a:latin typeface="Trebuchet MS"/>
                <a:cs typeface="Trebuchet MS"/>
              </a:rPr>
              <a:t>lc</a:t>
            </a:r>
            <a:r>
              <a:rPr sz="4100" spc="-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10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100">
              <a:latin typeface="Trebuchet MS"/>
              <a:cs typeface="Trebuchet MS"/>
            </a:endParaRPr>
          </a:p>
          <a:p>
            <a:pPr marL="12700" marR="5861050">
              <a:lnSpc>
                <a:spcPts val="5700"/>
              </a:lnSpc>
              <a:spcBef>
                <a:spcPts val="325"/>
              </a:spcBef>
            </a:pPr>
            <a:r>
              <a:rPr sz="4100" spc="5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ene</a:t>
            </a:r>
            <a:r>
              <a:rPr sz="4100" spc="2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2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-1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-9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100" spc="-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100" spc="-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r>
              <a:rPr sz="4100" spc="-8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200" spc="-430" dirty="0">
                <a:solidFill>
                  <a:srgbClr val="402004"/>
                </a:solidFill>
                <a:latin typeface="Trebuchet MS"/>
                <a:cs typeface="Trebuchet MS"/>
              </a:rPr>
              <a:t>(</a:t>
            </a:r>
            <a:r>
              <a:rPr sz="3200" spc="-44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200" spc="2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200" spc="-46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200" spc="-47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200" spc="-4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200" spc="-4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200" spc="-41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200" spc="-47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2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200" spc="-6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200" spc="-46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200" spc="-41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200" spc="-475" dirty="0">
                <a:solidFill>
                  <a:srgbClr val="402004"/>
                </a:solidFill>
                <a:latin typeface="Trebuchet MS"/>
                <a:cs typeface="Trebuchet MS"/>
              </a:rPr>
              <a:t>ses</a:t>
            </a:r>
            <a:r>
              <a:rPr sz="3200" spc="5" dirty="0">
                <a:solidFill>
                  <a:srgbClr val="402004"/>
                </a:solidFill>
                <a:latin typeface="Trebuchet MS"/>
                <a:cs typeface="Trebuchet MS"/>
              </a:rPr>
              <a:t>)  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4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100" spc="-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-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100" spc="-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100" spc="-4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9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7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100" spc="-45" dirty="0">
                <a:solidFill>
                  <a:srgbClr val="402004"/>
                </a:solidFill>
                <a:latin typeface="Trebuchet MS"/>
                <a:cs typeface="Trebuchet MS"/>
              </a:rPr>
              <a:t>di</a:t>
            </a:r>
            <a:r>
              <a:rPr sz="410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100" spc="-20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100">
              <a:latin typeface="Trebuchet MS"/>
              <a:cs typeface="Trebuchet MS"/>
            </a:endParaRPr>
          </a:p>
          <a:p>
            <a:pPr marL="12700" marR="4547870">
              <a:lnSpc>
                <a:spcPts val="5710"/>
              </a:lnSpc>
              <a:spcBef>
                <a:spcPts val="5"/>
              </a:spcBef>
            </a:pPr>
            <a:r>
              <a:rPr sz="4100" spc="-55" dirty="0">
                <a:solidFill>
                  <a:srgbClr val="402004"/>
                </a:solidFill>
                <a:latin typeface="Trebuchet MS"/>
                <a:cs typeface="Trebuchet MS"/>
              </a:rPr>
              <a:t>Synovial</a:t>
            </a:r>
            <a:r>
              <a:rPr sz="4100" spc="-1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120" dirty="0">
                <a:solidFill>
                  <a:srgbClr val="402004"/>
                </a:solidFill>
                <a:latin typeface="Trebuchet MS"/>
                <a:cs typeface="Trebuchet MS"/>
              </a:rPr>
              <a:t>fluid</a:t>
            </a:r>
            <a:r>
              <a:rPr sz="4100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60" dirty="0">
                <a:solidFill>
                  <a:srgbClr val="402004"/>
                </a:solidFill>
                <a:latin typeface="Trebuchet MS"/>
                <a:cs typeface="Trebuchet MS"/>
              </a:rPr>
              <a:t>analysis</a:t>
            </a:r>
            <a:r>
              <a:rPr sz="4100" spc="-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215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r>
              <a:rPr sz="2750" spc="-215" dirty="0">
                <a:solidFill>
                  <a:srgbClr val="402004"/>
                </a:solidFill>
                <a:latin typeface="Trebuchet MS"/>
                <a:cs typeface="Trebuchet MS"/>
              </a:rPr>
              <a:t>(incaseof</a:t>
            </a:r>
            <a:r>
              <a:rPr sz="2750" spc="-3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750" spc="-310" dirty="0">
                <a:solidFill>
                  <a:srgbClr val="402004"/>
                </a:solidFill>
                <a:latin typeface="Trebuchet MS"/>
                <a:cs typeface="Trebuchet MS"/>
              </a:rPr>
              <a:t>arthritis) </a:t>
            </a:r>
            <a:r>
              <a:rPr sz="2750" spc="-8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2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100" spc="-1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100" spc="-10" dirty="0">
                <a:solidFill>
                  <a:srgbClr val="402004"/>
                </a:solidFill>
                <a:latin typeface="Trebuchet MS"/>
                <a:cs typeface="Trebuchet MS"/>
              </a:rPr>
              <a:t>sc</a:t>
            </a:r>
            <a:r>
              <a:rPr sz="4100" spc="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1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(</a:t>
            </a:r>
            <a:r>
              <a:rPr sz="2000" spc="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2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2000" spc="1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2000" spc="45" dirty="0">
                <a:solidFill>
                  <a:srgbClr val="402004"/>
                </a:solidFill>
                <a:latin typeface="Trebuchet MS"/>
                <a:cs typeface="Trebuchet MS"/>
              </a:rPr>
              <a:t>x</a:t>
            </a:r>
            <a:r>
              <a:rPr sz="2000" spc="-2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2000" spc="3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2000" spc="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2000" spc="25" dirty="0">
                <a:solidFill>
                  <a:srgbClr val="402004"/>
                </a:solidFill>
                <a:latin typeface="Trebuchet MS"/>
                <a:cs typeface="Trebuchet MS"/>
              </a:rPr>
              <a:t>th</a:t>
            </a:r>
            <a:r>
              <a:rPr sz="2000" spc="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2000" spc="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000" spc="2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2000" spc="3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2000" spc="1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2000" spc="1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bd</a:t>
            </a:r>
            <a:r>
              <a:rPr sz="2000" spc="-3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2000" spc="-1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2000" spc="25" dirty="0">
                <a:solidFill>
                  <a:srgbClr val="402004"/>
                </a:solidFill>
                <a:latin typeface="Trebuchet MS"/>
                <a:cs typeface="Trebuchet MS"/>
              </a:rPr>
              <a:t>in</a:t>
            </a:r>
            <a:r>
              <a:rPr sz="2000" spc="-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2000" spc="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2000" spc="-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000" spc="25" dirty="0">
                <a:solidFill>
                  <a:srgbClr val="402004"/>
                </a:solidFill>
                <a:latin typeface="Trebuchet MS"/>
                <a:cs typeface="Trebuchet MS"/>
              </a:rPr>
              <a:t>in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)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  <a:tabLst>
                <a:tab pos="1374775" algn="l"/>
                <a:tab pos="1802764" algn="l"/>
                <a:tab pos="2611120" algn="l"/>
                <a:tab pos="3058160" algn="l"/>
              </a:tabLst>
            </a:pPr>
            <a:r>
              <a:rPr sz="4100" spc="3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100" spc="3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100" spc="38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(</a:t>
            </a:r>
            <a:r>
              <a:rPr sz="200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20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2000" spc="-2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000" spc="-2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2000" spc="-2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2000" spc="-2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2000" dirty="0">
                <a:solidFill>
                  <a:srgbClr val="402004"/>
                </a:solidFill>
                <a:latin typeface="Trebuchet MS"/>
                <a:cs typeface="Trebuchet MS"/>
              </a:rPr>
              <a:t>	</a:t>
            </a:r>
            <a:r>
              <a:rPr sz="2000" spc="1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200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20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2000" spc="-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20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2000" spc="-2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000" spc="-2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2000" spc="-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200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20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2000" spc="-2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20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2000" spc="-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402004"/>
                </a:solidFill>
                <a:latin typeface="Trebuchet MS"/>
                <a:cs typeface="Trebuchet MS"/>
              </a:rPr>
              <a:t>)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334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09675" y="2781299"/>
              <a:ext cx="2505075" cy="4371975"/>
            </a:xfrm>
            <a:custGeom>
              <a:avLst/>
              <a:gdLst/>
              <a:ahLst/>
              <a:cxnLst/>
              <a:rect l="l" t="t" r="r" b="b"/>
              <a:pathLst>
                <a:path w="2505075" h="4371975">
                  <a:moveTo>
                    <a:pt x="2504821" y="1739900"/>
                  </a:moveTo>
                  <a:lnTo>
                    <a:pt x="1252347" y="0"/>
                  </a:lnTo>
                  <a:lnTo>
                    <a:pt x="0" y="1739900"/>
                  </a:lnTo>
                  <a:lnTo>
                    <a:pt x="868172" y="1739900"/>
                  </a:lnTo>
                  <a:lnTo>
                    <a:pt x="868172" y="4371594"/>
                  </a:lnTo>
                  <a:lnTo>
                    <a:pt x="1636674" y="4371594"/>
                  </a:lnTo>
                  <a:lnTo>
                    <a:pt x="1636674" y="1739900"/>
                  </a:lnTo>
                  <a:lnTo>
                    <a:pt x="2504821" y="1739900"/>
                  </a:lnTo>
                  <a:close/>
                </a:path>
              </a:pathLst>
            </a:custGeom>
            <a:solidFill>
              <a:srgbClr val="402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08269" y="843661"/>
            <a:ext cx="6250940" cy="15017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650" spc="-465" dirty="0"/>
              <a:t>L</a:t>
            </a:r>
            <a:r>
              <a:rPr sz="9650" spc="-425" dirty="0"/>
              <a:t>a</a:t>
            </a:r>
            <a:r>
              <a:rPr sz="9650" spc="15" dirty="0"/>
              <a:t>b</a:t>
            </a:r>
            <a:r>
              <a:rPr sz="9650" spc="-1855" dirty="0"/>
              <a:t> </a:t>
            </a:r>
            <a:r>
              <a:rPr sz="9650" spc="-270" dirty="0"/>
              <a:t>F</a:t>
            </a:r>
            <a:r>
              <a:rPr sz="9650" spc="-994" dirty="0"/>
              <a:t>e</a:t>
            </a:r>
            <a:r>
              <a:rPr sz="9650" spc="-425" dirty="0"/>
              <a:t>a</a:t>
            </a:r>
            <a:r>
              <a:rPr sz="9650" spc="-80" dirty="0"/>
              <a:t>t</a:t>
            </a:r>
            <a:r>
              <a:rPr sz="9650" spc="-1000" dirty="0"/>
              <a:t>u</a:t>
            </a:r>
            <a:r>
              <a:rPr sz="9650" spc="-235" dirty="0"/>
              <a:t>r</a:t>
            </a:r>
            <a:r>
              <a:rPr sz="9650" spc="-990" dirty="0"/>
              <a:t>e</a:t>
            </a:r>
            <a:r>
              <a:rPr sz="9650" spc="10" dirty="0"/>
              <a:t>s</a:t>
            </a:r>
            <a:endParaRPr sz="9650"/>
          </a:p>
        </p:txBody>
      </p:sp>
      <p:sp>
        <p:nvSpPr>
          <p:cNvPr id="8" name="object 8"/>
          <p:cNvSpPr txBox="1"/>
          <p:nvPr/>
        </p:nvSpPr>
        <p:spPr>
          <a:xfrm>
            <a:off x="2095754" y="2870335"/>
            <a:ext cx="14918055" cy="60801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623060" marR="11758930">
              <a:lnSpc>
                <a:spcPct val="115199"/>
              </a:lnSpc>
              <a:spcBef>
                <a:spcPts val="75"/>
              </a:spcBef>
            </a:pPr>
            <a:r>
              <a:rPr sz="4850" spc="114" dirty="0">
                <a:solidFill>
                  <a:srgbClr val="402004"/>
                </a:solidFill>
                <a:latin typeface="Trebuchet MS"/>
                <a:cs typeface="Trebuchet MS"/>
              </a:rPr>
              <a:t>CRP </a:t>
            </a:r>
            <a:r>
              <a:rPr sz="4850" spc="1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105" dirty="0">
                <a:solidFill>
                  <a:srgbClr val="402004"/>
                </a:solidFill>
                <a:latin typeface="Trebuchet MS"/>
                <a:cs typeface="Trebuchet MS"/>
              </a:rPr>
              <a:t>ESR </a:t>
            </a:r>
            <a:r>
              <a:rPr sz="4850" spc="1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-470" dirty="0">
                <a:solidFill>
                  <a:srgbClr val="402004"/>
                </a:solidFill>
                <a:latin typeface="Trebuchet MS"/>
                <a:cs typeface="Trebuchet MS"/>
              </a:rPr>
              <a:t>PLT </a:t>
            </a:r>
            <a:r>
              <a:rPr sz="4850" spc="-4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-310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4850" spc="-12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850" spc="1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850" spc="-7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endParaRPr sz="4850">
              <a:latin typeface="Trebuchet MS"/>
              <a:cs typeface="Trebuchet MS"/>
            </a:endParaRPr>
          </a:p>
          <a:p>
            <a:pPr marL="1623060">
              <a:lnSpc>
                <a:spcPct val="100000"/>
              </a:lnSpc>
              <a:spcBef>
                <a:spcPts val="1460"/>
              </a:spcBef>
            </a:pPr>
            <a:r>
              <a:rPr sz="4850" spc="-60" dirty="0">
                <a:solidFill>
                  <a:srgbClr val="402004"/>
                </a:solidFill>
                <a:latin typeface="Trebuchet MS"/>
                <a:cs typeface="Trebuchet MS"/>
              </a:rPr>
              <a:t>Fibrinogen</a:t>
            </a:r>
            <a:r>
              <a:rPr sz="4850" spc="-4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4850" spc="-7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-50" dirty="0">
                <a:solidFill>
                  <a:srgbClr val="402004"/>
                </a:solidFill>
                <a:latin typeface="Trebuchet MS"/>
                <a:cs typeface="Trebuchet MS"/>
              </a:rPr>
              <a:t>Haptoglobin</a:t>
            </a:r>
            <a:r>
              <a:rPr sz="485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4850" spc="-7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-55" dirty="0">
                <a:solidFill>
                  <a:srgbClr val="402004"/>
                </a:solidFill>
                <a:latin typeface="Trebuchet MS"/>
                <a:cs typeface="Trebuchet MS"/>
              </a:rPr>
              <a:t>Serum</a:t>
            </a:r>
            <a:r>
              <a:rPr sz="485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850" spc="-114" dirty="0">
                <a:solidFill>
                  <a:srgbClr val="402004"/>
                </a:solidFill>
                <a:latin typeface="Trebuchet MS"/>
                <a:cs typeface="Trebuchet MS"/>
              </a:rPr>
              <a:t>immunoglobulins</a:t>
            </a:r>
            <a:endParaRPr sz="48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4500" b="1" spc="-140" dirty="0">
                <a:solidFill>
                  <a:srgbClr val="402004"/>
                </a:solidFill>
                <a:latin typeface="Trebuchet MS"/>
                <a:cs typeface="Trebuchet MS"/>
              </a:rPr>
              <a:t>Transient</a:t>
            </a:r>
            <a:r>
              <a:rPr sz="4500" b="1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00" b="1" spc="-10" dirty="0">
                <a:solidFill>
                  <a:srgbClr val="402004"/>
                </a:solidFill>
                <a:latin typeface="Trebuchet MS"/>
                <a:cs typeface="Trebuchet MS"/>
              </a:rPr>
              <a:t>Albuminuria</a:t>
            </a:r>
            <a:r>
              <a:rPr sz="4500" b="1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00" b="1" spc="85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4500" b="1" spc="-2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00" b="1" spc="-5" dirty="0">
                <a:solidFill>
                  <a:srgbClr val="402004"/>
                </a:solidFill>
                <a:latin typeface="Trebuchet MS"/>
                <a:cs typeface="Trebuchet MS"/>
              </a:rPr>
              <a:t>Hematuria</a:t>
            </a:r>
            <a:r>
              <a:rPr sz="4500" b="1" spc="-4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00" b="1" spc="100" dirty="0">
                <a:solidFill>
                  <a:srgbClr val="402004"/>
                </a:solidFill>
                <a:latin typeface="Trebuchet MS"/>
                <a:cs typeface="Trebuchet MS"/>
              </a:rPr>
              <a:t>can</a:t>
            </a:r>
            <a:r>
              <a:rPr sz="4500" b="1" spc="-1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00" b="1" spc="40" dirty="0">
                <a:solidFill>
                  <a:srgbClr val="402004"/>
                </a:solidFill>
                <a:latin typeface="Trebuchet MS"/>
                <a:cs typeface="Trebuchet MS"/>
              </a:rPr>
              <a:t>be</a:t>
            </a:r>
            <a:r>
              <a:rPr sz="4500" b="1" spc="-1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00" b="1" spc="-85" dirty="0">
                <a:solidFill>
                  <a:srgbClr val="402004"/>
                </a:solidFill>
                <a:latin typeface="Trebuchet MS"/>
                <a:cs typeface="Trebuchet MS"/>
              </a:rPr>
              <a:t>seen.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334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44400" y="8324849"/>
              <a:ext cx="5943600" cy="19621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286000" y="4981575"/>
            <a:ext cx="6667500" cy="771525"/>
          </a:xfrm>
          <a:prstGeom prst="rect">
            <a:avLst/>
          </a:prstGeom>
          <a:solidFill>
            <a:srgbClr val="402004"/>
          </a:solidFill>
        </p:spPr>
        <p:txBody>
          <a:bodyPr vert="horz" wrap="square" lIns="0" tIns="17208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1355"/>
              </a:spcBef>
              <a:tabLst>
                <a:tab pos="1778000" algn="l"/>
                <a:tab pos="2950210" algn="l"/>
                <a:tab pos="4465955" algn="l"/>
                <a:tab pos="5247005" algn="l"/>
              </a:tabLst>
            </a:pPr>
            <a:r>
              <a:rPr sz="2400" spc="100" dirty="0">
                <a:solidFill>
                  <a:srgbClr val="FFFFFF"/>
                </a:solidFill>
                <a:latin typeface="Trebuchet MS"/>
                <a:cs typeface="Trebuchet MS"/>
              </a:rPr>
              <a:t>Recurrent	</a:t>
            </a:r>
            <a:r>
              <a:rPr sz="2400" spc="110" dirty="0">
                <a:solidFill>
                  <a:srgbClr val="FFFFFF"/>
                </a:solidFill>
                <a:latin typeface="Trebuchet MS"/>
                <a:cs typeface="Trebuchet MS"/>
              </a:rPr>
              <a:t>febrile	</a:t>
            </a:r>
            <a:r>
              <a:rPr sz="2400" spc="185" dirty="0">
                <a:solidFill>
                  <a:srgbClr val="FFFFFF"/>
                </a:solidFill>
                <a:latin typeface="Trebuchet MS"/>
                <a:cs typeface="Trebuchet MS"/>
              </a:rPr>
              <a:t>episodes	</a:t>
            </a:r>
            <a:r>
              <a:rPr sz="2400" spc="55" dirty="0">
                <a:solidFill>
                  <a:srgbClr val="FFFFFF"/>
                </a:solidFill>
                <a:latin typeface="Trebuchet MS"/>
                <a:cs typeface="Trebuchet MS"/>
              </a:rPr>
              <a:t>with	</a:t>
            </a:r>
            <a:r>
              <a:rPr sz="2400" spc="120" dirty="0">
                <a:solidFill>
                  <a:srgbClr val="FFFFFF"/>
                </a:solidFill>
                <a:latin typeface="Trebuchet MS"/>
                <a:cs typeface="Trebuchet MS"/>
              </a:rPr>
              <a:t>serositis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86000" y="6296025"/>
            <a:ext cx="5762625" cy="990600"/>
          </a:xfrm>
          <a:prstGeom prst="rect">
            <a:avLst/>
          </a:prstGeom>
          <a:solidFill>
            <a:srgbClr val="603711"/>
          </a:solidFill>
        </p:spPr>
        <p:txBody>
          <a:bodyPr vert="horz" wrap="square" lIns="0" tIns="46990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370"/>
              </a:spcBef>
              <a:tabLst>
                <a:tab pos="1962785" algn="l"/>
                <a:tab pos="2763520" algn="l"/>
                <a:tab pos="3315970" algn="l"/>
              </a:tabLst>
            </a:pPr>
            <a:r>
              <a:rPr sz="2400" spc="130" dirty="0">
                <a:solidFill>
                  <a:srgbClr val="FFFFFF"/>
                </a:solidFill>
                <a:latin typeface="Trebuchet MS"/>
                <a:cs typeface="Trebuchet MS"/>
              </a:rPr>
              <a:t>Amyloidosis	</a:t>
            </a:r>
            <a:r>
              <a:rPr sz="2400" spc="65" dirty="0">
                <a:solidFill>
                  <a:srgbClr val="FFFFFF"/>
                </a:solidFill>
                <a:latin typeface="Trebuchet MS"/>
                <a:cs typeface="Trebuchet MS"/>
              </a:rPr>
              <a:t>type	</a:t>
            </a:r>
            <a:r>
              <a:rPr sz="2400" spc="80" dirty="0">
                <a:solidFill>
                  <a:srgbClr val="FFFFFF"/>
                </a:solidFill>
                <a:latin typeface="Trebuchet MS"/>
                <a:cs typeface="Trebuchet MS"/>
              </a:rPr>
              <a:t>AA	</a:t>
            </a:r>
            <a:r>
              <a:rPr sz="2400" spc="50" dirty="0">
                <a:solidFill>
                  <a:srgbClr val="FFFFFF"/>
                </a:solidFill>
                <a:latin typeface="Trebuchet MS"/>
                <a:cs typeface="Trebuchet MS"/>
              </a:rPr>
              <a:t>without</a:t>
            </a:r>
            <a:endParaRPr sz="2400">
              <a:latin typeface="Trebuchet MS"/>
              <a:cs typeface="Trebuchet MS"/>
            </a:endParaRPr>
          </a:p>
          <a:p>
            <a:pPr marR="127000" algn="ctr">
              <a:lnSpc>
                <a:spcPct val="100000"/>
              </a:lnSpc>
              <a:spcBef>
                <a:spcPts val="869"/>
              </a:spcBef>
              <a:tabLst>
                <a:tab pos="2143760" algn="l"/>
              </a:tabLst>
            </a:pPr>
            <a:r>
              <a:rPr sz="2400" spc="190" dirty="0">
                <a:solidFill>
                  <a:srgbClr val="FFFFFF"/>
                </a:solidFill>
                <a:latin typeface="Trebuchet MS"/>
                <a:cs typeface="Trebuchet MS"/>
              </a:rPr>
              <a:t>predisposing	</a:t>
            </a:r>
            <a:r>
              <a:rPr sz="2400" spc="185" dirty="0">
                <a:solidFill>
                  <a:srgbClr val="FFFFFF"/>
                </a:solidFill>
                <a:latin typeface="Trebuchet MS"/>
                <a:cs typeface="Trebuchet MS"/>
              </a:rPr>
              <a:t>disease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6000" y="7467600"/>
            <a:ext cx="3933825" cy="752475"/>
          </a:xfrm>
          <a:prstGeom prst="rect">
            <a:avLst/>
          </a:prstGeom>
          <a:solidFill>
            <a:srgbClr val="94581F"/>
          </a:solidFill>
        </p:spPr>
        <p:txBody>
          <a:bodyPr vert="horz" wrap="square" lIns="0" tIns="17272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1360"/>
              </a:spcBef>
              <a:tabLst>
                <a:tab pos="1701800" algn="l"/>
                <a:tab pos="2150110" algn="l"/>
              </a:tabLst>
            </a:pPr>
            <a:r>
              <a:rPr sz="2400" spc="110" dirty="0">
                <a:solidFill>
                  <a:srgbClr val="FFFFFF"/>
                </a:solidFill>
                <a:latin typeface="Trebuchet MS"/>
                <a:cs typeface="Trebuchet MS"/>
              </a:rPr>
              <a:t>response	</a:t>
            </a:r>
            <a:r>
              <a:rPr sz="2400" spc="45" dirty="0">
                <a:solidFill>
                  <a:srgbClr val="FFFFFF"/>
                </a:solidFill>
                <a:latin typeface="Trebuchet MS"/>
                <a:cs typeface="Trebuchet MS"/>
              </a:rPr>
              <a:t>to	</a:t>
            </a:r>
            <a:r>
              <a:rPr sz="2400" spc="114" dirty="0">
                <a:solidFill>
                  <a:srgbClr val="FFFFFF"/>
                </a:solidFill>
                <a:latin typeface="Trebuchet MS"/>
                <a:cs typeface="Trebuchet MS"/>
              </a:rPr>
              <a:t>colchicine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25025" y="4972050"/>
            <a:ext cx="7210425" cy="800100"/>
          </a:xfrm>
          <a:prstGeom prst="rect">
            <a:avLst/>
          </a:prstGeom>
          <a:solidFill>
            <a:srgbClr val="D38337"/>
          </a:solidFill>
        </p:spPr>
        <p:txBody>
          <a:bodyPr vert="horz" wrap="square" lIns="0" tIns="193675" rIns="0" bIns="0" rtlCol="0">
            <a:spAutoFit/>
          </a:bodyPr>
          <a:lstStyle/>
          <a:p>
            <a:pPr marL="160655">
              <a:lnSpc>
                <a:spcPct val="100000"/>
              </a:lnSpc>
              <a:spcBef>
                <a:spcPts val="1525"/>
              </a:spcBef>
              <a:tabLst>
                <a:tab pos="1809114" algn="l"/>
                <a:tab pos="2971800" algn="l"/>
                <a:tab pos="4496435" algn="l"/>
                <a:tab pos="5793105" algn="l"/>
              </a:tabLst>
            </a:pPr>
            <a:r>
              <a:rPr sz="2400" spc="100" dirty="0">
                <a:solidFill>
                  <a:srgbClr val="FFFFFF"/>
                </a:solidFill>
                <a:latin typeface="Trebuchet MS"/>
                <a:cs typeface="Trebuchet MS"/>
              </a:rPr>
              <a:t>Recurrent	</a:t>
            </a:r>
            <a:r>
              <a:rPr sz="2400" spc="110" dirty="0">
                <a:solidFill>
                  <a:srgbClr val="FFFFFF"/>
                </a:solidFill>
                <a:latin typeface="Trebuchet MS"/>
                <a:cs typeface="Trebuchet MS"/>
              </a:rPr>
              <a:t>febrile	</a:t>
            </a:r>
            <a:r>
              <a:rPr sz="2400" spc="180" dirty="0">
                <a:solidFill>
                  <a:srgbClr val="FFFFFF"/>
                </a:solidFill>
                <a:latin typeface="Trebuchet MS"/>
                <a:cs typeface="Trebuchet MS"/>
              </a:rPr>
              <a:t>episodes	</a:t>
            </a:r>
            <a:r>
              <a:rPr sz="2400" spc="50" dirty="0">
                <a:solidFill>
                  <a:srgbClr val="FFFFFF"/>
                </a:solidFill>
                <a:latin typeface="Trebuchet MS"/>
                <a:cs typeface="Trebuchet MS"/>
              </a:rPr>
              <a:t>without	</a:t>
            </a:r>
            <a:r>
              <a:rPr sz="2400" spc="120" dirty="0">
                <a:solidFill>
                  <a:srgbClr val="FFFFFF"/>
                </a:solidFill>
                <a:latin typeface="Trebuchet MS"/>
                <a:cs typeface="Trebuchet MS"/>
              </a:rPr>
              <a:t>serositis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15500" y="6296025"/>
            <a:ext cx="5267325" cy="752475"/>
          </a:xfrm>
          <a:prstGeom prst="rect">
            <a:avLst/>
          </a:prstGeom>
          <a:solidFill>
            <a:srgbClr val="E29A55"/>
          </a:solidFill>
        </p:spPr>
        <p:txBody>
          <a:bodyPr vert="horz" wrap="square" lIns="0" tIns="170815" rIns="0" bIns="0" rtlCol="0">
            <a:spAutoFit/>
          </a:bodyPr>
          <a:lstStyle/>
          <a:p>
            <a:pPr marR="17145" algn="ctr">
              <a:lnSpc>
                <a:spcPct val="100000"/>
              </a:lnSpc>
              <a:spcBef>
                <a:spcPts val="1345"/>
              </a:spcBef>
              <a:tabLst>
                <a:tab pos="2410460" algn="l"/>
              </a:tabLst>
            </a:pPr>
            <a:r>
              <a:rPr sz="2400" spc="135" dirty="0">
                <a:solidFill>
                  <a:srgbClr val="FFFFFF"/>
                </a:solidFill>
                <a:latin typeface="Trebuchet MS"/>
                <a:cs typeface="Trebuchet MS"/>
              </a:rPr>
              <a:t>Erysipelas-</a:t>
            </a:r>
            <a:r>
              <a:rPr sz="24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Trebuchet MS"/>
                <a:cs typeface="Trebuchet MS"/>
              </a:rPr>
              <a:t>like	</a:t>
            </a:r>
            <a:r>
              <a:rPr sz="2400" spc="114" dirty="0">
                <a:solidFill>
                  <a:srgbClr val="FFFFFF"/>
                </a:solidFill>
                <a:latin typeface="Trebuchet MS"/>
                <a:cs typeface="Trebuchet MS"/>
              </a:rPr>
              <a:t>erythema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41925" y="947737"/>
            <a:ext cx="8077834" cy="12039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830" dirty="0"/>
              <a:t>D</a:t>
            </a:r>
            <a:r>
              <a:rPr spc="-795" dirty="0"/>
              <a:t>I</a:t>
            </a:r>
            <a:r>
              <a:rPr spc="-800" dirty="0"/>
              <a:t>A</a:t>
            </a:r>
            <a:r>
              <a:rPr spc="-780" dirty="0"/>
              <a:t>G</a:t>
            </a:r>
            <a:r>
              <a:rPr spc="-795" dirty="0"/>
              <a:t>N</a:t>
            </a:r>
            <a:r>
              <a:rPr spc="-840" dirty="0"/>
              <a:t>O</a:t>
            </a:r>
            <a:r>
              <a:rPr spc="-785" dirty="0"/>
              <a:t>S</a:t>
            </a:r>
            <a:r>
              <a:rPr spc="-805" dirty="0"/>
              <a:t>T</a:t>
            </a:r>
            <a:r>
              <a:rPr spc="-875" dirty="0"/>
              <a:t>I</a:t>
            </a:r>
            <a:r>
              <a:rPr spc="15" dirty="0"/>
              <a:t>C</a:t>
            </a:r>
            <a:r>
              <a:rPr spc="-335" dirty="0"/>
              <a:t> </a:t>
            </a:r>
            <a:r>
              <a:rPr spc="-560" dirty="0"/>
              <a:t>C</a:t>
            </a:r>
            <a:r>
              <a:rPr spc="-585" dirty="0"/>
              <a:t>R</a:t>
            </a:r>
            <a:r>
              <a:rPr spc="-570" dirty="0"/>
              <a:t>IT</a:t>
            </a:r>
            <a:r>
              <a:rPr spc="-605" dirty="0"/>
              <a:t>E</a:t>
            </a:r>
            <a:r>
              <a:rPr spc="-585" dirty="0"/>
              <a:t>R</a:t>
            </a:r>
            <a:r>
              <a:rPr spc="-570" dirty="0"/>
              <a:t>I</a:t>
            </a:r>
            <a:r>
              <a:rPr spc="15" dirty="0"/>
              <a:t>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838950" y="1907539"/>
            <a:ext cx="511048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44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200" spc="-1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200" spc="-4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200" spc="-55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r>
              <a:rPr sz="3200" spc="-7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20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200" spc="-1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200" spc="-2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200" spc="-1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200" spc="-4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200" spc="-1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20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200" spc="-4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200" spc="-9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200" spc="-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200" spc="-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200" spc="-2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200" spc="-95" dirty="0">
                <a:solidFill>
                  <a:srgbClr val="402004"/>
                </a:solidFill>
                <a:latin typeface="Trebuchet MS"/>
                <a:cs typeface="Trebuchet MS"/>
              </a:rPr>
              <a:t>ic</a:t>
            </a:r>
            <a:r>
              <a:rPr sz="3200" spc="-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20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200" spc="-2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200" spc="-9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200" spc="-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200" spc="-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200" spc="-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200" spc="-1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200" spc="-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200" spc="-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200" spc="1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38790" y="3637280"/>
            <a:ext cx="4395470" cy="929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900" spc="-55" dirty="0">
                <a:solidFill>
                  <a:srgbClr val="402004"/>
                </a:solidFill>
                <a:latin typeface="Trebuchet MS"/>
                <a:cs typeface="Trebuchet MS"/>
              </a:rPr>
              <a:t>Minor</a:t>
            </a:r>
            <a:r>
              <a:rPr sz="590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5900" spc="-114" dirty="0">
                <a:solidFill>
                  <a:srgbClr val="402004"/>
                </a:solidFill>
                <a:latin typeface="Trebuchet MS"/>
                <a:cs typeface="Trebuchet MS"/>
              </a:rPr>
              <a:t>criteria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23210" y="3598545"/>
            <a:ext cx="4709795" cy="9982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350" spc="-45" dirty="0">
                <a:solidFill>
                  <a:srgbClr val="402004"/>
                </a:solidFill>
                <a:latin typeface="Trebuchet MS"/>
                <a:cs typeface="Trebuchet MS"/>
              </a:rPr>
              <a:t>Major</a:t>
            </a:r>
            <a:r>
              <a:rPr sz="6350" spc="-3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6350" spc="-200" dirty="0">
                <a:solidFill>
                  <a:srgbClr val="402004"/>
                </a:solidFill>
                <a:latin typeface="Trebuchet MS"/>
                <a:cs typeface="Trebuchet MS"/>
              </a:rPr>
              <a:t>criteria</a:t>
            </a:r>
            <a:endParaRPr sz="63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72650" y="7467600"/>
            <a:ext cx="4362450" cy="742950"/>
          </a:xfrm>
          <a:prstGeom prst="rect">
            <a:avLst/>
          </a:prstGeom>
          <a:solidFill>
            <a:srgbClr val="DEAF83"/>
          </a:solidFill>
        </p:spPr>
        <p:txBody>
          <a:bodyPr vert="horz" wrap="square" lIns="0" tIns="16891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1330"/>
              </a:spcBef>
              <a:tabLst>
                <a:tab pos="1235710" algn="l"/>
                <a:tab pos="2398395" algn="l"/>
                <a:tab pos="3037205" algn="l"/>
              </a:tabLst>
            </a:pPr>
            <a:r>
              <a:rPr sz="2400" spc="60" dirty="0">
                <a:solidFill>
                  <a:srgbClr val="FFFFFF"/>
                </a:solidFill>
                <a:latin typeface="Trebuchet MS"/>
                <a:cs typeface="Trebuchet MS"/>
              </a:rPr>
              <a:t>Family	</a:t>
            </a:r>
            <a:r>
              <a:rPr sz="2400" spc="50" dirty="0">
                <a:solidFill>
                  <a:srgbClr val="FFFFFF"/>
                </a:solidFill>
                <a:latin typeface="Trebuchet MS"/>
                <a:cs typeface="Trebuchet MS"/>
              </a:rPr>
              <a:t>history	</a:t>
            </a:r>
            <a:r>
              <a:rPr sz="2400" spc="-50" dirty="0">
                <a:solidFill>
                  <a:srgbClr val="FFFFFF"/>
                </a:solidFill>
                <a:latin typeface="Trebuchet MS"/>
                <a:cs typeface="Trebuchet MS"/>
              </a:rPr>
              <a:t>(1st	</a:t>
            </a:r>
            <a:r>
              <a:rPr sz="2400" spc="105" dirty="0">
                <a:solidFill>
                  <a:srgbClr val="FFFFFF"/>
                </a:solidFill>
                <a:latin typeface="Trebuchet MS"/>
                <a:cs typeface="Trebuchet MS"/>
              </a:rPr>
              <a:t>degree)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0150" y="8418194"/>
            <a:ext cx="4344670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2250" marR="5080" indent="-209550" algn="r">
              <a:lnSpc>
                <a:spcPct val="100299"/>
              </a:lnSpc>
              <a:spcBef>
                <a:spcPts val="90"/>
              </a:spcBef>
            </a:pPr>
            <a:r>
              <a:rPr sz="2400" b="1" spc="-215" dirty="0">
                <a:latin typeface="Calibri"/>
                <a:cs typeface="Calibri"/>
              </a:rPr>
              <a:t>T</a:t>
            </a:r>
            <a:r>
              <a:rPr sz="2400" b="1" dirty="0">
                <a:latin typeface="Calibri"/>
                <a:cs typeface="Calibri"/>
              </a:rPr>
              <a:t>o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m</a:t>
            </a:r>
            <a:r>
              <a:rPr sz="2400" b="1" spc="5" dirty="0">
                <a:latin typeface="Calibri"/>
                <a:cs typeface="Calibri"/>
              </a:rPr>
              <a:t>a</a:t>
            </a:r>
            <a:r>
              <a:rPr sz="2400" b="1" spc="-105" dirty="0">
                <a:latin typeface="Calibri"/>
                <a:cs typeface="Calibri"/>
              </a:rPr>
              <a:t>k</a:t>
            </a:r>
            <a:r>
              <a:rPr sz="2400" b="1" dirty="0">
                <a:latin typeface="Calibri"/>
                <a:cs typeface="Calibri"/>
              </a:rPr>
              <a:t>e</a:t>
            </a:r>
            <a:r>
              <a:rPr sz="2400" b="1" spc="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d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-15" dirty="0">
                <a:latin typeface="Calibri"/>
                <a:cs typeface="Calibri"/>
              </a:rPr>
              <a:t>f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-15" dirty="0">
                <a:latin typeface="Calibri"/>
                <a:cs typeface="Calibri"/>
              </a:rPr>
              <a:t>n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-10" dirty="0">
                <a:latin typeface="Calibri"/>
                <a:cs typeface="Calibri"/>
              </a:rPr>
              <a:t>t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-10" dirty="0">
                <a:latin typeface="Calibri"/>
                <a:cs typeface="Calibri"/>
              </a:rPr>
              <a:t>v</a:t>
            </a:r>
            <a:r>
              <a:rPr sz="2400" b="1" dirty="0">
                <a:latin typeface="Calibri"/>
                <a:cs typeface="Calibri"/>
              </a:rPr>
              <a:t>e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d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spc="-15" dirty="0">
                <a:latin typeface="Calibri"/>
                <a:cs typeface="Calibri"/>
              </a:rPr>
              <a:t>gn</a:t>
            </a:r>
            <a:r>
              <a:rPr sz="2400" b="1" spc="-20" dirty="0">
                <a:latin typeface="Calibri"/>
                <a:cs typeface="Calibri"/>
              </a:rPr>
              <a:t>o</a:t>
            </a:r>
            <a:r>
              <a:rPr sz="2400" b="1" spc="10" dirty="0">
                <a:latin typeface="Calibri"/>
                <a:cs typeface="Calibri"/>
              </a:rPr>
              <a:t>s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10" dirty="0">
                <a:latin typeface="Calibri"/>
                <a:cs typeface="Calibri"/>
              </a:rPr>
              <a:t>s</a:t>
            </a:r>
            <a:r>
              <a:rPr sz="2400" b="1" dirty="0">
                <a:latin typeface="Calibri"/>
                <a:cs typeface="Calibri"/>
              </a:rPr>
              <a:t>,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spc="5" dirty="0">
                <a:latin typeface="Calibri"/>
                <a:cs typeface="Calibri"/>
              </a:rPr>
              <a:t>w</a:t>
            </a:r>
            <a:r>
              <a:rPr sz="2400" b="1" dirty="0">
                <a:latin typeface="Calibri"/>
                <a:cs typeface="Calibri"/>
              </a:rPr>
              <a:t>e  </a:t>
            </a:r>
            <a:r>
              <a:rPr sz="2400" b="1" spc="-10" dirty="0">
                <a:latin typeface="Calibri"/>
                <a:cs typeface="Calibri"/>
              </a:rPr>
              <a:t>need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to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find</a:t>
            </a:r>
            <a:r>
              <a:rPr sz="2400" b="1" spc="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2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major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criteria </a:t>
            </a:r>
            <a:r>
              <a:rPr sz="2400" b="1" spc="-10" dirty="0">
                <a:latin typeface="Calibri"/>
                <a:cs typeface="Calibri"/>
              </a:rPr>
              <a:t>or</a:t>
            </a:r>
            <a:r>
              <a:rPr sz="2400" b="1" spc="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1 </a:t>
            </a:r>
            <a:r>
              <a:rPr sz="2400" b="1" spc="-53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major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plus </a:t>
            </a:r>
            <a:r>
              <a:rPr sz="2400" b="1" dirty="0">
                <a:latin typeface="Calibri"/>
                <a:cs typeface="Calibri"/>
              </a:rPr>
              <a:t>2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minor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criteria.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66824" y="771525"/>
              <a:ext cx="15935325" cy="8972550"/>
            </a:xfrm>
            <a:custGeom>
              <a:avLst/>
              <a:gdLst/>
              <a:ahLst/>
              <a:cxnLst/>
              <a:rect l="l" t="t" r="r" b="b"/>
              <a:pathLst>
                <a:path w="15935325" h="8972550">
                  <a:moveTo>
                    <a:pt x="15449042" y="0"/>
                  </a:moveTo>
                  <a:lnTo>
                    <a:pt x="485901" y="0"/>
                  </a:lnTo>
                  <a:lnTo>
                    <a:pt x="437895" y="2413"/>
                  </a:lnTo>
                  <a:lnTo>
                    <a:pt x="390651" y="9398"/>
                  </a:lnTo>
                  <a:lnTo>
                    <a:pt x="344550" y="20954"/>
                  </a:lnTo>
                  <a:lnTo>
                    <a:pt x="299974" y="36956"/>
                  </a:lnTo>
                  <a:lnTo>
                    <a:pt x="257047" y="57150"/>
                  </a:lnTo>
                  <a:lnTo>
                    <a:pt x="216281" y="81533"/>
                  </a:lnTo>
                  <a:lnTo>
                    <a:pt x="177927" y="109981"/>
                  </a:lnTo>
                  <a:lnTo>
                    <a:pt x="142366" y="142240"/>
                  </a:lnTo>
                  <a:lnTo>
                    <a:pt x="109981" y="177800"/>
                  </a:lnTo>
                  <a:lnTo>
                    <a:pt x="81661" y="216153"/>
                  </a:lnTo>
                  <a:lnTo>
                    <a:pt x="57277" y="256921"/>
                  </a:lnTo>
                  <a:lnTo>
                    <a:pt x="36956" y="299847"/>
                  </a:lnTo>
                  <a:lnTo>
                    <a:pt x="20955" y="344424"/>
                  </a:lnTo>
                  <a:lnTo>
                    <a:pt x="9397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397" y="8581999"/>
                  </a:lnTo>
                  <a:lnTo>
                    <a:pt x="20955" y="8628049"/>
                  </a:lnTo>
                  <a:lnTo>
                    <a:pt x="36956" y="8672652"/>
                  </a:lnTo>
                  <a:lnTo>
                    <a:pt x="57277" y="8715489"/>
                  </a:lnTo>
                  <a:lnTo>
                    <a:pt x="81661" y="8756243"/>
                  </a:lnTo>
                  <a:lnTo>
                    <a:pt x="109981" y="8794584"/>
                  </a:lnTo>
                  <a:lnTo>
                    <a:pt x="142366" y="8830208"/>
                  </a:lnTo>
                  <a:lnTo>
                    <a:pt x="177927" y="8862466"/>
                  </a:lnTo>
                  <a:lnTo>
                    <a:pt x="216281" y="8890850"/>
                  </a:lnTo>
                  <a:lnTo>
                    <a:pt x="257047" y="8915234"/>
                  </a:lnTo>
                  <a:lnTo>
                    <a:pt x="299974" y="8935478"/>
                  </a:lnTo>
                  <a:lnTo>
                    <a:pt x="344550" y="8951455"/>
                  </a:lnTo>
                  <a:lnTo>
                    <a:pt x="390651" y="8963025"/>
                  </a:lnTo>
                  <a:lnTo>
                    <a:pt x="437895" y="8970073"/>
                  </a:lnTo>
                  <a:lnTo>
                    <a:pt x="485901" y="8972448"/>
                  </a:lnTo>
                  <a:lnTo>
                    <a:pt x="15449169" y="8972448"/>
                  </a:lnTo>
                  <a:lnTo>
                    <a:pt x="15497175" y="8970073"/>
                  </a:lnTo>
                  <a:lnTo>
                    <a:pt x="15544292" y="8963025"/>
                  </a:lnTo>
                  <a:lnTo>
                    <a:pt x="15590392" y="8951455"/>
                  </a:lnTo>
                  <a:lnTo>
                    <a:pt x="15635096" y="8935478"/>
                  </a:lnTo>
                  <a:lnTo>
                    <a:pt x="15677896" y="8915234"/>
                  </a:lnTo>
                  <a:lnTo>
                    <a:pt x="15718663" y="8890850"/>
                  </a:lnTo>
                  <a:lnTo>
                    <a:pt x="15757017" y="8862466"/>
                  </a:lnTo>
                  <a:lnTo>
                    <a:pt x="15792704" y="8830208"/>
                  </a:lnTo>
                  <a:lnTo>
                    <a:pt x="15824962" y="8794584"/>
                  </a:lnTo>
                  <a:lnTo>
                    <a:pt x="15853283" y="8756243"/>
                  </a:lnTo>
                  <a:lnTo>
                    <a:pt x="15877794" y="8715489"/>
                  </a:lnTo>
                  <a:lnTo>
                    <a:pt x="15897987" y="8672652"/>
                  </a:lnTo>
                  <a:lnTo>
                    <a:pt x="15913989" y="8628049"/>
                  </a:lnTo>
                  <a:lnTo>
                    <a:pt x="15925546" y="8581999"/>
                  </a:lnTo>
                  <a:lnTo>
                    <a:pt x="15932658" y="8534806"/>
                  </a:lnTo>
                  <a:lnTo>
                    <a:pt x="15934944" y="8486838"/>
                  </a:lnTo>
                  <a:lnTo>
                    <a:pt x="15934944" y="485648"/>
                  </a:lnTo>
                  <a:lnTo>
                    <a:pt x="15932658" y="437642"/>
                  </a:lnTo>
                  <a:lnTo>
                    <a:pt x="15925546" y="390398"/>
                  </a:lnTo>
                  <a:lnTo>
                    <a:pt x="15913989" y="344424"/>
                  </a:lnTo>
                  <a:lnTo>
                    <a:pt x="15897987" y="299847"/>
                  </a:lnTo>
                  <a:lnTo>
                    <a:pt x="15877794" y="256921"/>
                  </a:lnTo>
                  <a:lnTo>
                    <a:pt x="15853283" y="216153"/>
                  </a:lnTo>
                  <a:lnTo>
                    <a:pt x="15824962" y="177800"/>
                  </a:lnTo>
                  <a:lnTo>
                    <a:pt x="15792704" y="142240"/>
                  </a:lnTo>
                  <a:lnTo>
                    <a:pt x="15757017" y="109981"/>
                  </a:lnTo>
                  <a:lnTo>
                    <a:pt x="15718663" y="81533"/>
                  </a:lnTo>
                  <a:lnTo>
                    <a:pt x="15677896" y="57150"/>
                  </a:lnTo>
                  <a:lnTo>
                    <a:pt x="15635096" y="36956"/>
                  </a:lnTo>
                  <a:lnTo>
                    <a:pt x="15590392" y="20954"/>
                  </a:lnTo>
                  <a:lnTo>
                    <a:pt x="15544292" y="9398"/>
                  </a:lnTo>
                  <a:lnTo>
                    <a:pt x="15497175" y="2413"/>
                  </a:lnTo>
                  <a:lnTo>
                    <a:pt x="15449042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58509" y="655955"/>
            <a:ext cx="6587490" cy="1478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0" spc="-630" dirty="0"/>
              <a:t>Complications</a:t>
            </a:r>
            <a:endParaRPr sz="9500"/>
          </a:p>
        </p:txBody>
      </p:sp>
      <p:grpSp>
        <p:nvGrpSpPr>
          <p:cNvPr id="7" name="object 7"/>
          <p:cNvGrpSpPr/>
          <p:nvPr/>
        </p:nvGrpSpPr>
        <p:grpSpPr>
          <a:xfrm>
            <a:off x="3495675" y="4305300"/>
            <a:ext cx="209550" cy="2981325"/>
            <a:chOff x="3495675" y="4305300"/>
            <a:chExt cx="209550" cy="29813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5675" y="4305300"/>
              <a:ext cx="209550" cy="2095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5675" y="5229225"/>
              <a:ext cx="209550" cy="2095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5675" y="6153150"/>
              <a:ext cx="209550" cy="209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5675" y="7077075"/>
              <a:ext cx="209550" cy="20955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955415" y="3865117"/>
            <a:ext cx="9782175" cy="365823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5150" spc="-130" dirty="0">
                <a:solidFill>
                  <a:srgbClr val="402004"/>
                </a:solidFill>
                <a:latin typeface="Trebuchet MS"/>
                <a:cs typeface="Trebuchet MS"/>
              </a:rPr>
              <a:t>Amyloidosis</a:t>
            </a:r>
            <a:endParaRPr sz="5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5150" spc="-37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5150" spc="-114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5150" spc="-12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5150" spc="-16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515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5150" spc="-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5150" spc="-160" dirty="0">
                <a:solidFill>
                  <a:srgbClr val="402004"/>
                </a:solidFill>
                <a:latin typeface="Trebuchet MS"/>
                <a:cs typeface="Trebuchet MS"/>
              </a:rPr>
              <a:t>Fa</a:t>
            </a:r>
            <a:r>
              <a:rPr sz="5150" spc="-12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5150" spc="-17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5150" spc="-12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5150" spc="-13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51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5150" spc="-3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515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5150" spc="-8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5150" spc="-14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5150" spc="-114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5150" spc="-17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5150" spc="-12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5150" spc="-13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5150" spc="-1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5150" spc="-1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5150" spc="-12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515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5150" spc="-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5150" spc="-13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5150" spc="-14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5150" spc="-114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5150" spc="-17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5150" spc="-13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5150" spc="-1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5150" spc="-15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51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endParaRPr sz="5150">
              <a:latin typeface="Trebuchet MS"/>
              <a:cs typeface="Trebuchet MS"/>
            </a:endParaRPr>
          </a:p>
          <a:p>
            <a:pPr marL="12700" marR="7113270">
              <a:lnSpc>
                <a:spcPts val="7880"/>
              </a:lnSpc>
            </a:pPr>
            <a:r>
              <a:rPr sz="5150" spc="-40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5150" spc="-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5150" spc="-6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5150" spc="-8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5150" spc="-4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5150" spc="-1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515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5150" spc="-10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515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5150" spc="10" dirty="0">
                <a:solidFill>
                  <a:srgbClr val="402004"/>
                </a:solidFill>
                <a:latin typeface="Trebuchet MS"/>
                <a:cs typeface="Trebuchet MS"/>
              </a:rPr>
              <a:t>s  </a:t>
            </a:r>
            <a:r>
              <a:rPr sz="5150" spc="-265" dirty="0">
                <a:solidFill>
                  <a:srgbClr val="402004"/>
                </a:solidFill>
                <a:latin typeface="Trebuchet MS"/>
                <a:cs typeface="Trebuchet MS"/>
              </a:rPr>
              <a:t>Infertility</a:t>
            </a:r>
            <a:endParaRPr sz="5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42999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0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0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59221" y="539496"/>
            <a:ext cx="5502275" cy="1570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100" spc="-875" dirty="0"/>
              <a:t>Amyloidosis</a:t>
            </a:r>
            <a:endParaRPr sz="10100"/>
          </a:p>
        </p:txBody>
      </p:sp>
      <p:sp>
        <p:nvSpPr>
          <p:cNvPr id="7" name="object 7"/>
          <p:cNvSpPr txBox="1"/>
          <p:nvPr/>
        </p:nvSpPr>
        <p:spPr>
          <a:xfrm>
            <a:off x="1577339" y="2119947"/>
            <a:ext cx="13734415" cy="7458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50" spc="-240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435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75" dirty="0">
                <a:solidFill>
                  <a:srgbClr val="402004"/>
                </a:solidFill>
                <a:latin typeface="Trebuchet MS"/>
                <a:cs typeface="Trebuchet MS"/>
              </a:rPr>
              <a:t>most</a:t>
            </a:r>
            <a:r>
              <a:rPr sz="4350" spc="-4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important</a:t>
            </a:r>
            <a:r>
              <a:rPr sz="4350" spc="-5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95" dirty="0">
                <a:solidFill>
                  <a:srgbClr val="402004"/>
                </a:solidFill>
                <a:latin typeface="Trebuchet MS"/>
                <a:cs typeface="Trebuchet MS"/>
              </a:rPr>
              <a:t>long</a:t>
            </a:r>
            <a:r>
              <a:rPr sz="4350" spc="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55" dirty="0">
                <a:solidFill>
                  <a:srgbClr val="402004"/>
                </a:solidFill>
                <a:latin typeface="Trebuchet MS"/>
                <a:cs typeface="Trebuchet MS"/>
              </a:rPr>
              <a:t>term</a:t>
            </a:r>
            <a:r>
              <a:rPr sz="4350" spc="-5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70" dirty="0">
                <a:solidFill>
                  <a:srgbClr val="402004"/>
                </a:solidFill>
                <a:latin typeface="Trebuchet MS"/>
                <a:cs typeface="Trebuchet MS"/>
              </a:rPr>
              <a:t>complication</a:t>
            </a:r>
            <a:r>
              <a:rPr sz="4350" spc="-45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3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4350" spc="-2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210" dirty="0">
                <a:solidFill>
                  <a:srgbClr val="402004"/>
                </a:solidFill>
                <a:latin typeface="Trebuchet MS"/>
                <a:cs typeface="Trebuchet MS"/>
              </a:rPr>
              <a:t>FMF.</a:t>
            </a:r>
            <a:endParaRPr sz="4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4350" spc="-16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4350" spc="-1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55" dirty="0">
                <a:solidFill>
                  <a:srgbClr val="402004"/>
                </a:solidFill>
                <a:latin typeface="Trebuchet MS"/>
                <a:cs typeface="Trebuchet MS"/>
              </a:rPr>
              <a:t>an</a:t>
            </a:r>
            <a:r>
              <a:rPr sz="4350" spc="-2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abnormal</a:t>
            </a:r>
            <a:r>
              <a:rPr sz="4350" spc="-3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30" dirty="0">
                <a:solidFill>
                  <a:srgbClr val="402004"/>
                </a:solidFill>
                <a:latin typeface="Trebuchet MS"/>
                <a:cs typeface="Trebuchet MS"/>
              </a:rPr>
              <a:t>aggregation</a:t>
            </a:r>
            <a:r>
              <a:rPr sz="4350" spc="-3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3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4350" spc="-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05" dirty="0">
                <a:solidFill>
                  <a:srgbClr val="402004"/>
                </a:solidFill>
                <a:latin typeface="Trebuchet MS"/>
                <a:cs typeface="Trebuchet MS"/>
              </a:rPr>
              <a:t>proteins</a:t>
            </a:r>
            <a:r>
              <a:rPr sz="435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30" dirty="0">
                <a:solidFill>
                  <a:srgbClr val="402004"/>
                </a:solidFill>
                <a:latin typeface="Trebuchet MS"/>
                <a:cs typeface="Trebuchet MS"/>
              </a:rPr>
              <a:t>or</a:t>
            </a:r>
            <a:r>
              <a:rPr sz="4350" spc="-5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their</a:t>
            </a:r>
            <a:r>
              <a:rPr sz="4350" spc="-6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95" dirty="0">
                <a:solidFill>
                  <a:srgbClr val="402004"/>
                </a:solidFill>
                <a:latin typeface="Trebuchet MS"/>
                <a:cs typeface="Trebuchet MS"/>
              </a:rPr>
              <a:t>fragments</a:t>
            </a:r>
            <a:endParaRPr sz="4350">
              <a:latin typeface="Trebuchet MS"/>
              <a:cs typeface="Trebuchet MS"/>
            </a:endParaRPr>
          </a:p>
          <a:p>
            <a:pPr marL="12700" marR="574675">
              <a:lnSpc>
                <a:spcPts val="6010"/>
              </a:lnSpc>
              <a:spcBef>
                <a:spcPts val="254"/>
              </a:spcBef>
            </a:pP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1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350" spc="-5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350" spc="-20" dirty="0">
                <a:solidFill>
                  <a:srgbClr val="402004"/>
                </a:solidFill>
                <a:latin typeface="Trebuchet MS"/>
                <a:cs typeface="Trebuchet MS"/>
              </a:rPr>
              <a:t>_</a:t>
            </a:r>
            <a:r>
              <a:rPr sz="4350" spc="-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spc="-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2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350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6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14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350" spc="-50" dirty="0">
                <a:solidFill>
                  <a:srgbClr val="402004"/>
                </a:solidFill>
                <a:latin typeface="Trebuchet MS"/>
                <a:cs typeface="Trebuchet MS"/>
              </a:rPr>
              <a:t>ee</a:t>
            </a:r>
            <a:r>
              <a:rPr sz="4350" spc="-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-1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100" dirty="0">
                <a:solidFill>
                  <a:srgbClr val="402004"/>
                </a:solidFill>
                <a:latin typeface="Trebuchet MS"/>
                <a:cs typeface="Trebuchet MS"/>
              </a:rPr>
              <a:t>---</a:t>
            </a:r>
            <a:r>
              <a:rPr sz="4350" spc="-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114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9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350" spc="-8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350" spc="-10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350" spc="-8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8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350" spc="-11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17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1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16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-2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175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r>
              <a:rPr sz="4350" spc="-105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r>
              <a:rPr sz="4350" spc="-175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8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-16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350" spc="-8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-1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r  </a:t>
            </a:r>
            <a:r>
              <a:rPr sz="4350" spc="35" dirty="0">
                <a:solidFill>
                  <a:srgbClr val="402004"/>
                </a:solidFill>
                <a:latin typeface="Trebuchet MS"/>
                <a:cs typeface="Trebuchet MS"/>
              </a:rPr>
              <a:t>damage</a:t>
            </a:r>
            <a:r>
              <a:rPr sz="4350" spc="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85" dirty="0">
                <a:solidFill>
                  <a:srgbClr val="402004"/>
                </a:solidFill>
                <a:latin typeface="Trebuchet MS"/>
                <a:cs typeface="Trebuchet MS"/>
              </a:rPr>
              <a:t>---</a:t>
            </a:r>
            <a:r>
              <a:rPr sz="4350" spc="1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5" dirty="0">
                <a:solidFill>
                  <a:srgbClr val="402004"/>
                </a:solidFill>
                <a:latin typeface="Trebuchet MS"/>
                <a:cs typeface="Trebuchet MS"/>
              </a:rPr>
              <a:t>apoptosis</a:t>
            </a:r>
            <a:endParaRPr sz="43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rebuchet MS"/>
              <a:cs typeface="Trebuchet MS"/>
            </a:endParaRPr>
          </a:p>
          <a:p>
            <a:pPr marL="12700" marR="5080">
              <a:lnSpc>
                <a:spcPct val="113599"/>
              </a:lnSpc>
              <a:spcBef>
                <a:spcPts val="5"/>
              </a:spcBef>
            </a:pPr>
            <a:r>
              <a:rPr sz="4350" spc="-135" dirty="0">
                <a:solidFill>
                  <a:srgbClr val="402004"/>
                </a:solidFill>
                <a:latin typeface="Trebuchet MS"/>
                <a:cs typeface="Trebuchet MS"/>
              </a:rPr>
              <a:t>Amyloidosis</a:t>
            </a:r>
            <a:r>
              <a:rPr sz="4350" spc="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14" dirty="0">
                <a:solidFill>
                  <a:srgbClr val="402004"/>
                </a:solidFill>
                <a:latin typeface="Trebuchet MS"/>
                <a:cs typeface="Trebuchet MS"/>
              </a:rPr>
              <a:t>type</a:t>
            </a:r>
            <a:r>
              <a:rPr sz="4350" spc="-5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25" dirty="0">
                <a:solidFill>
                  <a:srgbClr val="402004"/>
                </a:solidFill>
                <a:latin typeface="Trebuchet MS"/>
                <a:cs typeface="Trebuchet MS"/>
              </a:rPr>
              <a:t>AA</a:t>
            </a:r>
            <a:r>
              <a:rPr sz="4350" spc="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6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4350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5" dirty="0">
                <a:solidFill>
                  <a:srgbClr val="402004"/>
                </a:solidFill>
                <a:latin typeface="Trebuchet MS"/>
                <a:cs typeface="Trebuchet MS"/>
              </a:rPr>
              <a:t>associated</a:t>
            </a:r>
            <a:r>
              <a:rPr sz="4350" spc="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65" dirty="0">
                <a:solidFill>
                  <a:srgbClr val="402004"/>
                </a:solidFill>
                <a:latin typeface="Trebuchet MS"/>
                <a:cs typeface="Trebuchet MS"/>
              </a:rPr>
              <a:t>with</a:t>
            </a:r>
            <a:r>
              <a:rPr sz="4350" spc="-3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5" dirty="0">
                <a:solidFill>
                  <a:srgbClr val="402004"/>
                </a:solidFill>
                <a:latin typeface="Trebuchet MS"/>
                <a:cs typeface="Trebuchet MS"/>
              </a:rPr>
              <a:t>FMF</a:t>
            </a:r>
            <a:r>
              <a:rPr sz="4350" spc="1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,deposition</a:t>
            </a:r>
            <a:r>
              <a:rPr sz="435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45" dirty="0">
                <a:solidFill>
                  <a:srgbClr val="402004"/>
                </a:solidFill>
                <a:latin typeface="Trebuchet MS"/>
                <a:cs typeface="Trebuchet MS"/>
              </a:rPr>
              <a:t>of </a:t>
            </a:r>
            <a:r>
              <a:rPr sz="4350" spc="-12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4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3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350" spc="-5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1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spc="-31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350" spc="-27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350" spc="-31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6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35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350" spc="-43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spc="-2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5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350" spc="-3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6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350" spc="-30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2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4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3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31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350" spc="1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350" spc="-3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3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30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2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4350" spc="-235" dirty="0">
                <a:solidFill>
                  <a:srgbClr val="402004"/>
                </a:solidFill>
                <a:latin typeface="Trebuchet MS"/>
                <a:cs typeface="Trebuchet MS"/>
              </a:rPr>
              <a:t>The </a:t>
            </a:r>
            <a:r>
              <a:rPr sz="4350" spc="-70" dirty="0">
                <a:solidFill>
                  <a:srgbClr val="402004"/>
                </a:solidFill>
                <a:latin typeface="Trebuchet MS"/>
                <a:cs typeface="Trebuchet MS"/>
              </a:rPr>
              <a:t>most</a:t>
            </a:r>
            <a:r>
              <a:rPr sz="4350" spc="-4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70" dirty="0">
                <a:solidFill>
                  <a:srgbClr val="402004"/>
                </a:solidFill>
                <a:latin typeface="Trebuchet MS"/>
                <a:cs typeface="Trebuchet MS"/>
              </a:rPr>
              <a:t>common</a:t>
            </a:r>
            <a:r>
              <a:rPr sz="4350" spc="-3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75" dirty="0">
                <a:solidFill>
                  <a:srgbClr val="402004"/>
                </a:solidFill>
                <a:latin typeface="Trebuchet MS"/>
                <a:cs typeface="Trebuchet MS"/>
              </a:rPr>
              <a:t>localization</a:t>
            </a:r>
            <a:r>
              <a:rPr sz="4350" spc="-4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0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4350" spc="-2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45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4350" spc="-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70" dirty="0">
                <a:solidFill>
                  <a:srgbClr val="402004"/>
                </a:solidFill>
                <a:latin typeface="Trebuchet MS"/>
                <a:cs typeface="Trebuchet MS"/>
              </a:rPr>
              <a:t>renal</a:t>
            </a:r>
            <a:r>
              <a:rPr sz="4350" spc="-4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05" dirty="0">
                <a:solidFill>
                  <a:srgbClr val="402004"/>
                </a:solidFill>
                <a:latin typeface="Trebuchet MS"/>
                <a:cs typeface="Trebuchet MS"/>
              </a:rPr>
              <a:t>system</a:t>
            </a:r>
            <a:r>
              <a:rPr sz="4350" spc="-5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5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4350" spc="-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0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endParaRPr sz="4350">
              <a:latin typeface="Trebuchet MS"/>
              <a:cs typeface="Trebuchet MS"/>
            </a:endParaRPr>
          </a:p>
          <a:p>
            <a:pPr marL="12700" marR="858519">
              <a:lnSpc>
                <a:spcPct val="113599"/>
              </a:lnSpc>
              <a:spcBef>
                <a:spcPts val="75"/>
              </a:spcBef>
              <a:tabLst>
                <a:tab pos="10628630" algn="l"/>
              </a:tabLst>
            </a:pPr>
            <a:r>
              <a:rPr sz="4350" spc="-114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350" spc="-90" dirty="0">
                <a:solidFill>
                  <a:srgbClr val="402004"/>
                </a:solidFill>
                <a:latin typeface="Trebuchet MS"/>
                <a:cs typeface="Trebuchet MS"/>
              </a:rPr>
              <a:t>ow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7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35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7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1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-1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6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-3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7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6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350" spc="-1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204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350" spc="-1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18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,	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7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6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350" spc="-1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c  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17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65" dirty="0">
                <a:solidFill>
                  <a:srgbClr val="402004"/>
                </a:solidFill>
                <a:latin typeface="Trebuchet MS"/>
                <a:cs typeface="Trebuchet MS"/>
              </a:rPr>
              <a:t>om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350" spc="-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ch</a:t>
            </a:r>
            <a:r>
              <a:rPr sz="4350" spc="-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9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350" spc="-5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11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350" spc="-3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1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1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spc="-1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350" spc="-19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-4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350" spc="-26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350" spc="-2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35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350" spc="-23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350" spc="-21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350" spc="-1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350" spc="-204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35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246" y="83536"/>
            <a:ext cx="16756625" cy="10157247"/>
            <a:chOff x="302014" y="129750"/>
            <a:chExt cx="16756625" cy="10157247"/>
          </a:xfrm>
        </p:grpSpPr>
        <p:sp>
          <p:nvSpPr>
            <p:cNvPr id="3" name="object 3"/>
            <p:cNvSpPr/>
            <p:nvPr/>
          </p:nvSpPr>
          <p:spPr>
            <a:xfrm>
              <a:off x="676274" y="657225"/>
              <a:ext cx="16382365" cy="9334500"/>
            </a:xfrm>
            <a:custGeom>
              <a:avLst/>
              <a:gdLst/>
              <a:ahLst/>
              <a:cxnLst/>
              <a:rect l="l" t="t" r="r" b="b"/>
              <a:pathLst>
                <a:path w="16382365" h="9334500">
                  <a:moveTo>
                    <a:pt x="15896844" y="0"/>
                  </a:moveTo>
                  <a:lnTo>
                    <a:pt x="485546" y="0"/>
                  </a:lnTo>
                  <a:lnTo>
                    <a:pt x="437578" y="2413"/>
                  </a:lnTo>
                  <a:lnTo>
                    <a:pt x="390397" y="9398"/>
                  </a:lnTo>
                  <a:lnTo>
                    <a:pt x="344347" y="20954"/>
                  </a:lnTo>
                  <a:lnTo>
                    <a:pt x="299745" y="36956"/>
                  </a:lnTo>
                  <a:lnTo>
                    <a:pt x="256921" y="57150"/>
                  </a:lnTo>
                  <a:lnTo>
                    <a:pt x="216166" y="81533"/>
                  </a:lnTo>
                  <a:lnTo>
                    <a:pt x="177838" y="109981"/>
                  </a:lnTo>
                  <a:lnTo>
                    <a:pt x="142214" y="142240"/>
                  </a:lnTo>
                  <a:lnTo>
                    <a:pt x="109956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848267"/>
                  </a:lnTo>
                  <a:lnTo>
                    <a:pt x="2374" y="8896235"/>
                  </a:lnTo>
                  <a:lnTo>
                    <a:pt x="9410" y="8943428"/>
                  </a:lnTo>
                  <a:lnTo>
                    <a:pt x="20993" y="8989479"/>
                  </a:lnTo>
                  <a:lnTo>
                    <a:pt x="36956" y="9034081"/>
                  </a:lnTo>
                  <a:lnTo>
                    <a:pt x="57200" y="9076918"/>
                  </a:lnTo>
                  <a:lnTo>
                    <a:pt x="81584" y="9117672"/>
                  </a:lnTo>
                  <a:lnTo>
                    <a:pt x="109956" y="9156014"/>
                  </a:lnTo>
                  <a:lnTo>
                    <a:pt x="142214" y="9191637"/>
                  </a:lnTo>
                  <a:lnTo>
                    <a:pt x="177838" y="9223895"/>
                  </a:lnTo>
                  <a:lnTo>
                    <a:pt x="216166" y="9252280"/>
                  </a:lnTo>
                  <a:lnTo>
                    <a:pt x="256921" y="9276664"/>
                  </a:lnTo>
                  <a:lnTo>
                    <a:pt x="299745" y="9296908"/>
                  </a:lnTo>
                  <a:lnTo>
                    <a:pt x="344347" y="9312884"/>
                  </a:lnTo>
                  <a:lnTo>
                    <a:pt x="390397" y="9324467"/>
                  </a:lnTo>
                  <a:lnTo>
                    <a:pt x="437578" y="9331502"/>
                  </a:lnTo>
                  <a:lnTo>
                    <a:pt x="485559" y="9333877"/>
                  </a:lnTo>
                  <a:lnTo>
                    <a:pt x="15896844" y="9333877"/>
                  </a:lnTo>
                  <a:lnTo>
                    <a:pt x="15944850" y="9331502"/>
                  </a:lnTo>
                  <a:lnTo>
                    <a:pt x="15991967" y="9324467"/>
                  </a:lnTo>
                  <a:lnTo>
                    <a:pt x="16038067" y="9312884"/>
                  </a:lnTo>
                  <a:lnTo>
                    <a:pt x="16082644" y="9296908"/>
                  </a:lnTo>
                  <a:lnTo>
                    <a:pt x="16125444" y="9276664"/>
                  </a:lnTo>
                  <a:lnTo>
                    <a:pt x="16166211" y="9252280"/>
                  </a:lnTo>
                  <a:lnTo>
                    <a:pt x="16204565" y="9223895"/>
                  </a:lnTo>
                  <a:lnTo>
                    <a:pt x="16240252" y="9191637"/>
                  </a:lnTo>
                  <a:lnTo>
                    <a:pt x="16272510" y="9156014"/>
                  </a:lnTo>
                  <a:lnTo>
                    <a:pt x="16300831" y="9117672"/>
                  </a:lnTo>
                  <a:lnTo>
                    <a:pt x="16325215" y="9076918"/>
                  </a:lnTo>
                  <a:lnTo>
                    <a:pt x="16345408" y="9034081"/>
                  </a:lnTo>
                  <a:lnTo>
                    <a:pt x="16361410" y="8989479"/>
                  </a:lnTo>
                  <a:lnTo>
                    <a:pt x="16372967" y="8943428"/>
                  </a:lnTo>
                  <a:lnTo>
                    <a:pt x="16380079" y="8896235"/>
                  </a:lnTo>
                  <a:lnTo>
                    <a:pt x="16382365" y="8848267"/>
                  </a:lnTo>
                  <a:lnTo>
                    <a:pt x="16382365" y="485648"/>
                  </a:lnTo>
                  <a:lnTo>
                    <a:pt x="16380079" y="437642"/>
                  </a:lnTo>
                  <a:lnTo>
                    <a:pt x="16372967" y="390398"/>
                  </a:lnTo>
                  <a:lnTo>
                    <a:pt x="16361410" y="344424"/>
                  </a:lnTo>
                  <a:lnTo>
                    <a:pt x="16345408" y="299847"/>
                  </a:lnTo>
                  <a:lnTo>
                    <a:pt x="16325215" y="256921"/>
                  </a:lnTo>
                  <a:lnTo>
                    <a:pt x="16300831" y="216153"/>
                  </a:lnTo>
                  <a:lnTo>
                    <a:pt x="16272510" y="177800"/>
                  </a:lnTo>
                  <a:lnTo>
                    <a:pt x="16240252" y="142240"/>
                  </a:lnTo>
                  <a:lnTo>
                    <a:pt x="16204565" y="109981"/>
                  </a:lnTo>
                  <a:lnTo>
                    <a:pt x="16166211" y="81533"/>
                  </a:lnTo>
                  <a:lnTo>
                    <a:pt x="16125444" y="57150"/>
                  </a:lnTo>
                  <a:lnTo>
                    <a:pt x="16082644" y="36956"/>
                  </a:lnTo>
                  <a:lnTo>
                    <a:pt x="16038067" y="20954"/>
                  </a:lnTo>
                  <a:lnTo>
                    <a:pt x="15991967" y="9398"/>
                  </a:lnTo>
                  <a:lnTo>
                    <a:pt x="15944850" y="2413"/>
                  </a:lnTo>
                  <a:lnTo>
                    <a:pt x="15896844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48925" y="8820149"/>
              <a:ext cx="5962650" cy="14668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014" y="12975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87265" y="943038"/>
            <a:ext cx="8104505" cy="12039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980" dirty="0"/>
              <a:t>D</a:t>
            </a:r>
            <a:r>
              <a:rPr spc="-625" dirty="0"/>
              <a:t>i</a:t>
            </a:r>
            <a:r>
              <a:rPr spc="75" dirty="0"/>
              <a:t>ff</a:t>
            </a:r>
            <a:r>
              <a:rPr spc="-755" dirty="0"/>
              <a:t>e</a:t>
            </a:r>
            <a:r>
              <a:rPr spc="-145" dirty="0"/>
              <a:t>r</a:t>
            </a:r>
            <a:r>
              <a:rPr spc="-755" dirty="0"/>
              <a:t>e</a:t>
            </a:r>
            <a:r>
              <a:rPr spc="-760" dirty="0"/>
              <a:t>n</a:t>
            </a:r>
            <a:r>
              <a:rPr spc="-55" dirty="0"/>
              <a:t>t</a:t>
            </a:r>
            <a:r>
              <a:rPr spc="-625" dirty="0"/>
              <a:t>i</a:t>
            </a:r>
            <a:r>
              <a:rPr spc="-370" dirty="0"/>
              <a:t>a</a:t>
            </a:r>
            <a:r>
              <a:rPr spc="5" dirty="0"/>
              <a:t>l</a:t>
            </a:r>
            <a:r>
              <a:rPr spc="-1450" dirty="0"/>
              <a:t> </a:t>
            </a:r>
            <a:r>
              <a:rPr spc="-980" dirty="0"/>
              <a:t>D</a:t>
            </a:r>
            <a:r>
              <a:rPr spc="-625" dirty="0"/>
              <a:t>i</a:t>
            </a:r>
            <a:r>
              <a:rPr spc="-370" dirty="0"/>
              <a:t>a</a:t>
            </a:r>
            <a:r>
              <a:rPr spc="-195" dirty="0"/>
              <a:t>g</a:t>
            </a:r>
            <a:r>
              <a:rPr spc="-760" dirty="0"/>
              <a:t>n</a:t>
            </a:r>
            <a:r>
              <a:rPr spc="-685" dirty="0"/>
              <a:t>o</a:t>
            </a:r>
            <a:r>
              <a:rPr spc="405" dirty="0"/>
              <a:t>s</a:t>
            </a:r>
            <a:r>
              <a:rPr spc="-625" dirty="0"/>
              <a:t>i</a:t>
            </a:r>
            <a:r>
              <a:rPr spc="10" dirty="0"/>
              <a:t>s</a:t>
            </a:r>
          </a:p>
        </p:txBody>
      </p:sp>
      <p:grpSp>
        <p:nvGrpSpPr>
          <p:cNvPr id="7" name="object 7"/>
          <p:cNvGrpSpPr/>
          <p:nvPr/>
        </p:nvGrpSpPr>
        <p:grpSpPr>
          <a:xfrm flipH="1">
            <a:off x="1453476" y="2590520"/>
            <a:ext cx="191503" cy="6039169"/>
            <a:chOff x="1504950" y="2705100"/>
            <a:chExt cx="190500" cy="59912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4950" y="2705100"/>
              <a:ext cx="190500" cy="190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4950" y="4362450"/>
              <a:ext cx="190500" cy="190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4950" y="5191125"/>
              <a:ext cx="190500" cy="190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4950" y="6019800"/>
              <a:ext cx="190500" cy="190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4950" y="6848475"/>
              <a:ext cx="190500" cy="190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4950" y="7677150"/>
              <a:ext cx="190500" cy="190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4950" y="8505825"/>
              <a:ext cx="190500" cy="1905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927860" y="2172145"/>
            <a:ext cx="14309090" cy="68759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95"/>
              </a:spcBef>
            </a:pPr>
            <a:r>
              <a:rPr sz="46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650" spc="-85" dirty="0">
                <a:solidFill>
                  <a:srgbClr val="402004"/>
                </a:solidFill>
                <a:latin typeface="Trebuchet MS"/>
                <a:cs typeface="Trebuchet MS"/>
              </a:rPr>
              <a:t>rg</a:t>
            </a:r>
            <a:r>
              <a:rPr sz="4650" spc="-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5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65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11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85" dirty="0">
                <a:solidFill>
                  <a:srgbClr val="402004"/>
                </a:solidFill>
                <a:latin typeface="Trebuchet MS"/>
                <a:cs typeface="Trebuchet MS"/>
              </a:rPr>
              <a:t>rg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650" spc="-55" dirty="0">
                <a:solidFill>
                  <a:srgbClr val="402004"/>
                </a:solidFill>
                <a:latin typeface="Trebuchet MS"/>
                <a:cs typeface="Trebuchet MS"/>
              </a:rPr>
              <a:t>ci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650" spc="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10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650" spc="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app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14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650" spc="-12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650" spc="-5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13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650" spc="-13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650" spc="-13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lang="ar-SA" sz="4650" spc="-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29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lang="ar-SA" sz="4650" spc="-290" dirty="0">
              <a:solidFill>
                <a:srgbClr val="402004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17000"/>
              </a:lnSpc>
              <a:spcBef>
                <a:spcPts val="95"/>
              </a:spcBef>
            </a:pPr>
            <a:endParaRPr lang="ar-SA" sz="4650" spc="-290" dirty="0">
              <a:solidFill>
                <a:srgbClr val="402004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17000"/>
              </a:lnSpc>
              <a:spcBef>
                <a:spcPts val="95"/>
              </a:spcBef>
            </a:pPr>
            <a:r>
              <a:rPr lang="ar-SA" sz="4650" spc="180" dirty="0" err="1">
                <a:solidFill>
                  <a:srgbClr val="402004"/>
                </a:solidFill>
                <a:latin typeface="Trebuchet MS"/>
              </a:rPr>
              <a:t>Acute</a:t>
            </a:r>
            <a:r>
              <a:rPr lang="ar-SA" sz="4650" spc="180" dirty="0">
                <a:solidFill>
                  <a:srgbClr val="402004"/>
                </a:solidFill>
                <a:latin typeface="Trebuchet MS"/>
              </a:rPr>
              <a:t> </a:t>
            </a:r>
            <a:r>
              <a:rPr lang="ar-SA" sz="4650" spc="180" dirty="0" err="1">
                <a:solidFill>
                  <a:srgbClr val="402004"/>
                </a:solidFill>
                <a:latin typeface="Trebuchet MS"/>
              </a:rPr>
              <a:t>intermittent</a:t>
            </a:r>
            <a:r>
              <a:rPr lang="ar-SA" sz="4650" spc="180" dirty="0">
                <a:solidFill>
                  <a:srgbClr val="402004"/>
                </a:solidFill>
                <a:latin typeface="Trebuchet MS"/>
              </a:rPr>
              <a:t> </a:t>
            </a:r>
            <a:r>
              <a:rPr lang="ar-SA" sz="4650" spc="180" dirty="0" err="1">
                <a:solidFill>
                  <a:srgbClr val="402004"/>
                </a:solidFill>
                <a:latin typeface="Trebuchet MS"/>
              </a:rPr>
              <a:t>porphyria</a:t>
            </a:r>
            <a:r>
              <a:rPr lang="ar-SA" sz="4650" spc="180" dirty="0">
                <a:solidFill>
                  <a:srgbClr val="402004"/>
                </a:solidFill>
                <a:latin typeface="Trebuchet MS"/>
              </a:rPr>
              <a:t>.</a:t>
            </a:r>
            <a:endParaRPr sz="4650" spc="180" dirty="0">
              <a:solidFill>
                <a:srgbClr val="402004"/>
              </a:solidFill>
              <a:latin typeface="Trebuchet MS"/>
            </a:endParaRPr>
          </a:p>
          <a:p>
            <a:pPr marL="12700" marR="6904355">
              <a:lnSpc>
                <a:spcPct val="117000"/>
              </a:lnSpc>
              <a:spcBef>
                <a:spcPts val="5"/>
              </a:spcBef>
            </a:pPr>
            <a:r>
              <a:rPr sz="4650" spc="5" dirty="0">
                <a:solidFill>
                  <a:srgbClr val="402004"/>
                </a:solidFill>
                <a:latin typeface="Trebuchet MS"/>
                <a:cs typeface="Trebuchet MS"/>
              </a:rPr>
              <a:t>Gynecological</a:t>
            </a:r>
            <a:r>
              <a:rPr sz="4650" spc="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135" dirty="0">
                <a:solidFill>
                  <a:srgbClr val="402004"/>
                </a:solidFill>
                <a:latin typeface="Trebuchet MS"/>
                <a:cs typeface="Trebuchet MS"/>
              </a:rPr>
              <a:t>disorders. </a:t>
            </a:r>
            <a:r>
              <a:rPr sz="4650" spc="-1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32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10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650" spc="-20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5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650" spc="10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650" spc="254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650" spc="-27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650" spc="-14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650" spc="-20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650" spc="-25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585" dirty="0">
                <a:solidFill>
                  <a:srgbClr val="402004"/>
                </a:solidFill>
                <a:latin typeface="Trebuchet MS"/>
                <a:cs typeface="Trebuchet MS"/>
              </a:rPr>
              <a:t>j</a:t>
            </a:r>
            <a:r>
              <a:rPr sz="4650" spc="-14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650" spc="-33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650" spc="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14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650" spc="-20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4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1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254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650" spc="-38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650" spc="-27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650" spc="-14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650" spc="-38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650" spc="-20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2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650" spc="-20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650" dirty="0">
              <a:latin typeface="Trebuchet MS"/>
              <a:cs typeface="Trebuchet MS"/>
            </a:endParaRPr>
          </a:p>
          <a:p>
            <a:pPr marL="12700" marR="8276590">
              <a:lnSpc>
                <a:spcPts val="6980"/>
              </a:lnSpc>
              <a:spcBef>
                <a:spcPts val="95"/>
              </a:spcBef>
            </a:pPr>
            <a:r>
              <a:rPr sz="4650" spc="-2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650" spc="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2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650" spc="25" dirty="0">
                <a:solidFill>
                  <a:srgbClr val="402004"/>
                </a:solidFill>
                <a:latin typeface="Trebuchet MS"/>
                <a:cs typeface="Trebuchet MS"/>
              </a:rPr>
              <a:t>ap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650" spc="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650" spc="-3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pa</a:t>
            </a:r>
            <a:r>
              <a:rPr sz="4650" spc="-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650" spc="-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650" spc="-8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650" spc="-12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650" spc="-5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12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650" spc="-5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650" spc="-5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.  </a:t>
            </a:r>
            <a:r>
              <a:rPr sz="4650" spc="-10" dirty="0">
                <a:solidFill>
                  <a:srgbClr val="402004"/>
                </a:solidFill>
                <a:latin typeface="Trebuchet MS"/>
                <a:cs typeface="Trebuchet MS"/>
              </a:rPr>
              <a:t>SLE</a:t>
            </a:r>
            <a:r>
              <a:rPr sz="4650" spc="-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60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4650" spc="-2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114" dirty="0">
                <a:solidFill>
                  <a:srgbClr val="402004"/>
                </a:solidFill>
                <a:latin typeface="Trebuchet MS"/>
                <a:cs typeface="Trebuchet MS"/>
              </a:rPr>
              <a:t>Vasculitis</a:t>
            </a:r>
            <a:r>
              <a:rPr lang="ar-SA" sz="4650" spc="-114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6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4650" spc="-6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650" spc="-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65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650" spc="-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8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650" spc="-5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spc="-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650" spc="-5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650" spc="-25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15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650" spc="-14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spc="-18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650" spc="-14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650" spc="-2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65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650" spc="-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650" spc="-4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650" spc="-8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650" spc="-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650" spc="-114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650" spc="-14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65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endParaRPr sz="46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733424" y="933450"/>
              <a:ext cx="16525875" cy="9115425"/>
            </a:xfrm>
            <a:custGeom>
              <a:avLst/>
              <a:gdLst/>
              <a:ahLst/>
              <a:cxnLst/>
              <a:rect l="l" t="t" r="r" b="b"/>
              <a:pathLst>
                <a:path w="16525875" h="9115425">
                  <a:moveTo>
                    <a:pt x="16039973" y="0"/>
                  </a:moveTo>
                  <a:lnTo>
                    <a:pt x="485863" y="0"/>
                  </a:lnTo>
                  <a:lnTo>
                    <a:pt x="437857" y="2413"/>
                  </a:lnTo>
                  <a:lnTo>
                    <a:pt x="390652" y="9398"/>
                  </a:lnTo>
                  <a:lnTo>
                    <a:pt x="344576" y="20954"/>
                  </a:lnTo>
                  <a:lnTo>
                    <a:pt x="299948" y="36956"/>
                  </a:lnTo>
                  <a:lnTo>
                    <a:pt x="257086" y="57276"/>
                  </a:lnTo>
                  <a:lnTo>
                    <a:pt x="216319" y="81660"/>
                  </a:lnTo>
                  <a:lnTo>
                    <a:pt x="177952" y="110108"/>
                  </a:lnTo>
                  <a:lnTo>
                    <a:pt x="142316" y="142367"/>
                  </a:lnTo>
                  <a:lnTo>
                    <a:pt x="110032" y="178053"/>
                  </a:lnTo>
                  <a:lnTo>
                    <a:pt x="81635" y="216407"/>
                  </a:lnTo>
                  <a:lnTo>
                    <a:pt x="57238" y="257175"/>
                  </a:lnTo>
                  <a:lnTo>
                    <a:pt x="36982" y="299974"/>
                  </a:lnTo>
                  <a:lnTo>
                    <a:pt x="21005" y="344677"/>
                  </a:lnTo>
                  <a:lnTo>
                    <a:pt x="9423" y="390778"/>
                  </a:lnTo>
                  <a:lnTo>
                    <a:pt x="2374" y="438023"/>
                  </a:lnTo>
                  <a:lnTo>
                    <a:pt x="0" y="486028"/>
                  </a:lnTo>
                  <a:lnTo>
                    <a:pt x="0" y="8629065"/>
                  </a:lnTo>
                  <a:lnTo>
                    <a:pt x="2374" y="8677071"/>
                  </a:lnTo>
                  <a:lnTo>
                    <a:pt x="9423" y="8724290"/>
                  </a:lnTo>
                  <a:lnTo>
                    <a:pt x="21005" y="8770378"/>
                  </a:lnTo>
                  <a:lnTo>
                    <a:pt x="36982" y="8815019"/>
                  </a:lnTo>
                  <a:lnTo>
                    <a:pt x="57238" y="8857894"/>
                  </a:lnTo>
                  <a:lnTo>
                    <a:pt x="81635" y="8898674"/>
                  </a:lnTo>
                  <a:lnTo>
                    <a:pt x="110032" y="8937053"/>
                  </a:lnTo>
                  <a:lnTo>
                    <a:pt x="142316" y="8972702"/>
                  </a:lnTo>
                  <a:lnTo>
                    <a:pt x="177952" y="9004985"/>
                  </a:lnTo>
                  <a:lnTo>
                    <a:pt x="216319" y="9033395"/>
                  </a:lnTo>
                  <a:lnTo>
                    <a:pt x="257086" y="9057792"/>
                  </a:lnTo>
                  <a:lnTo>
                    <a:pt x="299948" y="9078048"/>
                  </a:lnTo>
                  <a:lnTo>
                    <a:pt x="344576" y="9094038"/>
                  </a:lnTo>
                  <a:lnTo>
                    <a:pt x="390652" y="9105620"/>
                  </a:lnTo>
                  <a:lnTo>
                    <a:pt x="437857" y="9112669"/>
                  </a:lnTo>
                  <a:lnTo>
                    <a:pt x="485876" y="9115044"/>
                  </a:lnTo>
                  <a:lnTo>
                    <a:pt x="16039973" y="9115044"/>
                  </a:lnTo>
                  <a:lnTo>
                    <a:pt x="16087979" y="9112669"/>
                  </a:lnTo>
                  <a:lnTo>
                    <a:pt x="16135223" y="9105620"/>
                  </a:lnTo>
                  <a:lnTo>
                    <a:pt x="16181323" y="9094038"/>
                  </a:lnTo>
                  <a:lnTo>
                    <a:pt x="16225901" y="9078048"/>
                  </a:lnTo>
                  <a:lnTo>
                    <a:pt x="16268827" y="9057792"/>
                  </a:lnTo>
                  <a:lnTo>
                    <a:pt x="16309594" y="9033395"/>
                  </a:lnTo>
                  <a:lnTo>
                    <a:pt x="16347948" y="9004985"/>
                  </a:lnTo>
                  <a:lnTo>
                    <a:pt x="16383508" y="8972702"/>
                  </a:lnTo>
                  <a:lnTo>
                    <a:pt x="16415892" y="8937053"/>
                  </a:lnTo>
                  <a:lnTo>
                    <a:pt x="16444214" y="8898674"/>
                  </a:lnTo>
                  <a:lnTo>
                    <a:pt x="16468598" y="8857894"/>
                  </a:lnTo>
                  <a:lnTo>
                    <a:pt x="16488917" y="8815019"/>
                  </a:lnTo>
                  <a:lnTo>
                    <a:pt x="16504919" y="8770378"/>
                  </a:lnTo>
                  <a:lnTo>
                    <a:pt x="16516477" y="8724290"/>
                  </a:lnTo>
                  <a:lnTo>
                    <a:pt x="16523462" y="8677071"/>
                  </a:lnTo>
                  <a:lnTo>
                    <a:pt x="16525875" y="8629065"/>
                  </a:lnTo>
                  <a:lnTo>
                    <a:pt x="16525875" y="486028"/>
                  </a:lnTo>
                  <a:lnTo>
                    <a:pt x="16523462" y="438023"/>
                  </a:lnTo>
                  <a:lnTo>
                    <a:pt x="16516477" y="390778"/>
                  </a:lnTo>
                  <a:lnTo>
                    <a:pt x="16504919" y="344677"/>
                  </a:lnTo>
                  <a:lnTo>
                    <a:pt x="16488917" y="299974"/>
                  </a:lnTo>
                  <a:lnTo>
                    <a:pt x="16468598" y="257175"/>
                  </a:lnTo>
                  <a:lnTo>
                    <a:pt x="16444214" y="216407"/>
                  </a:lnTo>
                  <a:lnTo>
                    <a:pt x="16415892" y="178053"/>
                  </a:lnTo>
                  <a:lnTo>
                    <a:pt x="16383508" y="142367"/>
                  </a:lnTo>
                  <a:lnTo>
                    <a:pt x="16347948" y="110108"/>
                  </a:lnTo>
                  <a:lnTo>
                    <a:pt x="16309594" y="81660"/>
                  </a:lnTo>
                  <a:lnTo>
                    <a:pt x="16268827" y="57276"/>
                  </a:lnTo>
                  <a:lnTo>
                    <a:pt x="16225901" y="36956"/>
                  </a:lnTo>
                  <a:lnTo>
                    <a:pt x="16181323" y="20954"/>
                  </a:lnTo>
                  <a:lnTo>
                    <a:pt x="16135223" y="9398"/>
                  </a:lnTo>
                  <a:lnTo>
                    <a:pt x="16087979" y="2413"/>
                  </a:lnTo>
                  <a:lnTo>
                    <a:pt x="16039973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20409" y="688721"/>
            <a:ext cx="5309870" cy="1650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650" spc="-2000" dirty="0"/>
              <a:t>O</a:t>
            </a:r>
            <a:r>
              <a:rPr sz="10650" spc="-985" dirty="0"/>
              <a:t>b</a:t>
            </a:r>
            <a:r>
              <a:rPr sz="10650" spc="-1735" dirty="0"/>
              <a:t>j</a:t>
            </a:r>
            <a:r>
              <a:rPr sz="10650" spc="-1085" dirty="0"/>
              <a:t>e</a:t>
            </a:r>
            <a:r>
              <a:rPr sz="10650" spc="-620" dirty="0"/>
              <a:t>c</a:t>
            </a:r>
            <a:r>
              <a:rPr sz="10650" spc="-100" dirty="0"/>
              <a:t>t</a:t>
            </a:r>
            <a:r>
              <a:rPr sz="10650" spc="-865" dirty="0"/>
              <a:t>i</a:t>
            </a:r>
            <a:r>
              <a:rPr sz="10650" spc="-645" dirty="0"/>
              <a:t>v</a:t>
            </a:r>
            <a:r>
              <a:rPr sz="10650" spc="-1085" dirty="0"/>
              <a:t>e</a:t>
            </a:r>
            <a:r>
              <a:rPr sz="10650" dirty="0"/>
              <a:t>s</a:t>
            </a:r>
            <a:endParaRPr sz="10650"/>
          </a:p>
        </p:txBody>
      </p:sp>
      <p:sp>
        <p:nvSpPr>
          <p:cNvPr id="7" name="object 7"/>
          <p:cNvSpPr txBox="1"/>
          <p:nvPr/>
        </p:nvSpPr>
        <p:spPr>
          <a:xfrm>
            <a:off x="5257165" y="2579170"/>
            <a:ext cx="7309484" cy="7032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287270">
              <a:lnSpc>
                <a:spcPct val="115199"/>
              </a:lnSpc>
              <a:spcBef>
                <a:spcPts val="90"/>
              </a:spcBef>
            </a:pP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Introduction 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2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25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4400" spc="35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-3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400" spc="-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400" spc="-48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30" dirty="0">
                <a:solidFill>
                  <a:srgbClr val="402004"/>
                </a:solidFill>
                <a:latin typeface="Trebuchet MS"/>
                <a:cs typeface="Trebuchet MS"/>
              </a:rPr>
              <a:t>&amp;</a:t>
            </a:r>
            <a:r>
              <a:rPr sz="4400" spc="-28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400" spc="-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9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400" spc="-7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si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10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3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endParaRPr sz="4400">
              <a:latin typeface="Trebuchet MS"/>
              <a:cs typeface="Trebuchet MS"/>
            </a:endParaRPr>
          </a:p>
          <a:p>
            <a:pPr marL="269875" marR="100965" indent="39370" algn="ctr">
              <a:lnSpc>
                <a:spcPct val="115900"/>
              </a:lnSpc>
              <a:spcBef>
                <a:spcPts val="259"/>
              </a:spcBef>
            </a:pPr>
            <a:r>
              <a:rPr sz="4400" spc="-65" dirty="0">
                <a:solidFill>
                  <a:srgbClr val="402004"/>
                </a:solidFill>
                <a:latin typeface="Trebuchet MS"/>
                <a:cs typeface="Trebuchet MS"/>
              </a:rPr>
              <a:t>Clinical</a:t>
            </a:r>
            <a:r>
              <a:rPr sz="4400" spc="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manifestation </a:t>
            </a:r>
            <a:r>
              <a:rPr sz="4400" spc="-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mp</a:t>
            </a:r>
            <a:r>
              <a:rPr sz="4400" spc="-2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40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7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2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4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85" dirty="0">
                <a:solidFill>
                  <a:srgbClr val="402004"/>
                </a:solidFill>
                <a:latin typeface="Trebuchet MS"/>
                <a:cs typeface="Trebuchet MS"/>
              </a:rPr>
              <a:t>"</a:t>
            </a:r>
            <a:r>
              <a:rPr sz="4400" spc="-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400" spc="-7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400" spc="-10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400" spc="-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400" spc="-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si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4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5" dirty="0">
                <a:solidFill>
                  <a:srgbClr val="402004"/>
                </a:solidFill>
                <a:latin typeface="Trebuchet MS"/>
                <a:cs typeface="Trebuchet MS"/>
              </a:rPr>
              <a:t>"  </a:t>
            </a:r>
            <a:r>
              <a:rPr sz="4400" spc="-70" dirty="0">
                <a:solidFill>
                  <a:srgbClr val="402004"/>
                </a:solidFill>
                <a:latin typeface="Trebuchet MS"/>
                <a:cs typeface="Trebuchet MS"/>
              </a:rPr>
              <a:t>Investigatios</a:t>
            </a:r>
            <a:endParaRPr sz="4400">
              <a:latin typeface="Trebuchet MS"/>
              <a:cs typeface="Trebuchet MS"/>
            </a:endParaRPr>
          </a:p>
          <a:p>
            <a:pPr marL="1080135" marR="1049655" algn="ctr">
              <a:lnSpc>
                <a:spcPts val="6080"/>
              </a:lnSpc>
              <a:spcBef>
                <a:spcPts val="335"/>
              </a:spcBef>
            </a:pP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Differential</a:t>
            </a:r>
            <a:r>
              <a:rPr sz="4400" spc="-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Diagnosis </a:t>
            </a:r>
            <a:r>
              <a:rPr sz="4400" spc="-1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Diagnosis</a:t>
            </a:r>
            <a:endParaRPr sz="4400">
              <a:latin typeface="Trebuchet MS"/>
              <a:cs typeface="Trebuchet MS"/>
            </a:endParaRPr>
          </a:p>
          <a:p>
            <a:pPr marL="2442210" marR="2479040" algn="ctr">
              <a:lnSpc>
                <a:spcPts val="6080"/>
              </a:lnSpc>
            </a:pPr>
            <a:r>
              <a:rPr sz="4400" spc="-6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2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-2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2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2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21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400" spc="-2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229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t  </a:t>
            </a:r>
            <a:r>
              <a:rPr sz="4400" spc="-70" dirty="0">
                <a:solidFill>
                  <a:srgbClr val="402004"/>
                </a:solidFill>
                <a:latin typeface="Trebuchet MS"/>
                <a:cs typeface="Trebuchet MS"/>
              </a:rPr>
              <a:t>Prognosis</a:t>
            </a:r>
            <a:endParaRPr sz="4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096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0" y="0"/>
                  </a:lnTo>
                  <a:lnTo>
                    <a:pt x="437642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81" y="177800"/>
                  </a:lnTo>
                  <a:lnTo>
                    <a:pt x="8153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25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34" y="8756243"/>
                  </a:lnTo>
                  <a:lnTo>
                    <a:pt x="109981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2" y="8970073"/>
                  </a:lnTo>
                  <a:lnTo>
                    <a:pt x="485520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25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4600" y="8848724"/>
              <a:ext cx="5962650" cy="1438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4400" y="2209800"/>
              <a:ext cx="3533775" cy="5867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887200" y="1943099"/>
              <a:ext cx="4457700" cy="6410325"/>
            </a:xfrm>
            <a:custGeom>
              <a:avLst/>
              <a:gdLst/>
              <a:ahLst/>
              <a:cxnLst/>
              <a:rect l="l" t="t" r="r" b="b"/>
              <a:pathLst>
                <a:path w="4457700" h="6410325">
                  <a:moveTo>
                    <a:pt x="3999611" y="2018284"/>
                  </a:moveTo>
                  <a:lnTo>
                    <a:pt x="3998214" y="1980184"/>
                  </a:lnTo>
                  <a:lnTo>
                    <a:pt x="3995293" y="1929384"/>
                  </a:lnTo>
                  <a:lnTo>
                    <a:pt x="3991102" y="1878711"/>
                  </a:lnTo>
                  <a:lnTo>
                    <a:pt x="3985768" y="1830222"/>
                  </a:lnTo>
                  <a:lnTo>
                    <a:pt x="3985768" y="2018284"/>
                  </a:lnTo>
                  <a:lnTo>
                    <a:pt x="3985768" y="6131052"/>
                  </a:lnTo>
                  <a:lnTo>
                    <a:pt x="471424" y="6131052"/>
                  </a:lnTo>
                  <a:lnTo>
                    <a:pt x="471424" y="2018284"/>
                  </a:lnTo>
                  <a:lnTo>
                    <a:pt x="472821" y="1980184"/>
                  </a:lnTo>
                  <a:lnTo>
                    <a:pt x="475615" y="1929384"/>
                  </a:lnTo>
                  <a:lnTo>
                    <a:pt x="479806" y="1878711"/>
                  </a:lnTo>
                  <a:lnTo>
                    <a:pt x="485394" y="1827911"/>
                  </a:lnTo>
                  <a:lnTo>
                    <a:pt x="492379" y="1777111"/>
                  </a:lnTo>
                  <a:lnTo>
                    <a:pt x="500761" y="1726311"/>
                  </a:lnTo>
                  <a:lnTo>
                    <a:pt x="510413" y="1688211"/>
                  </a:lnTo>
                  <a:lnTo>
                    <a:pt x="521589" y="1637538"/>
                  </a:lnTo>
                  <a:lnTo>
                    <a:pt x="533908" y="1586738"/>
                  </a:lnTo>
                  <a:lnTo>
                    <a:pt x="547751" y="1548638"/>
                  </a:lnTo>
                  <a:lnTo>
                    <a:pt x="562864" y="1497838"/>
                  </a:lnTo>
                  <a:lnTo>
                    <a:pt x="579247" y="1447038"/>
                  </a:lnTo>
                  <a:lnTo>
                    <a:pt x="596900" y="1408938"/>
                  </a:lnTo>
                  <a:lnTo>
                    <a:pt x="615950" y="1358265"/>
                  </a:lnTo>
                  <a:lnTo>
                    <a:pt x="636270" y="1320165"/>
                  </a:lnTo>
                  <a:lnTo>
                    <a:pt x="657860" y="1269365"/>
                  </a:lnTo>
                  <a:lnTo>
                    <a:pt x="680720" y="1231265"/>
                  </a:lnTo>
                  <a:lnTo>
                    <a:pt x="704723" y="1180465"/>
                  </a:lnTo>
                  <a:lnTo>
                    <a:pt x="730123" y="1142492"/>
                  </a:lnTo>
                  <a:lnTo>
                    <a:pt x="756666" y="1104392"/>
                  </a:lnTo>
                  <a:lnTo>
                    <a:pt x="784606" y="1066292"/>
                  </a:lnTo>
                  <a:lnTo>
                    <a:pt x="813562" y="1015492"/>
                  </a:lnTo>
                  <a:lnTo>
                    <a:pt x="843915" y="977392"/>
                  </a:lnTo>
                  <a:lnTo>
                    <a:pt x="875284" y="939292"/>
                  </a:lnTo>
                  <a:lnTo>
                    <a:pt x="907923" y="901192"/>
                  </a:lnTo>
                  <a:lnTo>
                    <a:pt x="941832" y="863219"/>
                  </a:lnTo>
                  <a:lnTo>
                    <a:pt x="976757" y="825119"/>
                  </a:lnTo>
                  <a:lnTo>
                    <a:pt x="1012952" y="787019"/>
                  </a:lnTo>
                  <a:lnTo>
                    <a:pt x="1050290" y="761619"/>
                  </a:lnTo>
                  <a:lnTo>
                    <a:pt x="1088517" y="723519"/>
                  </a:lnTo>
                  <a:lnTo>
                    <a:pt x="1127633" y="685419"/>
                  </a:lnTo>
                  <a:lnTo>
                    <a:pt x="1167511" y="660019"/>
                  </a:lnTo>
                  <a:lnTo>
                    <a:pt x="1208151" y="622046"/>
                  </a:lnTo>
                  <a:lnTo>
                    <a:pt x="1249553" y="596646"/>
                  </a:lnTo>
                  <a:lnTo>
                    <a:pt x="1334376" y="545846"/>
                  </a:lnTo>
                  <a:lnTo>
                    <a:pt x="1421892" y="495046"/>
                  </a:lnTo>
                  <a:lnTo>
                    <a:pt x="1511554" y="444246"/>
                  </a:lnTo>
                  <a:lnTo>
                    <a:pt x="1557147" y="431546"/>
                  </a:lnTo>
                  <a:lnTo>
                    <a:pt x="1603248" y="406146"/>
                  </a:lnTo>
                  <a:lnTo>
                    <a:pt x="1649730" y="393446"/>
                  </a:lnTo>
                  <a:lnTo>
                    <a:pt x="1696593" y="368173"/>
                  </a:lnTo>
                  <a:lnTo>
                    <a:pt x="1935861" y="304673"/>
                  </a:lnTo>
                  <a:lnTo>
                    <a:pt x="1984375" y="304673"/>
                  </a:lnTo>
                  <a:lnTo>
                    <a:pt x="2033016" y="291973"/>
                  </a:lnTo>
                  <a:lnTo>
                    <a:pt x="2081784" y="291973"/>
                  </a:lnTo>
                  <a:lnTo>
                    <a:pt x="2130679" y="279273"/>
                  </a:lnTo>
                  <a:lnTo>
                    <a:pt x="2326513" y="279273"/>
                  </a:lnTo>
                  <a:lnTo>
                    <a:pt x="2375408" y="291973"/>
                  </a:lnTo>
                  <a:lnTo>
                    <a:pt x="2424176" y="291973"/>
                  </a:lnTo>
                  <a:lnTo>
                    <a:pt x="2472944" y="304673"/>
                  </a:lnTo>
                  <a:lnTo>
                    <a:pt x="2521458" y="304673"/>
                  </a:lnTo>
                  <a:lnTo>
                    <a:pt x="2760599" y="368173"/>
                  </a:lnTo>
                  <a:lnTo>
                    <a:pt x="2807589" y="393446"/>
                  </a:lnTo>
                  <a:lnTo>
                    <a:pt x="2854071" y="406146"/>
                  </a:lnTo>
                  <a:lnTo>
                    <a:pt x="2900172" y="431546"/>
                  </a:lnTo>
                  <a:lnTo>
                    <a:pt x="2945765" y="444246"/>
                  </a:lnTo>
                  <a:lnTo>
                    <a:pt x="3035427" y="495046"/>
                  </a:lnTo>
                  <a:lnTo>
                    <a:pt x="3122803" y="545846"/>
                  </a:lnTo>
                  <a:lnTo>
                    <a:pt x="3207766" y="596646"/>
                  </a:lnTo>
                  <a:lnTo>
                    <a:pt x="3249168" y="622046"/>
                  </a:lnTo>
                  <a:lnTo>
                    <a:pt x="3289808" y="660019"/>
                  </a:lnTo>
                  <a:lnTo>
                    <a:pt x="3329686" y="685419"/>
                  </a:lnTo>
                  <a:lnTo>
                    <a:pt x="3368675" y="723519"/>
                  </a:lnTo>
                  <a:lnTo>
                    <a:pt x="3406902" y="761619"/>
                  </a:lnTo>
                  <a:lnTo>
                    <a:pt x="3444240" y="787019"/>
                  </a:lnTo>
                  <a:lnTo>
                    <a:pt x="3480435" y="825119"/>
                  </a:lnTo>
                  <a:lnTo>
                    <a:pt x="3515487" y="863219"/>
                  </a:lnTo>
                  <a:lnTo>
                    <a:pt x="3549269" y="901192"/>
                  </a:lnTo>
                  <a:lnTo>
                    <a:pt x="3581908" y="939292"/>
                  </a:lnTo>
                  <a:lnTo>
                    <a:pt x="3613404" y="977392"/>
                  </a:lnTo>
                  <a:lnTo>
                    <a:pt x="3643630" y="1015492"/>
                  </a:lnTo>
                  <a:lnTo>
                    <a:pt x="3672713" y="1066292"/>
                  </a:lnTo>
                  <a:lnTo>
                    <a:pt x="3700526" y="1104392"/>
                  </a:lnTo>
                  <a:lnTo>
                    <a:pt x="3727069" y="1142492"/>
                  </a:lnTo>
                  <a:lnTo>
                    <a:pt x="3752469" y="1180465"/>
                  </a:lnTo>
                  <a:lnTo>
                    <a:pt x="3776599" y="1231265"/>
                  </a:lnTo>
                  <a:lnTo>
                    <a:pt x="3799459" y="1269365"/>
                  </a:lnTo>
                  <a:lnTo>
                    <a:pt x="3821049" y="1320165"/>
                  </a:lnTo>
                  <a:lnTo>
                    <a:pt x="3841242" y="1358265"/>
                  </a:lnTo>
                  <a:lnTo>
                    <a:pt x="3860292" y="1408938"/>
                  </a:lnTo>
                  <a:lnTo>
                    <a:pt x="3878072" y="1447038"/>
                  </a:lnTo>
                  <a:lnTo>
                    <a:pt x="3894455" y="1497838"/>
                  </a:lnTo>
                  <a:lnTo>
                    <a:pt x="3909568" y="1548638"/>
                  </a:lnTo>
                  <a:lnTo>
                    <a:pt x="3923284" y="1586738"/>
                  </a:lnTo>
                  <a:lnTo>
                    <a:pt x="3935730" y="1637538"/>
                  </a:lnTo>
                  <a:lnTo>
                    <a:pt x="3946779" y="1688211"/>
                  </a:lnTo>
                  <a:lnTo>
                    <a:pt x="3956558" y="1726311"/>
                  </a:lnTo>
                  <a:lnTo>
                    <a:pt x="3964813" y="1777111"/>
                  </a:lnTo>
                  <a:lnTo>
                    <a:pt x="3971798" y="1827911"/>
                  </a:lnTo>
                  <a:lnTo>
                    <a:pt x="3977386" y="1878711"/>
                  </a:lnTo>
                  <a:lnTo>
                    <a:pt x="3981577" y="1929384"/>
                  </a:lnTo>
                  <a:lnTo>
                    <a:pt x="3984498" y="1980184"/>
                  </a:lnTo>
                  <a:lnTo>
                    <a:pt x="3985768" y="2018284"/>
                  </a:lnTo>
                  <a:lnTo>
                    <a:pt x="3985768" y="1830222"/>
                  </a:lnTo>
                  <a:lnTo>
                    <a:pt x="3978402" y="1777111"/>
                  </a:lnTo>
                  <a:lnTo>
                    <a:pt x="3970020" y="1726311"/>
                  </a:lnTo>
                  <a:lnTo>
                    <a:pt x="3960241" y="1675511"/>
                  </a:lnTo>
                  <a:lnTo>
                    <a:pt x="3949065" y="1637538"/>
                  </a:lnTo>
                  <a:lnTo>
                    <a:pt x="3936492" y="1586738"/>
                  </a:lnTo>
                  <a:lnTo>
                    <a:pt x="3922649" y="1535938"/>
                  </a:lnTo>
                  <a:lnTo>
                    <a:pt x="3907409" y="1497838"/>
                  </a:lnTo>
                  <a:lnTo>
                    <a:pt x="3890899" y="1447038"/>
                  </a:lnTo>
                  <a:lnTo>
                    <a:pt x="3872992" y="1396365"/>
                  </a:lnTo>
                  <a:lnTo>
                    <a:pt x="3853942" y="1358265"/>
                  </a:lnTo>
                  <a:lnTo>
                    <a:pt x="3833495" y="1307465"/>
                  </a:lnTo>
                  <a:lnTo>
                    <a:pt x="3811651" y="1269365"/>
                  </a:lnTo>
                  <a:lnTo>
                    <a:pt x="3788664" y="1218565"/>
                  </a:lnTo>
                  <a:lnTo>
                    <a:pt x="3764407" y="1180465"/>
                  </a:lnTo>
                  <a:lnTo>
                    <a:pt x="3738880" y="1142492"/>
                  </a:lnTo>
                  <a:lnTo>
                    <a:pt x="3712083" y="1091692"/>
                  </a:lnTo>
                  <a:lnTo>
                    <a:pt x="3684016" y="1053592"/>
                  </a:lnTo>
                  <a:lnTo>
                    <a:pt x="3654679" y="1015492"/>
                  </a:lnTo>
                  <a:lnTo>
                    <a:pt x="3624199" y="977392"/>
                  </a:lnTo>
                  <a:lnTo>
                    <a:pt x="3592576" y="926592"/>
                  </a:lnTo>
                  <a:lnTo>
                    <a:pt x="3559683" y="888619"/>
                  </a:lnTo>
                  <a:lnTo>
                    <a:pt x="3525520" y="850519"/>
                  </a:lnTo>
                  <a:lnTo>
                    <a:pt x="3490214" y="825119"/>
                  </a:lnTo>
                  <a:lnTo>
                    <a:pt x="3453892" y="787019"/>
                  </a:lnTo>
                  <a:lnTo>
                    <a:pt x="3416173" y="748919"/>
                  </a:lnTo>
                  <a:lnTo>
                    <a:pt x="3377692" y="710819"/>
                  </a:lnTo>
                  <a:lnTo>
                    <a:pt x="3338322" y="685419"/>
                  </a:lnTo>
                  <a:lnTo>
                    <a:pt x="3298190" y="647319"/>
                  </a:lnTo>
                  <a:lnTo>
                    <a:pt x="3257169" y="622046"/>
                  </a:lnTo>
                  <a:lnTo>
                    <a:pt x="3215513" y="583946"/>
                  </a:lnTo>
                  <a:lnTo>
                    <a:pt x="3129915" y="533146"/>
                  </a:lnTo>
                  <a:lnTo>
                    <a:pt x="3041777" y="482346"/>
                  </a:lnTo>
                  <a:lnTo>
                    <a:pt x="2951480" y="431546"/>
                  </a:lnTo>
                  <a:lnTo>
                    <a:pt x="2905506" y="418846"/>
                  </a:lnTo>
                  <a:lnTo>
                    <a:pt x="2859024" y="393446"/>
                  </a:lnTo>
                  <a:lnTo>
                    <a:pt x="2812161" y="380873"/>
                  </a:lnTo>
                  <a:lnTo>
                    <a:pt x="2764917" y="355473"/>
                  </a:lnTo>
                  <a:lnTo>
                    <a:pt x="2523871" y="291973"/>
                  </a:lnTo>
                  <a:lnTo>
                    <a:pt x="2474849" y="291973"/>
                  </a:lnTo>
                  <a:lnTo>
                    <a:pt x="2425827" y="279273"/>
                  </a:lnTo>
                  <a:lnTo>
                    <a:pt x="2376678" y="279273"/>
                  </a:lnTo>
                  <a:lnTo>
                    <a:pt x="2327402" y="266573"/>
                  </a:lnTo>
                  <a:lnTo>
                    <a:pt x="2129917" y="266573"/>
                  </a:lnTo>
                  <a:lnTo>
                    <a:pt x="2080641" y="279273"/>
                  </a:lnTo>
                  <a:lnTo>
                    <a:pt x="2031492" y="279273"/>
                  </a:lnTo>
                  <a:lnTo>
                    <a:pt x="1982343" y="291973"/>
                  </a:lnTo>
                  <a:lnTo>
                    <a:pt x="1933448" y="291973"/>
                  </a:lnTo>
                  <a:lnTo>
                    <a:pt x="1692402" y="355473"/>
                  </a:lnTo>
                  <a:lnTo>
                    <a:pt x="1645158" y="380873"/>
                  </a:lnTo>
                  <a:lnTo>
                    <a:pt x="1598295" y="393446"/>
                  </a:lnTo>
                  <a:lnTo>
                    <a:pt x="1551813" y="418846"/>
                  </a:lnTo>
                  <a:lnTo>
                    <a:pt x="1505839" y="431546"/>
                  </a:lnTo>
                  <a:lnTo>
                    <a:pt x="1415542" y="482346"/>
                  </a:lnTo>
                  <a:lnTo>
                    <a:pt x="1327404" y="533146"/>
                  </a:lnTo>
                  <a:lnTo>
                    <a:pt x="1241933" y="583946"/>
                  </a:lnTo>
                  <a:lnTo>
                    <a:pt x="1200150" y="622046"/>
                  </a:lnTo>
                  <a:lnTo>
                    <a:pt x="1159256" y="647319"/>
                  </a:lnTo>
                  <a:lnTo>
                    <a:pt x="1118984" y="685419"/>
                  </a:lnTo>
                  <a:lnTo>
                    <a:pt x="1079627" y="710819"/>
                  </a:lnTo>
                  <a:lnTo>
                    <a:pt x="1041146" y="748919"/>
                  </a:lnTo>
                  <a:lnTo>
                    <a:pt x="1003554" y="787019"/>
                  </a:lnTo>
                  <a:lnTo>
                    <a:pt x="967105" y="825119"/>
                  </a:lnTo>
                  <a:lnTo>
                    <a:pt x="931799" y="850519"/>
                  </a:lnTo>
                  <a:lnTo>
                    <a:pt x="897636" y="888619"/>
                  </a:lnTo>
                  <a:lnTo>
                    <a:pt x="864743" y="926592"/>
                  </a:lnTo>
                  <a:lnTo>
                    <a:pt x="833120" y="977392"/>
                  </a:lnTo>
                  <a:lnTo>
                    <a:pt x="802640" y="1015492"/>
                  </a:lnTo>
                  <a:lnTo>
                    <a:pt x="773303" y="1053592"/>
                  </a:lnTo>
                  <a:lnTo>
                    <a:pt x="745363" y="1091692"/>
                  </a:lnTo>
                  <a:lnTo>
                    <a:pt x="718566" y="1142492"/>
                  </a:lnTo>
                  <a:lnTo>
                    <a:pt x="692912" y="1180465"/>
                  </a:lnTo>
                  <a:lnTo>
                    <a:pt x="668655" y="1218565"/>
                  </a:lnTo>
                  <a:lnTo>
                    <a:pt x="645668" y="1269365"/>
                  </a:lnTo>
                  <a:lnTo>
                    <a:pt x="623951" y="1307465"/>
                  </a:lnTo>
                  <a:lnTo>
                    <a:pt x="603504" y="1358265"/>
                  </a:lnTo>
                  <a:lnTo>
                    <a:pt x="584327" y="1396365"/>
                  </a:lnTo>
                  <a:lnTo>
                    <a:pt x="566420" y="1447038"/>
                  </a:lnTo>
                  <a:lnTo>
                    <a:pt x="549910" y="1497838"/>
                  </a:lnTo>
                  <a:lnTo>
                    <a:pt x="534670" y="1535938"/>
                  </a:lnTo>
                  <a:lnTo>
                    <a:pt x="520827" y="1586738"/>
                  </a:lnTo>
                  <a:lnTo>
                    <a:pt x="508381" y="1637538"/>
                  </a:lnTo>
                  <a:lnTo>
                    <a:pt x="497205" y="1675511"/>
                  </a:lnTo>
                  <a:lnTo>
                    <a:pt x="487426" y="1726311"/>
                  </a:lnTo>
                  <a:lnTo>
                    <a:pt x="478917" y="1777111"/>
                  </a:lnTo>
                  <a:lnTo>
                    <a:pt x="471932" y="1827911"/>
                  </a:lnTo>
                  <a:lnTo>
                    <a:pt x="466344" y="1878711"/>
                  </a:lnTo>
                  <a:lnTo>
                    <a:pt x="462026" y="1929384"/>
                  </a:lnTo>
                  <a:lnTo>
                    <a:pt x="459232" y="1980184"/>
                  </a:lnTo>
                  <a:lnTo>
                    <a:pt x="457835" y="2018284"/>
                  </a:lnTo>
                  <a:lnTo>
                    <a:pt x="457835" y="6143752"/>
                  </a:lnTo>
                  <a:lnTo>
                    <a:pt x="3999611" y="6143752"/>
                  </a:lnTo>
                  <a:lnTo>
                    <a:pt x="3999611" y="6131052"/>
                  </a:lnTo>
                  <a:lnTo>
                    <a:pt x="3999611" y="2018284"/>
                  </a:lnTo>
                  <a:close/>
                </a:path>
                <a:path w="4457700" h="6410325">
                  <a:moveTo>
                    <a:pt x="4457319" y="3566922"/>
                  </a:moveTo>
                  <a:lnTo>
                    <a:pt x="4401820" y="3554222"/>
                  </a:lnTo>
                  <a:lnTo>
                    <a:pt x="4356608" y="3528822"/>
                  </a:lnTo>
                  <a:lnTo>
                    <a:pt x="4320667" y="3503422"/>
                  </a:lnTo>
                  <a:lnTo>
                    <a:pt x="4292854" y="3465322"/>
                  </a:lnTo>
                  <a:lnTo>
                    <a:pt x="4272280" y="3427349"/>
                  </a:lnTo>
                  <a:lnTo>
                    <a:pt x="4272280" y="2018284"/>
                  </a:lnTo>
                  <a:lnTo>
                    <a:pt x="4271010" y="1967484"/>
                  </a:lnTo>
                  <a:lnTo>
                    <a:pt x="4268343" y="1916811"/>
                  </a:lnTo>
                  <a:lnTo>
                    <a:pt x="4264533" y="1866011"/>
                  </a:lnTo>
                  <a:lnTo>
                    <a:pt x="4259453" y="1815211"/>
                  </a:lnTo>
                  <a:lnTo>
                    <a:pt x="4258691" y="1809000"/>
                  </a:lnTo>
                  <a:lnTo>
                    <a:pt x="4258691" y="2018284"/>
                  </a:lnTo>
                  <a:lnTo>
                    <a:pt x="4258691" y="3427349"/>
                  </a:lnTo>
                  <a:lnTo>
                    <a:pt x="4238117" y="3465322"/>
                  </a:lnTo>
                  <a:lnTo>
                    <a:pt x="4210304" y="3503422"/>
                  </a:lnTo>
                  <a:lnTo>
                    <a:pt x="4174490" y="3528822"/>
                  </a:lnTo>
                  <a:lnTo>
                    <a:pt x="4129278" y="3554222"/>
                  </a:lnTo>
                  <a:lnTo>
                    <a:pt x="4073779" y="3566922"/>
                  </a:lnTo>
                  <a:lnTo>
                    <a:pt x="4129278" y="3579622"/>
                  </a:lnTo>
                  <a:lnTo>
                    <a:pt x="4174490" y="3605022"/>
                  </a:lnTo>
                  <a:lnTo>
                    <a:pt x="4210304" y="3643122"/>
                  </a:lnTo>
                  <a:lnTo>
                    <a:pt x="4238117" y="3668522"/>
                  </a:lnTo>
                  <a:lnTo>
                    <a:pt x="4258691" y="3706622"/>
                  </a:lnTo>
                  <a:lnTo>
                    <a:pt x="4258691" y="6397625"/>
                  </a:lnTo>
                  <a:lnTo>
                    <a:pt x="198628" y="6397625"/>
                  </a:lnTo>
                  <a:lnTo>
                    <a:pt x="198628" y="3706622"/>
                  </a:lnTo>
                  <a:lnTo>
                    <a:pt x="219202" y="3668522"/>
                  </a:lnTo>
                  <a:lnTo>
                    <a:pt x="247015" y="3643122"/>
                  </a:lnTo>
                  <a:lnTo>
                    <a:pt x="282956" y="3605022"/>
                  </a:lnTo>
                  <a:lnTo>
                    <a:pt x="328041" y="3579622"/>
                  </a:lnTo>
                  <a:lnTo>
                    <a:pt x="383540" y="3566922"/>
                  </a:lnTo>
                  <a:lnTo>
                    <a:pt x="328041" y="3554222"/>
                  </a:lnTo>
                  <a:lnTo>
                    <a:pt x="282956" y="3528822"/>
                  </a:lnTo>
                  <a:lnTo>
                    <a:pt x="247015" y="3503422"/>
                  </a:lnTo>
                  <a:lnTo>
                    <a:pt x="219202" y="3465322"/>
                  </a:lnTo>
                  <a:lnTo>
                    <a:pt x="198628" y="3427349"/>
                  </a:lnTo>
                  <a:lnTo>
                    <a:pt x="198628" y="2018284"/>
                  </a:lnTo>
                  <a:lnTo>
                    <a:pt x="199898" y="1967484"/>
                  </a:lnTo>
                  <a:lnTo>
                    <a:pt x="202438" y="1916811"/>
                  </a:lnTo>
                  <a:lnTo>
                    <a:pt x="206248" y="1866011"/>
                  </a:lnTo>
                  <a:lnTo>
                    <a:pt x="211328" y="1827911"/>
                  </a:lnTo>
                  <a:lnTo>
                    <a:pt x="217551" y="1777111"/>
                  </a:lnTo>
                  <a:lnTo>
                    <a:pt x="225044" y="1726311"/>
                  </a:lnTo>
                  <a:lnTo>
                    <a:pt x="233680" y="1675511"/>
                  </a:lnTo>
                  <a:lnTo>
                    <a:pt x="243586" y="1624838"/>
                  </a:lnTo>
                  <a:lnTo>
                    <a:pt x="254762" y="1574038"/>
                  </a:lnTo>
                  <a:lnTo>
                    <a:pt x="266954" y="1535938"/>
                  </a:lnTo>
                  <a:lnTo>
                    <a:pt x="280416" y="1485138"/>
                  </a:lnTo>
                  <a:lnTo>
                    <a:pt x="295021" y="1434338"/>
                  </a:lnTo>
                  <a:lnTo>
                    <a:pt x="310896" y="1396365"/>
                  </a:lnTo>
                  <a:lnTo>
                    <a:pt x="327787" y="1345565"/>
                  </a:lnTo>
                  <a:lnTo>
                    <a:pt x="345948" y="1294765"/>
                  </a:lnTo>
                  <a:lnTo>
                    <a:pt x="365125" y="1256665"/>
                  </a:lnTo>
                  <a:lnTo>
                    <a:pt x="385572" y="1205865"/>
                  </a:lnTo>
                  <a:lnTo>
                    <a:pt x="407035" y="1167765"/>
                  </a:lnTo>
                  <a:lnTo>
                    <a:pt x="429768" y="1117092"/>
                  </a:lnTo>
                  <a:lnTo>
                    <a:pt x="453517" y="1078992"/>
                  </a:lnTo>
                  <a:lnTo>
                    <a:pt x="478282" y="1028192"/>
                  </a:lnTo>
                  <a:lnTo>
                    <a:pt x="504317" y="990092"/>
                  </a:lnTo>
                  <a:lnTo>
                    <a:pt x="531368" y="951992"/>
                  </a:lnTo>
                  <a:lnTo>
                    <a:pt x="559435" y="901192"/>
                  </a:lnTo>
                  <a:lnTo>
                    <a:pt x="588645" y="863219"/>
                  </a:lnTo>
                  <a:lnTo>
                    <a:pt x="618998" y="825119"/>
                  </a:lnTo>
                  <a:lnTo>
                    <a:pt x="650367" y="787019"/>
                  </a:lnTo>
                  <a:lnTo>
                    <a:pt x="682752" y="748919"/>
                  </a:lnTo>
                  <a:lnTo>
                    <a:pt x="716153" y="710819"/>
                  </a:lnTo>
                  <a:lnTo>
                    <a:pt x="750697" y="672719"/>
                  </a:lnTo>
                  <a:lnTo>
                    <a:pt x="786130" y="634746"/>
                  </a:lnTo>
                  <a:lnTo>
                    <a:pt x="822706" y="596646"/>
                  </a:lnTo>
                  <a:lnTo>
                    <a:pt x="860044" y="558546"/>
                  </a:lnTo>
                  <a:lnTo>
                    <a:pt x="898271" y="533146"/>
                  </a:lnTo>
                  <a:lnTo>
                    <a:pt x="937133" y="495046"/>
                  </a:lnTo>
                  <a:lnTo>
                    <a:pt x="976884" y="456946"/>
                  </a:lnTo>
                  <a:lnTo>
                    <a:pt x="1017143" y="431546"/>
                  </a:lnTo>
                  <a:lnTo>
                    <a:pt x="1058164" y="393446"/>
                  </a:lnTo>
                  <a:lnTo>
                    <a:pt x="1142238" y="342773"/>
                  </a:lnTo>
                  <a:lnTo>
                    <a:pt x="1228598" y="291973"/>
                  </a:lnTo>
                  <a:lnTo>
                    <a:pt x="1362202" y="215773"/>
                  </a:lnTo>
                  <a:lnTo>
                    <a:pt x="1407782" y="190373"/>
                  </a:lnTo>
                  <a:lnTo>
                    <a:pt x="1453642" y="177673"/>
                  </a:lnTo>
                  <a:lnTo>
                    <a:pt x="1499997" y="152273"/>
                  </a:lnTo>
                  <a:lnTo>
                    <a:pt x="1546733" y="139573"/>
                  </a:lnTo>
                  <a:lnTo>
                    <a:pt x="1593850" y="114300"/>
                  </a:lnTo>
                  <a:lnTo>
                    <a:pt x="1882648" y="38100"/>
                  </a:lnTo>
                  <a:lnTo>
                    <a:pt x="1931543" y="38100"/>
                  </a:lnTo>
                  <a:lnTo>
                    <a:pt x="2029714" y="12700"/>
                  </a:lnTo>
                  <a:lnTo>
                    <a:pt x="2427605" y="12700"/>
                  </a:lnTo>
                  <a:lnTo>
                    <a:pt x="2525776" y="38100"/>
                  </a:lnTo>
                  <a:lnTo>
                    <a:pt x="2574671" y="38100"/>
                  </a:lnTo>
                  <a:lnTo>
                    <a:pt x="2863469" y="114300"/>
                  </a:lnTo>
                  <a:lnTo>
                    <a:pt x="2910586" y="139573"/>
                  </a:lnTo>
                  <a:lnTo>
                    <a:pt x="2957322" y="152273"/>
                  </a:lnTo>
                  <a:lnTo>
                    <a:pt x="3003677" y="177673"/>
                  </a:lnTo>
                  <a:lnTo>
                    <a:pt x="3049651" y="190373"/>
                  </a:lnTo>
                  <a:lnTo>
                    <a:pt x="3095117" y="215773"/>
                  </a:lnTo>
                  <a:lnTo>
                    <a:pt x="3228721" y="291973"/>
                  </a:lnTo>
                  <a:lnTo>
                    <a:pt x="3315081" y="342773"/>
                  </a:lnTo>
                  <a:lnTo>
                    <a:pt x="3399155" y="393446"/>
                  </a:lnTo>
                  <a:lnTo>
                    <a:pt x="3440176" y="431546"/>
                  </a:lnTo>
                  <a:lnTo>
                    <a:pt x="3480435" y="456946"/>
                  </a:lnTo>
                  <a:lnTo>
                    <a:pt x="3520186" y="495046"/>
                  </a:lnTo>
                  <a:lnTo>
                    <a:pt x="3559048" y="533146"/>
                  </a:lnTo>
                  <a:lnTo>
                    <a:pt x="3597275" y="558546"/>
                  </a:lnTo>
                  <a:lnTo>
                    <a:pt x="3634613" y="596646"/>
                  </a:lnTo>
                  <a:lnTo>
                    <a:pt x="3671189" y="634746"/>
                  </a:lnTo>
                  <a:lnTo>
                    <a:pt x="3706622" y="672719"/>
                  </a:lnTo>
                  <a:lnTo>
                    <a:pt x="3741166" y="710819"/>
                  </a:lnTo>
                  <a:lnTo>
                    <a:pt x="3774567" y="748919"/>
                  </a:lnTo>
                  <a:lnTo>
                    <a:pt x="3806952" y="787019"/>
                  </a:lnTo>
                  <a:lnTo>
                    <a:pt x="3838321" y="825119"/>
                  </a:lnTo>
                  <a:lnTo>
                    <a:pt x="3868674" y="863219"/>
                  </a:lnTo>
                  <a:lnTo>
                    <a:pt x="3897884" y="901192"/>
                  </a:lnTo>
                  <a:lnTo>
                    <a:pt x="3925951" y="951992"/>
                  </a:lnTo>
                  <a:lnTo>
                    <a:pt x="3953002" y="990092"/>
                  </a:lnTo>
                  <a:lnTo>
                    <a:pt x="3979037" y="1028192"/>
                  </a:lnTo>
                  <a:lnTo>
                    <a:pt x="4003802" y="1078992"/>
                  </a:lnTo>
                  <a:lnTo>
                    <a:pt x="4027551" y="1117092"/>
                  </a:lnTo>
                  <a:lnTo>
                    <a:pt x="4050284" y="1167765"/>
                  </a:lnTo>
                  <a:lnTo>
                    <a:pt x="4071747" y="1205865"/>
                  </a:lnTo>
                  <a:lnTo>
                    <a:pt x="4092194" y="1256665"/>
                  </a:lnTo>
                  <a:lnTo>
                    <a:pt x="4111371" y="1294765"/>
                  </a:lnTo>
                  <a:lnTo>
                    <a:pt x="4129532" y="1345565"/>
                  </a:lnTo>
                  <a:lnTo>
                    <a:pt x="4146423" y="1396365"/>
                  </a:lnTo>
                  <a:lnTo>
                    <a:pt x="4162298" y="1434338"/>
                  </a:lnTo>
                  <a:lnTo>
                    <a:pt x="4176903" y="1485138"/>
                  </a:lnTo>
                  <a:lnTo>
                    <a:pt x="4190365" y="1535938"/>
                  </a:lnTo>
                  <a:lnTo>
                    <a:pt x="4202684" y="1574038"/>
                  </a:lnTo>
                  <a:lnTo>
                    <a:pt x="4213733" y="1624838"/>
                  </a:lnTo>
                  <a:lnTo>
                    <a:pt x="4223639" y="1675511"/>
                  </a:lnTo>
                  <a:lnTo>
                    <a:pt x="4232275" y="1726311"/>
                  </a:lnTo>
                  <a:lnTo>
                    <a:pt x="4239768" y="1777111"/>
                  </a:lnTo>
                  <a:lnTo>
                    <a:pt x="4245991" y="1827911"/>
                  </a:lnTo>
                  <a:lnTo>
                    <a:pt x="4251071" y="1866011"/>
                  </a:lnTo>
                  <a:lnTo>
                    <a:pt x="4254881" y="1916811"/>
                  </a:lnTo>
                  <a:lnTo>
                    <a:pt x="4257421" y="1967484"/>
                  </a:lnTo>
                  <a:lnTo>
                    <a:pt x="4258691" y="2018284"/>
                  </a:lnTo>
                  <a:lnTo>
                    <a:pt x="4258691" y="1809000"/>
                  </a:lnTo>
                  <a:lnTo>
                    <a:pt x="4253230" y="1764411"/>
                  </a:lnTo>
                  <a:lnTo>
                    <a:pt x="4245610" y="1726311"/>
                  </a:lnTo>
                  <a:lnTo>
                    <a:pt x="4236847" y="1675511"/>
                  </a:lnTo>
                  <a:lnTo>
                    <a:pt x="4226941" y="1624838"/>
                  </a:lnTo>
                  <a:lnTo>
                    <a:pt x="4215765" y="1574038"/>
                  </a:lnTo>
                  <a:lnTo>
                    <a:pt x="4203446" y="1523238"/>
                  </a:lnTo>
                  <a:lnTo>
                    <a:pt x="4189857" y="1485138"/>
                  </a:lnTo>
                  <a:lnTo>
                    <a:pt x="4175125" y="1434338"/>
                  </a:lnTo>
                  <a:lnTo>
                    <a:pt x="4159250" y="1383665"/>
                  </a:lnTo>
                  <a:lnTo>
                    <a:pt x="4142232" y="1332865"/>
                  </a:lnTo>
                  <a:lnTo>
                    <a:pt x="4123944" y="1294765"/>
                  </a:lnTo>
                  <a:lnTo>
                    <a:pt x="4104513" y="1243965"/>
                  </a:lnTo>
                  <a:lnTo>
                    <a:pt x="4084066" y="1205865"/>
                  </a:lnTo>
                  <a:lnTo>
                    <a:pt x="4062349" y="1155065"/>
                  </a:lnTo>
                  <a:lnTo>
                    <a:pt x="4039616" y="1117092"/>
                  </a:lnTo>
                  <a:lnTo>
                    <a:pt x="4015740" y="1066292"/>
                  </a:lnTo>
                  <a:lnTo>
                    <a:pt x="3990721" y="1028192"/>
                  </a:lnTo>
                  <a:lnTo>
                    <a:pt x="3964559" y="977392"/>
                  </a:lnTo>
                  <a:lnTo>
                    <a:pt x="3937381" y="939292"/>
                  </a:lnTo>
                  <a:lnTo>
                    <a:pt x="3909060" y="901192"/>
                  </a:lnTo>
                  <a:lnTo>
                    <a:pt x="3879596" y="863219"/>
                  </a:lnTo>
                  <a:lnTo>
                    <a:pt x="3849116" y="812419"/>
                  </a:lnTo>
                  <a:lnTo>
                    <a:pt x="3817620" y="774319"/>
                  </a:lnTo>
                  <a:lnTo>
                    <a:pt x="3784981" y="736219"/>
                  </a:lnTo>
                  <a:lnTo>
                    <a:pt x="3751326" y="698119"/>
                  </a:lnTo>
                  <a:lnTo>
                    <a:pt x="3716655" y="660019"/>
                  </a:lnTo>
                  <a:lnTo>
                    <a:pt x="3680841" y="622046"/>
                  </a:lnTo>
                  <a:lnTo>
                    <a:pt x="3644011" y="583946"/>
                  </a:lnTo>
                  <a:lnTo>
                    <a:pt x="3607689" y="558546"/>
                  </a:lnTo>
                  <a:lnTo>
                    <a:pt x="3570478" y="520446"/>
                  </a:lnTo>
                  <a:lnTo>
                    <a:pt x="3532632" y="482346"/>
                  </a:lnTo>
                  <a:lnTo>
                    <a:pt x="3494024" y="456946"/>
                  </a:lnTo>
                  <a:lnTo>
                    <a:pt x="3454781" y="418846"/>
                  </a:lnTo>
                  <a:lnTo>
                    <a:pt x="3374263" y="368173"/>
                  </a:lnTo>
                  <a:lnTo>
                    <a:pt x="3333242" y="342773"/>
                  </a:lnTo>
                  <a:lnTo>
                    <a:pt x="3291459" y="304673"/>
                  </a:lnTo>
                  <a:lnTo>
                    <a:pt x="3206496" y="253873"/>
                  </a:lnTo>
                  <a:lnTo>
                    <a:pt x="3163189" y="241173"/>
                  </a:lnTo>
                  <a:lnTo>
                    <a:pt x="3030728" y="164973"/>
                  </a:lnTo>
                  <a:lnTo>
                    <a:pt x="2985643" y="152273"/>
                  </a:lnTo>
                  <a:lnTo>
                    <a:pt x="2940304" y="126873"/>
                  </a:lnTo>
                  <a:lnTo>
                    <a:pt x="2518664" y="12700"/>
                  </a:lnTo>
                  <a:lnTo>
                    <a:pt x="2470785" y="12700"/>
                  </a:lnTo>
                  <a:lnTo>
                    <a:pt x="2422779" y="0"/>
                  </a:lnTo>
                  <a:lnTo>
                    <a:pt x="2034540" y="0"/>
                  </a:lnTo>
                  <a:lnTo>
                    <a:pt x="1986534" y="12700"/>
                  </a:lnTo>
                  <a:lnTo>
                    <a:pt x="1938655" y="12700"/>
                  </a:lnTo>
                  <a:lnTo>
                    <a:pt x="1517015" y="126873"/>
                  </a:lnTo>
                  <a:lnTo>
                    <a:pt x="1471676" y="152273"/>
                  </a:lnTo>
                  <a:lnTo>
                    <a:pt x="1426578" y="164973"/>
                  </a:lnTo>
                  <a:lnTo>
                    <a:pt x="1294130" y="241173"/>
                  </a:lnTo>
                  <a:lnTo>
                    <a:pt x="1250823" y="253873"/>
                  </a:lnTo>
                  <a:lnTo>
                    <a:pt x="1165860" y="304673"/>
                  </a:lnTo>
                  <a:lnTo>
                    <a:pt x="1124077" y="342773"/>
                  </a:lnTo>
                  <a:lnTo>
                    <a:pt x="1082929" y="368173"/>
                  </a:lnTo>
                  <a:lnTo>
                    <a:pt x="1002538" y="418846"/>
                  </a:lnTo>
                  <a:lnTo>
                    <a:pt x="963295" y="456946"/>
                  </a:lnTo>
                  <a:lnTo>
                    <a:pt x="924687" y="482346"/>
                  </a:lnTo>
                  <a:lnTo>
                    <a:pt x="886841" y="520446"/>
                  </a:lnTo>
                  <a:lnTo>
                    <a:pt x="849630" y="558546"/>
                  </a:lnTo>
                  <a:lnTo>
                    <a:pt x="813181" y="583946"/>
                  </a:lnTo>
                  <a:lnTo>
                    <a:pt x="776351" y="622046"/>
                  </a:lnTo>
                  <a:lnTo>
                    <a:pt x="740664" y="660019"/>
                  </a:lnTo>
                  <a:lnTo>
                    <a:pt x="705993" y="698119"/>
                  </a:lnTo>
                  <a:lnTo>
                    <a:pt x="672338" y="736219"/>
                  </a:lnTo>
                  <a:lnTo>
                    <a:pt x="639699" y="774319"/>
                  </a:lnTo>
                  <a:lnTo>
                    <a:pt x="608076" y="812419"/>
                  </a:lnTo>
                  <a:lnTo>
                    <a:pt x="577596" y="863219"/>
                  </a:lnTo>
                  <a:lnTo>
                    <a:pt x="548259" y="901192"/>
                  </a:lnTo>
                  <a:lnTo>
                    <a:pt x="519938" y="939292"/>
                  </a:lnTo>
                  <a:lnTo>
                    <a:pt x="492633" y="977392"/>
                  </a:lnTo>
                  <a:lnTo>
                    <a:pt x="466598" y="1028192"/>
                  </a:lnTo>
                  <a:lnTo>
                    <a:pt x="441579" y="1066292"/>
                  </a:lnTo>
                  <a:lnTo>
                    <a:pt x="417576" y="1117092"/>
                  </a:lnTo>
                  <a:lnTo>
                    <a:pt x="394843" y="1155065"/>
                  </a:lnTo>
                  <a:lnTo>
                    <a:pt x="373253" y="1205865"/>
                  </a:lnTo>
                  <a:lnTo>
                    <a:pt x="352679" y="1243965"/>
                  </a:lnTo>
                  <a:lnTo>
                    <a:pt x="333248" y="1294765"/>
                  </a:lnTo>
                  <a:lnTo>
                    <a:pt x="315087" y="1332865"/>
                  </a:lnTo>
                  <a:lnTo>
                    <a:pt x="297942" y="1383665"/>
                  </a:lnTo>
                  <a:lnTo>
                    <a:pt x="282067" y="1434338"/>
                  </a:lnTo>
                  <a:lnTo>
                    <a:pt x="267335" y="1485138"/>
                  </a:lnTo>
                  <a:lnTo>
                    <a:pt x="253873" y="1523238"/>
                  </a:lnTo>
                  <a:lnTo>
                    <a:pt x="241427" y="1574038"/>
                  </a:lnTo>
                  <a:lnTo>
                    <a:pt x="230251" y="1624838"/>
                  </a:lnTo>
                  <a:lnTo>
                    <a:pt x="220345" y="1675511"/>
                  </a:lnTo>
                  <a:lnTo>
                    <a:pt x="211582" y="1726311"/>
                  </a:lnTo>
                  <a:lnTo>
                    <a:pt x="204089" y="1764411"/>
                  </a:lnTo>
                  <a:lnTo>
                    <a:pt x="197739" y="1815211"/>
                  </a:lnTo>
                  <a:lnTo>
                    <a:pt x="192659" y="1866011"/>
                  </a:lnTo>
                  <a:lnTo>
                    <a:pt x="188849" y="1916811"/>
                  </a:lnTo>
                  <a:lnTo>
                    <a:pt x="186309" y="1967484"/>
                  </a:lnTo>
                  <a:lnTo>
                    <a:pt x="184912" y="2018284"/>
                  </a:lnTo>
                  <a:lnTo>
                    <a:pt x="184912" y="3427349"/>
                  </a:lnTo>
                  <a:lnTo>
                    <a:pt x="164338" y="3465322"/>
                  </a:lnTo>
                  <a:lnTo>
                    <a:pt x="136652" y="3503422"/>
                  </a:lnTo>
                  <a:lnTo>
                    <a:pt x="100711" y="3528822"/>
                  </a:lnTo>
                  <a:lnTo>
                    <a:pt x="55499" y="3554222"/>
                  </a:lnTo>
                  <a:lnTo>
                    <a:pt x="0" y="3554222"/>
                  </a:lnTo>
                  <a:lnTo>
                    <a:pt x="0" y="3566922"/>
                  </a:lnTo>
                  <a:lnTo>
                    <a:pt x="55499" y="3579622"/>
                  </a:lnTo>
                  <a:lnTo>
                    <a:pt x="100711" y="3605022"/>
                  </a:lnTo>
                  <a:lnTo>
                    <a:pt x="136652" y="3643122"/>
                  </a:lnTo>
                  <a:lnTo>
                    <a:pt x="164338" y="3668522"/>
                  </a:lnTo>
                  <a:lnTo>
                    <a:pt x="184912" y="3706622"/>
                  </a:lnTo>
                  <a:lnTo>
                    <a:pt x="184912" y="6410325"/>
                  </a:lnTo>
                  <a:lnTo>
                    <a:pt x="4272280" y="6410325"/>
                  </a:lnTo>
                  <a:lnTo>
                    <a:pt x="4272280" y="6397625"/>
                  </a:lnTo>
                  <a:lnTo>
                    <a:pt x="4272280" y="3706622"/>
                  </a:lnTo>
                  <a:lnTo>
                    <a:pt x="4292854" y="3668522"/>
                  </a:lnTo>
                  <a:lnTo>
                    <a:pt x="4320667" y="3643122"/>
                  </a:lnTo>
                  <a:lnTo>
                    <a:pt x="4356608" y="3605022"/>
                  </a:lnTo>
                  <a:lnTo>
                    <a:pt x="4401820" y="3579622"/>
                  </a:lnTo>
                  <a:lnTo>
                    <a:pt x="4457319" y="3566922"/>
                  </a:lnTo>
                  <a:close/>
                </a:path>
              </a:pathLst>
            </a:custGeom>
            <a:solidFill>
              <a:srgbClr val="402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31695" y="1536064"/>
            <a:ext cx="6019165" cy="1753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300" spc="-780" dirty="0"/>
              <a:t>T</a:t>
            </a:r>
            <a:r>
              <a:rPr sz="11300" spc="-795" dirty="0"/>
              <a:t>r</a:t>
            </a:r>
            <a:r>
              <a:rPr sz="11300" spc="-840" dirty="0"/>
              <a:t>ea</a:t>
            </a:r>
            <a:r>
              <a:rPr sz="11300" spc="-815" dirty="0"/>
              <a:t>t</a:t>
            </a:r>
            <a:r>
              <a:rPr sz="11300" spc="-835" dirty="0"/>
              <a:t>me</a:t>
            </a:r>
            <a:r>
              <a:rPr sz="11300" spc="-855" dirty="0"/>
              <a:t>n</a:t>
            </a:r>
            <a:r>
              <a:rPr sz="11300" spc="10" dirty="0"/>
              <a:t>t</a:t>
            </a:r>
            <a:endParaRPr sz="11300"/>
          </a:p>
        </p:txBody>
      </p:sp>
      <p:grpSp>
        <p:nvGrpSpPr>
          <p:cNvPr id="9" name="object 9"/>
          <p:cNvGrpSpPr/>
          <p:nvPr/>
        </p:nvGrpSpPr>
        <p:grpSpPr>
          <a:xfrm>
            <a:off x="1733550" y="5410200"/>
            <a:ext cx="171450" cy="1733550"/>
            <a:chOff x="1733550" y="5410200"/>
            <a:chExt cx="171450" cy="17335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3550" y="5410200"/>
              <a:ext cx="171450" cy="1714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3550" y="6191250"/>
              <a:ext cx="171450" cy="1714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3550" y="6972300"/>
              <a:ext cx="171450" cy="17145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688210" y="4122180"/>
            <a:ext cx="9926320" cy="3935095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3150" b="1" spc="2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150" b="1" spc="-4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150" b="1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150" b="1" spc="-2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150" b="1" spc="1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150" b="1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150" b="1" spc="-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150" b="1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150" b="1" spc="-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150" b="1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150" b="1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150" b="1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150" b="1" spc="-1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150" b="1" spc="-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150" b="1" spc="2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150" b="1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150" b="1" spc="-10" dirty="0">
                <a:solidFill>
                  <a:srgbClr val="402004"/>
                </a:solidFill>
                <a:latin typeface="Trebuchet MS"/>
                <a:cs typeface="Trebuchet MS"/>
              </a:rPr>
              <a:t>me</a:t>
            </a:r>
            <a:r>
              <a:rPr sz="3150" b="1" spc="-6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150" b="1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150" b="1" spc="-260" dirty="0">
                <a:solidFill>
                  <a:srgbClr val="402004"/>
                </a:solidFill>
                <a:latin typeface="Trebuchet MS"/>
                <a:cs typeface="Trebuchet MS"/>
              </a:rPr>
              <a:t>:</a:t>
            </a:r>
            <a:r>
              <a:rPr sz="3150" b="1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endParaRPr sz="3150">
              <a:latin typeface="Trebuchet MS"/>
              <a:cs typeface="Trebuchet MS"/>
            </a:endParaRPr>
          </a:p>
          <a:p>
            <a:pPr marL="469900" marR="5080">
              <a:lnSpc>
                <a:spcPct val="116100"/>
              </a:lnSpc>
              <a:spcBef>
                <a:spcPts val="1100"/>
              </a:spcBef>
            </a:pPr>
            <a:r>
              <a:rPr sz="4400" spc="-1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7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400" spc="-10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ma</a:t>
            </a:r>
            <a:r>
              <a:rPr sz="4400" spc="-10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-43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8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400" spc="-4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40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16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3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5" dirty="0">
                <a:solidFill>
                  <a:srgbClr val="402004"/>
                </a:solidFill>
                <a:latin typeface="Trebuchet MS"/>
                <a:cs typeface="Trebuchet MS"/>
              </a:rPr>
              <a:t>cu</a:t>
            </a:r>
            <a:r>
              <a:rPr sz="4400" spc="-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2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170" dirty="0">
                <a:solidFill>
                  <a:srgbClr val="402004"/>
                </a:solidFill>
                <a:latin typeface="Trebuchet MS"/>
                <a:cs typeface="Trebuchet MS"/>
              </a:rPr>
              <a:t>tt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-12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4400" spc="5" dirty="0">
                <a:solidFill>
                  <a:srgbClr val="402004"/>
                </a:solidFill>
                <a:latin typeface="Trebuchet MS"/>
                <a:cs typeface="Trebuchet MS"/>
              </a:rPr>
              <a:t>.  </a:t>
            </a:r>
            <a:r>
              <a:rPr sz="4400" spc="-36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4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6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6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14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-3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uc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ec</a:t>
            </a:r>
            <a:r>
              <a:rPr sz="4400" spc="-16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rr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6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6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5" dirty="0">
                <a:solidFill>
                  <a:srgbClr val="402004"/>
                </a:solidFill>
                <a:latin typeface="Trebuchet MS"/>
                <a:cs typeface="Trebuchet MS"/>
              </a:rPr>
              <a:t>.  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pr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4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6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-1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114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-3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3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400" spc="-1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16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2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4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8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400" spc="-114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16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-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d  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pr</a:t>
            </a:r>
            <a:r>
              <a:rPr sz="4400" spc="-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ssi</a:t>
            </a:r>
            <a:r>
              <a:rPr sz="4400" spc="-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-2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3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40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am</a:t>
            </a:r>
            <a:r>
              <a:rPr sz="4400" spc="-7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400" spc="-1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12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400" spc="-114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endParaRPr sz="4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20768" y="166768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096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0" y="0"/>
                  </a:lnTo>
                  <a:lnTo>
                    <a:pt x="437642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81" y="177800"/>
                  </a:lnTo>
                  <a:lnTo>
                    <a:pt x="8153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25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34" y="8756243"/>
                  </a:lnTo>
                  <a:lnTo>
                    <a:pt x="109981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2" y="8970073"/>
                  </a:lnTo>
                  <a:lnTo>
                    <a:pt x="485520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25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77700" y="8124824"/>
              <a:ext cx="6010275" cy="21621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4D12BF6-1F5D-4B4E-AFDD-142DF24E9917}"/>
              </a:ext>
            </a:extLst>
          </p:cNvPr>
          <p:cNvSpPr txBox="1"/>
          <p:nvPr/>
        </p:nvSpPr>
        <p:spPr>
          <a:xfrm>
            <a:off x="1616364" y="2352675"/>
            <a:ext cx="14213737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u="sng" dirty="0">
                <a:solidFill>
                  <a:schemeClr val="accent6">
                    <a:lumMod val="50000"/>
                  </a:schemeClr>
                </a:solidFill>
              </a:rPr>
              <a:t>Acute attacks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are self-limiting , requer analgesia &amp; NSAID(diclofenac)</a:t>
            </a:r>
            <a:endParaRPr lang="ar-AE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6FA8A88-561C-7B36-96FC-F921DE2DA1D3}"/>
              </a:ext>
            </a:extLst>
          </p:cNvPr>
          <p:cNvSpPr txBox="1"/>
          <p:nvPr/>
        </p:nvSpPr>
        <p:spPr>
          <a:xfrm>
            <a:off x="3091616" y="3812822"/>
            <a:ext cx="129950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AE" sz="32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3E1D2EA-CE93-8319-76CB-A13880A79659}"/>
              </a:ext>
            </a:extLst>
          </p:cNvPr>
          <p:cNvSpPr txBox="1"/>
          <p:nvPr/>
        </p:nvSpPr>
        <p:spPr>
          <a:xfrm>
            <a:off x="1616363" y="3553536"/>
            <a:ext cx="134517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AE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8CA35EF-D366-86DE-60BD-248C23D53E59}"/>
              </a:ext>
            </a:extLst>
          </p:cNvPr>
          <p:cNvSpPr txBox="1"/>
          <p:nvPr/>
        </p:nvSpPr>
        <p:spPr>
          <a:xfrm>
            <a:off x="7905044" y="3979590"/>
            <a:ext cx="1828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dirty="0"/>
              <a:t>,</a:t>
            </a:r>
            <a:endParaRPr lang="ar-AE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62CE91C-A3B7-73F5-3955-27138E61CFB8}"/>
              </a:ext>
            </a:extLst>
          </p:cNvPr>
          <p:cNvSpPr txBox="1"/>
          <p:nvPr/>
        </p:nvSpPr>
        <p:spPr>
          <a:xfrm>
            <a:off x="7905044" y="397959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AE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17F277A-2E0C-FB8B-F42A-29E8DB19681A}"/>
              </a:ext>
            </a:extLst>
          </p:cNvPr>
          <p:cNvSpPr txBox="1"/>
          <p:nvPr/>
        </p:nvSpPr>
        <p:spPr>
          <a:xfrm>
            <a:off x="1623402" y="5453305"/>
            <a:ext cx="14256807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u="sng" dirty="0">
                <a:solidFill>
                  <a:schemeClr val="accent6">
                    <a:lumMod val="50000"/>
                  </a:schemeClr>
                </a:solidFill>
              </a:rPr>
              <a:t>Cholchicin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is the drug of choice for FMF</a:t>
            </a:r>
          </a:p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Taken orally daily for life </a:t>
            </a:r>
            <a:endParaRPr lang="ar-AE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47104" y="519811"/>
            <a:ext cx="5483860" cy="1753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300" spc="10" dirty="0">
                <a:solidFill>
                  <a:schemeClr val="accent6">
                    <a:lumMod val="50000"/>
                  </a:schemeClr>
                </a:solidFill>
                <a:latin typeface="Arial Narrow"/>
                <a:cs typeface="Arial Narrow"/>
              </a:rPr>
              <a:t>Colch</a:t>
            </a:r>
            <a:r>
              <a:rPr sz="11300" spc="60" dirty="0">
                <a:solidFill>
                  <a:schemeClr val="accent6">
                    <a:lumMod val="50000"/>
                  </a:schemeClr>
                </a:solidFill>
                <a:latin typeface="Arial Narrow"/>
                <a:cs typeface="Arial Narrow"/>
              </a:rPr>
              <a:t>i</a:t>
            </a:r>
            <a:r>
              <a:rPr sz="11300" spc="5" dirty="0">
                <a:solidFill>
                  <a:schemeClr val="accent6">
                    <a:lumMod val="50000"/>
                  </a:schemeClr>
                </a:solidFill>
                <a:latin typeface="Arial Narrow"/>
                <a:cs typeface="Arial Narrow"/>
              </a:rPr>
              <a:t>c</a:t>
            </a:r>
            <a:r>
              <a:rPr sz="11300" spc="35" dirty="0">
                <a:solidFill>
                  <a:schemeClr val="accent6">
                    <a:lumMod val="50000"/>
                  </a:schemeClr>
                </a:solidFill>
                <a:latin typeface="Arial Narrow"/>
                <a:cs typeface="Arial Narrow"/>
              </a:rPr>
              <a:t>i</a:t>
            </a:r>
            <a:r>
              <a:rPr sz="11300" spc="10" dirty="0">
                <a:solidFill>
                  <a:schemeClr val="accent6">
                    <a:lumMod val="50000"/>
                  </a:schemeClr>
                </a:solidFill>
                <a:latin typeface="Arial Narrow"/>
                <a:cs typeface="Arial Narrow"/>
              </a:rPr>
              <a:t>ne</a:t>
            </a:r>
            <a:endParaRPr sz="11300" dirty="0">
              <a:solidFill>
                <a:schemeClr val="accent6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2806" y="3146890"/>
            <a:ext cx="8976995" cy="6469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30"/>
              </a:spcBef>
            </a:pPr>
            <a:endParaRPr sz="4400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450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  <a:p>
            <a:pPr marL="12700" marR="168910">
              <a:lnSpc>
                <a:spcPct val="100400"/>
              </a:lnSpc>
            </a:pPr>
            <a:r>
              <a:rPr sz="6000" spc="-1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Colchicine </a:t>
            </a:r>
            <a:r>
              <a:rPr sz="6000" spc="-4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works</a:t>
            </a:r>
            <a:r>
              <a:rPr sz="6000" spc="11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by </a:t>
            </a:r>
            <a:r>
              <a:rPr sz="600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1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inhibiting</a:t>
            </a:r>
            <a:r>
              <a:rPr sz="6000" spc="6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1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neutrophil </a:t>
            </a:r>
            <a:r>
              <a:rPr sz="6000" spc="-1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2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chemotaxis,</a:t>
            </a:r>
            <a:r>
              <a:rPr sz="6000" spc="6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1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which</a:t>
            </a:r>
            <a:r>
              <a:rPr sz="600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1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is </a:t>
            </a:r>
            <a:r>
              <a:rPr sz="6000" spc="-1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necessary</a:t>
            </a:r>
            <a:r>
              <a:rPr sz="6000" spc="4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6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sz="6000" spc="4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the </a:t>
            </a:r>
            <a:r>
              <a:rPr sz="6000" spc="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2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inflammatory</a:t>
            </a:r>
            <a:r>
              <a:rPr sz="6000" spc="10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2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events</a:t>
            </a:r>
            <a:r>
              <a:rPr sz="6000" spc="-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2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sz="6000" spc="5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6000" spc="-15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FMF.</a:t>
            </a:r>
            <a:endParaRPr sz="6000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49306" y="2439394"/>
            <a:ext cx="6276975" cy="74485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096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0" y="0"/>
                  </a:lnTo>
                  <a:lnTo>
                    <a:pt x="437642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81" y="177800"/>
                  </a:lnTo>
                  <a:lnTo>
                    <a:pt x="8153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25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34" y="8756243"/>
                  </a:lnTo>
                  <a:lnTo>
                    <a:pt x="109981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2" y="8970073"/>
                  </a:lnTo>
                  <a:lnTo>
                    <a:pt x="485520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25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4600" y="8848724"/>
              <a:ext cx="5962650" cy="1438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85128" y="1000124"/>
            <a:ext cx="6514465" cy="1753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300" spc="-1060" dirty="0"/>
              <a:t>C</a:t>
            </a:r>
            <a:r>
              <a:rPr sz="11300" spc="-1010" dirty="0"/>
              <a:t>O</a:t>
            </a:r>
            <a:r>
              <a:rPr sz="11300" spc="-1080" dirty="0"/>
              <a:t>L</a:t>
            </a:r>
            <a:r>
              <a:rPr sz="11300" spc="-1060" dirty="0"/>
              <a:t>C</a:t>
            </a:r>
            <a:r>
              <a:rPr sz="11300" spc="-1015" dirty="0"/>
              <a:t>H</a:t>
            </a:r>
            <a:r>
              <a:rPr sz="11300" spc="-1055" dirty="0"/>
              <a:t>I</a:t>
            </a:r>
            <a:r>
              <a:rPr sz="11300" spc="-1060" dirty="0"/>
              <a:t>C</a:t>
            </a:r>
            <a:r>
              <a:rPr sz="11300" spc="-1125" dirty="0"/>
              <a:t>I</a:t>
            </a:r>
            <a:r>
              <a:rPr sz="11300" spc="-1060" dirty="0"/>
              <a:t>N</a:t>
            </a:r>
            <a:r>
              <a:rPr sz="11300" spc="15" dirty="0"/>
              <a:t>E</a:t>
            </a:r>
            <a:endParaRPr sz="11300"/>
          </a:p>
        </p:txBody>
      </p:sp>
      <p:sp>
        <p:nvSpPr>
          <p:cNvPr id="7" name="object 7"/>
          <p:cNvSpPr txBox="1"/>
          <p:nvPr/>
        </p:nvSpPr>
        <p:spPr>
          <a:xfrm>
            <a:off x="1784350" y="2923161"/>
            <a:ext cx="14909165" cy="5857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6360" marR="99695">
              <a:lnSpc>
                <a:spcPct val="116599"/>
              </a:lnSpc>
              <a:spcBef>
                <a:spcPts val="95"/>
              </a:spcBef>
            </a:pPr>
            <a:r>
              <a:rPr sz="4400" spc="-200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4400" spc="-3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treatment</a:t>
            </a:r>
            <a:r>
              <a:rPr sz="4400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60" dirty="0">
                <a:solidFill>
                  <a:srgbClr val="402004"/>
                </a:solidFill>
                <a:latin typeface="Trebuchet MS"/>
                <a:cs typeface="Trebuchet MS"/>
              </a:rPr>
              <a:t>with</a:t>
            </a:r>
            <a:r>
              <a:rPr sz="4400" spc="-2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5" dirty="0">
                <a:solidFill>
                  <a:srgbClr val="402004"/>
                </a:solidFill>
                <a:latin typeface="Trebuchet MS"/>
                <a:cs typeface="Trebuchet MS"/>
              </a:rPr>
              <a:t>colchicine</a:t>
            </a:r>
            <a:r>
              <a:rPr sz="4400" spc="-3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4400" spc="-3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usually</a:t>
            </a:r>
            <a:r>
              <a:rPr sz="4400" spc="-3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5" dirty="0">
                <a:solidFill>
                  <a:srgbClr val="402004"/>
                </a:solidFill>
                <a:latin typeface="Trebuchet MS"/>
                <a:cs typeface="Trebuchet MS"/>
              </a:rPr>
              <a:t>lifelong</a:t>
            </a:r>
            <a:r>
              <a:rPr sz="4400" spc="-4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50" dirty="0">
                <a:solidFill>
                  <a:srgbClr val="402004"/>
                </a:solidFill>
                <a:latin typeface="Trebuchet MS"/>
                <a:cs typeface="Trebuchet MS"/>
              </a:rPr>
              <a:t>.Dosing</a:t>
            </a:r>
            <a:r>
              <a:rPr sz="4400" spc="-1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14" dirty="0">
                <a:solidFill>
                  <a:srgbClr val="402004"/>
                </a:solidFill>
                <a:latin typeface="Trebuchet MS"/>
                <a:cs typeface="Trebuchet MS"/>
              </a:rPr>
              <a:t>varies </a:t>
            </a:r>
            <a:r>
              <a:rPr sz="4400" spc="-1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5" dirty="0">
                <a:solidFill>
                  <a:srgbClr val="402004"/>
                </a:solidFill>
                <a:latin typeface="Trebuchet MS"/>
                <a:cs typeface="Trebuchet MS"/>
              </a:rPr>
              <a:t>ac</a:t>
            </a:r>
            <a:r>
              <a:rPr sz="4400" spc="-2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3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400" spc="20" dirty="0">
                <a:solidFill>
                  <a:srgbClr val="402004"/>
                </a:solidFill>
                <a:latin typeface="Trebuchet MS"/>
                <a:cs typeface="Trebuchet MS"/>
              </a:rPr>
              <a:t>di</a:t>
            </a:r>
            <a:r>
              <a:rPr sz="44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400" spc="-175" dirty="0">
                <a:solidFill>
                  <a:srgbClr val="402004"/>
                </a:solidFill>
                <a:latin typeface="Trebuchet MS"/>
                <a:cs typeface="Trebuchet MS"/>
              </a:rPr>
              <a:t> t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2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18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5" dirty="0">
                <a:solidFill>
                  <a:srgbClr val="402004"/>
                </a:solidFill>
                <a:latin typeface="Trebuchet MS"/>
                <a:cs typeface="Trebuchet MS"/>
              </a:rPr>
              <a:t>an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2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2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21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400" spc="-2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210" dirty="0">
                <a:solidFill>
                  <a:srgbClr val="402004"/>
                </a:solidFill>
                <a:latin typeface="Trebuchet MS"/>
                <a:cs typeface="Trebuchet MS"/>
              </a:rPr>
              <a:t>ri</a:t>
            </a:r>
            <a:r>
              <a:rPr sz="4400" spc="-2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400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3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40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15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400" spc="-1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400" spc="-1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400" spc="-114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3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145"/>
              </a:spcBef>
            </a:pPr>
            <a:r>
              <a:rPr sz="4400" spc="-235" dirty="0">
                <a:solidFill>
                  <a:srgbClr val="402004"/>
                </a:solidFill>
                <a:latin typeface="Trebuchet MS"/>
                <a:cs typeface="Trebuchet MS"/>
              </a:rPr>
              <a:t>1mg</a:t>
            </a:r>
            <a:r>
              <a:rPr sz="4400" spc="-4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2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4400" spc="-25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5" dirty="0">
                <a:solidFill>
                  <a:srgbClr val="402004"/>
                </a:solidFill>
                <a:latin typeface="Trebuchet MS"/>
                <a:cs typeface="Trebuchet MS"/>
              </a:rPr>
              <a:t>colchicine</a:t>
            </a:r>
            <a:r>
              <a:rPr sz="4400" spc="-2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4400" spc="-3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50" dirty="0">
                <a:solidFill>
                  <a:srgbClr val="402004"/>
                </a:solidFill>
                <a:latin typeface="Trebuchet MS"/>
                <a:cs typeface="Trebuchet MS"/>
              </a:rPr>
              <a:t>ideal</a:t>
            </a:r>
            <a:r>
              <a:rPr sz="440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for</a:t>
            </a:r>
            <a:r>
              <a:rPr sz="4400" spc="-3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children</a:t>
            </a:r>
            <a:r>
              <a:rPr sz="44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00" dirty="0">
                <a:solidFill>
                  <a:srgbClr val="402004"/>
                </a:solidFill>
                <a:latin typeface="Trebuchet MS"/>
                <a:cs typeface="Trebuchet MS"/>
              </a:rPr>
              <a:t>over</a:t>
            </a:r>
            <a:r>
              <a:rPr sz="4400" spc="-3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215" dirty="0">
                <a:solidFill>
                  <a:srgbClr val="402004"/>
                </a:solidFill>
                <a:latin typeface="Trebuchet MS"/>
                <a:cs typeface="Trebuchet MS"/>
              </a:rPr>
              <a:t>10</a:t>
            </a:r>
            <a:r>
              <a:rPr sz="4400" spc="-6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years</a:t>
            </a:r>
            <a:r>
              <a:rPr sz="4400" spc="-3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4400" spc="-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adult.</a:t>
            </a:r>
            <a:endParaRPr sz="4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rebuchet MS"/>
              <a:cs typeface="Trebuchet MS"/>
            </a:endParaRPr>
          </a:p>
          <a:p>
            <a:pPr marL="12700" marR="5080">
              <a:lnSpc>
                <a:spcPct val="115900"/>
              </a:lnSpc>
            </a:pPr>
            <a:r>
              <a:rPr sz="4400" spc="-65" dirty="0">
                <a:solidFill>
                  <a:srgbClr val="402004"/>
                </a:solidFill>
                <a:latin typeface="Trebuchet MS"/>
                <a:cs typeface="Trebuchet MS"/>
              </a:rPr>
              <a:t>Children</a:t>
            </a:r>
            <a:r>
              <a:rPr sz="4400" spc="-2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20" dirty="0">
                <a:solidFill>
                  <a:srgbClr val="402004"/>
                </a:solidFill>
                <a:latin typeface="Trebuchet MS"/>
                <a:cs typeface="Trebuchet MS"/>
              </a:rPr>
              <a:t>under</a:t>
            </a:r>
            <a:r>
              <a:rPr sz="4400" spc="-1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5</a:t>
            </a:r>
            <a:r>
              <a:rPr sz="4400" spc="-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55" dirty="0">
                <a:solidFill>
                  <a:srgbClr val="402004"/>
                </a:solidFill>
                <a:latin typeface="Trebuchet MS"/>
                <a:cs typeface="Trebuchet MS"/>
              </a:rPr>
              <a:t>years</a:t>
            </a:r>
            <a:r>
              <a:rPr sz="4400" spc="-3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50" dirty="0">
                <a:solidFill>
                  <a:srgbClr val="402004"/>
                </a:solidFill>
                <a:latin typeface="Trebuchet MS"/>
                <a:cs typeface="Trebuchet MS"/>
              </a:rPr>
              <a:t>can</a:t>
            </a:r>
            <a:r>
              <a:rPr sz="4400" spc="-2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be</a:t>
            </a:r>
            <a:r>
              <a:rPr sz="4400" spc="-1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45" dirty="0">
                <a:solidFill>
                  <a:srgbClr val="402004"/>
                </a:solidFill>
                <a:latin typeface="Trebuchet MS"/>
                <a:cs typeface="Trebuchet MS"/>
              </a:rPr>
              <a:t>given</a:t>
            </a:r>
            <a:r>
              <a:rPr sz="4400" spc="-2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0.03</a:t>
            </a:r>
            <a:r>
              <a:rPr sz="4400" spc="-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-0.07</a:t>
            </a:r>
            <a:r>
              <a:rPr sz="4400" spc="-3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20" dirty="0">
                <a:solidFill>
                  <a:srgbClr val="402004"/>
                </a:solidFill>
                <a:latin typeface="Trebuchet MS"/>
                <a:cs typeface="Trebuchet MS"/>
              </a:rPr>
              <a:t>mg/kg/day</a:t>
            </a:r>
            <a:r>
              <a:rPr sz="4400" spc="-2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20" dirty="0">
                <a:solidFill>
                  <a:srgbClr val="402004"/>
                </a:solidFill>
                <a:latin typeface="Trebuchet MS"/>
                <a:cs typeface="Trebuchet MS"/>
              </a:rPr>
              <a:t>of </a:t>
            </a:r>
            <a:r>
              <a:rPr sz="4400" spc="-1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-114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17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ch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15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-1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r>
              <a:rPr sz="4400" spc="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25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-4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pr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85" dirty="0">
                <a:solidFill>
                  <a:srgbClr val="402004"/>
                </a:solidFill>
                <a:latin typeface="Trebuchet MS"/>
                <a:cs typeface="Trebuchet MS"/>
              </a:rPr>
              <a:t>enc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e </a:t>
            </a:r>
            <a:r>
              <a:rPr sz="4400" spc="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400" spc="-1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65" dirty="0">
                <a:solidFill>
                  <a:srgbClr val="402004"/>
                </a:solidFill>
                <a:latin typeface="Trebuchet MS"/>
                <a:cs typeface="Trebuchet MS"/>
              </a:rPr>
              <a:t>am</a:t>
            </a:r>
            <a:r>
              <a:rPr sz="4400" spc="-7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400" spc="-10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400" spc="-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13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400" spc="-12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13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400" spc="-4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400" spc="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400" spc="2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400" spc="-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iv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400" spc="-2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400" spc="-6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400" spc="-4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400" spc="-80" dirty="0">
                <a:solidFill>
                  <a:srgbClr val="402004"/>
                </a:solidFill>
                <a:latin typeface="Trebuchet MS"/>
                <a:cs typeface="Trebuchet MS"/>
              </a:rPr>
              <a:t>he</a:t>
            </a:r>
            <a:r>
              <a:rPr sz="4400" spc="5" dirty="0">
                <a:solidFill>
                  <a:srgbClr val="402004"/>
                </a:solidFill>
                <a:latin typeface="Trebuchet MS"/>
                <a:cs typeface="Trebuchet MS"/>
              </a:rPr>
              <a:t>r  </a:t>
            </a:r>
            <a:r>
              <a:rPr sz="4400" spc="15" dirty="0">
                <a:solidFill>
                  <a:srgbClr val="402004"/>
                </a:solidFill>
                <a:latin typeface="Trebuchet MS"/>
                <a:cs typeface="Trebuchet MS"/>
              </a:rPr>
              <a:t>doses</a:t>
            </a:r>
            <a:r>
              <a:rPr sz="4400" spc="-20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40" dirty="0">
                <a:solidFill>
                  <a:srgbClr val="402004"/>
                </a:solidFill>
                <a:latin typeface="Trebuchet MS"/>
                <a:cs typeface="Trebuchet MS"/>
              </a:rPr>
              <a:t>2-2.5</a:t>
            </a:r>
            <a:r>
              <a:rPr sz="4400" spc="-1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20" dirty="0">
                <a:solidFill>
                  <a:srgbClr val="402004"/>
                </a:solidFill>
                <a:latin typeface="Trebuchet MS"/>
                <a:cs typeface="Trebuchet MS"/>
              </a:rPr>
              <a:t>mg</a:t>
            </a:r>
            <a:r>
              <a:rPr sz="4400" spc="-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4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361950" y="457200"/>
              <a:ext cx="16744950" cy="9553575"/>
            </a:xfrm>
            <a:custGeom>
              <a:avLst/>
              <a:gdLst/>
              <a:ahLst/>
              <a:cxnLst/>
              <a:rect l="l" t="t" r="r" b="b"/>
              <a:pathLst>
                <a:path w="16744950" h="9553575">
                  <a:moveTo>
                    <a:pt x="16259302" y="0"/>
                  </a:moveTo>
                  <a:lnTo>
                    <a:pt x="485609" y="0"/>
                  </a:lnTo>
                  <a:lnTo>
                    <a:pt x="437616" y="2413"/>
                  </a:lnTo>
                  <a:lnTo>
                    <a:pt x="390423" y="9398"/>
                  </a:lnTo>
                  <a:lnTo>
                    <a:pt x="344373" y="20954"/>
                  </a:lnTo>
                  <a:lnTo>
                    <a:pt x="299770" y="36956"/>
                  </a:lnTo>
                  <a:lnTo>
                    <a:pt x="256933" y="57150"/>
                  </a:lnTo>
                  <a:lnTo>
                    <a:pt x="216192" y="81533"/>
                  </a:lnTo>
                  <a:lnTo>
                    <a:pt x="177850" y="109981"/>
                  </a:lnTo>
                  <a:lnTo>
                    <a:pt x="142227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69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9067393"/>
                  </a:lnTo>
                  <a:lnTo>
                    <a:pt x="2374" y="9115374"/>
                  </a:lnTo>
                  <a:lnTo>
                    <a:pt x="9410" y="9162567"/>
                  </a:lnTo>
                  <a:lnTo>
                    <a:pt x="20993" y="9208617"/>
                  </a:lnTo>
                  <a:lnTo>
                    <a:pt x="36969" y="9253220"/>
                  </a:lnTo>
                  <a:lnTo>
                    <a:pt x="57200" y="9296057"/>
                  </a:lnTo>
                  <a:lnTo>
                    <a:pt x="81584" y="9336811"/>
                  </a:lnTo>
                  <a:lnTo>
                    <a:pt x="109969" y="9375152"/>
                  </a:lnTo>
                  <a:lnTo>
                    <a:pt x="142227" y="9410776"/>
                  </a:lnTo>
                  <a:lnTo>
                    <a:pt x="177850" y="9443034"/>
                  </a:lnTo>
                  <a:lnTo>
                    <a:pt x="216192" y="9471431"/>
                  </a:lnTo>
                  <a:lnTo>
                    <a:pt x="256933" y="9495802"/>
                  </a:lnTo>
                  <a:lnTo>
                    <a:pt x="299770" y="9516059"/>
                  </a:lnTo>
                  <a:lnTo>
                    <a:pt x="344373" y="9532023"/>
                  </a:lnTo>
                  <a:lnTo>
                    <a:pt x="390423" y="9543605"/>
                  </a:lnTo>
                  <a:lnTo>
                    <a:pt x="437616" y="9550641"/>
                  </a:lnTo>
                  <a:lnTo>
                    <a:pt x="485609" y="9553016"/>
                  </a:lnTo>
                  <a:lnTo>
                    <a:pt x="16259302" y="9553016"/>
                  </a:lnTo>
                  <a:lnTo>
                    <a:pt x="16307308" y="9550641"/>
                  </a:lnTo>
                  <a:lnTo>
                    <a:pt x="16354552" y="9543605"/>
                  </a:lnTo>
                  <a:lnTo>
                    <a:pt x="16400526" y="9532023"/>
                  </a:lnTo>
                  <a:lnTo>
                    <a:pt x="16445230" y="9516059"/>
                  </a:lnTo>
                  <a:lnTo>
                    <a:pt x="16488029" y="9495802"/>
                  </a:lnTo>
                  <a:lnTo>
                    <a:pt x="16528796" y="9471431"/>
                  </a:lnTo>
                  <a:lnTo>
                    <a:pt x="16567150" y="9443034"/>
                  </a:lnTo>
                  <a:lnTo>
                    <a:pt x="16602710" y="9410776"/>
                  </a:lnTo>
                  <a:lnTo>
                    <a:pt x="16634967" y="9375152"/>
                  </a:lnTo>
                  <a:lnTo>
                    <a:pt x="16663416" y="9336811"/>
                  </a:lnTo>
                  <a:lnTo>
                    <a:pt x="16687800" y="9296057"/>
                  </a:lnTo>
                  <a:lnTo>
                    <a:pt x="16707992" y="9253220"/>
                  </a:lnTo>
                  <a:lnTo>
                    <a:pt x="16723994" y="9208617"/>
                  </a:lnTo>
                  <a:lnTo>
                    <a:pt x="16735552" y="9162567"/>
                  </a:lnTo>
                  <a:lnTo>
                    <a:pt x="16742537" y="9115374"/>
                  </a:lnTo>
                  <a:lnTo>
                    <a:pt x="16744950" y="9067393"/>
                  </a:lnTo>
                  <a:lnTo>
                    <a:pt x="16744950" y="485648"/>
                  </a:lnTo>
                  <a:lnTo>
                    <a:pt x="16742537" y="437642"/>
                  </a:lnTo>
                  <a:lnTo>
                    <a:pt x="16735552" y="390398"/>
                  </a:lnTo>
                  <a:lnTo>
                    <a:pt x="16723994" y="344424"/>
                  </a:lnTo>
                  <a:lnTo>
                    <a:pt x="16707992" y="299847"/>
                  </a:lnTo>
                  <a:lnTo>
                    <a:pt x="16687800" y="256921"/>
                  </a:lnTo>
                  <a:lnTo>
                    <a:pt x="16663416" y="216153"/>
                  </a:lnTo>
                  <a:lnTo>
                    <a:pt x="16634967" y="177800"/>
                  </a:lnTo>
                  <a:lnTo>
                    <a:pt x="16602710" y="142240"/>
                  </a:lnTo>
                  <a:lnTo>
                    <a:pt x="16567150" y="109981"/>
                  </a:lnTo>
                  <a:lnTo>
                    <a:pt x="16528796" y="81533"/>
                  </a:lnTo>
                  <a:lnTo>
                    <a:pt x="16488029" y="57150"/>
                  </a:lnTo>
                  <a:lnTo>
                    <a:pt x="16445230" y="36956"/>
                  </a:lnTo>
                  <a:lnTo>
                    <a:pt x="16400526" y="20954"/>
                  </a:lnTo>
                  <a:lnTo>
                    <a:pt x="16354552" y="9398"/>
                  </a:lnTo>
                  <a:lnTo>
                    <a:pt x="16307308" y="2413"/>
                  </a:lnTo>
                  <a:lnTo>
                    <a:pt x="16259302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4600" y="8848724"/>
              <a:ext cx="5962650" cy="1438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43534" y="439802"/>
            <a:ext cx="4523740" cy="2581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3600" b="1" spc="-5" dirty="0">
                <a:solidFill>
                  <a:srgbClr val="402004"/>
                </a:solidFill>
                <a:latin typeface="Trebuchet MS"/>
                <a:cs typeface="Trebuchet MS"/>
              </a:rPr>
              <a:t>These</a:t>
            </a:r>
            <a:r>
              <a:rPr sz="3600" b="1" spc="-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55" dirty="0">
                <a:solidFill>
                  <a:srgbClr val="402004"/>
                </a:solidFill>
                <a:latin typeface="Trebuchet MS"/>
                <a:cs typeface="Trebuchet MS"/>
              </a:rPr>
              <a:t>side</a:t>
            </a:r>
            <a:r>
              <a:rPr sz="3600" b="1" spc="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10" dirty="0">
                <a:solidFill>
                  <a:srgbClr val="402004"/>
                </a:solidFill>
                <a:latin typeface="Trebuchet MS"/>
                <a:cs typeface="Trebuchet MS"/>
              </a:rPr>
              <a:t>effects </a:t>
            </a:r>
            <a:r>
              <a:rPr sz="3600" b="1" spc="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70" dirty="0">
                <a:solidFill>
                  <a:srgbClr val="402004"/>
                </a:solidFill>
                <a:latin typeface="Trebuchet MS"/>
                <a:cs typeface="Trebuchet MS"/>
              </a:rPr>
              <a:t>are </a:t>
            </a:r>
            <a:r>
              <a:rPr sz="3600" b="1" spc="5" dirty="0">
                <a:solidFill>
                  <a:srgbClr val="402004"/>
                </a:solidFill>
                <a:latin typeface="Trebuchet MS"/>
                <a:cs typeface="Trebuchet MS"/>
              </a:rPr>
              <a:t>dose-dependent </a:t>
            </a:r>
            <a:r>
              <a:rPr sz="3600" b="1" spc="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50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3600" b="1" spc="-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-60" dirty="0">
                <a:solidFill>
                  <a:srgbClr val="402004"/>
                </a:solidFill>
                <a:latin typeface="Trebuchet MS"/>
                <a:cs typeface="Trebuchet MS"/>
              </a:rPr>
              <a:t>more</a:t>
            </a:r>
            <a:r>
              <a:rPr sz="3600" b="1" spc="-1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-10" dirty="0">
                <a:solidFill>
                  <a:srgbClr val="402004"/>
                </a:solidFill>
                <a:latin typeface="Trebuchet MS"/>
                <a:cs typeface="Trebuchet MS"/>
              </a:rPr>
              <a:t>common</a:t>
            </a:r>
            <a:r>
              <a:rPr sz="3600" b="1" spc="-1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50" dirty="0">
                <a:solidFill>
                  <a:srgbClr val="402004"/>
                </a:solidFill>
                <a:latin typeface="Trebuchet MS"/>
                <a:cs typeface="Trebuchet MS"/>
              </a:rPr>
              <a:t>at </a:t>
            </a:r>
            <a:r>
              <a:rPr sz="3600" b="1" spc="-10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-15" dirty="0">
                <a:solidFill>
                  <a:srgbClr val="402004"/>
                </a:solidFill>
                <a:latin typeface="Trebuchet MS"/>
                <a:cs typeface="Trebuchet MS"/>
              </a:rPr>
              <a:t>higher</a:t>
            </a:r>
            <a:r>
              <a:rPr sz="3600" b="1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600" b="1" spc="70" dirty="0">
                <a:solidFill>
                  <a:srgbClr val="402004"/>
                </a:solidFill>
                <a:latin typeface="Trebuchet MS"/>
                <a:cs typeface="Trebuchet MS"/>
              </a:rPr>
              <a:t>doses.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3700" y="3171825"/>
            <a:ext cx="4867275" cy="447675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801991" y="3860736"/>
            <a:ext cx="3406775" cy="2557780"/>
          </a:xfrm>
          <a:prstGeom prst="rect">
            <a:avLst/>
          </a:prstGeom>
        </p:spPr>
        <p:txBody>
          <a:bodyPr vert="horz" wrap="square" lIns="0" tIns="285115" rIns="0" bIns="0" rtlCol="0">
            <a:spAutoFit/>
          </a:bodyPr>
          <a:lstStyle/>
          <a:p>
            <a:pPr marL="12700" marR="5080">
              <a:lnSpc>
                <a:spcPts val="8860"/>
              </a:lnSpc>
              <a:spcBef>
                <a:spcPts val="2245"/>
              </a:spcBef>
            </a:pPr>
            <a:r>
              <a:rPr sz="9200" spc="-434" dirty="0">
                <a:solidFill>
                  <a:srgbClr val="402004"/>
                </a:solidFill>
                <a:latin typeface="Trebuchet MS"/>
                <a:cs typeface="Trebuchet MS"/>
              </a:rPr>
              <a:t>Side </a:t>
            </a:r>
            <a:r>
              <a:rPr sz="9200" spc="-4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9200" spc="-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9200" spc="45" dirty="0">
                <a:solidFill>
                  <a:srgbClr val="402004"/>
                </a:solidFill>
                <a:latin typeface="Trebuchet MS"/>
                <a:cs typeface="Trebuchet MS"/>
              </a:rPr>
              <a:t>ff</a:t>
            </a:r>
            <a:r>
              <a:rPr sz="9200" spc="-894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9200" spc="-43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9200" spc="-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92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endParaRPr sz="9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67375" y="2037206"/>
            <a:ext cx="7315200" cy="6753859"/>
          </a:xfrm>
          <a:custGeom>
            <a:avLst/>
            <a:gdLst/>
            <a:ahLst/>
            <a:cxnLst/>
            <a:rect l="l" t="t" r="r" b="b"/>
            <a:pathLst>
              <a:path w="7315200" h="6753859">
                <a:moveTo>
                  <a:pt x="1945767" y="2530856"/>
                </a:moveTo>
                <a:lnTo>
                  <a:pt x="1942592" y="2521966"/>
                </a:lnTo>
                <a:lnTo>
                  <a:pt x="1941728" y="2520708"/>
                </a:lnTo>
                <a:lnTo>
                  <a:pt x="1936623" y="2513076"/>
                </a:lnTo>
                <a:lnTo>
                  <a:pt x="1908175" y="2476258"/>
                </a:lnTo>
                <a:lnTo>
                  <a:pt x="1873250" y="2439416"/>
                </a:lnTo>
                <a:lnTo>
                  <a:pt x="1810893" y="2384806"/>
                </a:lnTo>
                <a:lnTo>
                  <a:pt x="1810385" y="2384387"/>
                </a:lnTo>
                <a:lnTo>
                  <a:pt x="1810385" y="2478798"/>
                </a:lnTo>
                <a:lnTo>
                  <a:pt x="1810258" y="2478798"/>
                </a:lnTo>
                <a:lnTo>
                  <a:pt x="1809750" y="2477516"/>
                </a:lnTo>
                <a:lnTo>
                  <a:pt x="1809877" y="2477516"/>
                </a:lnTo>
                <a:lnTo>
                  <a:pt x="1810385" y="2478798"/>
                </a:lnTo>
                <a:lnTo>
                  <a:pt x="1810385" y="2384387"/>
                </a:lnTo>
                <a:lnTo>
                  <a:pt x="1809369" y="2383548"/>
                </a:lnTo>
                <a:lnTo>
                  <a:pt x="1796034" y="2373033"/>
                </a:lnTo>
                <a:lnTo>
                  <a:pt x="1796034" y="2462276"/>
                </a:lnTo>
                <a:lnTo>
                  <a:pt x="1794256" y="2462276"/>
                </a:lnTo>
                <a:lnTo>
                  <a:pt x="1794637" y="2461006"/>
                </a:lnTo>
                <a:lnTo>
                  <a:pt x="1795780" y="2461006"/>
                </a:lnTo>
                <a:lnTo>
                  <a:pt x="1796034" y="2462276"/>
                </a:lnTo>
                <a:lnTo>
                  <a:pt x="1796034" y="2373033"/>
                </a:lnTo>
                <a:lnTo>
                  <a:pt x="1790065" y="2368308"/>
                </a:lnTo>
                <a:lnTo>
                  <a:pt x="1770761" y="2353056"/>
                </a:lnTo>
                <a:lnTo>
                  <a:pt x="1767014" y="2350516"/>
                </a:lnTo>
                <a:lnTo>
                  <a:pt x="1729613" y="2325116"/>
                </a:lnTo>
                <a:lnTo>
                  <a:pt x="1687322" y="2297176"/>
                </a:lnTo>
                <a:lnTo>
                  <a:pt x="1668907" y="2287016"/>
                </a:lnTo>
                <a:lnTo>
                  <a:pt x="1668907" y="2350516"/>
                </a:lnTo>
                <a:lnTo>
                  <a:pt x="1667510" y="2350516"/>
                </a:lnTo>
                <a:lnTo>
                  <a:pt x="1666113" y="2349258"/>
                </a:lnTo>
                <a:lnTo>
                  <a:pt x="1666494" y="2349258"/>
                </a:lnTo>
                <a:lnTo>
                  <a:pt x="1667510" y="2350516"/>
                </a:lnTo>
                <a:lnTo>
                  <a:pt x="1666621" y="2349258"/>
                </a:lnTo>
                <a:lnTo>
                  <a:pt x="1667637" y="2349258"/>
                </a:lnTo>
                <a:lnTo>
                  <a:pt x="1668907" y="2350516"/>
                </a:lnTo>
                <a:lnTo>
                  <a:pt x="1668907" y="2287016"/>
                </a:lnTo>
                <a:lnTo>
                  <a:pt x="1663192" y="2283206"/>
                </a:lnTo>
                <a:lnTo>
                  <a:pt x="1663192" y="2347976"/>
                </a:lnTo>
                <a:lnTo>
                  <a:pt x="1636141" y="2349258"/>
                </a:lnTo>
                <a:lnTo>
                  <a:pt x="1662176" y="2347976"/>
                </a:lnTo>
                <a:lnTo>
                  <a:pt x="1662049" y="2346706"/>
                </a:lnTo>
                <a:lnTo>
                  <a:pt x="1663192" y="2347976"/>
                </a:lnTo>
                <a:lnTo>
                  <a:pt x="1663192" y="2283206"/>
                </a:lnTo>
                <a:lnTo>
                  <a:pt x="1643761" y="2273058"/>
                </a:lnTo>
                <a:lnTo>
                  <a:pt x="1599184" y="2248916"/>
                </a:lnTo>
                <a:lnTo>
                  <a:pt x="1586357" y="2242883"/>
                </a:lnTo>
                <a:lnTo>
                  <a:pt x="1586357" y="2323858"/>
                </a:lnTo>
                <a:lnTo>
                  <a:pt x="1586230" y="2323858"/>
                </a:lnTo>
                <a:lnTo>
                  <a:pt x="1586230" y="2322576"/>
                </a:lnTo>
                <a:lnTo>
                  <a:pt x="1586357" y="2323858"/>
                </a:lnTo>
                <a:lnTo>
                  <a:pt x="1586357" y="2242883"/>
                </a:lnTo>
                <a:lnTo>
                  <a:pt x="1553337" y="2227326"/>
                </a:lnTo>
                <a:lnTo>
                  <a:pt x="1506474" y="2208276"/>
                </a:lnTo>
                <a:lnTo>
                  <a:pt x="1496187" y="2204466"/>
                </a:lnTo>
                <a:lnTo>
                  <a:pt x="1410843" y="2172716"/>
                </a:lnTo>
                <a:lnTo>
                  <a:pt x="1363218" y="2160016"/>
                </a:lnTo>
                <a:lnTo>
                  <a:pt x="1315466" y="2148598"/>
                </a:lnTo>
                <a:lnTo>
                  <a:pt x="1267714" y="2138426"/>
                </a:lnTo>
                <a:lnTo>
                  <a:pt x="1220089" y="2132076"/>
                </a:lnTo>
                <a:lnTo>
                  <a:pt x="1124458" y="2121916"/>
                </a:lnTo>
                <a:lnTo>
                  <a:pt x="1076706" y="2120658"/>
                </a:lnTo>
                <a:lnTo>
                  <a:pt x="1028954" y="2121916"/>
                </a:lnTo>
                <a:lnTo>
                  <a:pt x="981075" y="2124456"/>
                </a:lnTo>
                <a:lnTo>
                  <a:pt x="885317" y="2134616"/>
                </a:lnTo>
                <a:lnTo>
                  <a:pt x="789559" y="2151126"/>
                </a:lnTo>
                <a:lnTo>
                  <a:pt x="741553" y="2162556"/>
                </a:lnTo>
                <a:lnTo>
                  <a:pt x="693674" y="2176526"/>
                </a:lnTo>
                <a:lnTo>
                  <a:pt x="643255" y="2191766"/>
                </a:lnTo>
                <a:lnTo>
                  <a:pt x="593725" y="2209558"/>
                </a:lnTo>
                <a:lnTo>
                  <a:pt x="545084" y="2229866"/>
                </a:lnTo>
                <a:lnTo>
                  <a:pt x="497078" y="2251456"/>
                </a:lnTo>
                <a:lnTo>
                  <a:pt x="449707" y="2274316"/>
                </a:lnTo>
                <a:lnTo>
                  <a:pt x="356362" y="2322576"/>
                </a:lnTo>
                <a:lnTo>
                  <a:pt x="262382" y="2375916"/>
                </a:lnTo>
                <a:lnTo>
                  <a:pt x="216027" y="2405126"/>
                </a:lnTo>
                <a:lnTo>
                  <a:pt x="169545" y="2433066"/>
                </a:lnTo>
                <a:lnTo>
                  <a:pt x="167767" y="2434348"/>
                </a:lnTo>
                <a:lnTo>
                  <a:pt x="166243" y="2436876"/>
                </a:lnTo>
                <a:lnTo>
                  <a:pt x="164592" y="2439416"/>
                </a:lnTo>
                <a:lnTo>
                  <a:pt x="161417" y="2439416"/>
                </a:lnTo>
                <a:lnTo>
                  <a:pt x="157988" y="2440698"/>
                </a:lnTo>
                <a:lnTo>
                  <a:pt x="155194" y="2440698"/>
                </a:lnTo>
                <a:lnTo>
                  <a:pt x="153035" y="2439416"/>
                </a:lnTo>
                <a:lnTo>
                  <a:pt x="154178" y="2436876"/>
                </a:lnTo>
                <a:lnTo>
                  <a:pt x="156464" y="2434348"/>
                </a:lnTo>
                <a:lnTo>
                  <a:pt x="165354" y="2415298"/>
                </a:lnTo>
                <a:lnTo>
                  <a:pt x="175768" y="2397506"/>
                </a:lnTo>
                <a:lnTo>
                  <a:pt x="187452" y="2381008"/>
                </a:lnTo>
                <a:lnTo>
                  <a:pt x="199898" y="2363216"/>
                </a:lnTo>
                <a:lnTo>
                  <a:pt x="208407" y="2351798"/>
                </a:lnTo>
                <a:lnTo>
                  <a:pt x="215900" y="2340356"/>
                </a:lnTo>
                <a:lnTo>
                  <a:pt x="222250" y="2326398"/>
                </a:lnTo>
                <a:lnTo>
                  <a:pt x="227076" y="2313698"/>
                </a:lnTo>
                <a:lnTo>
                  <a:pt x="241173" y="2289556"/>
                </a:lnTo>
                <a:lnTo>
                  <a:pt x="245110" y="2265426"/>
                </a:lnTo>
                <a:lnTo>
                  <a:pt x="239522" y="2242566"/>
                </a:lnTo>
                <a:lnTo>
                  <a:pt x="224155" y="2222258"/>
                </a:lnTo>
                <a:lnTo>
                  <a:pt x="183007" y="2246376"/>
                </a:lnTo>
                <a:lnTo>
                  <a:pt x="148336" y="2276856"/>
                </a:lnTo>
                <a:lnTo>
                  <a:pt x="118745" y="2312416"/>
                </a:lnTo>
                <a:lnTo>
                  <a:pt x="92837" y="2349258"/>
                </a:lnTo>
                <a:lnTo>
                  <a:pt x="69469" y="2391156"/>
                </a:lnTo>
                <a:lnTo>
                  <a:pt x="58674" y="2408948"/>
                </a:lnTo>
                <a:lnTo>
                  <a:pt x="47498" y="2427998"/>
                </a:lnTo>
                <a:lnTo>
                  <a:pt x="33528" y="2450858"/>
                </a:lnTo>
                <a:lnTo>
                  <a:pt x="24511" y="2464816"/>
                </a:lnTo>
                <a:lnTo>
                  <a:pt x="13970" y="2483866"/>
                </a:lnTo>
                <a:lnTo>
                  <a:pt x="5080" y="2500376"/>
                </a:lnTo>
                <a:lnTo>
                  <a:pt x="2794" y="2509266"/>
                </a:lnTo>
                <a:lnTo>
                  <a:pt x="0" y="2520708"/>
                </a:lnTo>
                <a:lnTo>
                  <a:pt x="6858" y="2539758"/>
                </a:lnTo>
                <a:lnTo>
                  <a:pt x="27940" y="2575306"/>
                </a:lnTo>
                <a:lnTo>
                  <a:pt x="46863" y="2596908"/>
                </a:lnTo>
                <a:lnTo>
                  <a:pt x="50292" y="2600706"/>
                </a:lnTo>
                <a:lnTo>
                  <a:pt x="53721" y="2603258"/>
                </a:lnTo>
                <a:lnTo>
                  <a:pt x="58674" y="2603258"/>
                </a:lnTo>
                <a:lnTo>
                  <a:pt x="65151" y="2609608"/>
                </a:lnTo>
                <a:lnTo>
                  <a:pt x="67691" y="2610866"/>
                </a:lnTo>
                <a:lnTo>
                  <a:pt x="72898" y="2613406"/>
                </a:lnTo>
                <a:lnTo>
                  <a:pt x="81407" y="2613406"/>
                </a:lnTo>
                <a:lnTo>
                  <a:pt x="116713" y="2610866"/>
                </a:lnTo>
                <a:lnTo>
                  <a:pt x="195834" y="2600706"/>
                </a:lnTo>
                <a:lnTo>
                  <a:pt x="198374" y="2601976"/>
                </a:lnTo>
                <a:lnTo>
                  <a:pt x="203581" y="2604516"/>
                </a:lnTo>
                <a:lnTo>
                  <a:pt x="218694" y="2600706"/>
                </a:lnTo>
                <a:lnTo>
                  <a:pt x="226314" y="2604516"/>
                </a:lnTo>
                <a:lnTo>
                  <a:pt x="241554" y="2600706"/>
                </a:lnTo>
                <a:lnTo>
                  <a:pt x="244856" y="2601976"/>
                </a:lnTo>
                <a:lnTo>
                  <a:pt x="246380" y="2603258"/>
                </a:lnTo>
                <a:lnTo>
                  <a:pt x="252095" y="2601976"/>
                </a:lnTo>
                <a:lnTo>
                  <a:pt x="257556" y="2603258"/>
                </a:lnTo>
                <a:lnTo>
                  <a:pt x="311531" y="2607056"/>
                </a:lnTo>
                <a:lnTo>
                  <a:pt x="364998" y="2615958"/>
                </a:lnTo>
                <a:lnTo>
                  <a:pt x="417576" y="2627376"/>
                </a:lnTo>
                <a:lnTo>
                  <a:pt x="469392" y="2643898"/>
                </a:lnTo>
                <a:lnTo>
                  <a:pt x="474599" y="2646426"/>
                </a:lnTo>
                <a:lnTo>
                  <a:pt x="485013" y="2648966"/>
                </a:lnTo>
                <a:lnTo>
                  <a:pt x="491236" y="2651506"/>
                </a:lnTo>
                <a:lnTo>
                  <a:pt x="498221" y="2652776"/>
                </a:lnTo>
                <a:lnTo>
                  <a:pt x="505968" y="2642616"/>
                </a:lnTo>
                <a:lnTo>
                  <a:pt x="504317" y="2635008"/>
                </a:lnTo>
                <a:lnTo>
                  <a:pt x="500888" y="2632456"/>
                </a:lnTo>
                <a:lnTo>
                  <a:pt x="491236" y="2619756"/>
                </a:lnTo>
                <a:lnTo>
                  <a:pt x="468376" y="2580398"/>
                </a:lnTo>
                <a:lnTo>
                  <a:pt x="395732" y="2546108"/>
                </a:lnTo>
                <a:lnTo>
                  <a:pt x="344678" y="2529598"/>
                </a:lnTo>
                <a:lnTo>
                  <a:pt x="292862" y="2518156"/>
                </a:lnTo>
                <a:lnTo>
                  <a:pt x="239903" y="2509266"/>
                </a:lnTo>
                <a:lnTo>
                  <a:pt x="233553" y="2508008"/>
                </a:lnTo>
                <a:lnTo>
                  <a:pt x="226949" y="2508008"/>
                </a:lnTo>
                <a:lnTo>
                  <a:pt x="214122" y="2504198"/>
                </a:lnTo>
                <a:lnTo>
                  <a:pt x="215519" y="2497848"/>
                </a:lnTo>
                <a:lnTo>
                  <a:pt x="218567" y="2492756"/>
                </a:lnTo>
                <a:lnTo>
                  <a:pt x="225933" y="2492756"/>
                </a:lnTo>
                <a:lnTo>
                  <a:pt x="230759" y="2490216"/>
                </a:lnTo>
                <a:lnTo>
                  <a:pt x="233680" y="2483866"/>
                </a:lnTo>
                <a:lnTo>
                  <a:pt x="246761" y="2480056"/>
                </a:lnTo>
                <a:lnTo>
                  <a:pt x="249682" y="2473706"/>
                </a:lnTo>
                <a:lnTo>
                  <a:pt x="252476" y="2473706"/>
                </a:lnTo>
                <a:lnTo>
                  <a:pt x="252857" y="2472448"/>
                </a:lnTo>
                <a:lnTo>
                  <a:pt x="259334" y="2471166"/>
                </a:lnTo>
                <a:lnTo>
                  <a:pt x="265049" y="2468626"/>
                </a:lnTo>
                <a:lnTo>
                  <a:pt x="265811" y="2467356"/>
                </a:lnTo>
                <a:lnTo>
                  <a:pt x="268097" y="2463558"/>
                </a:lnTo>
                <a:lnTo>
                  <a:pt x="272415" y="2462276"/>
                </a:lnTo>
                <a:lnTo>
                  <a:pt x="276860" y="2459748"/>
                </a:lnTo>
                <a:lnTo>
                  <a:pt x="313055" y="2440698"/>
                </a:lnTo>
                <a:lnTo>
                  <a:pt x="345186" y="2421648"/>
                </a:lnTo>
                <a:lnTo>
                  <a:pt x="409702" y="2386076"/>
                </a:lnTo>
                <a:lnTo>
                  <a:pt x="439420" y="2372106"/>
                </a:lnTo>
                <a:lnTo>
                  <a:pt x="469011" y="2355608"/>
                </a:lnTo>
                <a:lnTo>
                  <a:pt x="528574" y="2325116"/>
                </a:lnTo>
                <a:lnTo>
                  <a:pt x="545338" y="2318766"/>
                </a:lnTo>
                <a:lnTo>
                  <a:pt x="553720" y="2317508"/>
                </a:lnTo>
                <a:lnTo>
                  <a:pt x="561848" y="2312416"/>
                </a:lnTo>
                <a:lnTo>
                  <a:pt x="607568" y="2294648"/>
                </a:lnTo>
                <a:lnTo>
                  <a:pt x="653796" y="2279408"/>
                </a:lnTo>
                <a:lnTo>
                  <a:pt x="700532" y="2265426"/>
                </a:lnTo>
                <a:lnTo>
                  <a:pt x="747649" y="2252726"/>
                </a:lnTo>
                <a:lnTo>
                  <a:pt x="795274" y="2241308"/>
                </a:lnTo>
                <a:lnTo>
                  <a:pt x="843394" y="2232406"/>
                </a:lnTo>
                <a:lnTo>
                  <a:pt x="892048" y="2226056"/>
                </a:lnTo>
                <a:lnTo>
                  <a:pt x="953249" y="2219706"/>
                </a:lnTo>
                <a:lnTo>
                  <a:pt x="983869" y="2217166"/>
                </a:lnTo>
                <a:lnTo>
                  <a:pt x="1014476" y="2213356"/>
                </a:lnTo>
                <a:lnTo>
                  <a:pt x="1022604" y="2218448"/>
                </a:lnTo>
                <a:lnTo>
                  <a:pt x="1030478" y="2214626"/>
                </a:lnTo>
                <a:lnTo>
                  <a:pt x="1038352" y="2213356"/>
                </a:lnTo>
                <a:lnTo>
                  <a:pt x="1040892" y="2213356"/>
                </a:lnTo>
                <a:lnTo>
                  <a:pt x="1045972" y="2215908"/>
                </a:lnTo>
                <a:lnTo>
                  <a:pt x="1056043" y="2213356"/>
                </a:lnTo>
                <a:lnTo>
                  <a:pt x="1061085" y="2212098"/>
                </a:lnTo>
                <a:lnTo>
                  <a:pt x="1068197" y="2217166"/>
                </a:lnTo>
                <a:lnTo>
                  <a:pt x="1075182" y="2213356"/>
                </a:lnTo>
                <a:lnTo>
                  <a:pt x="1082421" y="2213356"/>
                </a:lnTo>
                <a:lnTo>
                  <a:pt x="1086739" y="2215908"/>
                </a:lnTo>
                <a:lnTo>
                  <a:pt x="1095883" y="2213356"/>
                </a:lnTo>
                <a:lnTo>
                  <a:pt x="1097534" y="2214626"/>
                </a:lnTo>
                <a:lnTo>
                  <a:pt x="1099185" y="2214626"/>
                </a:lnTo>
                <a:lnTo>
                  <a:pt x="1100709" y="2213356"/>
                </a:lnTo>
                <a:lnTo>
                  <a:pt x="1105662" y="2217166"/>
                </a:lnTo>
                <a:lnTo>
                  <a:pt x="1111250" y="2214626"/>
                </a:lnTo>
                <a:lnTo>
                  <a:pt x="1116584" y="2215908"/>
                </a:lnTo>
                <a:lnTo>
                  <a:pt x="1136269" y="2217166"/>
                </a:lnTo>
                <a:lnTo>
                  <a:pt x="1175512" y="2217166"/>
                </a:lnTo>
                <a:lnTo>
                  <a:pt x="1195070" y="2220976"/>
                </a:lnTo>
                <a:lnTo>
                  <a:pt x="1197102" y="2218448"/>
                </a:lnTo>
                <a:lnTo>
                  <a:pt x="1204468" y="2217166"/>
                </a:lnTo>
                <a:lnTo>
                  <a:pt x="1196594" y="2214626"/>
                </a:lnTo>
                <a:lnTo>
                  <a:pt x="1192657" y="2213356"/>
                </a:lnTo>
                <a:lnTo>
                  <a:pt x="1188720" y="2212098"/>
                </a:lnTo>
                <a:lnTo>
                  <a:pt x="1188339" y="2210816"/>
                </a:lnTo>
                <a:lnTo>
                  <a:pt x="1194181" y="2205748"/>
                </a:lnTo>
                <a:lnTo>
                  <a:pt x="1196213" y="2204466"/>
                </a:lnTo>
                <a:lnTo>
                  <a:pt x="1245362" y="2212098"/>
                </a:lnTo>
                <a:lnTo>
                  <a:pt x="1294003" y="2220976"/>
                </a:lnTo>
                <a:lnTo>
                  <a:pt x="1389888" y="2246376"/>
                </a:lnTo>
                <a:lnTo>
                  <a:pt x="1437386" y="2260358"/>
                </a:lnTo>
                <a:lnTo>
                  <a:pt x="1451610" y="2266708"/>
                </a:lnTo>
                <a:lnTo>
                  <a:pt x="1522222" y="2295906"/>
                </a:lnTo>
                <a:lnTo>
                  <a:pt x="1583436" y="2322576"/>
                </a:lnTo>
                <a:lnTo>
                  <a:pt x="1585849" y="2323858"/>
                </a:lnTo>
                <a:lnTo>
                  <a:pt x="1586738" y="2325116"/>
                </a:lnTo>
                <a:lnTo>
                  <a:pt x="1588008" y="2326398"/>
                </a:lnTo>
                <a:lnTo>
                  <a:pt x="1590548" y="2327656"/>
                </a:lnTo>
                <a:lnTo>
                  <a:pt x="1592834" y="2327656"/>
                </a:lnTo>
                <a:lnTo>
                  <a:pt x="1594358" y="2330208"/>
                </a:lnTo>
                <a:lnTo>
                  <a:pt x="1596644" y="2331466"/>
                </a:lnTo>
                <a:lnTo>
                  <a:pt x="1599692" y="2330208"/>
                </a:lnTo>
                <a:lnTo>
                  <a:pt x="1601216" y="2332748"/>
                </a:lnTo>
                <a:lnTo>
                  <a:pt x="1603502" y="2334006"/>
                </a:lnTo>
                <a:lnTo>
                  <a:pt x="1606677" y="2334006"/>
                </a:lnTo>
                <a:lnTo>
                  <a:pt x="1608074" y="2337816"/>
                </a:lnTo>
                <a:lnTo>
                  <a:pt x="1610487" y="2339098"/>
                </a:lnTo>
                <a:lnTo>
                  <a:pt x="1613535" y="2337816"/>
                </a:lnTo>
                <a:lnTo>
                  <a:pt x="1614932" y="2340356"/>
                </a:lnTo>
                <a:lnTo>
                  <a:pt x="1617218" y="2341626"/>
                </a:lnTo>
                <a:lnTo>
                  <a:pt x="1620393" y="2341626"/>
                </a:lnTo>
                <a:lnTo>
                  <a:pt x="1621663" y="2344166"/>
                </a:lnTo>
                <a:lnTo>
                  <a:pt x="1623949" y="2345448"/>
                </a:lnTo>
                <a:lnTo>
                  <a:pt x="1627251" y="2345448"/>
                </a:lnTo>
                <a:lnTo>
                  <a:pt x="1628394" y="2347976"/>
                </a:lnTo>
                <a:lnTo>
                  <a:pt x="1629664" y="2349258"/>
                </a:lnTo>
                <a:lnTo>
                  <a:pt x="1630807" y="2350516"/>
                </a:lnTo>
                <a:lnTo>
                  <a:pt x="1633855" y="2347976"/>
                </a:lnTo>
                <a:lnTo>
                  <a:pt x="1633982" y="2347976"/>
                </a:lnTo>
                <a:lnTo>
                  <a:pt x="1634744" y="2349258"/>
                </a:lnTo>
                <a:lnTo>
                  <a:pt x="1635633" y="2351798"/>
                </a:lnTo>
                <a:lnTo>
                  <a:pt x="1637919" y="2353056"/>
                </a:lnTo>
                <a:lnTo>
                  <a:pt x="1640840" y="2353056"/>
                </a:lnTo>
                <a:lnTo>
                  <a:pt x="1641983" y="2355608"/>
                </a:lnTo>
                <a:lnTo>
                  <a:pt x="1644142" y="2356866"/>
                </a:lnTo>
                <a:lnTo>
                  <a:pt x="1647571" y="2356866"/>
                </a:lnTo>
                <a:lnTo>
                  <a:pt x="1648841" y="2360676"/>
                </a:lnTo>
                <a:lnTo>
                  <a:pt x="1654429" y="2360676"/>
                </a:lnTo>
                <a:lnTo>
                  <a:pt x="1655572" y="2363216"/>
                </a:lnTo>
                <a:lnTo>
                  <a:pt x="1657731" y="2364498"/>
                </a:lnTo>
                <a:lnTo>
                  <a:pt x="1661033" y="2364498"/>
                </a:lnTo>
                <a:lnTo>
                  <a:pt x="1662303" y="2368308"/>
                </a:lnTo>
                <a:lnTo>
                  <a:pt x="1664462" y="2369566"/>
                </a:lnTo>
                <a:lnTo>
                  <a:pt x="1667764" y="2368308"/>
                </a:lnTo>
                <a:lnTo>
                  <a:pt x="1669034" y="2370848"/>
                </a:lnTo>
                <a:lnTo>
                  <a:pt x="1671193" y="2372106"/>
                </a:lnTo>
                <a:lnTo>
                  <a:pt x="1674368" y="2372106"/>
                </a:lnTo>
                <a:lnTo>
                  <a:pt x="1733423" y="2414016"/>
                </a:lnTo>
                <a:lnTo>
                  <a:pt x="1742186" y="2416556"/>
                </a:lnTo>
                <a:lnTo>
                  <a:pt x="1750187" y="2422906"/>
                </a:lnTo>
                <a:lnTo>
                  <a:pt x="1764919" y="2434348"/>
                </a:lnTo>
                <a:lnTo>
                  <a:pt x="1764665" y="2435606"/>
                </a:lnTo>
                <a:lnTo>
                  <a:pt x="1764157" y="2436876"/>
                </a:lnTo>
                <a:lnTo>
                  <a:pt x="1762252" y="2439416"/>
                </a:lnTo>
                <a:lnTo>
                  <a:pt x="1760855" y="2440698"/>
                </a:lnTo>
                <a:lnTo>
                  <a:pt x="1758569" y="2440698"/>
                </a:lnTo>
                <a:lnTo>
                  <a:pt x="1763776" y="2445766"/>
                </a:lnTo>
                <a:lnTo>
                  <a:pt x="1769110" y="2449576"/>
                </a:lnTo>
                <a:lnTo>
                  <a:pt x="1774952" y="2454656"/>
                </a:lnTo>
                <a:lnTo>
                  <a:pt x="1781556" y="2458466"/>
                </a:lnTo>
                <a:lnTo>
                  <a:pt x="1787144" y="2458466"/>
                </a:lnTo>
                <a:lnTo>
                  <a:pt x="1789430" y="2461006"/>
                </a:lnTo>
                <a:lnTo>
                  <a:pt x="1784223" y="2459748"/>
                </a:lnTo>
                <a:lnTo>
                  <a:pt x="1781556" y="2458466"/>
                </a:lnTo>
                <a:lnTo>
                  <a:pt x="1783334" y="2461006"/>
                </a:lnTo>
                <a:lnTo>
                  <a:pt x="1785366" y="2463558"/>
                </a:lnTo>
                <a:lnTo>
                  <a:pt x="1788668" y="2461006"/>
                </a:lnTo>
                <a:lnTo>
                  <a:pt x="1788922" y="2462276"/>
                </a:lnTo>
                <a:lnTo>
                  <a:pt x="1789938" y="2466098"/>
                </a:lnTo>
                <a:lnTo>
                  <a:pt x="1792986" y="2468626"/>
                </a:lnTo>
                <a:lnTo>
                  <a:pt x="1797431" y="2469908"/>
                </a:lnTo>
                <a:lnTo>
                  <a:pt x="1798320" y="2473706"/>
                </a:lnTo>
                <a:lnTo>
                  <a:pt x="1799971" y="2474976"/>
                </a:lnTo>
                <a:lnTo>
                  <a:pt x="1803273" y="2473706"/>
                </a:lnTo>
                <a:lnTo>
                  <a:pt x="1804797" y="2477516"/>
                </a:lnTo>
                <a:lnTo>
                  <a:pt x="1806829" y="2480056"/>
                </a:lnTo>
                <a:lnTo>
                  <a:pt x="1810131" y="2480056"/>
                </a:lnTo>
                <a:lnTo>
                  <a:pt x="1810639" y="2481326"/>
                </a:lnTo>
                <a:lnTo>
                  <a:pt x="1811655" y="2482608"/>
                </a:lnTo>
                <a:lnTo>
                  <a:pt x="1813179" y="2482608"/>
                </a:lnTo>
                <a:lnTo>
                  <a:pt x="1817751" y="2488958"/>
                </a:lnTo>
                <a:lnTo>
                  <a:pt x="1822577" y="2492756"/>
                </a:lnTo>
                <a:lnTo>
                  <a:pt x="1828165" y="2497848"/>
                </a:lnTo>
                <a:lnTo>
                  <a:pt x="1834134" y="2501658"/>
                </a:lnTo>
                <a:lnTo>
                  <a:pt x="1838325" y="2505456"/>
                </a:lnTo>
                <a:lnTo>
                  <a:pt x="1842389" y="2510548"/>
                </a:lnTo>
                <a:lnTo>
                  <a:pt x="1848993" y="2514358"/>
                </a:lnTo>
                <a:lnTo>
                  <a:pt x="1850390" y="2518156"/>
                </a:lnTo>
                <a:lnTo>
                  <a:pt x="1854200" y="2520708"/>
                </a:lnTo>
                <a:lnTo>
                  <a:pt x="1857629" y="2521966"/>
                </a:lnTo>
                <a:lnTo>
                  <a:pt x="1858772" y="2523248"/>
                </a:lnTo>
                <a:lnTo>
                  <a:pt x="1859788" y="2524506"/>
                </a:lnTo>
                <a:lnTo>
                  <a:pt x="1870710" y="2537206"/>
                </a:lnTo>
                <a:lnTo>
                  <a:pt x="1884172" y="2552458"/>
                </a:lnTo>
                <a:lnTo>
                  <a:pt x="1891538" y="2560066"/>
                </a:lnTo>
                <a:lnTo>
                  <a:pt x="1896872" y="2566416"/>
                </a:lnTo>
                <a:lnTo>
                  <a:pt x="1908048" y="2582926"/>
                </a:lnTo>
                <a:lnTo>
                  <a:pt x="1913128" y="2579116"/>
                </a:lnTo>
                <a:lnTo>
                  <a:pt x="1918589" y="2576576"/>
                </a:lnTo>
                <a:lnTo>
                  <a:pt x="1923161" y="2572766"/>
                </a:lnTo>
                <a:lnTo>
                  <a:pt x="1925447" y="2566416"/>
                </a:lnTo>
                <a:lnTo>
                  <a:pt x="1926336" y="2565158"/>
                </a:lnTo>
                <a:lnTo>
                  <a:pt x="1926336" y="2563876"/>
                </a:lnTo>
                <a:lnTo>
                  <a:pt x="1925574" y="2561348"/>
                </a:lnTo>
                <a:lnTo>
                  <a:pt x="1929130" y="2557526"/>
                </a:lnTo>
                <a:lnTo>
                  <a:pt x="1938401" y="2561348"/>
                </a:lnTo>
                <a:lnTo>
                  <a:pt x="1938782" y="2557526"/>
                </a:lnTo>
                <a:lnTo>
                  <a:pt x="1939290" y="2552458"/>
                </a:lnTo>
                <a:lnTo>
                  <a:pt x="1945259" y="2541016"/>
                </a:lnTo>
                <a:lnTo>
                  <a:pt x="1945767" y="2530856"/>
                </a:lnTo>
                <a:close/>
              </a:path>
              <a:path w="7315200" h="6753859">
                <a:moveTo>
                  <a:pt x="2123186" y="4780280"/>
                </a:moveTo>
                <a:lnTo>
                  <a:pt x="2117725" y="4767580"/>
                </a:lnTo>
                <a:lnTo>
                  <a:pt x="2113661" y="4767580"/>
                </a:lnTo>
                <a:lnTo>
                  <a:pt x="2120138" y="4754880"/>
                </a:lnTo>
                <a:lnTo>
                  <a:pt x="2114677" y="4754880"/>
                </a:lnTo>
                <a:lnTo>
                  <a:pt x="2077720" y="4729480"/>
                </a:lnTo>
                <a:lnTo>
                  <a:pt x="1995551" y="4729480"/>
                </a:lnTo>
                <a:lnTo>
                  <a:pt x="1976755" y="4742180"/>
                </a:lnTo>
                <a:lnTo>
                  <a:pt x="1927479" y="4742180"/>
                </a:lnTo>
                <a:lnTo>
                  <a:pt x="1833753" y="4767580"/>
                </a:lnTo>
                <a:lnTo>
                  <a:pt x="1832356" y="4767580"/>
                </a:lnTo>
                <a:lnTo>
                  <a:pt x="1828292" y="4767580"/>
                </a:lnTo>
                <a:lnTo>
                  <a:pt x="1787144" y="4780280"/>
                </a:lnTo>
                <a:lnTo>
                  <a:pt x="1741805" y="4805680"/>
                </a:lnTo>
                <a:lnTo>
                  <a:pt x="1697863" y="4831080"/>
                </a:lnTo>
                <a:lnTo>
                  <a:pt x="1654175" y="4843780"/>
                </a:lnTo>
                <a:lnTo>
                  <a:pt x="1610741" y="4869180"/>
                </a:lnTo>
                <a:lnTo>
                  <a:pt x="1565910" y="4894580"/>
                </a:lnTo>
                <a:lnTo>
                  <a:pt x="1522984" y="4932680"/>
                </a:lnTo>
                <a:lnTo>
                  <a:pt x="1483233" y="4958080"/>
                </a:lnTo>
                <a:lnTo>
                  <a:pt x="1444244" y="4996180"/>
                </a:lnTo>
                <a:lnTo>
                  <a:pt x="1408303" y="5034280"/>
                </a:lnTo>
                <a:lnTo>
                  <a:pt x="1373124" y="5072380"/>
                </a:lnTo>
                <a:lnTo>
                  <a:pt x="1341120" y="5110480"/>
                </a:lnTo>
                <a:lnTo>
                  <a:pt x="1311021" y="5148580"/>
                </a:lnTo>
                <a:lnTo>
                  <a:pt x="1281811" y="5186680"/>
                </a:lnTo>
                <a:lnTo>
                  <a:pt x="1254633" y="5237480"/>
                </a:lnTo>
                <a:lnTo>
                  <a:pt x="1229360" y="5275580"/>
                </a:lnTo>
                <a:lnTo>
                  <a:pt x="1205992" y="5326380"/>
                </a:lnTo>
                <a:lnTo>
                  <a:pt x="1184656" y="5377180"/>
                </a:lnTo>
                <a:lnTo>
                  <a:pt x="1164463" y="5415280"/>
                </a:lnTo>
                <a:lnTo>
                  <a:pt x="1147826" y="5466080"/>
                </a:lnTo>
                <a:lnTo>
                  <a:pt x="1132713" y="5516880"/>
                </a:lnTo>
                <a:lnTo>
                  <a:pt x="1120013" y="5567680"/>
                </a:lnTo>
                <a:lnTo>
                  <a:pt x="1108583" y="5618480"/>
                </a:lnTo>
                <a:lnTo>
                  <a:pt x="1089787" y="5720080"/>
                </a:lnTo>
                <a:lnTo>
                  <a:pt x="1082421" y="5770880"/>
                </a:lnTo>
                <a:lnTo>
                  <a:pt x="1076325" y="5808980"/>
                </a:lnTo>
                <a:lnTo>
                  <a:pt x="1068959" y="5859780"/>
                </a:lnTo>
                <a:lnTo>
                  <a:pt x="1071499" y="5859780"/>
                </a:lnTo>
                <a:lnTo>
                  <a:pt x="1069975" y="5872480"/>
                </a:lnTo>
                <a:lnTo>
                  <a:pt x="1063498" y="5872480"/>
                </a:lnTo>
                <a:lnTo>
                  <a:pt x="1056132" y="5847080"/>
                </a:lnTo>
                <a:lnTo>
                  <a:pt x="1049401" y="5834380"/>
                </a:lnTo>
                <a:lnTo>
                  <a:pt x="1044448" y="5821680"/>
                </a:lnTo>
                <a:lnTo>
                  <a:pt x="1039749" y="5796280"/>
                </a:lnTo>
                <a:lnTo>
                  <a:pt x="1037082" y="5783580"/>
                </a:lnTo>
                <a:lnTo>
                  <a:pt x="1032891" y="5770880"/>
                </a:lnTo>
                <a:lnTo>
                  <a:pt x="1028192" y="5770880"/>
                </a:lnTo>
                <a:lnTo>
                  <a:pt x="1021715" y="5758180"/>
                </a:lnTo>
                <a:lnTo>
                  <a:pt x="1012825" y="5732780"/>
                </a:lnTo>
                <a:lnTo>
                  <a:pt x="999109" y="5720080"/>
                </a:lnTo>
                <a:lnTo>
                  <a:pt x="981570" y="5707380"/>
                </a:lnTo>
                <a:lnTo>
                  <a:pt x="959104" y="5707380"/>
                </a:lnTo>
                <a:lnTo>
                  <a:pt x="951865" y="5758180"/>
                </a:lnTo>
                <a:lnTo>
                  <a:pt x="957326" y="5808980"/>
                </a:lnTo>
                <a:lnTo>
                  <a:pt x="969124" y="5859780"/>
                </a:lnTo>
                <a:lnTo>
                  <a:pt x="987044" y="5897880"/>
                </a:lnTo>
                <a:lnTo>
                  <a:pt x="993521" y="5923280"/>
                </a:lnTo>
                <a:lnTo>
                  <a:pt x="999744" y="5935980"/>
                </a:lnTo>
                <a:lnTo>
                  <a:pt x="1007364" y="5961380"/>
                </a:lnTo>
                <a:lnTo>
                  <a:pt x="1011936" y="5974080"/>
                </a:lnTo>
                <a:lnTo>
                  <a:pt x="1021207" y="5999480"/>
                </a:lnTo>
                <a:lnTo>
                  <a:pt x="1024001" y="5999480"/>
                </a:lnTo>
                <a:lnTo>
                  <a:pt x="1029589" y="6012180"/>
                </a:lnTo>
                <a:lnTo>
                  <a:pt x="1035304" y="6012180"/>
                </a:lnTo>
                <a:lnTo>
                  <a:pt x="1052576" y="6024880"/>
                </a:lnTo>
                <a:lnTo>
                  <a:pt x="1137412" y="6024880"/>
                </a:lnTo>
                <a:lnTo>
                  <a:pt x="1142619" y="6012180"/>
                </a:lnTo>
                <a:lnTo>
                  <a:pt x="1147064" y="6012180"/>
                </a:lnTo>
                <a:lnTo>
                  <a:pt x="1159129" y="5986780"/>
                </a:lnTo>
                <a:lnTo>
                  <a:pt x="1172210" y="5974080"/>
                </a:lnTo>
                <a:lnTo>
                  <a:pt x="1196340" y="5935980"/>
                </a:lnTo>
                <a:lnTo>
                  <a:pt x="1203071" y="5935980"/>
                </a:lnTo>
                <a:lnTo>
                  <a:pt x="1208659" y="5923280"/>
                </a:lnTo>
                <a:lnTo>
                  <a:pt x="1210818" y="5910580"/>
                </a:lnTo>
                <a:lnTo>
                  <a:pt x="1215390" y="5910580"/>
                </a:lnTo>
                <a:lnTo>
                  <a:pt x="1220851" y="5897880"/>
                </a:lnTo>
                <a:lnTo>
                  <a:pt x="1228217" y="5897880"/>
                </a:lnTo>
                <a:lnTo>
                  <a:pt x="1252423" y="5872480"/>
                </a:lnTo>
                <a:lnTo>
                  <a:pt x="1264539" y="5859780"/>
                </a:lnTo>
                <a:lnTo>
                  <a:pt x="1298702" y="5834380"/>
                </a:lnTo>
                <a:lnTo>
                  <a:pt x="1335659" y="5796280"/>
                </a:lnTo>
                <a:lnTo>
                  <a:pt x="1375156" y="5770880"/>
                </a:lnTo>
                <a:lnTo>
                  <a:pt x="1390904" y="5770880"/>
                </a:lnTo>
                <a:lnTo>
                  <a:pt x="1396238" y="5758180"/>
                </a:lnTo>
                <a:lnTo>
                  <a:pt x="1394206" y="5745480"/>
                </a:lnTo>
                <a:lnTo>
                  <a:pt x="1331214" y="5745480"/>
                </a:lnTo>
                <a:lnTo>
                  <a:pt x="1268730" y="5770880"/>
                </a:lnTo>
                <a:lnTo>
                  <a:pt x="1230630" y="5796280"/>
                </a:lnTo>
                <a:lnTo>
                  <a:pt x="1194054" y="5821680"/>
                </a:lnTo>
                <a:lnTo>
                  <a:pt x="1159002" y="5859780"/>
                </a:lnTo>
                <a:lnTo>
                  <a:pt x="1151636" y="5859780"/>
                </a:lnTo>
                <a:lnTo>
                  <a:pt x="1141349" y="5872480"/>
                </a:lnTo>
                <a:lnTo>
                  <a:pt x="1138174" y="5859780"/>
                </a:lnTo>
                <a:lnTo>
                  <a:pt x="1141222" y="5859780"/>
                </a:lnTo>
                <a:lnTo>
                  <a:pt x="1141730" y="5847080"/>
                </a:lnTo>
                <a:lnTo>
                  <a:pt x="1138174" y="5847080"/>
                </a:lnTo>
                <a:lnTo>
                  <a:pt x="1141476" y="5834380"/>
                </a:lnTo>
                <a:lnTo>
                  <a:pt x="1143762" y="5834380"/>
                </a:lnTo>
                <a:lnTo>
                  <a:pt x="1140206" y="5821680"/>
                </a:lnTo>
                <a:lnTo>
                  <a:pt x="1144016" y="5821680"/>
                </a:lnTo>
                <a:lnTo>
                  <a:pt x="1145921" y="5808980"/>
                </a:lnTo>
                <a:lnTo>
                  <a:pt x="1144524" y="5808980"/>
                </a:lnTo>
                <a:lnTo>
                  <a:pt x="1146810" y="5796280"/>
                </a:lnTo>
                <a:lnTo>
                  <a:pt x="1152906" y="5770880"/>
                </a:lnTo>
                <a:lnTo>
                  <a:pt x="1159002" y="5732780"/>
                </a:lnTo>
                <a:lnTo>
                  <a:pt x="1181862" y="5618480"/>
                </a:lnTo>
                <a:lnTo>
                  <a:pt x="1194689" y="5567680"/>
                </a:lnTo>
                <a:lnTo>
                  <a:pt x="1199007" y="5542280"/>
                </a:lnTo>
                <a:lnTo>
                  <a:pt x="1202182" y="5542280"/>
                </a:lnTo>
                <a:lnTo>
                  <a:pt x="1204214" y="5529580"/>
                </a:lnTo>
                <a:lnTo>
                  <a:pt x="1219835" y="5491480"/>
                </a:lnTo>
                <a:lnTo>
                  <a:pt x="1236726" y="5440680"/>
                </a:lnTo>
                <a:lnTo>
                  <a:pt x="1255903" y="5389880"/>
                </a:lnTo>
                <a:lnTo>
                  <a:pt x="1277366" y="5351780"/>
                </a:lnTo>
                <a:lnTo>
                  <a:pt x="1301242" y="5313680"/>
                </a:lnTo>
                <a:lnTo>
                  <a:pt x="1326261" y="5262880"/>
                </a:lnTo>
                <a:lnTo>
                  <a:pt x="1355598" y="5224780"/>
                </a:lnTo>
                <a:lnTo>
                  <a:pt x="1384808" y="5173980"/>
                </a:lnTo>
                <a:lnTo>
                  <a:pt x="1393825" y="5173980"/>
                </a:lnTo>
                <a:lnTo>
                  <a:pt x="1396746" y="5161280"/>
                </a:lnTo>
                <a:lnTo>
                  <a:pt x="1403477" y="5161280"/>
                </a:lnTo>
                <a:lnTo>
                  <a:pt x="1408938" y="5148580"/>
                </a:lnTo>
                <a:lnTo>
                  <a:pt x="1415415" y="5148580"/>
                </a:lnTo>
                <a:lnTo>
                  <a:pt x="1417955" y="5135880"/>
                </a:lnTo>
                <a:lnTo>
                  <a:pt x="1425702" y="5135880"/>
                </a:lnTo>
                <a:lnTo>
                  <a:pt x="1427861" y="5123180"/>
                </a:lnTo>
                <a:lnTo>
                  <a:pt x="1435989" y="5123180"/>
                </a:lnTo>
                <a:lnTo>
                  <a:pt x="1437767" y="5110480"/>
                </a:lnTo>
                <a:lnTo>
                  <a:pt x="1441450" y="5110480"/>
                </a:lnTo>
                <a:lnTo>
                  <a:pt x="1453134" y="5097780"/>
                </a:lnTo>
                <a:lnTo>
                  <a:pt x="1463802" y="5085080"/>
                </a:lnTo>
                <a:lnTo>
                  <a:pt x="1475486" y="5072380"/>
                </a:lnTo>
                <a:lnTo>
                  <a:pt x="1488186" y="5059680"/>
                </a:lnTo>
                <a:lnTo>
                  <a:pt x="1477899" y="5059680"/>
                </a:lnTo>
                <a:lnTo>
                  <a:pt x="1518158" y="5021580"/>
                </a:lnTo>
                <a:lnTo>
                  <a:pt x="1558925" y="4983480"/>
                </a:lnTo>
                <a:lnTo>
                  <a:pt x="1602359" y="4958080"/>
                </a:lnTo>
                <a:lnTo>
                  <a:pt x="1646555" y="4919980"/>
                </a:lnTo>
                <a:lnTo>
                  <a:pt x="1658493" y="4919980"/>
                </a:lnTo>
                <a:lnTo>
                  <a:pt x="1743710" y="4869180"/>
                </a:lnTo>
                <a:lnTo>
                  <a:pt x="1769237" y="4856480"/>
                </a:lnTo>
                <a:lnTo>
                  <a:pt x="1799590" y="4856480"/>
                </a:lnTo>
                <a:lnTo>
                  <a:pt x="1800225" y="4843780"/>
                </a:lnTo>
                <a:lnTo>
                  <a:pt x="1830070" y="4843780"/>
                </a:lnTo>
                <a:lnTo>
                  <a:pt x="1831848" y="4831080"/>
                </a:lnTo>
                <a:lnTo>
                  <a:pt x="1850517" y="4831080"/>
                </a:lnTo>
                <a:lnTo>
                  <a:pt x="1910334" y="4818380"/>
                </a:lnTo>
                <a:lnTo>
                  <a:pt x="1917700" y="4805680"/>
                </a:lnTo>
                <a:lnTo>
                  <a:pt x="1994916" y="4805680"/>
                </a:lnTo>
                <a:lnTo>
                  <a:pt x="1996567" y="4792980"/>
                </a:lnTo>
                <a:lnTo>
                  <a:pt x="2118995" y="4792980"/>
                </a:lnTo>
                <a:lnTo>
                  <a:pt x="2116836" y="4780280"/>
                </a:lnTo>
                <a:lnTo>
                  <a:pt x="2123186" y="4780280"/>
                </a:lnTo>
                <a:close/>
              </a:path>
              <a:path w="7315200" h="6753859">
                <a:moveTo>
                  <a:pt x="3166872" y="1346200"/>
                </a:moveTo>
                <a:lnTo>
                  <a:pt x="3103753" y="1346200"/>
                </a:lnTo>
                <a:lnTo>
                  <a:pt x="3098419" y="1346200"/>
                </a:lnTo>
                <a:lnTo>
                  <a:pt x="3098419" y="1384300"/>
                </a:lnTo>
                <a:lnTo>
                  <a:pt x="3097657" y="1384300"/>
                </a:lnTo>
                <a:lnTo>
                  <a:pt x="3093974" y="1371600"/>
                </a:lnTo>
                <a:lnTo>
                  <a:pt x="3098419" y="1384300"/>
                </a:lnTo>
                <a:lnTo>
                  <a:pt x="3098419" y="1346200"/>
                </a:lnTo>
                <a:lnTo>
                  <a:pt x="3096006" y="1346200"/>
                </a:lnTo>
                <a:lnTo>
                  <a:pt x="3092704" y="1346200"/>
                </a:lnTo>
                <a:lnTo>
                  <a:pt x="3092069" y="1358900"/>
                </a:lnTo>
                <a:lnTo>
                  <a:pt x="3093847" y="1371600"/>
                </a:lnTo>
                <a:lnTo>
                  <a:pt x="3093847" y="1397000"/>
                </a:lnTo>
                <a:lnTo>
                  <a:pt x="3093720" y="1397000"/>
                </a:lnTo>
                <a:lnTo>
                  <a:pt x="3093847" y="1371600"/>
                </a:lnTo>
                <a:lnTo>
                  <a:pt x="3091561" y="1371600"/>
                </a:lnTo>
                <a:lnTo>
                  <a:pt x="3091434" y="1384300"/>
                </a:lnTo>
                <a:lnTo>
                  <a:pt x="3090291" y="1384300"/>
                </a:lnTo>
                <a:lnTo>
                  <a:pt x="3092323" y="1397000"/>
                </a:lnTo>
                <a:lnTo>
                  <a:pt x="3091053" y="1397000"/>
                </a:lnTo>
                <a:lnTo>
                  <a:pt x="3090926" y="1409700"/>
                </a:lnTo>
                <a:lnTo>
                  <a:pt x="3089402" y="1409700"/>
                </a:lnTo>
                <a:lnTo>
                  <a:pt x="3088259" y="1422400"/>
                </a:lnTo>
                <a:lnTo>
                  <a:pt x="3088386" y="1422400"/>
                </a:lnTo>
                <a:lnTo>
                  <a:pt x="3088767" y="1435100"/>
                </a:lnTo>
                <a:lnTo>
                  <a:pt x="3087116" y="1435100"/>
                </a:lnTo>
                <a:lnTo>
                  <a:pt x="3084449" y="1447800"/>
                </a:lnTo>
                <a:lnTo>
                  <a:pt x="3084068" y="1447800"/>
                </a:lnTo>
                <a:lnTo>
                  <a:pt x="3084195" y="1460500"/>
                </a:lnTo>
                <a:lnTo>
                  <a:pt x="3080512" y="1473200"/>
                </a:lnTo>
                <a:lnTo>
                  <a:pt x="3076067" y="1498600"/>
                </a:lnTo>
                <a:lnTo>
                  <a:pt x="3073146" y="1511300"/>
                </a:lnTo>
                <a:lnTo>
                  <a:pt x="3071114" y="1511300"/>
                </a:lnTo>
                <a:lnTo>
                  <a:pt x="3066923" y="1524000"/>
                </a:lnTo>
                <a:lnTo>
                  <a:pt x="3064256" y="1536700"/>
                </a:lnTo>
                <a:lnTo>
                  <a:pt x="3116961" y="1536700"/>
                </a:lnTo>
                <a:lnTo>
                  <a:pt x="3144901" y="1485900"/>
                </a:lnTo>
                <a:lnTo>
                  <a:pt x="3157347" y="1422400"/>
                </a:lnTo>
                <a:lnTo>
                  <a:pt x="3162109" y="1384300"/>
                </a:lnTo>
                <a:lnTo>
                  <a:pt x="3163697" y="1371600"/>
                </a:lnTo>
                <a:lnTo>
                  <a:pt x="3166872" y="1346200"/>
                </a:lnTo>
                <a:close/>
              </a:path>
              <a:path w="7315200" h="6753859">
                <a:moveTo>
                  <a:pt x="3169412" y="1257300"/>
                </a:moveTo>
                <a:lnTo>
                  <a:pt x="3168015" y="1206500"/>
                </a:lnTo>
                <a:lnTo>
                  <a:pt x="3163824" y="1155700"/>
                </a:lnTo>
                <a:lnTo>
                  <a:pt x="3157982" y="1104900"/>
                </a:lnTo>
                <a:lnTo>
                  <a:pt x="3149346" y="1066800"/>
                </a:lnTo>
                <a:lnTo>
                  <a:pt x="3139948" y="1016000"/>
                </a:lnTo>
                <a:lnTo>
                  <a:pt x="3127883" y="965200"/>
                </a:lnTo>
                <a:lnTo>
                  <a:pt x="3115818" y="927100"/>
                </a:lnTo>
                <a:lnTo>
                  <a:pt x="3097149" y="876300"/>
                </a:lnTo>
                <a:lnTo>
                  <a:pt x="3079242" y="825500"/>
                </a:lnTo>
                <a:lnTo>
                  <a:pt x="3059176" y="787400"/>
                </a:lnTo>
                <a:lnTo>
                  <a:pt x="3053613" y="774700"/>
                </a:lnTo>
                <a:lnTo>
                  <a:pt x="3036951" y="736600"/>
                </a:lnTo>
                <a:lnTo>
                  <a:pt x="3013710" y="698500"/>
                </a:lnTo>
                <a:lnTo>
                  <a:pt x="2960878" y="622300"/>
                </a:lnTo>
                <a:lnTo>
                  <a:pt x="2931287" y="584200"/>
                </a:lnTo>
                <a:lnTo>
                  <a:pt x="2900680" y="546100"/>
                </a:lnTo>
                <a:lnTo>
                  <a:pt x="2868930" y="508000"/>
                </a:lnTo>
                <a:lnTo>
                  <a:pt x="2835148" y="469900"/>
                </a:lnTo>
                <a:lnTo>
                  <a:pt x="2799207" y="431800"/>
                </a:lnTo>
                <a:lnTo>
                  <a:pt x="2762250" y="406400"/>
                </a:lnTo>
                <a:lnTo>
                  <a:pt x="2724277" y="368300"/>
                </a:lnTo>
                <a:lnTo>
                  <a:pt x="2684526" y="342900"/>
                </a:lnTo>
                <a:lnTo>
                  <a:pt x="2644394" y="304800"/>
                </a:lnTo>
                <a:lnTo>
                  <a:pt x="2560193" y="254000"/>
                </a:lnTo>
                <a:lnTo>
                  <a:pt x="2472309" y="215900"/>
                </a:lnTo>
                <a:lnTo>
                  <a:pt x="2427605" y="190500"/>
                </a:lnTo>
                <a:lnTo>
                  <a:pt x="2381504" y="165100"/>
                </a:lnTo>
                <a:lnTo>
                  <a:pt x="2259203" y="114300"/>
                </a:lnTo>
                <a:lnTo>
                  <a:pt x="2241296" y="101600"/>
                </a:lnTo>
                <a:lnTo>
                  <a:pt x="2227453" y="101600"/>
                </a:lnTo>
                <a:lnTo>
                  <a:pt x="2227199" y="88900"/>
                </a:lnTo>
                <a:lnTo>
                  <a:pt x="2364740" y="88900"/>
                </a:lnTo>
                <a:lnTo>
                  <a:pt x="2390902" y="76200"/>
                </a:lnTo>
                <a:lnTo>
                  <a:pt x="2412111" y="76200"/>
                </a:lnTo>
                <a:lnTo>
                  <a:pt x="2426589" y="50800"/>
                </a:lnTo>
                <a:lnTo>
                  <a:pt x="2434082" y="25400"/>
                </a:lnTo>
                <a:lnTo>
                  <a:pt x="2382901" y="12700"/>
                </a:lnTo>
                <a:lnTo>
                  <a:pt x="2329180" y="0"/>
                </a:lnTo>
                <a:lnTo>
                  <a:pt x="2178431" y="0"/>
                </a:lnTo>
                <a:lnTo>
                  <a:pt x="2157984" y="12700"/>
                </a:lnTo>
                <a:lnTo>
                  <a:pt x="2090928" y="12700"/>
                </a:lnTo>
                <a:lnTo>
                  <a:pt x="2081022" y="25400"/>
                </a:lnTo>
                <a:lnTo>
                  <a:pt x="2069465" y="38100"/>
                </a:lnTo>
                <a:lnTo>
                  <a:pt x="2056130" y="63500"/>
                </a:lnTo>
                <a:lnTo>
                  <a:pt x="2051812" y="76200"/>
                </a:lnTo>
                <a:lnTo>
                  <a:pt x="2048891" y="76200"/>
                </a:lnTo>
                <a:lnTo>
                  <a:pt x="2047494" y="88900"/>
                </a:lnTo>
                <a:lnTo>
                  <a:pt x="2045335" y="101600"/>
                </a:lnTo>
                <a:lnTo>
                  <a:pt x="2048256" y="114300"/>
                </a:lnTo>
                <a:lnTo>
                  <a:pt x="2045970" y="114300"/>
                </a:lnTo>
                <a:lnTo>
                  <a:pt x="2047367" y="127000"/>
                </a:lnTo>
                <a:lnTo>
                  <a:pt x="2051558" y="139700"/>
                </a:lnTo>
                <a:lnTo>
                  <a:pt x="2056892" y="139700"/>
                </a:lnTo>
                <a:lnTo>
                  <a:pt x="2124329" y="215900"/>
                </a:lnTo>
                <a:lnTo>
                  <a:pt x="2125853" y="228600"/>
                </a:lnTo>
                <a:lnTo>
                  <a:pt x="2137029" y="228600"/>
                </a:lnTo>
                <a:lnTo>
                  <a:pt x="2137156" y="241300"/>
                </a:lnTo>
                <a:lnTo>
                  <a:pt x="2137410" y="241300"/>
                </a:lnTo>
                <a:lnTo>
                  <a:pt x="2148586" y="254000"/>
                </a:lnTo>
                <a:lnTo>
                  <a:pt x="2152904" y="254000"/>
                </a:lnTo>
                <a:lnTo>
                  <a:pt x="2156079" y="266700"/>
                </a:lnTo>
                <a:lnTo>
                  <a:pt x="2181225" y="304800"/>
                </a:lnTo>
                <a:lnTo>
                  <a:pt x="2203831" y="355600"/>
                </a:lnTo>
                <a:lnTo>
                  <a:pt x="2222881" y="406400"/>
                </a:lnTo>
                <a:lnTo>
                  <a:pt x="2238375" y="444500"/>
                </a:lnTo>
                <a:lnTo>
                  <a:pt x="2239391" y="457200"/>
                </a:lnTo>
                <a:lnTo>
                  <a:pt x="2241423" y="457200"/>
                </a:lnTo>
                <a:lnTo>
                  <a:pt x="2242566" y="469900"/>
                </a:lnTo>
                <a:lnTo>
                  <a:pt x="2244217" y="469900"/>
                </a:lnTo>
                <a:lnTo>
                  <a:pt x="2246249" y="482600"/>
                </a:lnTo>
                <a:lnTo>
                  <a:pt x="2259203" y="482600"/>
                </a:lnTo>
                <a:lnTo>
                  <a:pt x="2263521" y="469900"/>
                </a:lnTo>
                <a:lnTo>
                  <a:pt x="2264537" y="469900"/>
                </a:lnTo>
                <a:lnTo>
                  <a:pt x="2269236" y="457200"/>
                </a:lnTo>
                <a:lnTo>
                  <a:pt x="2275332" y="444500"/>
                </a:lnTo>
                <a:lnTo>
                  <a:pt x="2282571" y="431800"/>
                </a:lnTo>
                <a:lnTo>
                  <a:pt x="2286889" y="419100"/>
                </a:lnTo>
                <a:lnTo>
                  <a:pt x="2288159" y="406400"/>
                </a:lnTo>
                <a:lnTo>
                  <a:pt x="2287905" y="406400"/>
                </a:lnTo>
                <a:lnTo>
                  <a:pt x="2287397" y="393700"/>
                </a:lnTo>
                <a:lnTo>
                  <a:pt x="2274697" y="342900"/>
                </a:lnTo>
                <a:lnTo>
                  <a:pt x="2259711" y="292100"/>
                </a:lnTo>
                <a:lnTo>
                  <a:pt x="2241042" y="241300"/>
                </a:lnTo>
                <a:lnTo>
                  <a:pt x="2218817" y="203200"/>
                </a:lnTo>
                <a:lnTo>
                  <a:pt x="2213102" y="190500"/>
                </a:lnTo>
                <a:lnTo>
                  <a:pt x="2209546" y="177800"/>
                </a:lnTo>
                <a:lnTo>
                  <a:pt x="2235835" y="177800"/>
                </a:lnTo>
                <a:lnTo>
                  <a:pt x="2240915" y="190500"/>
                </a:lnTo>
                <a:lnTo>
                  <a:pt x="2259203" y="190500"/>
                </a:lnTo>
                <a:lnTo>
                  <a:pt x="2259584" y="190500"/>
                </a:lnTo>
                <a:lnTo>
                  <a:pt x="2264156" y="203200"/>
                </a:lnTo>
                <a:lnTo>
                  <a:pt x="2271141" y="190500"/>
                </a:lnTo>
                <a:lnTo>
                  <a:pt x="2273808" y="203200"/>
                </a:lnTo>
                <a:lnTo>
                  <a:pt x="2277491" y="203200"/>
                </a:lnTo>
                <a:lnTo>
                  <a:pt x="2312797" y="215900"/>
                </a:lnTo>
                <a:lnTo>
                  <a:pt x="2343658" y="228600"/>
                </a:lnTo>
                <a:lnTo>
                  <a:pt x="2462911" y="292100"/>
                </a:lnTo>
                <a:lnTo>
                  <a:pt x="2518537" y="317500"/>
                </a:lnTo>
                <a:lnTo>
                  <a:pt x="2538857" y="342900"/>
                </a:lnTo>
                <a:lnTo>
                  <a:pt x="2591435" y="368300"/>
                </a:lnTo>
                <a:lnTo>
                  <a:pt x="2634361" y="406400"/>
                </a:lnTo>
                <a:lnTo>
                  <a:pt x="2676652" y="444500"/>
                </a:lnTo>
                <a:lnTo>
                  <a:pt x="2717165" y="469900"/>
                </a:lnTo>
                <a:lnTo>
                  <a:pt x="2756027" y="508000"/>
                </a:lnTo>
                <a:lnTo>
                  <a:pt x="2793111" y="546100"/>
                </a:lnTo>
                <a:lnTo>
                  <a:pt x="2811526" y="571500"/>
                </a:lnTo>
                <a:lnTo>
                  <a:pt x="2830957" y="596900"/>
                </a:lnTo>
                <a:lnTo>
                  <a:pt x="2849372" y="622300"/>
                </a:lnTo>
                <a:lnTo>
                  <a:pt x="2868803" y="635000"/>
                </a:lnTo>
                <a:lnTo>
                  <a:pt x="2869311" y="647700"/>
                </a:lnTo>
                <a:lnTo>
                  <a:pt x="2870454" y="647700"/>
                </a:lnTo>
                <a:lnTo>
                  <a:pt x="2882011" y="660400"/>
                </a:lnTo>
                <a:lnTo>
                  <a:pt x="2883535" y="660400"/>
                </a:lnTo>
                <a:lnTo>
                  <a:pt x="2894584" y="673100"/>
                </a:lnTo>
                <a:lnTo>
                  <a:pt x="2895727" y="685800"/>
                </a:lnTo>
                <a:lnTo>
                  <a:pt x="2906268" y="685800"/>
                </a:lnTo>
                <a:lnTo>
                  <a:pt x="2905887" y="698500"/>
                </a:lnTo>
                <a:lnTo>
                  <a:pt x="2913380" y="698500"/>
                </a:lnTo>
                <a:lnTo>
                  <a:pt x="2915285" y="711200"/>
                </a:lnTo>
                <a:lnTo>
                  <a:pt x="2920492" y="711200"/>
                </a:lnTo>
                <a:lnTo>
                  <a:pt x="2922651" y="723900"/>
                </a:lnTo>
                <a:lnTo>
                  <a:pt x="2951861" y="762000"/>
                </a:lnTo>
                <a:lnTo>
                  <a:pt x="2960370" y="787400"/>
                </a:lnTo>
                <a:lnTo>
                  <a:pt x="2969133" y="787400"/>
                </a:lnTo>
                <a:lnTo>
                  <a:pt x="2965704" y="774700"/>
                </a:lnTo>
                <a:lnTo>
                  <a:pt x="2994787" y="812800"/>
                </a:lnTo>
                <a:lnTo>
                  <a:pt x="3013456" y="863600"/>
                </a:lnTo>
                <a:lnTo>
                  <a:pt x="3030855" y="901700"/>
                </a:lnTo>
                <a:lnTo>
                  <a:pt x="3046984" y="952500"/>
                </a:lnTo>
                <a:lnTo>
                  <a:pt x="3060827" y="990600"/>
                </a:lnTo>
                <a:lnTo>
                  <a:pt x="3062986" y="1003300"/>
                </a:lnTo>
                <a:lnTo>
                  <a:pt x="3064129" y="1003300"/>
                </a:lnTo>
                <a:lnTo>
                  <a:pt x="3091942" y="1143000"/>
                </a:lnTo>
                <a:lnTo>
                  <a:pt x="3093593" y="1143000"/>
                </a:lnTo>
                <a:lnTo>
                  <a:pt x="3092323" y="1155700"/>
                </a:lnTo>
                <a:lnTo>
                  <a:pt x="3093720" y="1155700"/>
                </a:lnTo>
                <a:lnTo>
                  <a:pt x="3095498" y="1168400"/>
                </a:lnTo>
                <a:lnTo>
                  <a:pt x="3094355" y="1168400"/>
                </a:lnTo>
                <a:lnTo>
                  <a:pt x="3094609" y="1181100"/>
                </a:lnTo>
                <a:lnTo>
                  <a:pt x="3097530" y="1181100"/>
                </a:lnTo>
                <a:lnTo>
                  <a:pt x="3096133" y="1193800"/>
                </a:lnTo>
                <a:lnTo>
                  <a:pt x="3099308" y="1193800"/>
                </a:lnTo>
                <a:lnTo>
                  <a:pt x="3097911" y="1206500"/>
                </a:lnTo>
                <a:lnTo>
                  <a:pt x="3098165" y="1206500"/>
                </a:lnTo>
                <a:lnTo>
                  <a:pt x="3100197" y="1219200"/>
                </a:lnTo>
                <a:lnTo>
                  <a:pt x="3099689" y="1219200"/>
                </a:lnTo>
                <a:lnTo>
                  <a:pt x="3099943" y="1231900"/>
                </a:lnTo>
                <a:lnTo>
                  <a:pt x="3101721" y="1231900"/>
                </a:lnTo>
                <a:lnTo>
                  <a:pt x="3102610" y="1308100"/>
                </a:lnTo>
                <a:lnTo>
                  <a:pt x="3103753" y="1308100"/>
                </a:lnTo>
                <a:lnTo>
                  <a:pt x="3104261" y="1320800"/>
                </a:lnTo>
                <a:lnTo>
                  <a:pt x="3103626" y="1333500"/>
                </a:lnTo>
                <a:lnTo>
                  <a:pt x="3167405" y="1333500"/>
                </a:lnTo>
                <a:lnTo>
                  <a:pt x="3169031" y="1295400"/>
                </a:lnTo>
                <a:lnTo>
                  <a:pt x="3169412" y="1257300"/>
                </a:lnTo>
                <a:close/>
              </a:path>
              <a:path w="7315200" h="6753859">
                <a:moveTo>
                  <a:pt x="4926711" y="6668389"/>
                </a:moveTo>
                <a:lnTo>
                  <a:pt x="4894707" y="6614554"/>
                </a:lnTo>
                <a:lnTo>
                  <a:pt x="4870323" y="6579489"/>
                </a:lnTo>
                <a:lnTo>
                  <a:pt x="4869180" y="6573139"/>
                </a:lnTo>
                <a:lnTo>
                  <a:pt x="4860290" y="6564122"/>
                </a:lnTo>
                <a:lnTo>
                  <a:pt x="4860290" y="6557137"/>
                </a:lnTo>
                <a:lnTo>
                  <a:pt x="4855718" y="6552565"/>
                </a:lnTo>
                <a:lnTo>
                  <a:pt x="4852416" y="6547358"/>
                </a:lnTo>
                <a:lnTo>
                  <a:pt x="4852416" y="6542786"/>
                </a:lnTo>
                <a:lnTo>
                  <a:pt x="4848860" y="6539611"/>
                </a:lnTo>
                <a:lnTo>
                  <a:pt x="4847590" y="6535293"/>
                </a:lnTo>
                <a:lnTo>
                  <a:pt x="4829429" y="6495796"/>
                </a:lnTo>
                <a:lnTo>
                  <a:pt x="4814824" y="6454775"/>
                </a:lnTo>
                <a:lnTo>
                  <a:pt x="4803902" y="6412484"/>
                </a:lnTo>
                <a:lnTo>
                  <a:pt x="4795520" y="6369431"/>
                </a:lnTo>
                <a:lnTo>
                  <a:pt x="4792091" y="6357112"/>
                </a:lnTo>
                <a:lnTo>
                  <a:pt x="4790694" y="6345682"/>
                </a:lnTo>
                <a:lnTo>
                  <a:pt x="4779518" y="6344793"/>
                </a:lnTo>
                <a:lnTo>
                  <a:pt x="4775708" y="6348222"/>
                </a:lnTo>
                <a:lnTo>
                  <a:pt x="4769104" y="6363843"/>
                </a:lnTo>
                <a:lnTo>
                  <a:pt x="4762373" y="6374384"/>
                </a:lnTo>
                <a:lnTo>
                  <a:pt x="4755388" y="6384544"/>
                </a:lnTo>
                <a:lnTo>
                  <a:pt x="4750181" y="6395212"/>
                </a:lnTo>
                <a:lnTo>
                  <a:pt x="4747260" y="6402324"/>
                </a:lnTo>
                <a:lnTo>
                  <a:pt x="4747514" y="6409817"/>
                </a:lnTo>
                <a:lnTo>
                  <a:pt x="4753102" y="6460363"/>
                </a:lnTo>
                <a:lnTo>
                  <a:pt x="4762246" y="6502019"/>
                </a:lnTo>
                <a:lnTo>
                  <a:pt x="4773930" y="6543294"/>
                </a:lnTo>
                <a:lnTo>
                  <a:pt x="4787138" y="6584569"/>
                </a:lnTo>
                <a:lnTo>
                  <a:pt x="4789932" y="6588887"/>
                </a:lnTo>
                <a:lnTo>
                  <a:pt x="4791710" y="6593967"/>
                </a:lnTo>
                <a:lnTo>
                  <a:pt x="4793996" y="6604381"/>
                </a:lnTo>
                <a:lnTo>
                  <a:pt x="4788916" y="6605905"/>
                </a:lnTo>
                <a:lnTo>
                  <a:pt x="4784217" y="6605791"/>
                </a:lnTo>
                <a:lnTo>
                  <a:pt x="4781042" y="6600825"/>
                </a:lnTo>
                <a:lnTo>
                  <a:pt x="4777740" y="6598031"/>
                </a:lnTo>
                <a:lnTo>
                  <a:pt x="4772025" y="6598539"/>
                </a:lnTo>
                <a:lnTo>
                  <a:pt x="4767961" y="6594729"/>
                </a:lnTo>
                <a:lnTo>
                  <a:pt x="4765167" y="6590297"/>
                </a:lnTo>
                <a:lnTo>
                  <a:pt x="4758309" y="6591427"/>
                </a:lnTo>
                <a:lnTo>
                  <a:pt x="4758563" y="6589649"/>
                </a:lnTo>
                <a:lnTo>
                  <a:pt x="4757039" y="6589649"/>
                </a:lnTo>
                <a:lnTo>
                  <a:pt x="4755769" y="6589916"/>
                </a:lnTo>
                <a:lnTo>
                  <a:pt x="4752975" y="6585598"/>
                </a:lnTo>
                <a:lnTo>
                  <a:pt x="4749292" y="6582283"/>
                </a:lnTo>
                <a:lnTo>
                  <a:pt x="4743450" y="6582664"/>
                </a:lnTo>
                <a:lnTo>
                  <a:pt x="4740402" y="6580378"/>
                </a:lnTo>
                <a:lnTo>
                  <a:pt x="4738497" y="6577330"/>
                </a:lnTo>
                <a:lnTo>
                  <a:pt x="4659503" y="6528308"/>
                </a:lnTo>
                <a:lnTo>
                  <a:pt x="4635119" y="6511925"/>
                </a:lnTo>
                <a:lnTo>
                  <a:pt x="4612132" y="6497447"/>
                </a:lnTo>
                <a:lnTo>
                  <a:pt x="4590034" y="6482334"/>
                </a:lnTo>
                <a:lnTo>
                  <a:pt x="4544822" y="6452489"/>
                </a:lnTo>
                <a:lnTo>
                  <a:pt x="4539996" y="6447409"/>
                </a:lnTo>
                <a:lnTo>
                  <a:pt x="4534154" y="6442964"/>
                </a:lnTo>
                <a:lnTo>
                  <a:pt x="4529328" y="6437884"/>
                </a:lnTo>
                <a:lnTo>
                  <a:pt x="4481703" y="6397498"/>
                </a:lnTo>
                <a:lnTo>
                  <a:pt x="4440809" y="6360287"/>
                </a:lnTo>
                <a:lnTo>
                  <a:pt x="4402709" y="6320663"/>
                </a:lnTo>
                <a:lnTo>
                  <a:pt x="4367657" y="6278372"/>
                </a:lnTo>
                <a:lnTo>
                  <a:pt x="4334383" y="6234176"/>
                </a:lnTo>
                <a:lnTo>
                  <a:pt x="4305312" y="6194387"/>
                </a:lnTo>
                <a:lnTo>
                  <a:pt x="4305173" y="6194171"/>
                </a:lnTo>
                <a:lnTo>
                  <a:pt x="4278122" y="6152642"/>
                </a:lnTo>
                <a:lnTo>
                  <a:pt x="4276852" y="6146038"/>
                </a:lnTo>
                <a:lnTo>
                  <a:pt x="4267708" y="6136640"/>
                </a:lnTo>
                <a:lnTo>
                  <a:pt x="4267581" y="6129528"/>
                </a:lnTo>
                <a:lnTo>
                  <a:pt x="4258818" y="6120638"/>
                </a:lnTo>
                <a:lnTo>
                  <a:pt x="4258818" y="6118479"/>
                </a:lnTo>
                <a:lnTo>
                  <a:pt x="4259072" y="6114034"/>
                </a:lnTo>
                <a:lnTo>
                  <a:pt x="4250563" y="6105652"/>
                </a:lnTo>
                <a:lnTo>
                  <a:pt x="4250817" y="6101461"/>
                </a:lnTo>
                <a:lnTo>
                  <a:pt x="4248785" y="6098413"/>
                </a:lnTo>
                <a:lnTo>
                  <a:pt x="4245737" y="6095873"/>
                </a:lnTo>
                <a:lnTo>
                  <a:pt x="4245991" y="6094095"/>
                </a:lnTo>
                <a:lnTo>
                  <a:pt x="4245356" y="6093079"/>
                </a:lnTo>
                <a:lnTo>
                  <a:pt x="4243578" y="6092698"/>
                </a:lnTo>
                <a:lnTo>
                  <a:pt x="4244721" y="6087364"/>
                </a:lnTo>
                <a:lnTo>
                  <a:pt x="4241165" y="6084189"/>
                </a:lnTo>
                <a:lnTo>
                  <a:pt x="4239895" y="6079998"/>
                </a:lnTo>
                <a:lnTo>
                  <a:pt x="4232402" y="6066155"/>
                </a:lnTo>
                <a:lnTo>
                  <a:pt x="4225925" y="6051550"/>
                </a:lnTo>
                <a:lnTo>
                  <a:pt x="4218432" y="6037707"/>
                </a:lnTo>
                <a:lnTo>
                  <a:pt x="4216260" y="6031611"/>
                </a:lnTo>
                <a:lnTo>
                  <a:pt x="4213098" y="6022721"/>
                </a:lnTo>
                <a:lnTo>
                  <a:pt x="4211066" y="6021959"/>
                </a:lnTo>
                <a:lnTo>
                  <a:pt x="4206748" y="6017514"/>
                </a:lnTo>
                <a:lnTo>
                  <a:pt x="4208653" y="6025134"/>
                </a:lnTo>
                <a:lnTo>
                  <a:pt x="4209161" y="6030595"/>
                </a:lnTo>
                <a:lnTo>
                  <a:pt x="4208272" y="6031611"/>
                </a:lnTo>
                <a:lnTo>
                  <a:pt x="4184523" y="5981065"/>
                </a:lnTo>
                <a:lnTo>
                  <a:pt x="4170045" y="5933440"/>
                </a:lnTo>
                <a:lnTo>
                  <a:pt x="4157091" y="5885688"/>
                </a:lnTo>
                <a:lnTo>
                  <a:pt x="4147693" y="5836285"/>
                </a:lnTo>
                <a:lnTo>
                  <a:pt x="4137660" y="5734812"/>
                </a:lnTo>
                <a:lnTo>
                  <a:pt x="4135120" y="5709920"/>
                </a:lnTo>
                <a:lnTo>
                  <a:pt x="4134866" y="5707253"/>
                </a:lnTo>
                <a:lnTo>
                  <a:pt x="4135501" y="5705983"/>
                </a:lnTo>
                <a:lnTo>
                  <a:pt x="4136136" y="5704459"/>
                </a:lnTo>
                <a:lnTo>
                  <a:pt x="4136136" y="5702173"/>
                </a:lnTo>
                <a:lnTo>
                  <a:pt x="4135120" y="5700522"/>
                </a:lnTo>
                <a:lnTo>
                  <a:pt x="4135501" y="5698998"/>
                </a:lnTo>
                <a:lnTo>
                  <a:pt x="4135628" y="5696839"/>
                </a:lnTo>
                <a:lnTo>
                  <a:pt x="4134358" y="5694680"/>
                </a:lnTo>
                <a:lnTo>
                  <a:pt x="4135882" y="5692521"/>
                </a:lnTo>
                <a:lnTo>
                  <a:pt x="4136009" y="5690235"/>
                </a:lnTo>
                <a:lnTo>
                  <a:pt x="4134612" y="5688203"/>
                </a:lnTo>
                <a:lnTo>
                  <a:pt x="4136263" y="5686044"/>
                </a:lnTo>
                <a:lnTo>
                  <a:pt x="4136263" y="5683758"/>
                </a:lnTo>
                <a:lnTo>
                  <a:pt x="4133850" y="5682361"/>
                </a:lnTo>
                <a:lnTo>
                  <a:pt x="4135374" y="5680202"/>
                </a:lnTo>
                <a:lnTo>
                  <a:pt x="4135501" y="5678043"/>
                </a:lnTo>
                <a:lnTo>
                  <a:pt x="4134104" y="5675884"/>
                </a:lnTo>
                <a:lnTo>
                  <a:pt x="4135755" y="5673725"/>
                </a:lnTo>
                <a:lnTo>
                  <a:pt x="4135882" y="5671566"/>
                </a:lnTo>
                <a:lnTo>
                  <a:pt x="4134485" y="5669407"/>
                </a:lnTo>
                <a:lnTo>
                  <a:pt x="4136136" y="5667248"/>
                </a:lnTo>
                <a:lnTo>
                  <a:pt x="4136263" y="5665089"/>
                </a:lnTo>
                <a:lnTo>
                  <a:pt x="4134739" y="5662930"/>
                </a:lnTo>
                <a:lnTo>
                  <a:pt x="4134866" y="5661787"/>
                </a:lnTo>
                <a:lnTo>
                  <a:pt x="4135374" y="5661152"/>
                </a:lnTo>
                <a:lnTo>
                  <a:pt x="4135374" y="5659120"/>
                </a:lnTo>
                <a:lnTo>
                  <a:pt x="4134104" y="5657342"/>
                </a:lnTo>
                <a:lnTo>
                  <a:pt x="4134104" y="5657215"/>
                </a:lnTo>
                <a:lnTo>
                  <a:pt x="4135755" y="5655183"/>
                </a:lnTo>
                <a:lnTo>
                  <a:pt x="4135882" y="5653024"/>
                </a:lnTo>
                <a:lnTo>
                  <a:pt x="4134485" y="5650738"/>
                </a:lnTo>
                <a:lnTo>
                  <a:pt x="4136136" y="5648706"/>
                </a:lnTo>
                <a:lnTo>
                  <a:pt x="4136263" y="5646674"/>
                </a:lnTo>
                <a:lnTo>
                  <a:pt x="4134739" y="5644261"/>
                </a:lnTo>
                <a:lnTo>
                  <a:pt x="4136517" y="5642356"/>
                </a:lnTo>
                <a:lnTo>
                  <a:pt x="4136644" y="5640197"/>
                </a:lnTo>
                <a:lnTo>
                  <a:pt x="4135120" y="5637911"/>
                </a:lnTo>
                <a:lnTo>
                  <a:pt x="4136898" y="5635879"/>
                </a:lnTo>
                <a:lnTo>
                  <a:pt x="4137025" y="5633847"/>
                </a:lnTo>
                <a:lnTo>
                  <a:pt x="4135628" y="5631561"/>
                </a:lnTo>
                <a:lnTo>
                  <a:pt x="4137279" y="5629529"/>
                </a:lnTo>
                <a:lnTo>
                  <a:pt x="4137406" y="5627370"/>
                </a:lnTo>
                <a:lnTo>
                  <a:pt x="4136009" y="5625211"/>
                </a:lnTo>
                <a:lnTo>
                  <a:pt x="4141343" y="5568315"/>
                </a:lnTo>
                <a:lnTo>
                  <a:pt x="4146804" y="5537073"/>
                </a:lnTo>
                <a:lnTo>
                  <a:pt x="4148709" y="5537708"/>
                </a:lnTo>
                <a:lnTo>
                  <a:pt x="4150487" y="5538089"/>
                </a:lnTo>
                <a:lnTo>
                  <a:pt x="4151503" y="5539613"/>
                </a:lnTo>
                <a:lnTo>
                  <a:pt x="4152290" y="5537073"/>
                </a:lnTo>
                <a:lnTo>
                  <a:pt x="4153916" y="5531866"/>
                </a:lnTo>
                <a:lnTo>
                  <a:pt x="4156710" y="5524373"/>
                </a:lnTo>
                <a:lnTo>
                  <a:pt x="4154805" y="5516753"/>
                </a:lnTo>
                <a:lnTo>
                  <a:pt x="4153535" y="5514848"/>
                </a:lnTo>
                <a:lnTo>
                  <a:pt x="4153408" y="5512308"/>
                </a:lnTo>
                <a:lnTo>
                  <a:pt x="4154043" y="5510911"/>
                </a:lnTo>
                <a:lnTo>
                  <a:pt x="4154551" y="5509514"/>
                </a:lnTo>
                <a:lnTo>
                  <a:pt x="4154678" y="5514340"/>
                </a:lnTo>
                <a:lnTo>
                  <a:pt x="4154805" y="5516753"/>
                </a:lnTo>
                <a:lnTo>
                  <a:pt x="4156202" y="5514340"/>
                </a:lnTo>
                <a:lnTo>
                  <a:pt x="4156456" y="5512435"/>
                </a:lnTo>
                <a:lnTo>
                  <a:pt x="4154944" y="5510136"/>
                </a:lnTo>
                <a:lnTo>
                  <a:pt x="4155617" y="5509514"/>
                </a:lnTo>
                <a:lnTo>
                  <a:pt x="4157853" y="5507482"/>
                </a:lnTo>
                <a:lnTo>
                  <a:pt x="4158183" y="5505958"/>
                </a:lnTo>
                <a:lnTo>
                  <a:pt x="4158615" y="5504053"/>
                </a:lnTo>
                <a:lnTo>
                  <a:pt x="4157726" y="5500370"/>
                </a:lnTo>
                <a:lnTo>
                  <a:pt x="4159631" y="5498719"/>
                </a:lnTo>
                <a:lnTo>
                  <a:pt x="4160012" y="5496941"/>
                </a:lnTo>
                <a:lnTo>
                  <a:pt x="4158615" y="5494655"/>
                </a:lnTo>
                <a:lnTo>
                  <a:pt x="4159377" y="5493639"/>
                </a:lnTo>
                <a:lnTo>
                  <a:pt x="4160139" y="5492496"/>
                </a:lnTo>
                <a:lnTo>
                  <a:pt x="4160393" y="5490591"/>
                </a:lnTo>
                <a:lnTo>
                  <a:pt x="4158869" y="5488178"/>
                </a:lnTo>
                <a:lnTo>
                  <a:pt x="4158234" y="5488813"/>
                </a:lnTo>
                <a:lnTo>
                  <a:pt x="4158234" y="5489448"/>
                </a:lnTo>
                <a:lnTo>
                  <a:pt x="4157472" y="5490591"/>
                </a:lnTo>
                <a:lnTo>
                  <a:pt x="4158107" y="5489448"/>
                </a:lnTo>
                <a:lnTo>
                  <a:pt x="4158170" y="5489067"/>
                </a:lnTo>
                <a:lnTo>
                  <a:pt x="4158234" y="5488813"/>
                </a:lnTo>
                <a:lnTo>
                  <a:pt x="4157980" y="5489067"/>
                </a:lnTo>
                <a:lnTo>
                  <a:pt x="4158869" y="5488051"/>
                </a:lnTo>
                <a:lnTo>
                  <a:pt x="4158996" y="5488305"/>
                </a:lnTo>
                <a:lnTo>
                  <a:pt x="4159212" y="5488051"/>
                </a:lnTo>
                <a:lnTo>
                  <a:pt x="4159885" y="5487289"/>
                </a:lnTo>
                <a:lnTo>
                  <a:pt x="4160520" y="5486019"/>
                </a:lnTo>
                <a:lnTo>
                  <a:pt x="4160901" y="5484241"/>
                </a:lnTo>
                <a:lnTo>
                  <a:pt x="4164076" y="5477383"/>
                </a:lnTo>
                <a:lnTo>
                  <a:pt x="4165473" y="5470398"/>
                </a:lnTo>
                <a:lnTo>
                  <a:pt x="4165092" y="5462905"/>
                </a:lnTo>
                <a:lnTo>
                  <a:pt x="4166616" y="5458206"/>
                </a:lnTo>
                <a:lnTo>
                  <a:pt x="4169283" y="5452999"/>
                </a:lnTo>
                <a:lnTo>
                  <a:pt x="4168648" y="5447284"/>
                </a:lnTo>
                <a:lnTo>
                  <a:pt x="4171315" y="5444490"/>
                </a:lnTo>
                <a:lnTo>
                  <a:pt x="4170807" y="5441315"/>
                </a:lnTo>
                <a:lnTo>
                  <a:pt x="4171569" y="5437759"/>
                </a:lnTo>
                <a:lnTo>
                  <a:pt x="4176903" y="5422773"/>
                </a:lnTo>
                <a:lnTo>
                  <a:pt x="4182237" y="5407660"/>
                </a:lnTo>
                <a:lnTo>
                  <a:pt x="4187698" y="5392928"/>
                </a:lnTo>
                <a:lnTo>
                  <a:pt x="4192397" y="5383784"/>
                </a:lnTo>
                <a:lnTo>
                  <a:pt x="4195191" y="5378577"/>
                </a:lnTo>
                <a:lnTo>
                  <a:pt x="4188079" y="5377053"/>
                </a:lnTo>
                <a:lnTo>
                  <a:pt x="4187025" y="5374767"/>
                </a:lnTo>
                <a:lnTo>
                  <a:pt x="4184523" y="5369306"/>
                </a:lnTo>
                <a:lnTo>
                  <a:pt x="4176395" y="5372989"/>
                </a:lnTo>
                <a:lnTo>
                  <a:pt x="4174871" y="5372989"/>
                </a:lnTo>
                <a:lnTo>
                  <a:pt x="4173728" y="5373624"/>
                </a:lnTo>
                <a:lnTo>
                  <a:pt x="4172966" y="5374767"/>
                </a:lnTo>
                <a:lnTo>
                  <a:pt x="4169029" y="5373497"/>
                </a:lnTo>
                <a:lnTo>
                  <a:pt x="4167251" y="5366004"/>
                </a:lnTo>
                <a:lnTo>
                  <a:pt x="4161282" y="5368417"/>
                </a:lnTo>
                <a:lnTo>
                  <a:pt x="4152011" y="5368798"/>
                </a:lnTo>
                <a:lnTo>
                  <a:pt x="4152011" y="5505704"/>
                </a:lnTo>
                <a:lnTo>
                  <a:pt x="4150741" y="5505958"/>
                </a:lnTo>
                <a:lnTo>
                  <a:pt x="4151757" y="5505196"/>
                </a:lnTo>
                <a:lnTo>
                  <a:pt x="4152011" y="5505704"/>
                </a:lnTo>
                <a:lnTo>
                  <a:pt x="4152011" y="5368798"/>
                </a:lnTo>
                <a:lnTo>
                  <a:pt x="4122928" y="5409819"/>
                </a:lnTo>
                <a:lnTo>
                  <a:pt x="4106545" y="5458968"/>
                </a:lnTo>
                <a:lnTo>
                  <a:pt x="4088765" y="5536438"/>
                </a:lnTo>
                <a:lnTo>
                  <a:pt x="4081526" y="5588127"/>
                </a:lnTo>
                <a:lnTo>
                  <a:pt x="4077335" y="5639943"/>
                </a:lnTo>
                <a:lnTo>
                  <a:pt x="4076535" y="5680202"/>
                </a:lnTo>
                <a:lnTo>
                  <a:pt x="4076433" y="5698998"/>
                </a:lnTo>
                <a:lnTo>
                  <a:pt x="4077208" y="5744464"/>
                </a:lnTo>
                <a:lnTo>
                  <a:pt x="4081145" y="5797042"/>
                </a:lnTo>
                <a:lnTo>
                  <a:pt x="4088130" y="5849620"/>
                </a:lnTo>
                <a:lnTo>
                  <a:pt x="4097147" y="5898388"/>
                </a:lnTo>
                <a:lnTo>
                  <a:pt x="4108577" y="5946013"/>
                </a:lnTo>
                <a:lnTo>
                  <a:pt x="4122166" y="5992495"/>
                </a:lnTo>
                <a:lnTo>
                  <a:pt x="4139057" y="6036945"/>
                </a:lnTo>
                <a:lnTo>
                  <a:pt x="4157091" y="6081014"/>
                </a:lnTo>
                <a:lnTo>
                  <a:pt x="4177411" y="6123813"/>
                </a:lnTo>
                <a:lnTo>
                  <a:pt x="4198874" y="6166104"/>
                </a:lnTo>
                <a:lnTo>
                  <a:pt x="4223639" y="6206363"/>
                </a:lnTo>
                <a:lnTo>
                  <a:pt x="4249674" y="6246241"/>
                </a:lnTo>
                <a:lnTo>
                  <a:pt x="4308348" y="6322314"/>
                </a:lnTo>
                <a:lnTo>
                  <a:pt x="4340987" y="6358509"/>
                </a:lnTo>
                <a:lnTo>
                  <a:pt x="4374896" y="6394196"/>
                </a:lnTo>
                <a:lnTo>
                  <a:pt x="4410837" y="6428359"/>
                </a:lnTo>
                <a:lnTo>
                  <a:pt x="4448429" y="6460490"/>
                </a:lnTo>
                <a:lnTo>
                  <a:pt x="4486783" y="6491351"/>
                </a:lnTo>
                <a:lnTo>
                  <a:pt x="4567809" y="6548120"/>
                </a:lnTo>
                <a:lnTo>
                  <a:pt x="4609592" y="6575044"/>
                </a:lnTo>
                <a:lnTo>
                  <a:pt x="4721733" y="6642481"/>
                </a:lnTo>
                <a:lnTo>
                  <a:pt x="4760087" y="6664071"/>
                </a:lnTo>
                <a:lnTo>
                  <a:pt x="4761992" y="6664579"/>
                </a:lnTo>
                <a:lnTo>
                  <a:pt x="4764786" y="6664325"/>
                </a:lnTo>
                <a:lnTo>
                  <a:pt x="4766691" y="6664833"/>
                </a:lnTo>
                <a:lnTo>
                  <a:pt x="4768088" y="6666992"/>
                </a:lnTo>
                <a:lnTo>
                  <a:pt x="4770755" y="6668770"/>
                </a:lnTo>
                <a:lnTo>
                  <a:pt x="4770882" y="6671183"/>
                </a:lnTo>
                <a:lnTo>
                  <a:pt x="4771771" y="6672580"/>
                </a:lnTo>
                <a:lnTo>
                  <a:pt x="4768977" y="6673088"/>
                </a:lnTo>
                <a:lnTo>
                  <a:pt x="4766945" y="6672199"/>
                </a:lnTo>
                <a:lnTo>
                  <a:pt x="4749673" y="6673596"/>
                </a:lnTo>
                <a:lnTo>
                  <a:pt x="4732655" y="6673215"/>
                </a:lnTo>
                <a:lnTo>
                  <a:pt x="4716399" y="6671437"/>
                </a:lnTo>
                <a:lnTo>
                  <a:pt x="4698619" y="6669786"/>
                </a:lnTo>
                <a:lnTo>
                  <a:pt x="4688205" y="6667627"/>
                </a:lnTo>
                <a:lnTo>
                  <a:pt x="4665218" y="6667500"/>
                </a:lnTo>
                <a:lnTo>
                  <a:pt x="4653153" y="6669786"/>
                </a:lnTo>
                <a:lnTo>
                  <a:pt x="4630166" y="6669405"/>
                </a:lnTo>
                <a:lnTo>
                  <a:pt x="4611624" y="6675882"/>
                </a:lnTo>
                <a:lnTo>
                  <a:pt x="4598416" y="6688201"/>
                </a:lnTo>
                <a:lnTo>
                  <a:pt x="4589526" y="6707124"/>
                </a:lnTo>
                <a:lnTo>
                  <a:pt x="4630801" y="6730873"/>
                </a:lnTo>
                <a:lnTo>
                  <a:pt x="4675632" y="6743700"/>
                </a:lnTo>
                <a:lnTo>
                  <a:pt x="4721860" y="6749542"/>
                </a:lnTo>
                <a:lnTo>
                  <a:pt x="4768342" y="6751193"/>
                </a:lnTo>
                <a:lnTo>
                  <a:pt x="4786503" y="6751066"/>
                </a:lnTo>
                <a:lnTo>
                  <a:pt x="4803775" y="6752082"/>
                </a:lnTo>
                <a:lnTo>
                  <a:pt x="4822190" y="6752336"/>
                </a:lnTo>
                <a:lnTo>
                  <a:pt x="4839589" y="6753479"/>
                </a:lnTo>
                <a:lnTo>
                  <a:pt x="4871720" y="6753733"/>
                </a:lnTo>
                <a:lnTo>
                  <a:pt x="4917440" y="6707632"/>
                </a:lnTo>
                <a:lnTo>
                  <a:pt x="4924806" y="6686423"/>
                </a:lnTo>
                <a:lnTo>
                  <a:pt x="4926584" y="6682105"/>
                </a:lnTo>
                <a:lnTo>
                  <a:pt x="4926203" y="6679184"/>
                </a:lnTo>
                <a:lnTo>
                  <a:pt x="4924044" y="6675882"/>
                </a:lnTo>
                <a:lnTo>
                  <a:pt x="4926711" y="6668389"/>
                </a:lnTo>
                <a:close/>
              </a:path>
              <a:path w="7315200" h="6753859">
                <a:moveTo>
                  <a:pt x="5392801" y="1741551"/>
                </a:moveTo>
                <a:lnTo>
                  <a:pt x="5390388" y="1740293"/>
                </a:lnTo>
                <a:lnTo>
                  <a:pt x="5387975" y="1740293"/>
                </a:lnTo>
                <a:lnTo>
                  <a:pt x="5385689" y="1741551"/>
                </a:lnTo>
                <a:lnTo>
                  <a:pt x="5392801" y="1741551"/>
                </a:lnTo>
                <a:close/>
              </a:path>
              <a:path w="7315200" h="6753859">
                <a:moveTo>
                  <a:pt x="5657202" y="1742821"/>
                </a:moveTo>
                <a:lnTo>
                  <a:pt x="5378577" y="1742821"/>
                </a:lnTo>
                <a:lnTo>
                  <a:pt x="5373878" y="1742821"/>
                </a:lnTo>
                <a:lnTo>
                  <a:pt x="5371465" y="1744091"/>
                </a:lnTo>
                <a:lnTo>
                  <a:pt x="5370830" y="1744091"/>
                </a:lnTo>
                <a:lnTo>
                  <a:pt x="5368671" y="1742821"/>
                </a:lnTo>
                <a:lnTo>
                  <a:pt x="5366385" y="1744091"/>
                </a:lnTo>
                <a:lnTo>
                  <a:pt x="5363591" y="1744091"/>
                </a:lnTo>
                <a:lnTo>
                  <a:pt x="5361178" y="1742821"/>
                </a:lnTo>
                <a:lnTo>
                  <a:pt x="5358892" y="1742821"/>
                </a:lnTo>
                <a:lnTo>
                  <a:pt x="5356479" y="1745373"/>
                </a:lnTo>
                <a:lnTo>
                  <a:pt x="5354066" y="1744091"/>
                </a:lnTo>
                <a:lnTo>
                  <a:pt x="5351907" y="1744091"/>
                </a:lnTo>
                <a:lnTo>
                  <a:pt x="5351399" y="1745373"/>
                </a:lnTo>
                <a:lnTo>
                  <a:pt x="5351399" y="1761871"/>
                </a:lnTo>
                <a:lnTo>
                  <a:pt x="5350002" y="1761871"/>
                </a:lnTo>
                <a:lnTo>
                  <a:pt x="5350383" y="1760601"/>
                </a:lnTo>
                <a:lnTo>
                  <a:pt x="5351399" y="1761871"/>
                </a:lnTo>
                <a:lnTo>
                  <a:pt x="5351399" y="1745373"/>
                </a:lnTo>
                <a:lnTo>
                  <a:pt x="5349494" y="1746643"/>
                </a:lnTo>
                <a:lnTo>
                  <a:pt x="5347081" y="1745373"/>
                </a:lnTo>
                <a:lnTo>
                  <a:pt x="5346446" y="1745373"/>
                </a:lnTo>
                <a:lnTo>
                  <a:pt x="5346446" y="1760601"/>
                </a:lnTo>
                <a:lnTo>
                  <a:pt x="5345176" y="1761871"/>
                </a:lnTo>
                <a:lnTo>
                  <a:pt x="5344668" y="1760601"/>
                </a:lnTo>
                <a:lnTo>
                  <a:pt x="5346446" y="1760601"/>
                </a:lnTo>
                <a:lnTo>
                  <a:pt x="5346446" y="1745373"/>
                </a:lnTo>
                <a:lnTo>
                  <a:pt x="5344795" y="1745373"/>
                </a:lnTo>
                <a:lnTo>
                  <a:pt x="5342382" y="1747901"/>
                </a:lnTo>
                <a:lnTo>
                  <a:pt x="5339207" y="1745373"/>
                </a:lnTo>
                <a:lnTo>
                  <a:pt x="5336921" y="1745373"/>
                </a:lnTo>
                <a:lnTo>
                  <a:pt x="5335524" y="1749171"/>
                </a:lnTo>
                <a:lnTo>
                  <a:pt x="5334635" y="1747901"/>
                </a:lnTo>
                <a:lnTo>
                  <a:pt x="5332222" y="1746643"/>
                </a:lnTo>
                <a:lnTo>
                  <a:pt x="5329936" y="1746643"/>
                </a:lnTo>
                <a:lnTo>
                  <a:pt x="5327650" y="1749171"/>
                </a:lnTo>
                <a:lnTo>
                  <a:pt x="5260721" y="1751711"/>
                </a:lnTo>
                <a:lnTo>
                  <a:pt x="5243576" y="1754251"/>
                </a:lnTo>
                <a:lnTo>
                  <a:pt x="5225415" y="1752981"/>
                </a:lnTo>
                <a:lnTo>
                  <a:pt x="5224780" y="1751711"/>
                </a:lnTo>
                <a:lnTo>
                  <a:pt x="5225288" y="1751711"/>
                </a:lnTo>
                <a:lnTo>
                  <a:pt x="5225161" y="1750441"/>
                </a:lnTo>
                <a:lnTo>
                  <a:pt x="5225034" y="1749171"/>
                </a:lnTo>
                <a:lnTo>
                  <a:pt x="5225288" y="1746643"/>
                </a:lnTo>
                <a:lnTo>
                  <a:pt x="5226050" y="1744091"/>
                </a:lnTo>
                <a:lnTo>
                  <a:pt x="5219319" y="1742821"/>
                </a:lnTo>
                <a:lnTo>
                  <a:pt x="5213350" y="1744091"/>
                </a:lnTo>
                <a:lnTo>
                  <a:pt x="5206111" y="1742821"/>
                </a:lnTo>
                <a:lnTo>
                  <a:pt x="5200015" y="1745373"/>
                </a:lnTo>
                <a:lnTo>
                  <a:pt x="5197221" y="1744091"/>
                </a:lnTo>
                <a:lnTo>
                  <a:pt x="5194300" y="1742821"/>
                </a:lnTo>
                <a:lnTo>
                  <a:pt x="5192712" y="1746465"/>
                </a:lnTo>
                <a:lnTo>
                  <a:pt x="5196840" y="1745488"/>
                </a:lnTo>
                <a:lnTo>
                  <a:pt x="5197094" y="1745373"/>
                </a:lnTo>
                <a:lnTo>
                  <a:pt x="5197348" y="1745373"/>
                </a:lnTo>
                <a:lnTo>
                  <a:pt x="5196840" y="1745488"/>
                </a:lnTo>
                <a:lnTo>
                  <a:pt x="5194427" y="1746643"/>
                </a:lnTo>
                <a:lnTo>
                  <a:pt x="5192014" y="1746643"/>
                </a:lnTo>
                <a:lnTo>
                  <a:pt x="5192547" y="1746516"/>
                </a:lnTo>
                <a:lnTo>
                  <a:pt x="5191633" y="1745373"/>
                </a:lnTo>
                <a:lnTo>
                  <a:pt x="5188712" y="1742821"/>
                </a:lnTo>
                <a:lnTo>
                  <a:pt x="5188331" y="1742821"/>
                </a:lnTo>
                <a:lnTo>
                  <a:pt x="5188331" y="1750441"/>
                </a:lnTo>
                <a:lnTo>
                  <a:pt x="5186680" y="1750441"/>
                </a:lnTo>
                <a:lnTo>
                  <a:pt x="5187823" y="1749171"/>
                </a:lnTo>
                <a:lnTo>
                  <a:pt x="5188331" y="1750441"/>
                </a:lnTo>
                <a:lnTo>
                  <a:pt x="5188331" y="1742821"/>
                </a:lnTo>
                <a:lnTo>
                  <a:pt x="5184902" y="1742821"/>
                </a:lnTo>
                <a:lnTo>
                  <a:pt x="5180965" y="1745373"/>
                </a:lnTo>
                <a:lnTo>
                  <a:pt x="5179949" y="1744091"/>
                </a:lnTo>
                <a:lnTo>
                  <a:pt x="5178933" y="1742821"/>
                </a:lnTo>
                <a:lnTo>
                  <a:pt x="5176139" y="1741551"/>
                </a:lnTo>
                <a:lnTo>
                  <a:pt x="5173853" y="1744091"/>
                </a:lnTo>
                <a:lnTo>
                  <a:pt x="5171313" y="1742821"/>
                </a:lnTo>
                <a:lnTo>
                  <a:pt x="5169535" y="1742821"/>
                </a:lnTo>
                <a:lnTo>
                  <a:pt x="5168392" y="1741551"/>
                </a:lnTo>
                <a:lnTo>
                  <a:pt x="5167757" y="1742821"/>
                </a:lnTo>
                <a:lnTo>
                  <a:pt x="5165979" y="1744091"/>
                </a:lnTo>
                <a:lnTo>
                  <a:pt x="5164836" y="1744091"/>
                </a:lnTo>
                <a:lnTo>
                  <a:pt x="5163439" y="1742821"/>
                </a:lnTo>
                <a:lnTo>
                  <a:pt x="5162296" y="1744091"/>
                </a:lnTo>
                <a:lnTo>
                  <a:pt x="5149596" y="1741551"/>
                </a:lnTo>
                <a:lnTo>
                  <a:pt x="5136007" y="1741551"/>
                </a:lnTo>
                <a:lnTo>
                  <a:pt x="5130038" y="1740293"/>
                </a:lnTo>
                <a:lnTo>
                  <a:pt x="5124069" y="1739023"/>
                </a:lnTo>
                <a:lnTo>
                  <a:pt x="5117846" y="1740293"/>
                </a:lnTo>
                <a:lnTo>
                  <a:pt x="5114544" y="1739023"/>
                </a:lnTo>
                <a:lnTo>
                  <a:pt x="5106416" y="1739023"/>
                </a:lnTo>
                <a:lnTo>
                  <a:pt x="5088890" y="1735201"/>
                </a:lnTo>
                <a:lnTo>
                  <a:pt x="5070983" y="1732673"/>
                </a:lnTo>
                <a:lnTo>
                  <a:pt x="5060315" y="1730121"/>
                </a:lnTo>
                <a:lnTo>
                  <a:pt x="5041773" y="1723771"/>
                </a:lnTo>
                <a:lnTo>
                  <a:pt x="5034915" y="1721243"/>
                </a:lnTo>
                <a:lnTo>
                  <a:pt x="5034661" y="1730121"/>
                </a:lnTo>
                <a:lnTo>
                  <a:pt x="5026279" y="1735201"/>
                </a:lnTo>
                <a:lnTo>
                  <a:pt x="5030978" y="1742821"/>
                </a:lnTo>
                <a:lnTo>
                  <a:pt x="5031105" y="1745373"/>
                </a:lnTo>
                <a:lnTo>
                  <a:pt x="5031867" y="1746643"/>
                </a:lnTo>
                <a:lnTo>
                  <a:pt x="5034026" y="1747901"/>
                </a:lnTo>
                <a:lnTo>
                  <a:pt x="5033645" y="1752981"/>
                </a:lnTo>
                <a:lnTo>
                  <a:pt x="5024755" y="1755521"/>
                </a:lnTo>
                <a:lnTo>
                  <a:pt x="5028692" y="1761871"/>
                </a:lnTo>
                <a:lnTo>
                  <a:pt x="5030597" y="1774571"/>
                </a:lnTo>
                <a:lnTo>
                  <a:pt x="5081651" y="1798701"/>
                </a:lnTo>
                <a:lnTo>
                  <a:pt x="5140833" y="1810131"/>
                </a:lnTo>
                <a:lnTo>
                  <a:pt x="5224399" y="1816481"/>
                </a:lnTo>
                <a:lnTo>
                  <a:pt x="5277866" y="1816481"/>
                </a:lnTo>
                <a:lnTo>
                  <a:pt x="5330698" y="1815211"/>
                </a:lnTo>
                <a:lnTo>
                  <a:pt x="5383149" y="1810131"/>
                </a:lnTo>
                <a:lnTo>
                  <a:pt x="5435981" y="1802511"/>
                </a:lnTo>
                <a:lnTo>
                  <a:pt x="5488178" y="1792351"/>
                </a:lnTo>
                <a:lnTo>
                  <a:pt x="5539867" y="1779651"/>
                </a:lnTo>
                <a:lnTo>
                  <a:pt x="5591810" y="1765681"/>
                </a:lnTo>
                <a:lnTo>
                  <a:pt x="5649988" y="1745373"/>
                </a:lnTo>
                <a:lnTo>
                  <a:pt x="5657202" y="1742821"/>
                </a:lnTo>
                <a:close/>
              </a:path>
              <a:path w="7315200" h="6753859">
                <a:moveTo>
                  <a:pt x="6282182" y="4566920"/>
                </a:moveTo>
                <a:lnTo>
                  <a:pt x="6281166" y="4565269"/>
                </a:lnTo>
                <a:lnTo>
                  <a:pt x="6279769" y="4564761"/>
                </a:lnTo>
                <a:lnTo>
                  <a:pt x="6277991" y="4565523"/>
                </a:lnTo>
                <a:lnTo>
                  <a:pt x="6282182" y="4566920"/>
                </a:lnTo>
                <a:close/>
              </a:path>
              <a:path w="7315200" h="6753859">
                <a:moveTo>
                  <a:pt x="6292596" y="4570222"/>
                </a:moveTo>
                <a:lnTo>
                  <a:pt x="6291072" y="4567047"/>
                </a:lnTo>
                <a:lnTo>
                  <a:pt x="6282182" y="4566920"/>
                </a:lnTo>
                <a:lnTo>
                  <a:pt x="6292596" y="4570222"/>
                </a:lnTo>
                <a:close/>
              </a:path>
              <a:path w="7315200" h="6753859">
                <a:moveTo>
                  <a:pt x="6530467" y="947801"/>
                </a:moveTo>
                <a:lnTo>
                  <a:pt x="6530213" y="894461"/>
                </a:lnTo>
                <a:lnTo>
                  <a:pt x="6525679" y="851281"/>
                </a:lnTo>
                <a:lnTo>
                  <a:pt x="6524079" y="836041"/>
                </a:lnTo>
                <a:lnTo>
                  <a:pt x="6522466" y="820801"/>
                </a:lnTo>
                <a:lnTo>
                  <a:pt x="6520561" y="800481"/>
                </a:lnTo>
                <a:lnTo>
                  <a:pt x="6518529" y="775081"/>
                </a:lnTo>
                <a:lnTo>
                  <a:pt x="6517132" y="759841"/>
                </a:lnTo>
                <a:lnTo>
                  <a:pt x="6509131" y="714121"/>
                </a:lnTo>
                <a:lnTo>
                  <a:pt x="6461252" y="682371"/>
                </a:lnTo>
                <a:lnTo>
                  <a:pt x="6435471" y="674751"/>
                </a:lnTo>
                <a:lnTo>
                  <a:pt x="6426962" y="673481"/>
                </a:lnTo>
                <a:lnTo>
                  <a:pt x="6422136" y="672211"/>
                </a:lnTo>
                <a:lnTo>
                  <a:pt x="6418199" y="672211"/>
                </a:lnTo>
                <a:lnTo>
                  <a:pt x="6414643" y="676021"/>
                </a:lnTo>
                <a:lnTo>
                  <a:pt x="6405499" y="673481"/>
                </a:lnTo>
                <a:lnTo>
                  <a:pt x="6398514" y="676021"/>
                </a:lnTo>
                <a:lnTo>
                  <a:pt x="6391656" y="679831"/>
                </a:lnTo>
                <a:lnTo>
                  <a:pt x="6366637" y="701421"/>
                </a:lnTo>
                <a:lnTo>
                  <a:pt x="6312789" y="753491"/>
                </a:lnTo>
                <a:lnTo>
                  <a:pt x="6310122" y="754761"/>
                </a:lnTo>
                <a:lnTo>
                  <a:pt x="6305042" y="754761"/>
                </a:lnTo>
                <a:lnTo>
                  <a:pt x="6295771" y="766191"/>
                </a:lnTo>
                <a:lnTo>
                  <a:pt x="6288151" y="768731"/>
                </a:lnTo>
                <a:lnTo>
                  <a:pt x="6278753" y="780161"/>
                </a:lnTo>
                <a:lnTo>
                  <a:pt x="6273038" y="780161"/>
                </a:lnTo>
                <a:lnTo>
                  <a:pt x="6269736" y="783971"/>
                </a:lnTo>
                <a:lnTo>
                  <a:pt x="6265164" y="786511"/>
                </a:lnTo>
                <a:lnTo>
                  <a:pt x="6222238" y="813181"/>
                </a:lnTo>
                <a:lnTo>
                  <a:pt x="6177534" y="837311"/>
                </a:lnTo>
                <a:lnTo>
                  <a:pt x="6131052" y="857631"/>
                </a:lnTo>
                <a:lnTo>
                  <a:pt x="6082919" y="874141"/>
                </a:lnTo>
                <a:lnTo>
                  <a:pt x="6077712" y="875411"/>
                </a:lnTo>
                <a:lnTo>
                  <a:pt x="6068695" y="879221"/>
                </a:lnTo>
                <a:lnTo>
                  <a:pt x="6062853" y="880491"/>
                </a:lnTo>
                <a:lnTo>
                  <a:pt x="6056249" y="883031"/>
                </a:lnTo>
                <a:lnTo>
                  <a:pt x="6056122" y="895731"/>
                </a:lnTo>
                <a:lnTo>
                  <a:pt x="6061837" y="900811"/>
                </a:lnTo>
                <a:lnTo>
                  <a:pt x="6065774" y="900811"/>
                </a:lnTo>
                <a:lnTo>
                  <a:pt x="6080252" y="904621"/>
                </a:lnTo>
                <a:lnTo>
                  <a:pt x="6092952" y="909701"/>
                </a:lnTo>
                <a:lnTo>
                  <a:pt x="6105525" y="916051"/>
                </a:lnTo>
                <a:lnTo>
                  <a:pt x="6119241" y="921131"/>
                </a:lnTo>
                <a:lnTo>
                  <a:pt x="6127242" y="922401"/>
                </a:lnTo>
                <a:lnTo>
                  <a:pt x="6136259" y="921131"/>
                </a:lnTo>
                <a:lnTo>
                  <a:pt x="6144641" y="919861"/>
                </a:lnTo>
                <a:lnTo>
                  <a:pt x="6192901" y="905891"/>
                </a:lnTo>
                <a:lnTo>
                  <a:pt x="6239637" y="889381"/>
                </a:lnTo>
                <a:lnTo>
                  <a:pt x="6285738" y="869061"/>
                </a:lnTo>
                <a:lnTo>
                  <a:pt x="6330823" y="847471"/>
                </a:lnTo>
                <a:lnTo>
                  <a:pt x="6340729" y="839851"/>
                </a:lnTo>
                <a:lnTo>
                  <a:pt x="6352921" y="836041"/>
                </a:lnTo>
                <a:lnTo>
                  <a:pt x="6354953" y="841121"/>
                </a:lnTo>
                <a:lnTo>
                  <a:pt x="6355842" y="847471"/>
                </a:lnTo>
                <a:lnTo>
                  <a:pt x="6349873" y="851281"/>
                </a:lnTo>
                <a:lnTo>
                  <a:pt x="6347841" y="856361"/>
                </a:lnTo>
                <a:lnTo>
                  <a:pt x="6349619" y="862711"/>
                </a:lnTo>
                <a:lnTo>
                  <a:pt x="6344920" y="866521"/>
                </a:lnTo>
                <a:lnTo>
                  <a:pt x="6341110" y="871601"/>
                </a:lnTo>
                <a:lnTo>
                  <a:pt x="6342888" y="879221"/>
                </a:lnTo>
                <a:lnTo>
                  <a:pt x="6340856" y="880491"/>
                </a:lnTo>
                <a:lnTo>
                  <a:pt x="6341364" y="881761"/>
                </a:lnTo>
                <a:lnTo>
                  <a:pt x="6337554" y="886841"/>
                </a:lnTo>
                <a:lnTo>
                  <a:pt x="6334252" y="890651"/>
                </a:lnTo>
                <a:lnTo>
                  <a:pt x="6335141" y="897001"/>
                </a:lnTo>
                <a:lnTo>
                  <a:pt x="6332855" y="900811"/>
                </a:lnTo>
                <a:lnTo>
                  <a:pt x="6329553" y="903351"/>
                </a:lnTo>
                <a:lnTo>
                  <a:pt x="6313805" y="938911"/>
                </a:lnTo>
                <a:lnTo>
                  <a:pt x="6300089" y="970661"/>
                </a:lnTo>
                <a:lnTo>
                  <a:pt x="6257544" y="1062101"/>
                </a:lnTo>
                <a:lnTo>
                  <a:pt x="6243320" y="1088771"/>
                </a:lnTo>
                <a:lnTo>
                  <a:pt x="6215380" y="1144651"/>
                </a:lnTo>
                <a:lnTo>
                  <a:pt x="6206617" y="1159891"/>
                </a:lnTo>
                <a:lnTo>
                  <a:pt x="6201410" y="1164971"/>
                </a:lnTo>
                <a:lnTo>
                  <a:pt x="6197092" y="1172591"/>
                </a:lnTo>
                <a:lnTo>
                  <a:pt x="6168263" y="1218311"/>
                </a:lnTo>
                <a:lnTo>
                  <a:pt x="6138291" y="1262761"/>
                </a:lnTo>
                <a:lnTo>
                  <a:pt x="6071616" y="1345311"/>
                </a:lnTo>
                <a:lnTo>
                  <a:pt x="6035675" y="1384681"/>
                </a:lnTo>
                <a:lnTo>
                  <a:pt x="5997702" y="1422781"/>
                </a:lnTo>
                <a:lnTo>
                  <a:pt x="5975858" y="1441831"/>
                </a:lnTo>
                <a:lnTo>
                  <a:pt x="5954903" y="1460881"/>
                </a:lnTo>
                <a:lnTo>
                  <a:pt x="5912231" y="1500251"/>
                </a:lnTo>
                <a:lnTo>
                  <a:pt x="5904230" y="1501521"/>
                </a:lnTo>
                <a:lnTo>
                  <a:pt x="5894578" y="1512951"/>
                </a:lnTo>
                <a:lnTo>
                  <a:pt x="5892038" y="1514221"/>
                </a:lnTo>
                <a:lnTo>
                  <a:pt x="5886831" y="1515491"/>
                </a:lnTo>
                <a:lnTo>
                  <a:pt x="5877687" y="1526921"/>
                </a:lnTo>
                <a:lnTo>
                  <a:pt x="5875274" y="1526921"/>
                </a:lnTo>
                <a:lnTo>
                  <a:pt x="5870448" y="1528191"/>
                </a:lnTo>
                <a:lnTo>
                  <a:pt x="5861812" y="1538351"/>
                </a:lnTo>
                <a:lnTo>
                  <a:pt x="5856478" y="1538351"/>
                </a:lnTo>
                <a:lnTo>
                  <a:pt x="5853176" y="1540891"/>
                </a:lnTo>
                <a:lnTo>
                  <a:pt x="5851525" y="1545971"/>
                </a:lnTo>
                <a:lnTo>
                  <a:pt x="5849493" y="1545971"/>
                </a:lnTo>
                <a:lnTo>
                  <a:pt x="5848350" y="1547241"/>
                </a:lnTo>
                <a:lnTo>
                  <a:pt x="5848096" y="1548511"/>
                </a:lnTo>
                <a:lnTo>
                  <a:pt x="5842254" y="1548511"/>
                </a:lnTo>
                <a:lnTo>
                  <a:pt x="5839079" y="1553591"/>
                </a:lnTo>
                <a:lnTo>
                  <a:pt x="5834507" y="1554861"/>
                </a:lnTo>
                <a:lnTo>
                  <a:pt x="5819013" y="1565021"/>
                </a:lnTo>
                <a:lnTo>
                  <a:pt x="5804281" y="1576451"/>
                </a:lnTo>
                <a:lnTo>
                  <a:pt x="5788914" y="1586611"/>
                </a:lnTo>
                <a:lnTo>
                  <a:pt x="5771896" y="1594243"/>
                </a:lnTo>
                <a:lnTo>
                  <a:pt x="5772023" y="1598041"/>
                </a:lnTo>
                <a:lnTo>
                  <a:pt x="5767578" y="1603121"/>
                </a:lnTo>
                <a:lnTo>
                  <a:pt x="5782437" y="1599323"/>
                </a:lnTo>
                <a:lnTo>
                  <a:pt x="5783580" y="1599323"/>
                </a:lnTo>
                <a:lnTo>
                  <a:pt x="5783072" y="1603121"/>
                </a:lnTo>
                <a:lnTo>
                  <a:pt x="5781802" y="1605673"/>
                </a:lnTo>
                <a:lnTo>
                  <a:pt x="5781040" y="1608201"/>
                </a:lnTo>
                <a:lnTo>
                  <a:pt x="5697982" y="1650123"/>
                </a:lnTo>
                <a:lnTo>
                  <a:pt x="5612384" y="1685671"/>
                </a:lnTo>
                <a:lnTo>
                  <a:pt x="5568061" y="1700923"/>
                </a:lnTo>
                <a:lnTo>
                  <a:pt x="5554091" y="1703451"/>
                </a:lnTo>
                <a:lnTo>
                  <a:pt x="5453380" y="1728851"/>
                </a:lnTo>
                <a:lnTo>
                  <a:pt x="5424297" y="1735201"/>
                </a:lnTo>
                <a:lnTo>
                  <a:pt x="5421630" y="1736471"/>
                </a:lnTo>
                <a:lnTo>
                  <a:pt x="5420233" y="1735201"/>
                </a:lnTo>
                <a:lnTo>
                  <a:pt x="5418582" y="1735201"/>
                </a:lnTo>
                <a:lnTo>
                  <a:pt x="5416042" y="1736471"/>
                </a:lnTo>
                <a:lnTo>
                  <a:pt x="5414391" y="1737741"/>
                </a:lnTo>
                <a:lnTo>
                  <a:pt x="5411851" y="1736471"/>
                </a:lnTo>
                <a:lnTo>
                  <a:pt x="5409311" y="1736471"/>
                </a:lnTo>
                <a:lnTo>
                  <a:pt x="5407152" y="1739023"/>
                </a:lnTo>
                <a:lnTo>
                  <a:pt x="5404612" y="1737741"/>
                </a:lnTo>
                <a:lnTo>
                  <a:pt x="5402199" y="1737741"/>
                </a:lnTo>
                <a:lnTo>
                  <a:pt x="5400040" y="1740293"/>
                </a:lnTo>
                <a:lnTo>
                  <a:pt x="5397500" y="1739023"/>
                </a:lnTo>
                <a:lnTo>
                  <a:pt x="5395087" y="1739023"/>
                </a:lnTo>
                <a:lnTo>
                  <a:pt x="5392801" y="1741551"/>
                </a:lnTo>
                <a:lnTo>
                  <a:pt x="5660809" y="1741551"/>
                </a:lnTo>
                <a:lnTo>
                  <a:pt x="5664403" y="1740293"/>
                </a:lnTo>
                <a:lnTo>
                  <a:pt x="5668010" y="1739023"/>
                </a:lnTo>
                <a:lnTo>
                  <a:pt x="5671617" y="1737741"/>
                </a:lnTo>
                <a:lnTo>
                  <a:pt x="5675223" y="1736471"/>
                </a:lnTo>
                <a:lnTo>
                  <a:pt x="5774182" y="1692021"/>
                </a:lnTo>
                <a:lnTo>
                  <a:pt x="5857875" y="1643773"/>
                </a:lnTo>
                <a:lnTo>
                  <a:pt x="5896991" y="1617091"/>
                </a:lnTo>
                <a:lnTo>
                  <a:pt x="5935472" y="1589151"/>
                </a:lnTo>
                <a:lnTo>
                  <a:pt x="5973318" y="1559941"/>
                </a:lnTo>
                <a:lnTo>
                  <a:pt x="6009513" y="1528191"/>
                </a:lnTo>
                <a:lnTo>
                  <a:pt x="6045073" y="1495171"/>
                </a:lnTo>
                <a:lnTo>
                  <a:pt x="6078982" y="1460881"/>
                </a:lnTo>
                <a:lnTo>
                  <a:pt x="6144006" y="1388491"/>
                </a:lnTo>
                <a:lnTo>
                  <a:pt x="6203950" y="1309751"/>
                </a:lnTo>
                <a:lnTo>
                  <a:pt x="6257036" y="1227201"/>
                </a:lnTo>
                <a:lnTo>
                  <a:pt x="6281166" y="1184021"/>
                </a:lnTo>
                <a:lnTo>
                  <a:pt x="6303391" y="1139571"/>
                </a:lnTo>
                <a:lnTo>
                  <a:pt x="6326124" y="1096391"/>
                </a:lnTo>
                <a:lnTo>
                  <a:pt x="6346825" y="1051941"/>
                </a:lnTo>
                <a:lnTo>
                  <a:pt x="6387719" y="959231"/>
                </a:lnTo>
                <a:lnTo>
                  <a:pt x="6426327" y="865251"/>
                </a:lnTo>
                <a:lnTo>
                  <a:pt x="6426073" y="862711"/>
                </a:lnTo>
                <a:lnTo>
                  <a:pt x="6426454" y="860171"/>
                </a:lnTo>
                <a:lnTo>
                  <a:pt x="6426073" y="857631"/>
                </a:lnTo>
                <a:lnTo>
                  <a:pt x="6428359" y="855091"/>
                </a:lnTo>
                <a:lnTo>
                  <a:pt x="6430010" y="852551"/>
                </a:lnTo>
                <a:lnTo>
                  <a:pt x="6432677" y="851281"/>
                </a:lnTo>
                <a:lnTo>
                  <a:pt x="6434963" y="851281"/>
                </a:lnTo>
                <a:lnTo>
                  <a:pt x="6435725" y="853821"/>
                </a:lnTo>
                <a:lnTo>
                  <a:pt x="6434836" y="856361"/>
                </a:lnTo>
                <a:lnTo>
                  <a:pt x="6438392" y="875411"/>
                </a:lnTo>
                <a:lnTo>
                  <a:pt x="6440932" y="894461"/>
                </a:lnTo>
                <a:lnTo>
                  <a:pt x="6441694" y="914781"/>
                </a:lnTo>
                <a:lnTo>
                  <a:pt x="6441948" y="933831"/>
                </a:lnTo>
                <a:lnTo>
                  <a:pt x="6442075" y="947801"/>
                </a:lnTo>
                <a:lnTo>
                  <a:pt x="6442710" y="960501"/>
                </a:lnTo>
                <a:lnTo>
                  <a:pt x="6445123" y="973201"/>
                </a:lnTo>
                <a:lnTo>
                  <a:pt x="6448425" y="985901"/>
                </a:lnTo>
                <a:lnTo>
                  <a:pt x="6451346" y="1011301"/>
                </a:lnTo>
                <a:lnTo>
                  <a:pt x="6462268" y="1032891"/>
                </a:lnTo>
                <a:lnTo>
                  <a:pt x="6479159" y="1046861"/>
                </a:lnTo>
                <a:lnTo>
                  <a:pt x="6502273" y="1053211"/>
                </a:lnTo>
                <a:lnTo>
                  <a:pt x="6522847" y="1002411"/>
                </a:lnTo>
                <a:lnTo>
                  <a:pt x="6530467" y="947801"/>
                </a:lnTo>
                <a:close/>
              </a:path>
              <a:path w="7315200" h="6753859">
                <a:moveTo>
                  <a:pt x="7315073" y="4665345"/>
                </a:moveTo>
                <a:lnTo>
                  <a:pt x="7312101" y="4639945"/>
                </a:lnTo>
                <a:lnTo>
                  <a:pt x="7311809" y="4637405"/>
                </a:lnTo>
                <a:lnTo>
                  <a:pt x="7311517" y="4634865"/>
                </a:lnTo>
                <a:lnTo>
                  <a:pt x="7311110" y="4632325"/>
                </a:lnTo>
                <a:lnTo>
                  <a:pt x="7310120" y="4625975"/>
                </a:lnTo>
                <a:lnTo>
                  <a:pt x="7304913" y="4609465"/>
                </a:lnTo>
                <a:lnTo>
                  <a:pt x="7301357" y="4601845"/>
                </a:lnTo>
                <a:lnTo>
                  <a:pt x="7299833" y="4598035"/>
                </a:lnTo>
                <a:lnTo>
                  <a:pt x="7297674" y="4594225"/>
                </a:lnTo>
                <a:lnTo>
                  <a:pt x="7293356" y="4592955"/>
                </a:lnTo>
                <a:lnTo>
                  <a:pt x="7290181" y="4585335"/>
                </a:lnTo>
                <a:lnTo>
                  <a:pt x="7284847" y="4578985"/>
                </a:lnTo>
                <a:lnTo>
                  <a:pt x="7277862" y="4576445"/>
                </a:lnTo>
                <a:lnTo>
                  <a:pt x="7270115" y="4573905"/>
                </a:lnTo>
                <a:lnTo>
                  <a:pt x="7176389" y="4548505"/>
                </a:lnTo>
                <a:lnTo>
                  <a:pt x="7171055" y="4543425"/>
                </a:lnTo>
                <a:lnTo>
                  <a:pt x="7156958" y="4540885"/>
                </a:lnTo>
                <a:lnTo>
                  <a:pt x="7153529" y="4537075"/>
                </a:lnTo>
                <a:lnTo>
                  <a:pt x="7151751" y="4535805"/>
                </a:lnTo>
                <a:lnTo>
                  <a:pt x="7144639" y="4534535"/>
                </a:lnTo>
                <a:lnTo>
                  <a:pt x="7137908" y="4531995"/>
                </a:lnTo>
                <a:lnTo>
                  <a:pt x="7136003" y="4529455"/>
                </a:lnTo>
                <a:lnTo>
                  <a:pt x="7135114" y="4526915"/>
                </a:lnTo>
                <a:lnTo>
                  <a:pt x="7129653" y="4526915"/>
                </a:lnTo>
                <a:lnTo>
                  <a:pt x="7081266" y="4502785"/>
                </a:lnTo>
                <a:lnTo>
                  <a:pt x="7038594" y="4477385"/>
                </a:lnTo>
                <a:lnTo>
                  <a:pt x="6998462" y="4449445"/>
                </a:lnTo>
                <a:lnTo>
                  <a:pt x="6960489" y="4416425"/>
                </a:lnTo>
                <a:lnTo>
                  <a:pt x="6956552" y="4413885"/>
                </a:lnTo>
                <a:lnTo>
                  <a:pt x="6952869" y="4410075"/>
                </a:lnTo>
                <a:lnTo>
                  <a:pt x="6948805" y="4407535"/>
                </a:lnTo>
                <a:lnTo>
                  <a:pt x="6944360" y="4403725"/>
                </a:lnTo>
                <a:lnTo>
                  <a:pt x="6939153" y="4399915"/>
                </a:lnTo>
                <a:lnTo>
                  <a:pt x="6929120" y="4404995"/>
                </a:lnTo>
                <a:lnTo>
                  <a:pt x="6927723" y="4412615"/>
                </a:lnTo>
                <a:lnTo>
                  <a:pt x="6929628" y="4416425"/>
                </a:lnTo>
                <a:lnTo>
                  <a:pt x="6933311" y="4430395"/>
                </a:lnTo>
                <a:lnTo>
                  <a:pt x="6934835" y="4444365"/>
                </a:lnTo>
                <a:lnTo>
                  <a:pt x="6936105" y="4458335"/>
                </a:lnTo>
                <a:lnTo>
                  <a:pt x="6939280" y="4471035"/>
                </a:lnTo>
                <a:lnTo>
                  <a:pt x="6988683" y="4525645"/>
                </a:lnTo>
                <a:lnTo>
                  <a:pt x="7026402" y="4556125"/>
                </a:lnTo>
                <a:lnTo>
                  <a:pt x="7066026" y="4585335"/>
                </a:lnTo>
                <a:lnTo>
                  <a:pt x="7107682" y="4610735"/>
                </a:lnTo>
                <a:lnTo>
                  <a:pt x="7118477" y="4615815"/>
                </a:lnTo>
                <a:lnTo>
                  <a:pt x="7127748" y="4623435"/>
                </a:lnTo>
                <a:lnTo>
                  <a:pt x="7124573" y="4628515"/>
                </a:lnTo>
                <a:lnTo>
                  <a:pt x="7120128" y="4632325"/>
                </a:lnTo>
                <a:lnTo>
                  <a:pt x="7114159" y="4628515"/>
                </a:lnTo>
                <a:lnTo>
                  <a:pt x="7108952" y="4629785"/>
                </a:lnTo>
                <a:lnTo>
                  <a:pt x="7103999" y="4634865"/>
                </a:lnTo>
                <a:lnTo>
                  <a:pt x="7098157" y="4632325"/>
                </a:lnTo>
                <a:lnTo>
                  <a:pt x="7092061" y="4632325"/>
                </a:lnTo>
                <a:lnTo>
                  <a:pt x="7087235" y="4637405"/>
                </a:lnTo>
                <a:lnTo>
                  <a:pt x="7084822" y="4636135"/>
                </a:lnTo>
                <a:lnTo>
                  <a:pt x="7083933" y="4637405"/>
                </a:lnTo>
                <a:lnTo>
                  <a:pt x="7072757" y="4634865"/>
                </a:lnTo>
                <a:lnTo>
                  <a:pt x="7067804" y="4639945"/>
                </a:lnTo>
                <a:lnTo>
                  <a:pt x="7063613" y="4639945"/>
                </a:lnTo>
                <a:lnTo>
                  <a:pt x="7059676" y="4638675"/>
                </a:lnTo>
                <a:lnTo>
                  <a:pt x="7021957" y="4645025"/>
                </a:lnTo>
                <a:lnTo>
                  <a:pt x="6921881" y="4656455"/>
                </a:lnTo>
                <a:lnTo>
                  <a:pt x="6800469" y="4666615"/>
                </a:lnTo>
                <a:lnTo>
                  <a:pt x="6783959" y="4666615"/>
                </a:lnTo>
                <a:lnTo>
                  <a:pt x="6776212" y="4665345"/>
                </a:lnTo>
                <a:lnTo>
                  <a:pt x="6715760" y="4665345"/>
                </a:lnTo>
                <a:lnTo>
                  <a:pt x="6612001" y="4657725"/>
                </a:lnTo>
                <a:lnTo>
                  <a:pt x="6560820" y="4648835"/>
                </a:lnTo>
                <a:lnTo>
                  <a:pt x="6509639" y="4638675"/>
                </a:lnTo>
                <a:lnTo>
                  <a:pt x="6458839" y="4627245"/>
                </a:lnTo>
                <a:lnTo>
                  <a:pt x="6404991" y="4610735"/>
                </a:lnTo>
                <a:lnTo>
                  <a:pt x="6351143" y="4595495"/>
                </a:lnTo>
                <a:lnTo>
                  <a:pt x="6349238" y="4592955"/>
                </a:lnTo>
                <a:lnTo>
                  <a:pt x="6345555" y="4589145"/>
                </a:lnTo>
                <a:lnTo>
                  <a:pt x="6330823" y="4586605"/>
                </a:lnTo>
                <a:lnTo>
                  <a:pt x="6329045" y="4585335"/>
                </a:lnTo>
                <a:lnTo>
                  <a:pt x="6325616" y="4581525"/>
                </a:lnTo>
                <a:lnTo>
                  <a:pt x="6311519" y="4578985"/>
                </a:lnTo>
                <a:lnTo>
                  <a:pt x="6309868" y="4577715"/>
                </a:lnTo>
                <a:lnTo>
                  <a:pt x="6306820" y="4573905"/>
                </a:lnTo>
                <a:lnTo>
                  <a:pt x="6293485" y="4572635"/>
                </a:lnTo>
                <a:lnTo>
                  <a:pt x="6292596" y="4571365"/>
                </a:lnTo>
                <a:lnTo>
                  <a:pt x="6277991" y="4566285"/>
                </a:lnTo>
                <a:lnTo>
                  <a:pt x="6275959" y="4562475"/>
                </a:lnTo>
                <a:lnTo>
                  <a:pt x="6275070" y="4561205"/>
                </a:lnTo>
                <a:lnTo>
                  <a:pt x="6269609" y="4561205"/>
                </a:lnTo>
                <a:lnTo>
                  <a:pt x="6265545" y="4558665"/>
                </a:lnTo>
                <a:lnTo>
                  <a:pt x="6249289" y="4549775"/>
                </a:lnTo>
                <a:lnTo>
                  <a:pt x="6232652" y="4543425"/>
                </a:lnTo>
                <a:lnTo>
                  <a:pt x="6227267" y="4540885"/>
                </a:lnTo>
                <a:lnTo>
                  <a:pt x="6216523" y="4535805"/>
                </a:lnTo>
                <a:lnTo>
                  <a:pt x="6201029" y="4526915"/>
                </a:lnTo>
                <a:lnTo>
                  <a:pt x="6191758" y="4526915"/>
                </a:lnTo>
                <a:lnTo>
                  <a:pt x="6203061" y="4537075"/>
                </a:lnTo>
                <a:lnTo>
                  <a:pt x="6203061" y="4538345"/>
                </a:lnTo>
                <a:lnTo>
                  <a:pt x="6199505" y="4539615"/>
                </a:lnTo>
                <a:lnTo>
                  <a:pt x="6196584" y="4539615"/>
                </a:lnTo>
                <a:lnTo>
                  <a:pt x="6194298" y="4540885"/>
                </a:lnTo>
                <a:lnTo>
                  <a:pt x="6145657" y="4511675"/>
                </a:lnTo>
                <a:lnTo>
                  <a:pt x="6099048" y="4479925"/>
                </a:lnTo>
                <a:lnTo>
                  <a:pt x="6053582" y="4446905"/>
                </a:lnTo>
                <a:lnTo>
                  <a:pt x="6009640" y="4411345"/>
                </a:lnTo>
                <a:lnTo>
                  <a:pt x="5999988" y="4399915"/>
                </a:lnTo>
                <a:lnTo>
                  <a:pt x="5928106" y="4328795"/>
                </a:lnTo>
                <a:lnTo>
                  <a:pt x="5907913" y="4307205"/>
                </a:lnTo>
                <a:lnTo>
                  <a:pt x="5906135" y="4305935"/>
                </a:lnTo>
                <a:lnTo>
                  <a:pt x="5905754" y="4304665"/>
                </a:lnTo>
                <a:lnTo>
                  <a:pt x="5905373" y="4303903"/>
                </a:lnTo>
                <a:lnTo>
                  <a:pt x="5905373" y="4305935"/>
                </a:lnTo>
                <a:lnTo>
                  <a:pt x="5905119" y="4307205"/>
                </a:lnTo>
                <a:lnTo>
                  <a:pt x="5904484" y="4307205"/>
                </a:lnTo>
                <a:lnTo>
                  <a:pt x="5905373" y="4305935"/>
                </a:lnTo>
                <a:lnTo>
                  <a:pt x="5905373" y="4303903"/>
                </a:lnTo>
                <a:lnTo>
                  <a:pt x="5905119" y="4303395"/>
                </a:lnTo>
                <a:lnTo>
                  <a:pt x="5903341" y="4300855"/>
                </a:lnTo>
                <a:lnTo>
                  <a:pt x="5901436" y="4300855"/>
                </a:lnTo>
                <a:lnTo>
                  <a:pt x="5901055" y="4297045"/>
                </a:lnTo>
                <a:lnTo>
                  <a:pt x="5899404" y="4295775"/>
                </a:lnTo>
                <a:lnTo>
                  <a:pt x="5896737" y="4294505"/>
                </a:lnTo>
                <a:lnTo>
                  <a:pt x="5896483" y="4291965"/>
                </a:lnTo>
                <a:lnTo>
                  <a:pt x="5894959" y="4290695"/>
                </a:lnTo>
                <a:lnTo>
                  <a:pt x="5892165" y="4289425"/>
                </a:lnTo>
                <a:lnTo>
                  <a:pt x="5891911" y="4286885"/>
                </a:lnTo>
                <a:lnTo>
                  <a:pt x="5890387" y="4284345"/>
                </a:lnTo>
                <a:lnTo>
                  <a:pt x="5887593" y="4284345"/>
                </a:lnTo>
                <a:lnTo>
                  <a:pt x="5887339" y="4280535"/>
                </a:lnTo>
                <a:lnTo>
                  <a:pt x="5885942" y="4279265"/>
                </a:lnTo>
                <a:lnTo>
                  <a:pt x="5883148" y="4277995"/>
                </a:lnTo>
                <a:lnTo>
                  <a:pt x="5882894" y="4275455"/>
                </a:lnTo>
                <a:lnTo>
                  <a:pt x="5881370" y="4274185"/>
                </a:lnTo>
                <a:lnTo>
                  <a:pt x="5878576" y="4272915"/>
                </a:lnTo>
                <a:lnTo>
                  <a:pt x="5878449" y="4270375"/>
                </a:lnTo>
                <a:lnTo>
                  <a:pt x="5876925" y="4269105"/>
                </a:lnTo>
                <a:lnTo>
                  <a:pt x="5873496" y="4267835"/>
                </a:lnTo>
                <a:lnTo>
                  <a:pt x="5874131" y="4267835"/>
                </a:lnTo>
                <a:lnTo>
                  <a:pt x="5873496" y="4266565"/>
                </a:lnTo>
                <a:lnTo>
                  <a:pt x="5873496" y="4265295"/>
                </a:lnTo>
                <a:lnTo>
                  <a:pt x="5872734" y="4264025"/>
                </a:lnTo>
                <a:lnTo>
                  <a:pt x="5872734" y="4267835"/>
                </a:lnTo>
                <a:lnTo>
                  <a:pt x="5848731" y="4260215"/>
                </a:lnTo>
                <a:lnTo>
                  <a:pt x="5848731" y="4257675"/>
                </a:lnTo>
                <a:lnTo>
                  <a:pt x="5849239" y="4260215"/>
                </a:lnTo>
                <a:lnTo>
                  <a:pt x="5872734" y="4267835"/>
                </a:lnTo>
                <a:lnTo>
                  <a:pt x="5872734" y="4264025"/>
                </a:lnTo>
                <a:lnTo>
                  <a:pt x="5871972" y="4264025"/>
                </a:lnTo>
                <a:lnTo>
                  <a:pt x="5870448" y="4262755"/>
                </a:lnTo>
                <a:lnTo>
                  <a:pt x="5869686" y="4262755"/>
                </a:lnTo>
                <a:lnTo>
                  <a:pt x="5869559" y="4260215"/>
                </a:lnTo>
                <a:lnTo>
                  <a:pt x="5868162" y="4257675"/>
                </a:lnTo>
                <a:lnTo>
                  <a:pt x="5865241" y="4256405"/>
                </a:lnTo>
                <a:lnTo>
                  <a:pt x="5865114" y="4253865"/>
                </a:lnTo>
                <a:lnTo>
                  <a:pt x="5863717" y="4252595"/>
                </a:lnTo>
                <a:lnTo>
                  <a:pt x="5860796" y="4251325"/>
                </a:lnTo>
                <a:lnTo>
                  <a:pt x="5861050" y="4247515"/>
                </a:lnTo>
                <a:lnTo>
                  <a:pt x="5859653" y="4246245"/>
                </a:lnTo>
                <a:lnTo>
                  <a:pt x="5856478" y="4246245"/>
                </a:lnTo>
                <a:lnTo>
                  <a:pt x="5856732" y="4244975"/>
                </a:lnTo>
                <a:lnTo>
                  <a:pt x="5856732" y="4242435"/>
                </a:lnTo>
                <a:lnTo>
                  <a:pt x="5855208" y="4239895"/>
                </a:lnTo>
                <a:lnTo>
                  <a:pt x="5852414" y="4239895"/>
                </a:lnTo>
                <a:lnTo>
                  <a:pt x="5852287" y="4236085"/>
                </a:lnTo>
                <a:lnTo>
                  <a:pt x="5850890" y="4234815"/>
                </a:lnTo>
                <a:lnTo>
                  <a:pt x="5848096" y="4233545"/>
                </a:lnTo>
                <a:lnTo>
                  <a:pt x="5847207" y="4232275"/>
                </a:lnTo>
                <a:lnTo>
                  <a:pt x="5847207" y="4256405"/>
                </a:lnTo>
                <a:lnTo>
                  <a:pt x="5846775" y="4256252"/>
                </a:lnTo>
                <a:lnTo>
                  <a:pt x="5846826" y="4256405"/>
                </a:lnTo>
                <a:lnTo>
                  <a:pt x="5846699" y="4256405"/>
                </a:lnTo>
                <a:lnTo>
                  <a:pt x="5843651" y="4255135"/>
                </a:lnTo>
                <a:lnTo>
                  <a:pt x="5846775" y="4256252"/>
                </a:lnTo>
                <a:lnTo>
                  <a:pt x="5846445" y="4255135"/>
                </a:lnTo>
                <a:lnTo>
                  <a:pt x="5847207" y="4256405"/>
                </a:lnTo>
                <a:lnTo>
                  <a:pt x="5847207" y="4232275"/>
                </a:lnTo>
                <a:lnTo>
                  <a:pt x="5812028" y="4180205"/>
                </a:lnTo>
                <a:lnTo>
                  <a:pt x="5805805" y="4173855"/>
                </a:lnTo>
                <a:lnTo>
                  <a:pt x="5801233" y="4166235"/>
                </a:lnTo>
                <a:lnTo>
                  <a:pt x="5796788" y="4158615"/>
                </a:lnTo>
                <a:lnTo>
                  <a:pt x="5792724" y="4150995"/>
                </a:lnTo>
                <a:lnTo>
                  <a:pt x="5793359" y="4149725"/>
                </a:lnTo>
                <a:lnTo>
                  <a:pt x="5794375" y="4148455"/>
                </a:lnTo>
                <a:lnTo>
                  <a:pt x="5796534" y="4148455"/>
                </a:lnTo>
                <a:lnTo>
                  <a:pt x="5798312" y="4147185"/>
                </a:lnTo>
                <a:lnTo>
                  <a:pt x="5784342" y="4124325"/>
                </a:lnTo>
                <a:lnTo>
                  <a:pt x="5782437" y="4121785"/>
                </a:lnTo>
                <a:lnTo>
                  <a:pt x="5781421" y="4119245"/>
                </a:lnTo>
                <a:lnTo>
                  <a:pt x="5775960" y="4117975"/>
                </a:lnTo>
                <a:lnTo>
                  <a:pt x="5776087" y="4116705"/>
                </a:lnTo>
                <a:lnTo>
                  <a:pt x="5776214" y="4117975"/>
                </a:lnTo>
                <a:lnTo>
                  <a:pt x="5781814" y="4119168"/>
                </a:lnTo>
                <a:lnTo>
                  <a:pt x="5784977" y="4122547"/>
                </a:lnTo>
                <a:lnTo>
                  <a:pt x="5786882" y="4124452"/>
                </a:lnTo>
                <a:lnTo>
                  <a:pt x="5786247" y="4121658"/>
                </a:lnTo>
                <a:lnTo>
                  <a:pt x="5785104" y="4119880"/>
                </a:lnTo>
                <a:lnTo>
                  <a:pt x="5782208" y="4118991"/>
                </a:lnTo>
                <a:lnTo>
                  <a:pt x="5782437" y="4116705"/>
                </a:lnTo>
                <a:lnTo>
                  <a:pt x="5782564" y="4115435"/>
                </a:lnTo>
                <a:lnTo>
                  <a:pt x="5781167" y="4111625"/>
                </a:lnTo>
                <a:lnTo>
                  <a:pt x="5777738" y="4109085"/>
                </a:lnTo>
                <a:lnTo>
                  <a:pt x="5777992" y="4106545"/>
                </a:lnTo>
                <a:lnTo>
                  <a:pt x="5776976" y="4105275"/>
                </a:lnTo>
                <a:lnTo>
                  <a:pt x="5774182" y="4104005"/>
                </a:lnTo>
                <a:lnTo>
                  <a:pt x="5773801" y="4101465"/>
                </a:lnTo>
                <a:lnTo>
                  <a:pt x="5773547" y="4100195"/>
                </a:lnTo>
                <a:lnTo>
                  <a:pt x="5773039" y="4097655"/>
                </a:lnTo>
                <a:lnTo>
                  <a:pt x="5770118" y="4096448"/>
                </a:lnTo>
                <a:lnTo>
                  <a:pt x="5770118" y="4097655"/>
                </a:lnTo>
                <a:lnTo>
                  <a:pt x="5769965" y="4096893"/>
                </a:lnTo>
                <a:lnTo>
                  <a:pt x="5769991" y="4100195"/>
                </a:lnTo>
                <a:lnTo>
                  <a:pt x="5769737" y="4098925"/>
                </a:lnTo>
                <a:lnTo>
                  <a:pt x="5769864" y="4096385"/>
                </a:lnTo>
                <a:lnTo>
                  <a:pt x="5769965" y="4096893"/>
                </a:lnTo>
                <a:lnTo>
                  <a:pt x="5769991" y="4096385"/>
                </a:lnTo>
                <a:lnTo>
                  <a:pt x="5770118" y="4096448"/>
                </a:lnTo>
                <a:lnTo>
                  <a:pt x="5769864" y="4093845"/>
                </a:lnTo>
                <a:lnTo>
                  <a:pt x="5768848" y="4092575"/>
                </a:lnTo>
                <a:lnTo>
                  <a:pt x="5766816" y="4083685"/>
                </a:lnTo>
                <a:lnTo>
                  <a:pt x="5762752" y="4077335"/>
                </a:lnTo>
                <a:lnTo>
                  <a:pt x="5757418" y="4070985"/>
                </a:lnTo>
                <a:lnTo>
                  <a:pt x="5755640" y="4064635"/>
                </a:lnTo>
                <a:lnTo>
                  <a:pt x="5753989" y="4058285"/>
                </a:lnTo>
                <a:lnTo>
                  <a:pt x="5749163" y="4054475"/>
                </a:lnTo>
                <a:lnTo>
                  <a:pt x="5749290" y="4050665"/>
                </a:lnTo>
                <a:lnTo>
                  <a:pt x="5747004" y="4046855"/>
                </a:lnTo>
                <a:lnTo>
                  <a:pt x="5744591" y="4045585"/>
                </a:lnTo>
                <a:lnTo>
                  <a:pt x="5738876" y="4026535"/>
                </a:lnTo>
                <a:lnTo>
                  <a:pt x="5732526" y="4010025"/>
                </a:lnTo>
                <a:lnTo>
                  <a:pt x="5727065" y="3992245"/>
                </a:lnTo>
                <a:lnTo>
                  <a:pt x="5726493" y="3989705"/>
                </a:lnTo>
                <a:lnTo>
                  <a:pt x="5724779" y="3982085"/>
                </a:lnTo>
                <a:lnTo>
                  <a:pt x="5724118" y="3979545"/>
                </a:lnTo>
                <a:lnTo>
                  <a:pt x="5723128" y="3975735"/>
                </a:lnTo>
                <a:lnTo>
                  <a:pt x="5715762" y="3979545"/>
                </a:lnTo>
                <a:lnTo>
                  <a:pt x="5706872" y="3975735"/>
                </a:lnTo>
                <a:lnTo>
                  <a:pt x="5702808" y="3983355"/>
                </a:lnTo>
                <a:lnTo>
                  <a:pt x="5701538" y="3984625"/>
                </a:lnTo>
                <a:lnTo>
                  <a:pt x="5701030" y="3985895"/>
                </a:lnTo>
                <a:lnTo>
                  <a:pt x="5701157" y="3987165"/>
                </a:lnTo>
                <a:lnTo>
                  <a:pt x="5696585" y="3989705"/>
                </a:lnTo>
                <a:lnTo>
                  <a:pt x="5689473" y="3984625"/>
                </a:lnTo>
                <a:lnTo>
                  <a:pt x="5685917" y="3990975"/>
                </a:lnTo>
                <a:lnTo>
                  <a:pt x="5677281" y="3998595"/>
                </a:lnTo>
                <a:lnTo>
                  <a:pt x="5673471" y="4006215"/>
                </a:lnTo>
                <a:lnTo>
                  <a:pt x="5672963" y="4015105"/>
                </a:lnTo>
                <a:lnTo>
                  <a:pt x="5674360" y="4026535"/>
                </a:lnTo>
                <a:lnTo>
                  <a:pt x="5692013" y="4081145"/>
                </a:lnTo>
                <a:lnTo>
                  <a:pt x="5715508" y="4135755"/>
                </a:lnTo>
                <a:lnTo>
                  <a:pt x="5739638" y="4181475"/>
                </a:lnTo>
                <a:lnTo>
                  <a:pt x="5766181" y="4225925"/>
                </a:lnTo>
                <a:lnTo>
                  <a:pt x="5794502" y="4270375"/>
                </a:lnTo>
                <a:lnTo>
                  <a:pt x="5824982" y="4312285"/>
                </a:lnTo>
                <a:lnTo>
                  <a:pt x="5857748" y="4351655"/>
                </a:lnTo>
                <a:lnTo>
                  <a:pt x="5892165" y="4391025"/>
                </a:lnTo>
                <a:lnTo>
                  <a:pt x="5928868" y="4427855"/>
                </a:lnTo>
                <a:lnTo>
                  <a:pt x="5967603" y="4463415"/>
                </a:lnTo>
                <a:lnTo>
                  <a:pt x="6007354" y="4496435"/>
                </a:lnTo>
                <a:lnTo>
                  <a:pt x="6048121" y="4528185"/>
                </a:lnTo>
                <a:lnTo>
                  <a:pt x="6089904" y="4557395"/>
                </a:lnTo>
                <a:lnTo>
                  <a:pt x="6132576" y="4585335"/>
                </a:lnTo>
                <a:lnTo>
                  <a:pt x="6176264" y="4609465"/>
                </a:lnTo>
                <a:lnTo>
                  <a:pt x="6220968" y="4632325"/>
                </a:lnTo>
                <a:lnTo>
                  <a:pt x="6266688" y="4651375"/>
                </a:lnTo>
                <a:lnTo>
                  <a:pt x="6313297" y="4669155"/>
                </a:lnTo>
                <a:lnTo>
                  <a:pt x="6360414" y="4685665"/>
                </a:lnTo>
                <a:lnTo>
                  <a:pt x="6408547" y="4699635"/>
                </a:lnTo>
                <a:lnTo>
                  <a:pt x="6457696" y="4712335"/>
                </a:lnTo>
                <a:lnTo>
                  <a:pt x="6507353" y="4722495"/>
                </a:lnTo>
                <a:lnTo>
                  <a:pt x="6609207" y="4737735"/>
                </a:lnTo>
                <a:lnTo>
                  <a:pt x="6657467" y="4741545"/>
                </a:lnTo>
                <a:lnTo>
                  <a:pt x="6705346" y="4742815"/>
                </a:lnTo>
                <a:lnTo>
                  <a:pt x="6801104" y="4741545"/>
                </a:lnTo>
                <a:lnTo>
                  <a:pt x="6849110" y="4737735"/>
                </a:lnTo>
                <a:lnTo>
                  <a:pt x="6944868" y="4728845"/>
                </a:lnTo>
                <a:lnTo>
                  <a:pt x="7091680" y="4708525"/>
                </a:lnTo>
                <a:lnTo>
                  <a:pt x="7140829" y="4699635"/>
                </a:lnTo>
                <a:lnTo>
                  <a:pt x="7145020" y="4697095"/>
                </a:lnTo>
                <a:lnTo>
                  <a:pt x="7147433" y="4695825"/>
                </a:lnTo>
                <a:lnTo>
                  <a:pt x="7155561" y="4698365"/>
                </a:lnTo>
                <a:lnTo>
                  <a:pt x="7156958" y="4699635"/>
                </a:lnTo>
                <a:lnTo>
                  <a:pt x="7155053" y="4702175"/>
                </a:lnTo>
                <a:lnTo>
                  <a:pt x="7152640" y="4702175"/>
                </a:lnTo>
                <a:lnTo>
                  <a:pt x="7138543" y="4714875"/>
                </a:lnTo>
                <a:lnTo>
                  <a:pt x="7123303" y="4727575"/>
                </a:lnTo>
                <a:lnTo>
                  <a:pt x="7107428" y="4739005"/>
                </a:lnTo>
                <a:lnTo>
                  <a:pt x="7091172" y="4747895"/>
                </a:lnTo>
                <a:lnTo>
                  <a:pt x="7079996" y="4755515"/>
                </a:lnTo>
                <a:lnTo>
                  <a:pt x="7069582" y="4761865"/>
                </a:lnTo>
                <a:lnTo>
                  <a:pt x="7059803" y="4770755"/>
                </a:lnTo>
                <a:lnTo>
                  <a:pt x="7051167" y="4780915"/>
                </a:lnTo>
                <a:lnTo>
                  <a:pt x="7030847" y="4796155"/>
                </a:lnTo>
                <a:lnTo>
                  <a:pt x="7019163" y="4815205"/>
                </a:lnTo>
                <a:lnTo>
                  <a:pt x="7016369" y="4835525"/>
                </a:lnTo>
                <a:lnTo>
                  <a:pt x="7022084" y="4858385"/>
                </a:lnTo>
                <a:lnTo>
                  <a:pt x="7075551" y="4849495"/>
                </a:lnTo>
                <a:lnTo>
                  <a:pt x="7123684" y="4830445"/>
                </a:lnTo>
                <a:lnTo>
                  <a:pt x="7168515" y="4802505"/>
                </a:lnTo>
                <a:lnTo>
                  <a:pt x="7210679" y="4769485"/>
                </a:lnTo>
                <a:lnTo>
                  <a:pt x="7226300" y="4758055"/>
                </a:lnTo>
                <a:lnTo>
                  <a:pt x="7242302" y="4745355"/>
                </a:lnTo>
                <a:lnTo>
                  <a:pt x="7274814" y="4721225"/>
                </a:lnTo>
                <a:lnTo>
                  <a:pt x="7302881" y="4699635"/>
                </a:lnTo>
                <a:lnTo>
                  <a:pt x="7305548" y="4695825"/>
                </a:lnTo>
                <a:lnTo>
                  <a:pt x="7314438" y="4683125"/>
                </a:lnTo>
                <a:lnTo>
                  <a:pt x="7315022" y="4666615"/>
                </a:lnTo>
                <a:lnTo>
                  <a:pt x="7315073" y="4665345"/>
                </a:lnTo>
                <a:close/>
              </a:path>
            </a:pathLst>
          </a:custGeom>
          <a:solidFill>
            <a:srgbClr val="4020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140329" y="4618355"/>
            <a:ext cx="2136775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89635" algn="l"/>
              </a:tabLst>
            </a:pPr>
            <a:r>
              <a:rPr sz="4500" spc="-30" dirty="0">
                <a:solidFill>
                  <a:srgbClr val="402004"/>
                </a:solidFill>
                <a:latin typeface="Lucida Sans Unicode"/>
                <a:cs typeface="Lucida Sans Unicode"/>
              </a:rPr>
              <a:t>G</a:t>
            </a:r>
            <a:r>
              <a:rPr sz="4500" dirty="0">
                <a:solidFill>
                  <a:srgbClr val="402004"/>
                </a:solidFill>
                <a:latin typeface="Lucida Sans Unicode"/>
                <a:cs typeface="Lucida Sans Unicode"/>
              </a:rPr>
              <a:t>I	</a:t>
            </a:r>
            <a:r>
              <a:rPr sz="4500" spc="-114" dirty="0">
                <a:solidFill>
                  <a:srgbClr val="402004"/>
                </a:solidFill>
                <a:latin typeface="Lucida Sans Unicode"/>
                <a:cs typeface="Lucida Sans Unicode"/>
              </a:rPr>
              <a:t>(</a:t>
            </a:r>
            <a:r>
              <a:rPr sz="4500" spc="170" dirty="0">
                <a:solidFill>
                  <a:srgbClr val="402004"/>
                </a:solidFill>
                <a:latin typeface="Lucida Sans Unicode"/>
                <a:cs typeface="Lucida Sans Unicode"/>
              </a:rPr>
              <a:t>M</a:t>
            </a:r>
            <a:r>
              <a:rPr sz="4500" spc="-270" dirty="0">
                <a:solidFill>
                  <a:srgbClr val="402004"/>
                </a:solidFill>
                <a:latin typeface="Lucida Sans Unicode"/>
                <a:cs typeface="Lucida Sans Unicode"/>
              </a:rPr>
              <a:t>C</a:t>
            </a:r>
            <a:r>
              <a:rPr sz="4500" dirty="0">
                <a:solidFill>
                  <a:srgbClr val="402004"/>
                </a:solidFill>
                <a:latin typeface="Lucida Sans Unicode"/>
                <a:cs typeface="Lucida Sans Unicode"/>
              </a:rPr>
              <a:t>)</a:t>
            </a:r>
            <a:endParaRPr sz="45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35584" y="6269355"/>
            <a:ext cx="3881754" cy="678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250" spc="-70" dirty="0">
                <a:solidFill>
                  <a:srgbClr val="402004"/>
                </a:solidFill>
                <a:latin typeface="Lucida Sans Unicode"/>
                <a:cs typeface="Lucida Sans Unicode"/>
              </a:rPr>
              <a:t>Dermatological</a:t>
            </a:r>
            <a:endParaRPr sz="425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4890" y="8126348"/>
            <a:ext cx="1136650" cy="781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950" spc="-280" dirty="0">
                <a:solidFill>
                  <a:srgbClr val="402004"/>
                </a:solidFill>
                <a:latin typeface="Lucida Sans Unicode"/>
                <a:cs typeface="Lucida Sans Unicode"/>
              </a:rPr>
              <a:t>C</a:t>
            </a:r>
            <a:r>
              <a:rPr sz="4950" spc="-315" dirty="0">
                <a:solidFill>
                  <a:srgbClr val="402004"/>
                </a:solidFill>
                <a:latin typeface="Lucida Sans Unicode"/>
                <a:cs typeface="Lucida Sans Unicode"/>
              </a:rPr>
              <a:t>V</a:t>
            </a:r>
            <a:r>
              <a:rPr sz="4950" dirty="0">
                <a:solidFill>
                  <a:srgbClr val="402004"/>
                </a:solidFill>
                <a:latin typeface="Lucida Sans Unicode"/>
                <a:cs typeface="Lucida Sans Unicode"/>
              </a:rPr>
              <a:t>S</a:t>
            </a:r>
            <a:endParaRPr sz="49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11484" y="8494077"/>
            <a:ext cx="97091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spc="215" dirty="0">
                <a:solidFill>
                  <a:srgbClr val="402004"/>
                </a:solidFill>
                <a:latin typeface="Lucida Sans Unicode"/>
                <a:cs typeface="Lucida Sans Unicode"/>
              </a:rPr>
              <a:t>U</a:t>
            </a:r>
            <a:r>
              <a:rPr sz="5100" dirty="0">
                <a:solidFill>
                  <a:srgbClr val="402004"/>
                </a:solidFill>
                <a:latin typeface="Lucida Sans Unicode"/>
                <a:cs typeface="Lucida Sans Unicode"/>
              </a:rPr>
              <a:t>G</a:t>
            </a:r>
            <a:endParaRPr sz="51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21329" y="5081841"/>
            <a:ext cx="2680970" cy="2047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5715" algn="ctr">
              <a:lnSpc>
                <a:spcPct val="116300"/>
              </a:lnSpc>
              <a:spcBef>
                <a:spcPts val="100"/>
              </a:spcBef>
            </a:pPr>
            <a:r>
              <a:rPr sz="2850" spc="-5" dirty="0">
                <a:solidFill>
                  <a:srgbClr val="402004"/>
                </a:solidFill>
                <a:latin typeface="Lucida Sans Unicode"/>
                <a:cs typeface="Lucida Sans Unicode"/>
              </a:rPr>
              <a:t>Nausea </a:t>
            </a:r>
            <a:r>
              <a:rPr sz="2850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2850" spc="-70" dirty="0">
                <a:solidFill>
                  <a:srgbClr val="402004"/>
                </a:solidFill>
                <a:latin typeface="Lucida Sans Unicode"/>
                <a:cs typeface="Lucida Sans Unicode"/>
              </a:rPr>
              <a:t>vomiting </a:t>
            </a:r>
            <a:r>
              <a:rPr sz="2850" spc="-65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2850" dirty="0">
                <a:solidFill>
                  <a:srgbClr val="402004"/>
                </a:solidFill>
                <a:latin typeface="Lucida Sans Unicode"/>
                <a:cs typeface="Lucida Sans Unicode"/>
              </a:rPr>
              <a:t>Diarrhea </a:t>
            </a:r>
            <a:r>
              <a:rPr sz="2850" spc="5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2850" spc="-170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r>
              <a:rPr sz="2850" spc="-75" dirty="0">
                <a:solidFill>
                  <a:srgbClr val="402004"/>
                </a:solidFill>
                <a:latin typeface="Lucida Sans Unicode"/>
                <a:cs typeface="Lucida Sans Unicode"/>
              </a:rPr>
              <a:t>bd</a:t>
            </a:r>
            <a:r>
              <a:rPr sz="2850" spc="-100" dirty="0">
                <a:solidFill>
                  <a:srgbClr val="402004"/>
                </a:solidFill>
                <a:latin typeface="Lucida Sans Unicode"/>
                <a:cs typeface="Lucida Sans Unicode"/>
              </a:rPr>
              <a:t>o</a:t>
            </a:r>
            <a:r>
              <a:rPr sz="2850" spc="-40" dirty="0">
                <a:solidFill>
                  <a:srgbClr val="402004"/>
                </a:solidFill>
                <a:latin typeface="Lucida Sans Unicode"/>
                <a:cs typeface="Lucida Sans Unicode"/>
              </a:rPr>
              <a:t>m</a:t>
            </a:r>
            <a:r>
              <a:rPr sz="2850" spc="-75" dirty="0">
                <a:solidFill>
                  <a:srgbClr val="402004"/>
                </a:solidFill>
                <a:latin typeface="Lucida Sans Unicode"/>
                <a:cs typeface="Lucida Sans Unicode"/>
              </a:rPr>
              <a:t>i</a:t>
            </a:r>
            <a:r>
              <a:rPr sz="2850" spc="30" dirty="0">
                <a:solidFill>
                  <a:srgbClr val="402004"/>
                </a:solidFill>
                <a:latin typeface="Lucida Sans Unicode"/>
                <a:cs typeface="Lucida Sans Unicode"/>
              </a:rPr>
              <a:t>n</a:t>
            </a:r>
            <a:r>
              <a:rPr sz="2850" spc="-5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r>
              <a:rPr sz="2850" dirty="0">
                <a:solidFill>
                  <a:srgbClr val="402004"/>
                </a:solidFill>
                <a:latin typeface="Lucida Sans Unicode"/>
                <a:cs typeface="Lucida Sans Unicode"/>
              </a:rPr>
              <a:t>l</a:t>
            </a:r>
            <a:r>
              <a:rPr sz="2850" spc="-305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2850" spc="-70" dirty="0">
                <a:solidFill>
                  <a:srgbClr val="402004"/>
                </a:solidFill>
                <a:latin typeface="Lucida Sans Unicode"/>
                <a:cs typeface="Lucida Sans Unicode"/>
              </a:rPr>
              <a:t>p</a:t>
            </a:r>
            <a:r>
              <a:rPr sz="2850" spc="-5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r>
              <a:rPr sz="2850" spc="-75" dirty="0">
                <a:solidFill>
                  <a:srgbClr val="402004"/>
                </a:solidFill>
                <a:latin typeface="Lucida Sans Unicode"/>
                <a:cs typeface="Lucida Sans Unicode"/>
              </a:rPr>
              <a:t>i</a:t>
            </a:r>
            <a:r>
              <a:rPr sz="2850" dirty="0">
                <a:solidFill>
                  <a:srgbClr val="402004"/>
                </a:solidFill>
                <a:latin typeface="Lucida Sans Unicode"/>
                <a:cs typeface="Lucida Sans Unicode"/>
              </a:rPr>
              <a:t>n</a:t>
            </a:r>
            <a:endParaRPr sz="28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87165" y="8717026"/>
            <a:ext cx="3166110" cy="1073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04825">
              <a:lnSpc>
                <a:spcPct val="118600"/>
              </a:lnSpc>
              <a:spcBef>
                <a:spcPts val="95"/>
              </a:spcBef>
            </a:pPr>
            <a:r>
              <a:rPr sz="2900" spc="15" dirty="0">
                <a:solidFill>
                  <a:srgbClr val="402004"/>
                </a:solidFill>
                <a:latin typeface="Lucida Sans Unicode"/>
                <a:cs typeface="Lucida Sans Unicode"/>
              </a:rPr>
              <a:t>Hypotension </a:t>
            </a:r>
            <a:r>
              <a:rPr sz="2900" spc="20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2900" spc="80" dirty="0">
                <a:solidFill>
                  <a:srgbClr val="402004"/>
                </a:solidFill>
                <a:latin typeface="Lucida Sans Unicode"/>
                <a:cs typeface="Lucida Sans Unicode"/>
              </a:rPr>
              <a:t>S</a:t>
            </a:r>
            <a:r>
              <a:rPr sz="2900" spc="-95" dirty="0">
                <a:solidFill>
                  <a:srgbClr val="402004"/>
                </a:solidFill>
                <a:latin typeface="Lucida Sans Unicode"/>
                <a:cs typeface="Lucida Sans Unicode"/>
              </a:rPr>
              <a:t>i</a:t>
            </a:r>
            <a:r>
              <a:rPr sz="2900" dirty="0">
                <a:solidFill>
                  <a:srgbClr val="402004"/>
                </a:solidFill>
                <a:latin typeface="Lucida Sans Unicode"/>
                <a:cs typeface="Lucida Sans Unicode"/>
              </a:rPr>
              <a:t>n</a:t>
            </a:r>
            <a:r>
              <a:rPr sz="2900" spc="-5" dirty="0">
                <a:solidFill>
                  <a:srgbClr val="402004"/>
                </a:solidFill>
                <a:latin typeface="Lucida Sans Unicode"/>
                <a:cs typeface="Lucida Sans Unicode"/>
              </a:rPr>
              <a:t>u</a:t>
            </a:r>
            <a:r>
              <a:rPr sz="2900" spc="10" dirty="0">
                <a:solidFill>
                  <a:srgbClr val="402004"/>
                </a:solidFill>
                <a:latin typeface="Lucida Sans Unicode"/>
                <a:cs typeface="Lucida Sans Unicode"/>
              </a:rPr>
              <a:t>s</a:t>
            </a:r>
            <a:r>
              <a:rPr sz="2900" spc="-235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2900" spc="45" dirty="0">
                <a:solidFill>
                  <a:srgbClr val="402004"/>
                </a:solidFill>
                <a:latin typeface="Lucida Sans Unicode"/>
                <a:cs typeface="Lucida Sans Unicode"/>
              </a:rPr>
              <a:t>b</a:t>
            </a:r>
            <a:r>
              <a:rPr sz="2900" spc="10" dirty="0">
                <a:solidFill>
                  <a:srgbClr val="402004"/>
                </a:solidFill>
                <a:latin typeface="Lucida Sans Unicode"/>
                <a:cs typeface="Lucida Sans Unicode"/>
              </a:rPr>
              <a:t>r</a:t>
            </a:r>
            <a:r>
              <a:rPr sz="2900" spc="50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r>
              <a:rPr sz="2900" spc="45" dirty="0">
                <a:solidFill>
                  <a:srgbClr val="402004"/>
                </a:solidFill>
                <a:latin typeface="Lucida Sans Unicode"/>
                <a:cs typeface="Lucida Sans Unicode"/>
              </a:rPr>
              <a:t>d</a:t>
            </a:r>
            <a:r>
              <a:rPr sz="2900" spc="-95" dirty="0">
                <a:solidFill>
                  <a:srgbClr val="402004"/>
                </a:solidFill>
                <a:latin typeface="Lucida Sans Unicode"/>
                <a:cs typeface="Lucida Sans Unicode"/>
              </a:rPr>
              <a:t>y</a:t>
            </a:r>
            <a:r>
              <a:rPr sz="2900" spc="-65" dirty="0">
                <a:solidFill>
                  <a:srgbClr val="402004"/>
                </a:solidFill>
                <a:latin typeface="Lucida Sans Unicode"/>
                <a:cs typeface="Lucida Sans Unicode"/>
              </a:rPr>
              <a:t>c</a:t>
            </a:r>
            <a:r>
              <a:rPr sz="2900" spc="45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r>
              <a:rPr sz="2900" spc="10" dirty="0">
                <a:solidFill>
                  <a:srgbClr val="402004"/>
                </a:solidFill>
                <a:latin typeface="Lucida Sans Unicode"/>
                <a:cs typeface="Lucida Sans Unicode"/>
              </a:rPr>
              <a:t>r</a:t>
            </a:r>
            <a:r>
              <a:rPr sz="2900" spc="50" dirty="0">
                <a:solidFill>
                  <a:srgbClr val="402004"/>
                </a:solidFill>
                <a:latin typeface="Lucida Sans Unicode"/>
                <a:cs typeface="Lucida Sans Unicode"/>
              </a:rPr>
              <a:t>d</a:t>
            </a:r>
            <a:r>
              <a:rPr sz="2900" spc="-95" dirty="0">
                <a:solidFill>
                  <a:srgbClr val="402004"/>
                </a:solidFill>
                <a:latin typeface="Lucida Sans Unicode"/>
                <a:cs typeface="Lucida Sans Unicode"/>
              </a:rPr>
              <a:t>i</a:t>
            </a:r>
            <a:r>
              <a:rPr sz="2900" spc="15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endParaRPr sz="29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03706" y="6781101"/>
            <a:ext cx="1445895" cy="1036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4800">
              <a:lnSpc>
                <a:spcPct val="116300"/>
              </a:lnSpc>
              <a:spcBef>
                <a:spcPts val="100"/>
              </a:spcBef>
            </a:pPr>
            <a:r>
              <a:rPr sz="2850" spc="-65" dirty="0">
                <a:solidFill>
                  <a:srgbClr val="402004"/>
                </a:solidFill>
                <a:latin typeface="Lucida Sans Unicode"/>
                <a:cs typeface="Lucida Sans Unicode"/>
              </a:rPr>
              <a:t>Rash </a:t>
            </a:r>
            <a:r>
              <a:rPr sz="2850" spc="-60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2850" spc="-170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r>
              <a:rPr sz="2850" spc="-75" dirty="0">
                <a:solidFill>
                  <a:srgbClr val="402004"/>
                </a:solidFill>
                <a:latin typeface="Lucida Sans Unicode"/>
                <a:cs typeface="Lucida Sans Unicode"/>
              </a:rPr>
              <a:t>l</a:t>
            </a:r>
            <a:r>
              <a:rPr sz="2850" spc="-105" dirty="0">
                <a:solidFill>
                  <a:srgbClr val="402004"/>
                </a:solidFill>
                <a:latin typeface="Lucida Sans Unicode"/>
                <a:cs typeface="Lucida Sans Unicode"/>
              </a:rPr>
              <a:t>o</a:t>
            </a:r>
            <a:r>
              <a:rPr sz="2850" spc="-75" dirty="0">
                <a:solidFill>
                  <a:srgbClr val="402004"/>
                </a:solidFill>
                <a:latin typeface="Lucida Sans Unicode"/>
                <a:cs typeface="Lucida Sans Unicode"/>
              </a:rPr>
              <a:t>p</a:t>
            </a:r>
            <a:r>
              <a:rPr sz="2850" spc="-15" dirty="0">
                <a:solidFill>
                  <a:srgbClr val="402004"/>
                </a:solidFill>
                <a:latin typeface="Lucida Sans Unicode"/>
                <a:cs typeface="Lucida Sans Unicode"/>
              </a:rPr>
              <a:t>e</a:t>
            </a:r>
            <a:r>
              <a:rPr sz="2850" spc="-114" dirty="0">
                <a:solidFill>
                  <a:srgbClr val="402004"/>
                </a:solidFill>
                <a:latin typeface="Lucida Sans Unicode"/>
                <a:cs typeface="Lucida Sans Unicode"/>
              </a:rPr>
              <a:t>c</a:t>
            </a:r>
            <a:r>
              <a:rPr sz="2850" spc="-75" dirty="0">
                <a:solidFill>
                  <a:srgbClr val="402004"/>
                </a:solidFill>
                <a:latin typeface="Lucida Sans Unicode"/>
                <a:cs typeface="Lucida Sans Unicode"/>
              </a:rPr>
              <a:t>i</a:t>
            </a:r>
            <a:r>
              <a:rPr sz="2850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endParaRPr sz="28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0765" y="1307464"/>
            <a:ext cx="1241425" cy="781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950" spc="-280" dirty="0">
                <a:solidFill>
                  <a:srgbClr val="402004"/>
                </a:solidFill>
                <a:latin typeface="Lucida Sans Unicode"/>
                <a:cs typeface="Lucida Sans Unicode"/>
              </a:rPr>
              <a:t>C</a:t>
            </a:r>
            <a:r>
              <a:rPr sz="4950" spc="90" dirty="0">
                <a:solidFill>
                  <a:srgbClr val="402004"/>
                </a:solidFill>
                <a:latin typeface="Lucida Sans Unicode"/>
                <a:cs typeface="Lucida Sans Unicode"/>
              </a:rPr>
              <a:t>N</a:t>
            </a:r>
            <a:r>
              <a:rPr sz="4950" dirty="0">
                <a:solidFill>
                  <a:srgbClr val="402004"/>
                </a:solidFill>
                <a:latin typeface="Lucida Sans Unicode"/>
                <a:cs typeface="Lucida Sans Unicode"/>
              </a:rPr>
              <a:t>S</a:t>
            </a:r>
            <a:endParaRPr sz="495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39485" y="2031810"/>
            <a:ext cx="1597025" cy="941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5575" marR="5080" indent="-143510">
              <a:lnSpc>
                <a:spcPct val="115500"/>
              </a:lnSpc>
              <a:spcBef>
                <a:spcPts val="95"/>
              </a:spcBef>
            </a:pPr>
            <a:r>
              <a:rPr sz="2600" spc="-80" dirty="0">
                <a:solidFill>
                  <a:srgbClr val="402004"/>
                </a:solidFill>
                <a:latin typeface="Lucida Sans Unicode"/>
                <a:cs typeface="Lucida Sans Unicode"/>
              </a:rPr>
              <a:t>C</a:t>
            </a:r>
            <a:r>
              <a:rPr sz="2600" spc="-100" dirty="0">
                <a:solidFill>
                  <a:srgbClr val="402004"/>
                </a:solidFill>
                <a:latin typeface="Lucida Sans Unicode"/>
                <a:cs typeface="Lucida Sans Unicode"/>
              </a:rPr>
              <a:t>o</a:t>
            </a:r>
            <a:r>
              <a:rPr sz="2600" spc="-40" dirty="0">
                <a:solidFill>
                  <a:srgbClr val="402004"/>
                </a:solidFill>
                <a:latin typeface="Lucida Sans Unicode"/>
                <a:cs typeface="Lucida Sans Unicode"/>
              </a:rPr>
              <a:t>n</a:t>
            </a:r>
            <a:r>
              <a:rPr sz="2600" spc="-55" dirty="0">
                <a:solidFill>
                  <a:srgbClr val="402004"/>
                </a:solidFill>
                <a:latin typeface="Lucida Sans Unicode"/>
                <a:cs typeface="Lucida Sans Unicode"/>
              </a:rPr>
              <a:t>f</a:t>
            </a:r>
            <a:r>
              <a:rPr sz="2600" spc="-40" dirty="0">
                <a:solidFill>
                  <a:srgbClr val="402004"/>
                </a:solidFill>
                <a:latin typeface="Lucida Sans Unicode"/>
                <a:cs typeface="Lucida Sans Unicode"/>
              </a:rPr>
              <a:t>u</a:t>
            </a:r>
            <a:r>
              <a:rPr sz="2600" spc="-55" dirty="0">
                <a:solidFill>
                  <a:srgbClr val="402004"/>
                </a:solidFill>
                <a:latin typeface="Lucida Sans Unicode"/>
                <a:cs typeface="Lucida Sans Unicode"/>
              </a:rPr>
              <a:t>s</a:t>
            </a:r>
            <a:r>
              <a:rPr sz="2600" spc="-80" dirty="0">
                <a:solidFill>
                  <a:srgbClr val="402004"/>
                </a:solidFill>
                <a:latin typeface="Lucida Sans Unicode"/>
                <a:cs typeface="Lucida Sans Unicode"/>
              </a:rPr>
              <a:t>i</a:t>
            </a:r>
            <a:r>
              <a:rPr sz="2600" spc="-100" dirty="0">
                <a:solidFill>
                  <a:srgbClr val="402004"/>
                </a:solidFill>
                <a:latin typeface="Lucida Sans Unicode"/>
                <a:cs typeface="Lucida Sans Unicode"/>
              </a:rPr>
              <a:t>o</a:t>
            </a:r>
            <a:r>
              <a:rPr sz="2600" spc="10" dirty="0">
                <a:solidFill>
                  <a:srgbClr val="402004"/>
                </a:solidFill>
                <a:latin typeface="Lucida Sans Unicode"/>
                <a:cs typeface="Lucida Sans Unicode"/>
              </a:rPr>
              <a:t>n  </a:t>
            </a:r>
            <a:r>
              <a:rPr sz="2600" spc="-65" dirty="0">
                <a:solidFill>
                  <a:srgbClr val="402004"/>
                </a:solidFill>
                <a:latin typeface="Lucida Sans Unicode"/>
                <a:cs typeface="Lucida Sans Unicode"/>
              </a:rPr>
              <a:t>Seizures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905995" y="1500694"/>
            <a:ext cx="3627120" cy="2046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7525" marR="45720" indent="-505459">
              <a:lnSpc>
                <a:spcPct val="119000"/>
              </a:lnSpc>
              <a:spcBef>
                <a:spcPts val="95"/>
              </a:spcBef>
            </a:pPr>
            <a:r>
              <a:rPr sz="4100" spc="-15" dirty="0">
                <a:solidFill>
                  <a:srgbClr val="402004"/>
                </a:solidFill>
                <a:latin typeface="Lucida Sans Unicode"/>
                <a:cs typeface="Lucida Sans Unicode"/>
              </a:rPr>
              <a:t>Endocrine</a:t>
            </a:r>
            <a:r>
              <a:rPr sz="4100" spc="-300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4100" dirty="0">
                <a:solidFill>
                  <a:srgbClr val="402004"/>
                </a:solidFill>
                <a:latin typeface="Lucida Sans Unicode"/>
                <a:cs typeface="Lucida Sans Unicode"/>
              </a:rPr>
              <a:t>and </a:t>
            </a:r>
            <a:r>
              <a:rPr sz="4100" spc="-1280" dirty="0">
                <a:solidFill>
                  <a:srgbClr val="402004"/>
                </a:solidFill>
                <a:latin typeface="Lucida Sans Unicode"/>
                <a:cs typeface="Lucida Sans Unicode"/>
              </a:rPr>
              <a:t> </a:t>
            </a:r>
            <a:r>
              <a:rPr sz="4100" spc="-50" dirty="0">
                <a:solidFill>
                  <a:srgbClr val="402004"/>
                </a:solidFill>
                <a:latin typeface="Lucida Sans Unicode"/>
                <a:cs typeface="Lucida Sans Unicode"/>
              </a:rPr>
              <a:t>metabolic</a:t>
            </a:r>
            <a:endParaRPr sz="4100">
              <a:latin typeface="Lucida Sans Unicode"/>
              <a:cs typeface="Lucida Sans Unicode"/>
            </a:endParaRPr>
          </a:p>
          <a:p>
            <a:pPr marL="1117600">
              <a:lnSpc>
                <a:spcPct val="100000"/>
              </a:lnSpc>
              <a:spcBef>
                <a:spcPts val="180"/>
              </a:spcBef>
            </a:pPr>
            <a:r>
              <a:rPr sz="3350" spc="-40" dirty="0">
                <a:solidFill>
                  <a:srgbClr val="402004"/>
                </a:solidFill>
                <a:latin typeface="Lucida Sans Unicode"/>
                <a:cs typeface="Lucida Sans Unicode"/>
              </a:rPr>
              <a:t>D</a:t>
            </a:r>
            <a:r>
              <a:rPr sz="3350" spc="5" dirty="0">
                <a:solidFill>
                  <a:srgbClr val="402004"/>
                </a:solidFill>
                <a:latin typeface="Lucida Sans Unicode"/>
                <a:cs typeface="Lucida Sans Unicode"/>
              </a:rPr>
              <a:t>e</a:t>
            </a:r>
            <a:r>
              <a:rPr sz="3350" spc="15" dirty="0">
                <a:solidFill>
                  <a:srgbClr val="402004"/>
                </a:solidFill>
                <a:latin typeface="Lucida Sans Unicode"/>
                <a:cs typeface="Lucida Sans Unicode"/>
              </a:rPr>
              <a:t>h</a:t>
            </a:r>
            <a:r>
              <a:rPr sz="3350" spc="-30" dirty="0">
                <a:solidFill>
                  <a:srgbClr val="402004"/>
                </a:solidFill>
                <a:latin typeface="Lucida Sans Unicode"/>
                <a:cs typeface="Lucida Sans Unicode"/>
              </a:rPr>
              <a:t>y</a:t>
            </a:r>
            <a:r>
              <a:rPr sz="3350" spc="-90" dirty="0">
                <a:solidFill>
                  <a:srgbClr val="402004"/>
                </a:solidFill>
                <a:latin typeface="Lucida Sans Unicode"/>
                <a:cs typeface="Lucida Sans Unicode"/>
              </a:rPr>
              <a:t>d</a:t>
            </a:r>
            <a:r>
              <a:rPr sz="3350" spc="-25" dirty="0">
                <a:solidFill>
                  <a:srgbClr val="402004"/>
                </a:solidFill>
                <a:latin typeface="Lucida Sans Unicode"/>
                <a:cs typeface="Lucida Sans Unicode"/>
              </a:rPr>
              <a:t>r</a:t>
            </a:r>
            <a:r>
              <a:rPr sz="3350" spc="20" dirty="0">
                <a:solidFill>
                  <a:srgbClr val="402004"/>
                </a:solidFill>
                <a:latin typeface="Lucida Sans Unicode"/>
                <a:cs typeface="Lucida Sans Unicode"/>
              </a:rPr>
              <a:t>a</a:t>
            </a:r>
            <a:r>
              <a:rPr sz="3350" spc="-55" dirty="0">
                <a:solidFill>
                  <a:srgbClr val="402004"/>
                </a:solidFill>
                <a:latin typeface="Lucida Sans Unicode"/>
                <a:cs typeface="Lucida Sans Unicode"/>
              </a:rPr>
              <a:t>t</a:t>
            </a:r>
            <a:r>
              <a:rPr sz="3350" spc="-150" dirty="0">
                <a:solidFill>
                  <a:srgbClr val="402004"/>
                </a:solidFill>
                <a:latin typeface="Lucida Sans Unicode"/>
                <a:cs typeface="Lucida Sans Unicode"/>
              </a:rPr>
              <a:t>i</a:t>
            </a:r>
            <a:r>
              <a:rPr sz="3350" spc="35" dirty="0">
                <a:solidFill>
                  <a:srgbClr val="402004"/>
                </a:solidFill>
                <a:latin typeface="Lucida Sans Unicode"/>
                <a:cs typeface="Lucida Sans Unicode"/>
              </a:rPr>
              <a:t>o</a:t>
            </a:r>
            <a:r>
              <a:rPr sz="3350" spc="15" dirty="0">
                <a:solidFill>
                  <a:srgbClr val="402004"/>
                </a:solidFill>
                <a:latin typeface="Lucida Sans Unicode"/>
                <a:cs typeface="Lucida Sans Unicode"/>
              </a:rPr>
              <a:t>n</a:t>
            </a:r>
            <a:endParaRPr sz="33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096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0" y="0"/>
                  </a:lnTo>
                  <a:lnTo>
                    <a:pt x="437642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81" y="177800"/>
                  </a:lnTo>
                  <a:lnTo>
                    <a:pt x="8153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25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34" y="8756243"/>
                  </a:lnTo>
                  <a:lnTo>
                    <a:pt x="109981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2" y="8970073"/>
                  </a:lnTo>
                  <a:lnTo>
                    <a:pt x="485520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25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4600" y="8848724"/>
              <a:ext cx="5962650" cy="1438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89910" y="1946053"/>
            <a:ext cx="10038484" cy="112530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200" spc="-655" dirty="0"/>
              <a:t>Contraindications</a:t>
            </a:r>
            <a:endParaRPr sz="7200" dirty="0"/>
          </a:p>
        </p:txBody>
      </p:sp>
      <p:grpSp>
        <p:nvGrpSpPr>
          <p:cNvPr id="7" name="object 7"/>
          <p:cNvGrpSpPr/>
          <p:nvPr/>
        </p:nvGrpSpPr>
        <p:grpSpPr>
          <a:xfrm>
            <a:off x="3276600" y="3486150"/>
            <a:ext cx="190500" cy="1028700"/>
            <a:chOff x="3276600" y="3486150"/>
            <a:chExt cx="190500" cy="10287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6600" y="3486150"/>
              <a:ext cx="190500" cy="190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6600" y="4324350"/>
              <a:ext cx="190500" cy="1905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682875" y="3071361"/>
            <a:ext cx="12515215" cy="3363228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042035">
              <a:lnSpc>
                <a:spcPct val="100000"/>
              </a:lnSpc>
              <a:spcBef>
                <a:spcPts val="1060"/>
              </a:spcBef>
            </a:pPr>
            <a:r>
              <a:rPr sz="4700" spc="-190" dirty="0">
                <a:solidFill>
                  <a:srgbClr val="402004"/>
                </a:solidFill>
                <a:latin typeface="Trebuchet MS"/>
                <a:cs typeface="Trebuchet MS"/>
              </a:rPr>
              <a:t>Hypersensitivity</a:t>
            </a:r>
            <a:r>
              <a:rPr sz="4700" spc="-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65" dirty="0">
                <a:solidFill>
                  <a:srgbClr val="402004"/>
                </a:solidFill>
                <a:latin typeface="Trebuchet MS"/>
                <a:cs typeface="Trebuchet MS"/>
              </a:rPr>
              <a:t>to</a:t>
            </a:r>
            <a:r>
              <a:rPr sz="4700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65" dirty="0">
                <a:solidFill>
                  <a:srgbClr val="402004"/>
                </a:solidFill>
                <a:latin typeface="Trebuchet MS"/>
                <a:cs typeface="Trebuchet MS"/>
              </a:rPr>
              <a:t>colchicine</a:t>
            </a:r>
            <a:r>
              <a:rPr sz="4700" spc="-11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700" dirty="0">
              <a:latin typeface="Trebuchet MS"/>
              <a:cs typeface="Trebuchet MS"/>
            </a:endParaRPr>
          </a:p>
          <a:p>
            <a:pPr marL="1042035">
              <a:lnSpc>
                <a:spcPct val="100000"/>
              </a:lnSpc>
              <a:spcBef>
                <a:spcPts val="969"/>
              </a:spcBef>
            </a:pPr>
            <a:r>
              <a:rPr sz="4700" spc="434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-2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28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700" spc="-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4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4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-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2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-40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2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700" spc="-8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26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-68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-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8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700" spc="2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ti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1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-4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4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229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-4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8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2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1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8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4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4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8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700" spc="-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40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endParaRPr sz="47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5750" dirty="0">
              <a:latin typeface="Trebuchet MS"/>
              <a:cs typeface="Trebuchet MS"/>
            </a:endParaRPr>
          </a:p>
          <a:p>
            <a:pPr marL="12700" marR="1233170" indent="1029335">
              <a:lnSpc>
                <a:spcPct val="115799"/>
              </a:lnSpc>
              <a:spcBef>
                <a:spcPts val="5"/>
              </a:spcBef>
            </a:pPr>
            <a:endParaRPr sz="4700" dirty="0">
              <a:latin typeface="Trebuchet MS"/>
              <a:cs typeface="Trebuchet M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5BCCD9A-7C7D-9FC4-1CF3-074C4FD0C3CE}"/>
              </a:ext>
            </a:extLst>
          </p:cNvPr>
          <p:cNvSpPr txBox="1"/>
          <p:nvPr/>
        </p:nvSpPr>
        <p:spPr>
          <a:xfrm>
            <a:off x="3276600" y="5233536"/>
            <a:ext cx="12637565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latin typeface="Arial Rounded MT Bold" panose="02000000000000000000" pitchFamily="2" charset="0"/>
                <a:ea typeface="Arial Rounded MT Bold" panose="02000000000000000000" pitchFamily="2" charset="0"/>
              </a:rPr>
              <a:t>In patients not responsive to oral chlchhicin ,the addition of 1mg IV ONCE a week to reduced the number of attacks </a:t>
            </a:r>
          </a:p>
          <a:p>
            <a:r>
              <a:rPr lang="en-US" sz="3600" dirty="0">
                <a:latin typeface="Arial Rounded MT Bold" panose="02000000000000000000" pitchFamily="2" charset="0"/>
                <a:ea typeface="Arial Rounded MT Bold" panose="02000000000000000000" pitchFamily="2" charset="0"/>
              </a:rPr>
              <a:t>Not respond to cholchicin the use of interferon-alpha or TNF-blocking and IL-1 receptor antagonist (anakinra)</a:t>
            </a:r>
            <a:endParaRPr lang="ar-AE" sz="3600" dirty="0">
              <a:latin typeface="Arial Rounded MT Bold" panose="02000000000000000000" pitchFamily="2" charset="0"/>
              <a:ea typeface="Arial Rounded MT Bold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096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0" y="0"/>
                  </a:lnTo>
                  <a:lnTo>
                    <a:pt x="437642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81" y="177800"/>
                  </a:lnTo>
                  <a:lnTo>
                    <a:pt x="8153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25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34" y="8756243"/>
                  </a:lnTo>
                  <a:lnTo>
                    <a:pt x="109981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2" y="8970073"/>
                  </a:lnTo>
                  <a:lnTo>
                    <a:pt x="485520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25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4600" y="8848724"/>
              <a:ext cx="5962650" cy="1438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87034" y="522351"/>
            <a:ext cx="5542915" cy="1753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300" spc="-405" dirty="0"/>
              <a:t>Prognosis</a:t>
            </a:r>
            <a:endParaRPr sz="11300"/>
          </a:p>
        </p:txBody>
      </p:sp>
      <p:sp>
        <p:nvSpPr>
          <p:cNvPr id="7" name="object 7"/>
          <p:cNvSpPr txBox="1"/>
          <p:nvPr/>
        </p:nvSpPr>
        <p:spPr>
          <a:xfrm>
            <a:off x="2682875" y="2956559"/>
            <a:ext cx="12391390" cy="5574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100"/>
              </a:lnSpc>
              <a:spcBef>
                <a:spcPts val="95"/>
              </a:spcBef>
            </a:pP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-7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31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700" spc="8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700" spc="-34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229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700" spc="-3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8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700" spc="2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-290" dirty="0">
                <a:solidFill>
                  <a:srgbClr val="402004"/>
                </a:solidFill>
                <a:latin typeface="Trebuchet MS"/>
                <a:cs typeface="Trebuchet MS"/>
              </a:rPr>
              <a:t>ti</a:t>
            </a:r>
            <a:r>
              <a:rPr sz="4700" spc="-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-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50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it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-3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7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700" spc="229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-34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70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4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34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14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14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4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229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n  </a:t>
            </a:r>
            <a:r>
              <a:rPr sz="4700" spc="-9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30" dirty="0">
                <a:solidFill>
                  <a:srgbClr val="402004"/>
                </a:solidFill>
                <a:latin typeface="Trebuchet MS"/>
                <a:cs typeface="Trebuchet MS"/>
              </a:rPr>
              <a:t>x</a:t>
            </a:r>
            <a:r>
              <a:rPr sz="4700" spc="-7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700" spc="-9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700" spc="-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20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0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-7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-5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7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-13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18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-1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700" spc="-14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-1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4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-7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-90" dirty="0">
                <a:solidFill>
                  <a:srgbClr val="402004"/>
                </a:solidFill>
                <a:latin typeface="Trebuchet MS"/>
                <a:cs typeface="Trebuchet MS"/>
              </a:rPr>
              <a:t>fe</a:t>
            </a:r>
            <a:r>
              <a:rPr sz="4700" spc="-3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-70" dirty="0">
                <a:solidFill>
                  <a:srgbClr val="402004"/>
                </a:solidFill>
                <a:latin typeface="Trebuchet MS"/>
                <a:cs typeface="Trebuchet MS"/>
              </a:rPr>
              <a:t>pa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-2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22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700" spc="-3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-5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4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-10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-7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-7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-1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4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s  </a:t>
            </a:r>
            <a:r>
              <a:rPr sz="4700" spc="-60" dirty="0">
                <a:solidFill>
                  <a:srgbClr val="402004"/>
                </a:solidFill>
                <a:latin typeface="Trebuchet MS"/>
                <a:cs typeface="Trebuchet MS"/>
              </a:rPr>
              <a:t>started</a:t>
            </a:r>
            <a:r>
              <a:rPr sz="4700" spc="-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70" dirty="0">
                <a:solidFill>
                  <a:srgbClr val="402004"/>
                </a:solidFill>
                <a:latin typeface="Trebuchet MS"/>
                <a:cs typeface="Trebuchet MS"/>
              </a:rPr>
              <a:t>before</a:t>
            </a:r>
            <a:r>
              <a:rPr sz="4700" spc="-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45" dirty="0">
                <a:solidFill>
                  <a:srgbClr val="402004"/>
                </a:solidFill>
                <a:latin typeface="Trebuchet MS"/>
                <a:cs typeface="Trebuchet MS"/>
              </a:rPr>
              <a:t>proteinuria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60" dirty="0">
                <a:solidFill>
                  <a:srgbClr val="402004"/>
                </a:solidFill>
                <a:latin typeface="Trebuchet MS"/>
                <a:cs typeface="Trebuchet MS"/>
              </a:rPr>
              <a:t>develops</a:t>
            </a:r>
            <a:r>
              <a:rPr sz="4700" spc="-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700">
              <a:latin typeface="Trebuchet MS"/>
              <a:cs typeface="Trebuchet MS"/>
            </a:endParaRPr>
          </a:p>
          <a:p>
            <a:pPr marL="12700" marR="66675">
              <a:lnSpc>
                <a:spcPct val="117100"/>
              </a:lnSpc>
              <a:spcBef>
                <a:spcPts val="4054"/>
              </a:spcBef>
            </a:pPr>
            <a:r>
              <a:rPr sz="4700" spc="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28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700" spc="-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-2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50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it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-3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2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-30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700" spc="-34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7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70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4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-1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4700" spc="-7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29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700" spc="4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700" spc="-3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4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1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34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700" spc="14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14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700" spc="-2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700" spc="-17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5" dirty="0">
                <a:solidFill>
                  <a:srgbClr val="402004"/>
                </a:solidFill>
                <a:latin typeface="Trebuchet MS"/>
                <a:cs typeface="Trebuchet MS"/>
              </a:rPr>
              <a:t>,  </a:t>
            </a:r>
            <a:r>
              <a:rPr sz="4700" spc="-114" dirty="0">
                <a:solidFill>
                  <a:srgbClr val="402004"/>
                </a:solidFill>
                <a:latin typeface="Trebuchet MS"/>
                <a:cs typeface="Trebuchet MS"/>
              </a:rPr>
              <a:t>dialysis</a:t>
            </a:r>
            <a:r>
              <a:rPr sz="4700" spc="-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5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35" dirty="0">
                <a:solidFill>
                  <a:srgbClr val="402004"/>
                </a:solidFill>
                <a:latin typeface="Trebuchet MS"/>
                <a:cs typeface="Trebuchet MS"/>
              </a:rPr>
              <a:t>renal</a:t>
            </a:r>
            <a:r>
              <a:rPr sz="4700" spc="-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05" dirty="0">
                <a:solidFill>
                  <a:srgbClr val="402004"/>
                </a:solidFill>
                <a:latin typeface="Trebuchet MS"/>
                <a:cs typeface="Trebuchet MS"/>
              </a:rPr>
              <a:t>transplantation</a:t>
            </a:r>
            <a:r>
              <a:rPr sz="4700" spc="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55" dirty="0">
                <a:solidFill>
                  <a:srgbClr val="402004"/>
                </a:solidFill>
                <a:latin typeface="Trebuchet MS"/>
                <a:cs typeface="Trebuchet MS"/>
              </a:rPr>
              <a:t>should</a:t>
            </a:r>
            <a:r>
              <a:rPr sz="4700" spc="-2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25" dirty="0">
                <a:solidFill>
                  <a:srgbClr val="402004"/>
                </a:solidFill>
                <a:latin typeface="Trebuchet MS"/>
                <a:cs typeface="Trebuchet MS"/>
              </a:rPr>
              <a:t>extend </a:t>
            </a:r>
            <a:r>
              <a:rPr sz="4700" spc="-14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70" dirty="0">
                <a:solidFill>
                  <a:srgbClr val="402004"/>
                </a:solidFill>
                <a:latin typeface="Trebuchet MS"/>
                <a:cs typeface="Trebuchet MS"/>
              </a:rPr>
              <a:t>pa</a:t>
            </a:r>
            <a:r>
              <a:rPr sz="4700" spc="-65" dirty="0">
                <a:solidFill>
                  <a:srgbClr val="402004"/>
                </a:solidFill>
                <a:latin typeface="Trebuchet MS"/>
                <a:cs typeface="Trebuchet MS"/>
              </a:rPr>
              <a:t>ti</a:t>
            </a:r>
            <a:r>
              <a:rPr sz="4700" spc="-9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9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-6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700" spc="-80" dirty="0">
                <a:solidFill>
                  <a:srgbClr val="402004"/>
                </a:solidFill>
                <a:latin typeface="Trebuchet MS"/>
                <a:cs typeface="Trebuchet MS"/>
              </a:rPr>
              <a:t>'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-1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700" spc="-1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700" spc="-18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2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4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700" spc="-17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700" spc="-14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700" spc="-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155" dirty="0">
                <a:solidFill>
                  <a:srgbClr val="402004"/>
                </a:solidFill>
                <a:latin typeface="Trebuchet MS"/>
                <a:cs typeface="Trebuchet MS"/>
              </a:rPr>
              <a:t>5</a:t>
            </a:r>
            <a:r>
              <a:rPr sz="4700" spc="15" dirty="0">
                <a:solidFill>
                  <a:srgbClr val="402004"/>
                </a:solidFill>
                <a:latin typeface="Trebuchet MS"/>
                <a:cs typeface="Trebuchet MS"/>
              </a:rPr>
              <a:t>0</a:t>
            </a:r>
            <a:r>
              <a:rPr sz="4700" spc="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700" spc="-15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700" spc="-16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700" spc="-14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700" spc="-18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700" spc="-10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70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0124" y="0"/>
            <a:ext cx="16621125" cy="9248775"/>
          </a:xfrm>
          <a:custGeom>
            <a:avLst/>
            <a:gdLst/>
            <a:ahLst/>
            <a:cxnLst/>
            <a:rect l="l" t="t" r="r" b="b"/>
            <a:pathLst>
              <a:path w="16621125" h="9248775">
                <a:moveTo>
                  <a:pt x="16577053" y="0"/>
                </a:moveTo>
                <a:lnTo>
                  <a:pt x="43694" y="0"/>
                </a:lnTo>
                <a:lnTo>
                  <a:pt x="36982" y="14224"/>
                </a:lnTo>
                <a:lnTo>
                  <a:pt x="20993" y="58800"/>
                </a:lnTo>
                <a:lnTo>
                  <a:pt x="9423" y="104901"/>
                </a:lnTo>
                <a:lnTo>
                  <a:pt x="2374" y="152019"/>
                </a:lnTo>
                <a:lnTo>
                  <a:pt x="0" y="200025"/>
                </a:lnTo>
                <a:lnTo>
                  <a:pt x="0" y="8762619"/>
                </a:lnTo>
                <a:lnTo>
                  <a:pt x="2374" y="8810625"/>
                </a:lnTo>
                <a:lnTo>
                  <a:pt x="9423" y="8857742"/>
                </a:lnTo>
                <a:lnTo>
                  <a:pt x="20993" y="8903843"/>
                </a:lnTo>
                <a:lnTo>
                  <a:pt x="36982" y="8948547"/>
                </a:lnTo>
                <a:lnTo>
                  <a:pt x="57238" y="8991346"/>
                </a:lnTo>
                <a:lnTo>
                  <a:pt x="81622" y="9032100"/>
                </a:lnTo>
                <a:lnTo>
                  <a:pt x="110020" y="9070467"/>
                </a:lnTo>
                <a:lnTo>
                  <a:pt x="142303" y="9106103"/>
                </a:lnTo>
                <a:lnTo>
                  <a:pt x="177939" y="9138373"/>
                </a:lnTo>
                <a:lnTo>
                  <a:pt x="216293" y="9166771"/>
                </a:lnTo>
                <a:lnTo>
                  <a:pt x="257060" y="9191167"/>
                </a:lnTo>
                <a:lnTo>
                  <a:pt x="299974" y="9211424"/>
                </a:lnTo>
                <a:lnTo>
                  <a:pt x="344550" y="9227400"/>
                </a:lnTo>
                <a:lnTo>
                  <a:pt x="390652" y="9238983"/>
                </a:lnTo>
                <a:lnTo>
                  <a:pt x="437769" y="9246019"/>
                </a:lnTo>
                <a:lnTo>
                  <a:pt x="485902" y="9248406"/>
                </a:lnTo>
                <a:lnTo>
                  <a:pt x="16134842" y="9248406"/>
                </a:lnTo>
                <a:lnTo>
                  <a:pt x="16182848" y="9246019"/>
                </a:lnTo>
                <a:lnTo>
                  <a:pt x="16230092" y="9238983"/>
                </a:lnTo>
                <a:lnTo>
                  <a:pt x="16276192" y="9227400"/>
                </a:lnTo>
                <a:lnTo>
                  <a:pt x="16320769" y="9211424"/>
                </a:lnTo>
                <a:lnTo>
                  <a:pt x="16363696" y="9191167"/>
                </a:lnTo>
                <a:lnTo>
                  <a:pt x="16404463" y="9166771"/>
                </a:lnTo>
                <a:lnTo>
                  <a:pt x="16442817" y="9138373"/>
                </a:lnTo>
                <a:lnTo>
                  <a:pt x="16478377" y="9106103"/>
                </a:lnTo>
                <a:lnTo>
                  <a:pt x="16510762" y="9070467"/>
                </a:lnTo>
                <a:lnTo>
                  <a:pt x="16539083" y="9032100"/>
                </a:lnTo>
                <a:lnTo>
                  <a:pt x="16563467" y="8991346"/>
                </a:lnTo>
                <a:lnTo>
                  <a:pt x="16583787" y="8948547"/>
                </a:lnTo>
                <a:lnTo>
                  <a:pt x="16599789" y="8903843"/>
                </a:lnTo>
                <a:lnTo>
                  <a:pt x="16611346" y="8857742"/>
                </a:lnTo>
                <a:lnTo>
                  <a:pt x="16618331" y="8810625"/>
                </a:lnTo>
                <a:lnTo>
                  <a:pt x="16620744" y="8762619"/>
                </a:lnTo>
                <a:lnTo>
                  <a:pt x="16620744" y="200025"/>
                </a:lnTo>
                <a:lnTo>
                  <a:pt x="16618331" y="152019"/>
                </a:lnTo>
                <a:lnTo>
                  <a:pt x="16611346" y="104901"/>
                </a:lnTo>
                <a:lnTo>
                  <a:pt x="16599789" y="58800"/>
                </a:lnTo>
                <a:lnTo>
                  <a:pt x="16583787" y="14224"/>
                </a:lnTo>
                <a:lnTo>
                  <a:pt x="16577053" y="0"/>
                </a:lnTo>
                <a:close/>
              </a:path>
            </a:pathLst>
          </a:custGeom>
          <a:solidFill>
            <a:srgbClr val="F9F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54710" marR="5080">
              <a:lnSpc>
                <a:spcPct val="116199"/>
              </a:lnSpc>
              <a:spcBef>
                <a:spcPts val="110"/>
              </a:spcBef>
            </a:pPr>
            <a:r>
              <a:rPr spc="15" dirty="0"/>
              <a:t>A </a:t>
            </a:r>
            <a:r>
              <a:rPr spc="10" dirty="0"/>
              <a:t>6 </a:t>
            </a:r>
            <a:r>
              <a:rPr spc="5" dirty="0"/>
              <a:t>year old </a:t>
            </a:r>
            <a:r>
              <a:rPr spc="15" dirty="0"/>
              <a:t>girl </a:t>
            </a:r>
            <a:r>
              <a:rPr spc="10" dirty="0"/>
              <a:t>was </a:t>
            </a:r>
            <a:r>
              <a:rPr spc="5" dirty="0"/>
              <a:t>admitted </a:t>
            </a:r>
            <a:r>
              <a:rPr spc="-5" dirty="0"/>
              <a:t>to the </a:t>
            </a:r>
            <a:r>
              <a:rPr spc="10" dirty="0"/>
              <a:t>hospital </a:t>
            </a:r>
            <a:r>
              <a:rPr spc="5" dirty="0"/>
              <a:t>with </a:t>
            </a:r>
            <a:r>
              <a:rPr spc="10" dirty="0"/>
              <a:t>a </a:t>
            </a:r>
            <a:r>
              <a:rPr spc="15" dirty="0"/>
              <a:t> </a:t>
            </a:r>
            <a:r>
              <a:rPr spc="5" dirty="0"/>
              <a:t>history </a:t>
            </a:r>
            <a:r>
              <a:rPr spc="20" dirty="0"/>
              <a:t>of </a:t>
            </a:r>
            <a:r>
              <a:rPr spc="5" dirty="0"/>
              <a:t>recurrent hematuria </a:t>
            </a:r>
            <a:r>
              <a:rPr spc="15" dirty="0"/>
              <a:t>,abdominal pain </a:t>
            </a:r>
            <a:r>
              <a:rPr spc="5" dirty="0"/>
              <a:t>and </a:t>
            </a:r>
            <a:r>
              <a:rPr spc="10" dirty="0"/>
              <a:t> </a:t>
            </a:r>
            <a:r>
              <a:rPr spc="-90" dirty="0"/>
              <a:t>fever. </a:t>
            </a:r>
            <a:r>
              <a:rPr spc="-5" dirty="0"/>
              <a:t>She </a:t>
            </a:r>
            <a:r>
              <a:rPr spc="5" dirty="0"/>
              <a:t>had no history </a:t>
            </a:r>
            <a:r>
              <a:rPr spc="20" dirty="0"/>
              <a:t>of </a:t>
            </a:r>
            <a:r>
              <a:rPr spc="10" dirty="0"/>
              <a:t>edema ,proteinuria </a:t>
            </a:r>
            <a:r>
              <a:rPr spc="5" dirty="0"/>
              <a:t>and </a:t>
            </a:r>
            <a:r>
              <a:rPr spc="10" dirty="0"/>
              <a:t> oliguria</a:t>
            </a:r>
            <a:r>
              <a:rPr spc="-130" dirty="0"/>
              <a:t> </a:t>
            </a:r>
            <a:r>
              <a:rPr spc="10" dirty="0"/>
              <a:t>.</a:t>
            </a:r>
            <a:r>
              <a:rPr spc="-30" dirty="0"/>
              <a:t> </a:t>
            </a:r>
            <a:r>
              <a:rPr spc="10" dirty="0"/>
              <a:t>Family</a:t>
            </a:r>
            <a:r>
              <a:rPr spc="-65" dirty="0"/>
              <a:t> </a:t>
            </a:r>
            <a:r>
              <a:rPr spc="5" dirty="0"/>
              <a:t>history</a:t>
            </a:r>
            <a:r>
              <a:rPr spc="-50" dirty="0"/>
              <a:t> </a:t>
            </a:r>
            <a:r>
              <a:rPr spc="10" dirty="0"/>
              <a:t>was</a:t>
            </a:r>
            <a:r>
              <a:rPr spc="-40" dirty="0"/>
              <a:t> </a:t>
            </a:r>
            <a:r>
              <a:rPr spc="10" dirty="0"/>
              <a:t>unremarkable</a:t>
            </a:r>
            <a:r>
              <a:rPr spc="-140" dirty="0"/>
              <a:t> </a:t>
            </a:r>
            <a:r>
              <a:rPr spc="20" dirty="0"/>
              <a:t>for</a:t>
            </a:r>
            <a:r>
              <a:rPr spc="-50" dirty="0"/>
              <a:t> </a:t>
            </a:r>
            <a:r>
              <a:rPr spc="10" dirty="0"/>
              <a:t>any</a:t>
            </a:r>
            <a:r>
              <a:rPr spc="-70" dirty="0"/>
              <a:t> </a:t>
            </a:r>
            <a:r>
              <a:rPr spc="5" dirty="0"/>
              <a:t>renal </a:t>
            </a:r>
            <a:r>
              <a:rPr spc="-1310" dirty="0"/>
              <a:t> </a:t>
            </a:r>
            <a:r>
              <a:rPr spc="20" dirty="0"/>
              <a:t>or </a:t>
            </a:r>
            <a:r>
              <a:rPr spc="10" dirty="0"/>
              <a:t>systemic </a:t>
            </a:r>
            <a:r>
              <a:rPr spc="15" dirty="0"/>
              <a:t>disorders. </a:t>
            </a:r>
            <a:r>
              <a:rPr spc="20" dirty="0"/>
              <a:t>On </a:t>
            </a:r>
            <a:r>
              <a:rPr spc="15" dirty="0"/>
              <a:t>admission </a:t>
            </a:r>
            <a:r>
              <a:rPr spc="10" dirty="0"/>
              <a:t>, </a:t>
            </a:r>
            <a:r>
              <a:rPr spc="5" dirty="0"/>
              <a:t>physical </a:t>
            </a:r>
            <a:r>
              <a:rPr spc="10" dirty="0"/>
              <a:t> examination </a:t>
            </a:r>
            <a:r>
              <a:rPr spc="5" dirty="0"/>
              <a:t>and vital </a:t>
            </a:r>
            <a:r>
              <a:rPr spc="15" dirty="0"/>
              <a:t>signs </a:t>
            </a:r>
            <a:r>
              <a:rPr spc="10" dirty="0"/>
              <a:t>were normal. </a:t>
            </a:r>
            <a:r>
              <a:rPr dirty="0"/>
              <a:t>The only </a:t>
            </a:r>
            <a:r>
              <a:rPr spc="5" dirty="0"/>
              <a:t> </a:t>
            </a:r>
            <a:r>
              <a:rPr spc="15" dirty="0"/>
              <a:t>abnormal </a:t>
            </a:r>
            <a:r>
              <a:rPr spc="5" dirty="0"/>
              <a:t>hematological </a:t>
            </a:r>
            <a:r>
              <a:rPr dirty="0"/>
              <a:t>test </a:t>
            </a:r>
            <a:r>
              <a:rPr spc="10" dirty="0"/>
              <a:t>was </a:t>
            </a:r>
            <a:r>
              <a:rPr spc="5" dirty="0"/>
              <a:t>elevation in </a:t>
            </a:r>
            <a:r>
              <a:rPr spc="10" dirty="0"/>
              <a:t>ESR </a:t>
            </a:r>
            <a:r>
              <a:rPr spc="15" dirty="0"/>
              <a:t>(75 </a:t>
            </a:r>
            <a:r>
              <a:rPr spc="20" dirty="0"/>
              <a:t> </a:t>
            </a:r>
            <a:r>
              <a:rPr spc="15" dirty="0"/>
              <a:t>mm/hr).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87340" y="0"/>
            <a:ext cx="7777480" cy="1753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300" spc="114" dirty="0">
                <a:latin typeface="Arial Narrow"/>
                <a:cs typeface="Arial Narrow"/>
              </a:rPr>
              <a:t>Case</a:t>
            </a:r>
            <a:r>
              <a:rPr sz="11300" spc="110" dirty="0">
                <a:latin typeface="Arial Narrow"/>
                <a:cs typeface="Arial Narrow"/>
              </a:rPr>
              <a:t> </a:t>
            </a:r>
            <a:r>
              <a:rPr sz="11300" spc="140" dirty="0">
                <a:latin typeface="Arial Narrow"/>
                <a:cs typeface="Arial Narrow"/>
              </a:rPr>
              <a:t>scenario</a:t>
            </a:r>
            <a:endParaRPr sz="113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076949" y="0"/>
              <a:ext cx="12211050" cy="10287000"/>
            </a:xfrm>
            <a:custGeom>
              <a:avLst/>
              <a:gdLst/>
              <a:ahLst/>
              <a:cxnLst/>
              <a:rect l="l" t="t" r="r" b="b"/>
              <a:pathLst>
                <a:path w="12211050" h="10287000">
                  <a:moveTo>
                    <a:pt x="1221105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2211050" y="10287000"/>
                  </a:lnTo>
                  <a:lnTo>
                    <a:pt x="12211050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" y="0"/>
              <a:ext cx="9067800" cy="1028699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977501" y="1757045"/>
            <a:ext cx="5003800" cy="3686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000" spc="30" dirty="0">
                <a:latin typeface="Verdana"/>
                <a:cs typeface="Verdana"/>
              </a:rPr>
              <a:t>W</a:t>
            </a:r>
            <a:r>
              <a:rPr sz="6000" spc="-20" dirty="0">
                <a:latin typeface="Verdana"/>
                <a:cs typeface="Verdana"/>
              </a:rPr>
              <a:t>h</a:t>
            </a:r>
            <a:r>
              <a:rPr sz="6000" spc="-95" dirty="0">
                <a:latin typeface="Verdana"/>
                <a:cs typeface="Verdana"/>
              </a:rPr>
              <a:t>a</a:t>
            </a:r>
            <a:r>
              <a:rPr sz="6000" spc="-60" dirty="0">
                <a:latin typeface="Verdana"/>
                <a:cs typeface="Verdana"/>
              </a:rPr>
              <a:t>t</a:t>
            </a:r>
            <a:r>
              <a:rPr sz="6000" spc="-735" dirty="0">
                <a:latin typeface="Verdana"/>
                <a:cs typeface="Verdana"/>
              </a:rPr>
              <a:t> </a:t>
            </a:r>
            <a:r>
              <a:rPr sz="6000" spc="145" dirty="0">
                <a:latin typeface="Verdana"/>
                <a:cs typeface="Verdana"/>
              </a:rPr>
              <a:t>i</a:t>
            </a:r>
            <a:r>
              <a:rPr sz="6000" spc="-395" dirty="0">
                <a:latin typeface="Verdana"/>
                <a:cs typeface="Verdana"/>
              </a:rPr>
              <a:t>s</a:t>
            </a:r>
            <a:r>
              <a:rPr sz="6000" spc="-655" dirty="0">
                <a:latin typeface="Verdana"/>
                <a:cs typeface="Verdana"/>
              </a:rPr>
              <a:t> </a:t>
            </a:r>
            <a:r>
              <a:rPr sz="6000" spc="100" dirty="0">
                <a:latin typeface="Verdana"/>
                <a:cs typeface="Verdana"/>
              </a:rPr>
              <a:t>t</a:t>
            </a:r>
            <a:r>
              <a:rPr sz="6000" spc="-55" dirty="0">
                <a:latin typeface="Verdana"/>
                <a:cs typeface="Verdana"/>
              </a:rPr>
              <a:t>h</a:t>
            </a:r>
            <a:r>
              <a:rPr sz="6000" spc="-160" dirty="0">
                <a:latin typeface="Verdana"/>
                <a:cs typeface="Verdana"/>
              </a:rPr>
              <a:t>e  </a:t>
            </a:r>
            <a:r>
              <a:rPr sz="6000" spc="-135" dirty="0">
                <a:latin typeface="Verdana"/>
                <a:cs typeface="Verdana"/>
              </a:rPr>
              <a:t>m</a:t>
            </a:r>
            <a:r>
              <a:rPr sz="6000" spc="-55" dirty="0">
                <a:latin typeface="Verdana"/>
                <a:cs typeface="Verdana"/>
              </a:rPr>
              <a:t>o</a:t>
            </a:r>
            <a:r>
              <a:rPr sz="6000" spc="-430" dirty="0">
                <a:latin typeface="Verdana"/>
                <a:cs typeface="Verdana"/>
              </a:rPr>
              <a:t>s</a:t>
            </a:r>
            <a:r>
              <a:rPr sz="6000" spc="70" dirty="0">
                <a:latin typeface="Verdana"/>
                <a:cs typeface="Verdana"/>
              </a:rPr>
              <a:t>t</a:t>
            </a:r>
            <a:r>
              <a:rPr sz="6000" spc="-795" dirty="0">
                <a:latin typeface="Verdana"/>
                <a:cs typeface="Verdana"/>
              </a:rPr>
              <a:t> </a:t>
            </a:r>
            <a:r>
              <a:rPr sz="6000" spc="-55" dirty="0">
                <a:latin typeface="Verdana"/>
                <a:cs typeface="Verdana"/>
              </a:rPr>
              <a:t>u</a:t>
            </a:r>
            <a:r>
              <a:rPr sz="6000" spc="-360" dirty="0">
                <a:latin typeface="Verdana"/>
                <a:cs typeface="Verdana"/>
              </a:rPr>
              <a:t>s</a:t>
            </a:r>
            <a:r>
              <a:rPr sz="6000" spc="-275" dirty="0">
                <a:latin typeface="Verdana"/>
                <a:cs typeface="Verdana"/>
              </a:rPr>
              <a:t>e</a:t>
            </a:r>
            <a:r>
              <a:rPr sz="6000" spc="135" dirty="0">
                <a:latin typeface="Verdana"/>
                <a:cs typeface="Verdana"/>
              </a:rPr>
              <a:t>f</a:t>
            </a:r>
            <a:r>
              <a:rPr sz="6000" spc="-125" dirty="0">
                <a:latin typeface="Verdana"/>
                <a:cs typeface="Verdana"/>
              </a:rPr>
              <a:t>u</a:t>
            </a:r>
            <a:r>
              <a:rPr sz="6000" spc="100" dirty="0">
                <a:latin typeface="Verdana"/>
                <a:cs typeface="Verdana"/>
              </a:rPr>
              <a:t>l  </a:t>
            </a:r>
            <a:r>
              <a:rPr sz="6000" spc="5" dirty="0">
                <a:latin typeface="Verdana"/>
                <a:cs typeface="Verdana"/>
              </a:rPr>
              <a:t>d</a:t>
            </a:r>
            <a:r>
              <a:rPr sz="6000" spc="-60" dirty="0">
                <a:latin typeface="Verdana"/>
                <a:cs typeface="Verdana"/>
              </a:rPr>
              <a:t>ia</a:t>
            </a:r>
            <a:r>
              <a:rPr sz="6000" spc="-175" dirty="0">
                <a:latin typeface="Verdana"/>
                <a:cs typeface="Verdana"/>
              </a:rPr>
              <a:t>g</a:t>
            </a:r>
            <a:r>
              <a:rPr sz="6000" spc="-110" dirty="0">
                <a:latin typeface="Verdana"/>
                <a:cs typeface="Verdana"/>
              </a:rPr>
              <a:t>n</a:t>
            </a:r>
            <a:r>
              <a:rPr sz="6000" spc="-65" dirty="0">
                <a:latin typeface="Verdana"/>
                <a:cs typeface="Verdana"/>
              </a:rPr>
              <a:t>o</a:t>
            </a:r>
            <a:r>
              <a:rPr sz="6000" spc="-430" dirty="0">
                <a:latin typeface="Verdana"/>
                <a:cs typeface="Verdana"/>
              </a:rPr>
              <a:t>s</a:t>
            </a:r>
            <a:r>
              <a:rPr sz="6000" dirty="0">
                <a:latin typeface="Verdana"/>
                <a:cs typeface="Verdana"/>
              </a:rPr>
              <a:t>i</a:t>
            </a:r>
            <a:r>
              <a:rPr sz="6000" spc="-395" dirty="0">
                <a:latin typeface="Verdana"/>
                <a:cs typeface="Verdana"/>
              </a:rPr>
              <a:t>s</a:t>
            </a:r>
            <a:r>
              <a:rPr sz="6000" spc="-720" dirty="0">
                <a:latin typeface="Verdana"/>
                <a:cs typeface="Verdana"/>
              </a:rPr>
              <a:t> </a:t>
            </a:r>
            <a:r>
              <a:rPr sz="6000" spc="100" dirty="0">
                <a:latin typeface="Verdana"/>
                <a:cs typeface="Verdana"/>
              </a:rPr>
              <a:t>t</a:t>
            </a:r>
            <a:r>
              <a:rPr sz="6000" spc="-325" dirty="0">
                <a:latin typeface="Verdana"/>
                <a:cs typeface="Verdana"/>
              </a:rPr>
              <a:t>e</a:t>
            </a:r>
            <a:r>
              <a:rPr sz="6000" spc="-310" dirty="0">
                <a:latin typeface="Verdana"/>
                <a:cs typeface="Verdana"/>
              </a:rPr>
              <a:t>s</a:t>
            </a:r>
            <a:r>
              <a:rPr sz="6000" spc="65" dirty="0">
                <a:latin typeface="Verdana"/>
                <a:cs typeface="Verdana"/>
              </a:rPr>
              <a:t>t  </a:t>
            </a:r>
            <a:r>
              <a:rPr sz="6000" spc="145" dirty="0">
                <a:latin typeface="Verdana"/>
                <a:cs typeface="Verdana"/>
              </a:rPr>
              <a:t>i</a:t>
            </a:r>
            <a:r>
              <a:rPr sz="6000" spc="-105" dirty="0">
                <a:latin typeface="Verdana"/>
                <a:cs typeface="Verdana"/>
              </a:rPr>
              <a:t>n</a:t>
            </a:r>
            <a:r>
              <a:rPr sz="6000" spc="-710" dirty="0">
                <a:latin typeface="Verdana"/>
                <a:cs typeface="Verdana"/>
              </a:rPr>
              <a:t> </a:t>
            </a:r>
            <a:r>
              <a:rPr sz="6000" spc="100" dirty="0">
                <a:latin typeface="Verdana"/>
                <a:cs typeface="Verdana"/>
              </a:rPr>
              <a:t>t</a:t>
            </a:r>
            <a:r>
              <a:rPr sz="6000" spc="-55" dirty="0">
                <a:latin typeface="Verdana"/>
                <a:cs typeface="Verdana"/>
              </a:rPr>
              <a:t>h</a:t>
            </a:r>
            <a:r>
              <a:rPr sz="6000" spc="-114" dirty="0">
                <a:latin typeface="Verdana"/>
                <a:cs typeface="Verdana"/>
              </a:rPr>
              <a:t>i</a:t>
            </a:r>
            <a:r>
              <a:rPr sz="6000" spc="-204" dirty="0">
                <a:latin typeface="Verdana"/>
                <a:cs typeface="Verdana"/>
              </a:rPr>
              <a:t>s</a:t>
            </a:r>
            <a:r>
              <a:rPr sz="6000" spc="-725" dirty="0">
                <a:latin typeface="Verdana"/>
                <a:cs typeface="Verdana"/>
              </a:rPr>
              <a:t> </a:t>
            </a:r>
            <a:r>
              <a:rPr sz="6000" spc="-135" dirty="0">
                <a:latin typeface="Verdana"/>
                <a:cs typeface="Verdana"/>
              </a:rPr>
              <a:t>c</a:t>
            </a:r>
            <a:r>
              <a:rPr sz="6000" spc="-335" dirty="0">
                <a:latin typeface="Verdana"/>
                <a:cs typeface="Verdana"/>
              </a:rPr>
              <a:t>a</a:t>
            </a:r>
            <a:r>
              <a:rPr sz="6000" spc="-330" dirty="0">
                <a:latin typeface="Verdana"/>
                <a:cs typeface="Verdana"/>
              </a:rPr>
              <a:t>s</a:t>
            </a:r>
            <a:r>
              <a:rPr sz="6000" spc="-215" dirty="0">
                <a:latin typeface="Verdana"/>
                <a:cs typeface="Verdana"/>
              </a:rPr>
              <a:t>e</a:t>
            </a:r>
            <a:r>
              <a:rPr sz="6000" spc="-745" dirty="0">
                <a:latin typeface="Verdana"/>
                <a:cs typeface="Verdana"/>
              </a:rPr>
              <a:t> </a:t>
            </a:r>
            <a:r>
              <a:rPr sz="6000" spc="-580" dirty="0">
                <a:latin typeface="Verdana"/>
                <a:cs typeface="Verdana"/>
              </a:rPr>
              <a:t>?</a:t>
            </a:r>
            <a:r>
              <a:rPr sz="6000" spc="-645" dirty="0">
                <a:latin typeface="Verdana"/>
                <a:cs typeface="Verdana"/>
              </a:rPr>
              <a:t>?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952499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58" y="36956"/>
                  </a:lnTo>
                  <a:lnTo>
                    <a:pt x="256921" y="57150"/>
                  </a:lnTo>
                  <a:lnTo>
                    <a:pt x="216179" y="81533"/>
                  </a:lnTo>
                  <a:lnTo>
                    <a:pt x="177838" y="109981"/>
                  </a:lnTo>
                  <a:lnTo>
                    <a:pt x="142227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25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27" y="8830208"/>
                  </a:lnTo>
                  <a:lnTo>
                    <a:pt x="177838" y="8862466"/>
                  </a:lnTo>
                  <a:lnTo>
                    <a:pt x="216179" y="8890850"/>
                  </a:lnTo>
                  <a:lnTo>
                    <a:pt x="256921" y="8915234"/>
                  </a:lnTo>
                  <a:lnTo>
                    <a:pt x="299758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25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77425" y="8848724"/>
              <a:ext cx="5962650" cy="1438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914774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343528" y="3910965"/>
            <a:ext cx="4674870" cy="1856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0855" algn="ctr">
              <a:lnSpc>
                <a:spcPct val="100000"/>
              </a:lnSpc>
              <a:spcBef>
                <a:spcPts val="105"/>
              </a:spcBef>
            </a:pPr>
            <a:r>
              <a:rPr sz="6000" b="1" i="1" spc="-90" dirty="0">
                <a:solidFill>
                  <a:srgbClr val="943735"/>
                </a:solidFill>
                <a:latin typeface="Trebuchet MS"/>
                <a:cs typeface="Trebuchet MS"/>
              </a:rPr>
              <a:t>Pubmed</a:t>
            </a:r>
            <a:endParaRPr sz="60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8100" b="1" i="1" spc="-1230" baseline="18004" dirty="0">
                <a:solidFill>
                  <a:srgbClr val="943735"/>
                </a:solidFill>
                <a:latin typeface="Trebuchet MS"/>
                <a:cs typeface="Trebuchet MS"/>
              </a:rPr>
              <a:t>Pubm</a:t>
            </a:r>
            <a:r>
              <a:rPr sz="6000" b="1" i="1" spc="-819" dirty="0">
                <a:solidFill>
                  <a:srgbClr val="943735"/>
                </a:solidFill>
                <a:latin typeface="Trebuchet MS"/>
                <a:cs typeface="Trebuchet MS"/>
              </a:rPr>
              <a:t>M</a:t>
            </a:r>
            <a:r>
              <a:rPr sz="8100" b="1" i="1" spc="-1230" baseline="18004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6000" b="1" i="1" spc="-819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8100" b="1" i="1" spc="-1230" baseline="18004" dirty="0">
                <a:solidFill>
                  <a:srgbClr val="943735"/>
                </a:solidFill>
                <a:latin typeface="Trebuchet MS"/>
                <a:cs typeface="Trebuchet MS"/>
              </a:rPr>
              <a:t>d</a:t>
            </a:r>
            <a:r>
              <a:rPr sz="6000" b="1" i="1" spc="-819" dirty="0">
                <a:solidFill>
                  <a:srgbClr val="943735"/>
                </a:solidFill>
                <a:latin typeface="Trebuchet MS"/>
                <a:cs typeface="Trebuchet MS"/>
              </a:rPr>
              <a:t>dscape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0828" y="5740971"/>
            <a:ext cx="1043559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100" b="1" i="1" spc="135" baseline="25720" dirty="0">
                <a:solidFill>
                  <a:srgbClr val="943735"/>
                </a:solidFill>
                <a:latin typeface="Trebuchet MS"/>
                <a:cs typeface="Trebuchet MS"/>
              </a:rPr>
              <a:t>Me</a:t>
            </a:r>
            <a:r>
              <a:rPr sz="8100" b="1" i="1" spc="-2039" baseline="25720" dirty="0">
                <a:solidFill>
                  <a:srgbClr val="943735"/>
                </a:solidFill>
                <a:latin typeface="Trebuchet MS"/>
                <a:cs typeface="Trebuchet MS"/>
              </a:rPr>
              <a:t>d</a:t>
            </a:r>
            <a:r>
              <a:rPr sz="6000" b="1" i="1" spc="-2865" dirty="0">
                <a:solidFill>
                  <a:srgbClr val="943735"/>
                </a:solidFill>
                <a:latin typeface="Trebuchet MS"/>
                <a:cs typeface="Trebuchet MS"/>
              </a:rPr>
              <a:t>N</a:t>
            </a:r>
            <a:r>
              <a:rPr sz="8100" b="1" i="1" spc="315" baseline="25720" dirty="0">
                <a:solidFill>
                  <a:srgbClr val="943735"/>
                </a:solidFill>
                <a:latin typeface="Trebuchet MS"/>
                <a:cs typeface="Trebuchet MS"/>
              </a:rPr>
              <a:t>s</a:t>
            </a:r>
            <a:r>
              <a:rPr sz="8100" b="1" i="1" spc="-3517" baseline="25720" dirty="0">
                <a:solidFill>
                  <a:srgbClr val="943735"/>
                </a:solidFill>
                <a:latin typeface="Trebuchet MS"/>
                <a:cs typeface="Trebuchet MS"/>
              </a:rPr>
              <a:t>c</a:t>
            </a:r>
            <a:r>
              <a:rPr sz="6000" b="1" i="1" spc="-1185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8100" b="1" i="1" spc="-3637" baseline="25720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6000" b="1" i="1" spc="-10" dirty="0">
                <a:solidFill>
                  <a:srgbClr val="943735"/>
                </a:solidFill>
                <a:latin typeface="Trebuchet MS"/>
                <a:cs typeface="Trebuchet MS"/>
              </a:rPr>
              <a:t>ī</a:t>
            </a:r>
            <a:r>
              <a:rPr sz="6000" b="1" i="1" spc="-1925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8100" b="1" i="1" spc="-2565" baseline="25720" dirty="0">
                <a:solidFill>
                  <a:srgbClr val="943735"/>
                </a:solidFill>
                <a:latin typeface="Trebuchet MS"/>
                <a:cs typeface="Trebuchet MS"/>
              </a:rPr>
              <a:t>p</a:t>
            </a:r>
            <a:r>
              <a:rPr sz="6000" b="1" i="1" spc="-2020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8100" b="1" i="1" spc="-1650" baseline="25720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6000" b="1" i="1" spc="-140" dirty="0">
                <a:solidFill>
                  <a:srgbClr val="943735"/>
                </a:solidFill>
                <a:latin typeface="Trebuchet MS"/>
                <a:cs typeface="Trebuchet MS"/>
              </a:rPr>
              <a:t>n</a:t>
            </a:r>
            <a:r>
              <a:rPr sz="6000" b="1" i="1" spc="-420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6000" b="1" i="1" spc="-380" dirty="0">
                <a:solidFill>
                  <a:srgbClr val="943735"/>
                </a:solidFill>
                <a:latin typeface="Trebuchet MS"/>
                <a:cs typeface="Trebuchet MS"/>
              </a:rPr>
              <a:t>l</a:t>
            </a:r>
            <a:r>
              <a:rPr sz="6000" b="1" i="1" spc="-434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6000" b="1" i="1" spc="-355" dirty="0">
                <a:solidFill>
                  <a:srgbClr val="943735"/>
                </a:solidFill>
                <a:latin typeface="Trebuchet MS"/>
                <a:cs typeface="Trebuchet MS"/>
              </a:rPr>
              <a:t>l</a:t>
            </a:r>
            <a:r>
              <a:rPr sz="6000" b="1" i="1" spc="-395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6000" b="1" i="1" spc="-270" dirty="0">
                <a:solidFill>
                  <a:srgbClr val="943735"/>
                </a:solidFill>
                <a:latin typeface="Trebuchet MS"/>
                <a:cs typeface="Trebuchet MS"/>
              </a:rPr>
              <a:t>b</a:t>
            </a:r>
            <a:r>
              <a:rPr sz="6000" b="1" i="1" spc="140" dirty="0">
                <a:solidFill>
                  <a:srgbClr val="943735"/>
                </a:solidFill>
                <a:latin typeface="Trebuchet MS"/>
                <a:cs typeface="Trebuchet MS"/>
              </a:rPr>
              <a:t>í</a:t>
            </a:r>
            <a:r>
              <a:rPr sz="6000" b="1" i="1" spc="-420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6000" b="1" i="1" spc="140" dirty="0">
                <a:solidFill>
                  <a:srgbClr val="943735"/>
                </a:solidFill>
                <a:latin typeface="Trebuchet MS"/>
                <a:cs typeface="Trebuchet MS"/>
              </a:rPr>
              <a:t>í</a:t>
            </a:r>
            <a:r>
              <a:rPr sz="6000" b="1" i="1" spc="-455" dirty="0">
                <a:solidFill>
                  <a:srgbClr val="943735"/>
                </a:solidFill>
                <a:latin typeface="Trebuchet MS"/>
                <a:cs typeface="Trebuchet MS"/>
              </a:rPr>
              <a:t>y</a:t>
            </a:r>
            <a:r>
              <a:rPr sz="6000" b="1" i="1" spc="-39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6000" b="1" i="1" spc="-300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6000" b="1" i="1" spc="-215" dirty="0">
                <a:solidFill>
                  <a:srgbClr val="943735"/>
                </a:solidFill>
                <a:latin typeface="Trebuchet MS"/>
                <a:cs typeface="Trebuchet MS"/>
              </a:rPr>
              <a:t>f</a:t>
            </a:r>
            <a:r>
              <a:rPr sz="6000" b="1" i="1" spc="-36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6000" b="1" i="1" spc="45" dirty="0">
                <a:solidFill>
                  <a:srgbClr val="943735"/>
                </a:solidFill>
                <a:latin typeface="Trebuchet MS"/>
                <a:cs typeface="Trebuchet MS"/>
              </a:rPr>
              <a:t>m</a:t>
            </a:r>
            <a:r>
              <a:rPr sz="6000" b="1" i="1" spc="-215" dirty="0">
                <a:solidFill>
                  <a:srgbClr val="943735"/>
                </a:solidFill>
                <a:latin typeface="Trebuchet MS"/>
                <a:cs typeface="Trebuchet MS"/>
              </a:rPr>
              <a:t>ed</a:t>
            </a:r>
            <a:r>
              <a:rPr sz="6000" b="1" i="1" spc="-395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6000" b="1" i="1" spc="40" dirty="0">
                <a:solidFill>
                  <a:srgbClr val="943735"/>
                </a:solidFill>
                <a:latin typeface="Trebuchet MS"/>
                <a:cs typeface="Trebuchet MS"/>
              </a:rPr>
              <a:t>c</a:t>
            </a:r>
            <a:r>
              <a:rPr sz="6000" b="1" i="1" spc="-395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6000" b="1" i="1" spc="-150" dirty="0">
                <a:solidFill>
                  <a:srgbClr val="943735"/>
                </a:solidFill>
                <a:latin typeface="Trebuchet MS"/>
                <a:cs typeface="Trebuchet MS"/>
              </a:rPr>
              <a:t>n</a:t>
            </a:r>
            <a:r>
              <a:rPr sz="6000" b="1" i="1" spc="-165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56228" y="6322060"/>
            <a:ext cx="829945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b="1" i="1" spc="110" dirty="0">
                <a:solidFill>
                  <a:srgbClr val="943735"/>
                </a:solidFill>
                <a:latin typeface="Trebuchet MS"/>
                <a:cs typeface="Trebuchet MS"/>
              </a:rPr>
              <a:t>N</a:t>
            </a:r>
            <a:r>
              <a:rPr sz="5400" b="1" i="1" spc="-430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5400" b="1" i="1" spc="25" dirty="0">
                <a:solidFill>
                  <a:srgbClr val="943735"/>
                </a:solidFill>
                <a:latin typeface="Trebuchet MS"/>
                <a:cs typeface="Trebuchet MS"/>
              </a:rPr>
              <a:t>ī</a:t>
            </a:r>
            <a:r>
              <a:rPr sz="5400" b="1" i="1" spc="-350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5400" b="1" i="1" spc="-150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5400" b="1" i="1" spc="-245" dirty="0">
                <a:solidFill>
                  <a:srgbClr val="943735"/>
                </a:solidFill>
                <a:latin typeface="Trebuchet MS"/>
                <a:cs typeface="Trebuchet MS"/>
              </a:rPr>
              <a:t>n</a:t>
            </a:r>
            <a:r>
              <a:rPr sz="5400" b="1" i="1" spc="-290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5400" b="1" i="1" spc="-340" dirty="0">
                <a:solidFill>
                  <a:srgbClr val="943735"/>
                </a:solidFill>
                <a:latin typeface="Trebuchet MS"/>
                <a:cs typeface="Trebuchet MS"/>
              </a:rPr>
              <a:t>l</a:t>
            </a:r>
            <a:r>
              <a:rPr sz="5400" b="1" i="1" spc="-25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5400" b="1" i="1" spc="-310" dirty="0">
                <a:solidFill>
                  <a:srgbClr val="943735"/>
                </a:solidFill>
                <a:latin typeface="Trebuchet MS"/>
                <a:cs typeface="Trebuchet MS"/>
              </a:rPr>
              <a:t>l</a:t>
            </a:r>
            <a:r>
              <a:rPr sz="5400" b="1" i="1" spc="-350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5400" b="1" i="1" spc="-280" dirty="0">
                <a:solidFill>
                  <a:srgbClr val="943735"/>
                </a:solidFill>
                <a:latin typeface="Trebuchet MS"/>
                <a:cs typeface="Trebuchet MS"/>
              </a:rPr>
              <a:t>b</a:t>
            </a:r>
            <a:r>
              <a:rPr sz="5400" b="1" i="1" spc="175" dirty="0">
                <a:solidFill>
                  <a:srgbClr val="943735"/>
                </a:solidFill>
                <a:latin typeface="Trebuchet MS"/>
                <a:cs typeface="Trebuchet MS"/>
              </a:rPr>
              <a:t>í</a:t>
            </a:r>
            <a:r>
              <a:rPr sz="5400" b="1" i="1" spc="-430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5400" b="1" i="1" spc="175" dirty="0">
                <a:solidFill>
                  <a:srgbClr val="943735"/>
                </a:solidFill>
                <a:latin typeface="Trebuchet MS"/>
                <a:cs typeface="Trebuchet MS"/>
              </a:rPr>
              <a:t>í</a:t>
            </a:r>
            <a:r>
              <a:rPr sz="5400" b="1" i="1" spc="-409" dirty="0">
                <a:solidFill>
                  <a:srgbClr val="943735"/>
                </a:solidFill>
                <a:latin typeface="Trebuchet MS"/>
                <a:cs typeface="Trebuchet MS"/>
              </a:rPr>
              <a:t>y</a:t>
            </a:r>
            <a:r>
              <a:rPr sz="5400" b="1" i="1" spc="-44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5400" b="1" i="1" spc="-150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5400" b="1" i="1" spc="-340" dirty="0">
                <a:solidFill>
                  <a:srgbClr val="943735"/>
                </a:solidFill>
                <a:latin typeface="Trebuchet MS"/>
                <a:cs typeface="Trebuchet MS"/>
              </a:rPr>
              <a:t>f</a:t>
            </a:r>
            <a:r>
              <a:rPr sz="5400" b="1" i="1" spc="-28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5400" b="1" i="1" spc="85" dirty="0">
                <a:solidFill>
                  <a:srgbClr val="943735"/>
                </a:solidFill>
                <a:latin typeface="Trebuchet MS"/>
                <a:cs typeface="Trebuchet MS"/>
              </a:rPr>
              <a:t>m</a:t>
            </a:r>
            <a:r>
              <a:rPr sz="5400" b="1" i="1" spc="-135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5400" b="1" i="1" spc="-280" dirty="0">
                <a:solidFill>
                  <a:srgbClr val="943735"/>
                </a:solidFill>
                <a:latin typeface="Trebuchet MS"/>
                <a:cs typeface="Trebuchet MS"/>
              </a:rPr>
              <a:t>d</a:t>
            </a:r>
            <a:r>
              <a:rPr sz="5400" b="1" i="1" spc="-350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5400" b="1" i="1" spc="40" dirty="0">
                <a:solidFill>
                  <a:srgbClr val="943735"/>
                </a:solidFill>
                <a:latin typeface="Trebuchet MS"/>
                <a:cs typeface="Trebuchet MS"/>
              </a:rPr>
              <a:t>c</a:t>
            </a:r>
            <a:r>
              <a:rPr sz="5400" b="1" i="1" spc="-350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5400" b="1" i="1" spc="-130" dirty="0">
                <a:solidFill>
                  <a:srgbClr val="943735"/>
                </a:solidFill>
                <a:latin typeface="Trebuchet MS"/>
                <a:cs typeface="Trebuchet MS"/>
              </a:rPr>
              <a:t>ne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08244" y="1875535"/>
            <a:ext cx="6744334" cy="1776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450" b="1" i="1" spc="-35" dirty="0">
                <a:solidFill>
                  <a:srgbClr val="943735"/>
                </a:solidFill>
                <a:latin typeface="Calibri"/>
                <a:cs typeface="Calibri"/>
              </a:rPr>
              <a:t>Reference</a:t>
            </a:r>
            <a:r>
              <a:rPr sz="11450" b="1" i="1" spc="-15" dirty="0">
                <a:solidFill>
                  <a:srgbClr val="943735"/>
                </a:solidFill>
                <a:latin typeface="Calibri"/>
                <a:cs typeface="Calibri"/>
              </a:rPr>
              <a:t> </a:t>
            </a:r>
            <a:r>
              <a:rPr sz="11450" b="1" i="1" spc="10" dirty="0">
                <a:solidFill>
                  <a:srgbClr val="943735"/>
                </a:solidFill>
                <a:latin typeface="Calibri"/>
                <a:cs typeface="Calibri"/>
              </a:rPr>
              <a:t>:</a:t>
            </a:r>
            <a:endParaRPr sz="1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76274" y="381000"/>
              <a:ext cx="16583025" cy="9782175"/>
            </a:xfrm>
            <a:custGeom>
              <a:avLst/>
              <a:gdLst/>
              <a:ahLst/>
              <a:cxnLst/>
              <a:rect l="l" t="t" r="r" b="b"/>
              <a:pathLst>
                <a:path w="16583025" h="9782175">
                  <a:moveTo>
                    <a:pt x="16096996" y="0"/>
                  </a:moveTo>
                  <a:lnTo>
                    <a:pt x="485660" y="0"/>
                  </a:lnTo>
                  <a:lnTo>
                    <a:pt x="437667" y="2413"/>
                  </a:lnTo>
                  <a:lnTo>
                    <a:pt x="390474" y="9398"/>
                  </a:lnTo>
                  <a:lnTo>
                    <a:pt x="344411" y="20954"/>
                  </a:lnTo>
                  <a:lnTo>
                    <a:pt x="299808" y="36956"/>
                  </a:lnTo>
                  <a:lnTo>
                    <a:pt x="256971" y="57276"/>
                  </a:lnTo>
                  <a:lnTo>
                    <a:pt x="216217" y="81660"/>
                  </a:lnTo>
                  <a:lnTo>
                    <a:pt x="177876" y="109981"/>
                  </a:lnTo>
                  <a:lnTo>
                    <a:pt x="142252" y="142367"/>
                  </a:lnTo>
                  <a:lnTo>
                    <a:pt x="109981" y="177926"/>
                  </a:lnTo>
                  <a:lnTo>
                    <a:pt x="81597" y="216280"/>
                  </a:lnTo>
                  <a:lnTo>
                    <a:pt x="57213" y="257048"/>
                  </a:lnTo>
                  <a:lnTo>
                    <a:pt x="36969" y="299974"/>
                  </a:lnTo>
                  <a:lnTo>
                    <a:pt x="20993" y="344550"/>
                  </a:lnTo>
                  <a:lnTo>
                    <a:pt x="9423" y="390651"/>
                  </a:lnTo>
                  <a:lnTo>
                    <a:pt x="2374" y="437896"/>
                  </a:lnTo>
                  <a:lnTo>
                    <a:pt x="0" y="485901"/>
                  </a:lnTo>
                  <a:lnTo>
                    <a:pt x="0" y="9296273"/>
                  </a:lnTo>
                  <a:lnTo>
                    <a:pt x="2374" y="9344304"/>
                  </a:lnTo>
                  <a:lnTo>
                    <a:pt x="9423" y="9391510"/>
                  </a:lnTo>
                  <a:lnTo>
                    <a:pt x="20993" y="9437585"/>
                  </a:lnTo>
                  <a:lnTo>
                    <a:pt x="36969" y="9482213"/>
                  </a:lnTo>
                  <a:lnTo>
                    <a:pt x="57213" y="9525076"/>
                  </a:lnTo>
                  <a:lnTo>
                    <a:pt x="81597" y="9565855"/>
                  </a:lnTo>
                  <a:lnTo>
                    <a:pt x="109981" y="9604222"/>
                  </a:lnTo>
                  <a:lnTo>
                    <a:pt x="142252" y="9639858"/>
                  </a:lnTo>
                  <a:lnTo>
                    <a:pt x="177876" y="9672129"/>
                  </a:lnTo>
                  <a:lnTo>
                    <a:pt x="216217" y="9700539"/>
                  </a:lnTo>
                  <a:lnTo>
                    <a:pt x="256971" y="9724936"/>
                  </a:lnTo>
                  <a:lnTo>
                    <a:pt x="299808" y="9745192"/>
                  </a:lnTo>
                  <a:lnTo>
                    <a:pt x="344411" y="9761169"/>
                  </a:lnTo>
                  <a:lnTo>
                    <a:pt x="390474" y="9772751"/>
                  </a:lnTo>
                  <a:lnTo>
                    <a:pt x="437667" y="9779796"/>
                  </a:lnTo>
                  <a:lnTo>
                    <a:pt x="485660" y="9782173"/>
                  </a:lnTo>
                  <a:lnTo>
                    <a:pt x="16096996" y="9782173"/>
                  </a:lnTo>
                  <a:lnTo>
                    <a:pt x="16145002" y="9779796"/>
                  </a:lnTo>
                  <a:lnTo>
                    <a:pt x="16192119" y="9772751"/>
                  </a:lnTo>
                  <a:lnTo>
                    <a:pt x="16238219" y="9761169"/>
                  </a:lnTo>
                  <a:lnTo>
                    <a:pt x="16282796" y="9745192"/>
                  </a:lnTo>
                  <a:lnTo>
                    <a:pt x="16325596" y="9724936"/>
                  </a:lnTo>
                  <a:lnTo>
                    <a:pt x="16366363" y="9700539"/>
                  </a:lnTo>
                  <a:lnTo>
                    <a:pt x="16404717" y="9672129"/>
                  </a:lnTo>
                  <a:lnTo>
                    <a:pt x="16440404" y="9639858"/>
                  </a:lnTo>
                  <a:lnTo>
                    <a:pt x="16472662" y="9604222"/>
                  </a:lnTo>
                  <a:lnTo>
                    <a:pt x="16500983" y="9565855"/>
                  </a:lnTo>
                  <a:lnTo>
                    <a:pt x="16525367" y="9525076"/>
                  </a:lnTo>
                  <a:lnTo>
                    <a:pt x="16545687" y="9482213"/>
                  </a:lnTo>
                  <a:lnTo>
                    <a:pt x="16561562" y="9437585"/>
                  </a:lnTo>
                  <a:lnTo>
                    <a:pt x="16573246" y="9391510"/>
                  </a:lnTo>
                  <a:lnTo>
                    <a:pt x="16580231" y="9344304"/>
                  </a:lnTo>
                  <a:lnTo>
                    <a:pt x="16582644" y="9296273"/>
                  </a:lnTo>
                  <a:lnTo>
                    <a:pt x="16582644" y="485901"/>
                  </a:lnTo>
                  <a:lnTo>
                    <a:pt x="16580231" y="437896"/>
                  </a:lnTo>
                  <a:lnTo>
                    <a:pt x="16573246" y="390651"/>
                  </a:lnTo>
                  <a:lnTo>
                    <a:pt x="16561562" y="344550"/>
                  </a:lnTo>
                  <a:lnTo>
                    <a:pt x="16545687" y="299974"/>
                  </a:lnTo>
                  <a:lnTo>
                    <a:pt x="16525367" y="257048"/>
                  </a:lnTo>
                  <a:lnTo>
                    <a:pt x="16500983" y="216280"/>
                  </a:lnTo>
                  <a:lnTo>
                    <a:pt x="16472662" y="177926"/>
                  </a:lnTo>
                  <a:lnTo>
                    <a:pt x="16440404" y="142367"/>
                  </a:lnTo>
                  <a:lnTo>
                    <a:pt x="16404717" y="109981"/>
                  </a:lnTo>
                  <a:lnTo>
                    <a:pt x="16366363" y="81660"/>
                  </a:lnTo>
                  <a:lnTo>
                    <a:pt x="16325596" y="57276"/>
                  </a:lnTo>
                  <a:lnTo>
                    <a:pt x="16282796" y="36956"/>
                  </a:lnTo>
                  <a:lnTo>
                    <a:pt x="16238219" y="20954"/>
                  </a:lnTo>
                  <a:lnTo>
                    <a:pt x="16192119" y="9398"/>
                  </a:lnTo>
                  <a:lnTo>
                    <a:pt x="16145002" y="2413"/>
                  </a:lnTo>
                  <a:lnTo>
                    <a:pt x="16096996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33339" y="268604"/>
            <a:ext cx="6532880" cy="1650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650" spc="-625" dirty="0"/>
              <a:t>Introduction</a:t>
            </a:r>
            <a:endParaRPr sz="1065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77250" y="5543548"/>
            <a:ext cx="8534400" cy="461962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38542" y="2516568"/>
            <a:ext cx="15739744" cy="62820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41275" algn="ctr">
              <a:lnSpc>
                <a:spcPct val="116300"/>
              </a:lnSpc>
              <a:spcBef>
                <a:spcPts val="90"/>
              </a:spcBef>
              <a:tabLst>
                <a:tab pos="2185670" algn="l"/>
                <a:tab pos="2861945" algn="l"/>
              </a:tabLst>
            </a:pPr>
            <a:r>
              <a:rPr sz="4250" spc="-130" dirty="0">
                <a:solidFill>
                  <a:srgbClr val="402004"/>
                </a:solidFill>
                <a:latin typeface="Trebuchet MS"/>
                <a:cs typeface="Trebuchet MS"/>
              </a:rPr>
              <a:t>Familial </a:t>
            </a:r>
            <a:r>
              <a:rPr sz="4250" spc="-60" dirty="0">
                <a:solidFill>
                  <a:srgbClr val="402004"/>
                </a:solidFill>
                <a:latin typeface="Trebuchet MS"/>
                <a:cs typeface="Trebuchet MS"/>
              </a:rPr>
              <a:t>Mediterranean </a:t>
            </a:r>
            <a:r>
              <a:rPr sz="4250" spc="-110" dirty="0">
                <a:solidFill>
                  <a:srgbClr val="402004"/>
                </a:solidFill>
                <a:latin typeface="Trebuchet MS"/>
                <a:cs typeface="Trebuchet MS"/>
              </a:rPr>
              <a:t>Fever </a:t>
            </a:r>
            <a:r>
              <a:rPr sz="4250" dirty="0">
                <a:solidFill>
                  <a:srgbClr val="402004"/>
                </a:solidFill>
                <a:latin typeface="Trebuchet MS"/>
                <a:cs typeface="Trebuchet MS"/>
              </a:rPr>
              <a:t>ia </a:t>
            </a:r>
            <a:r>
              <a:rPr sz="4250" b="1" i="1" spc="15" dirty="0">
                <a:solidFill>
                  <a:srgbClr val="402004"/>
                </a:solidFill>
                <a:latin typeface="Trebuchet MS"/>
                <a:cs typeface="Trebuchet MS"/>
              </a:rPr>
              <a:t>a </a:t>
            </a:r>
            <a:r>
              <a:rPr sz="4250" b="1" i="1" spc="-55" dirty="0">
                <a:solidFill>
                  <a:srgbClr val="943735"/>
                </a:solidFill>
                <a:latin typeface="Trebuchet MS"/>
                <a:cs typeface="Trebuchet MS"/>
              </a:rPr>
              <a:t>genetic </a:t>
            </a:r>
            <a:r>
              <a:rPr sz="4250" b="1" i="1" spc="-135" dirty="0">
                <a:solidFill>
                  <a:srgbClr val="943735"/>
                </a:solidFill>
                <a:latin typeface="Trebuchet MS"/>
                <a:cs typeface="Trebuchet MS"/>
              </a:rPr>
              <a:t>autoinflammatory </a:t>
            </a:r>
            <a:r>
              <a:rPr sz="4250" b="1" i="1" spc="-13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4250" spc="2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250" spc="-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25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250" spc="5" dirty="0">
                <a:solidFill>
                  <a:srgbClr val="402004"/>
                </a:solidFill>
                <a:latin typeface="Trebuchet MS"/>
                <a:cs typeface="Trebuchet MS"/>
              </a:rPr>
              <a:t>as</a:t>
            </a:r>
            <a:r>
              <a:rPr sz="42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25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250" spc="-7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250" spc="-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250" spc="-8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250" spc="-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25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250" spc="-3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250" spc="-7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250" spc="-8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2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250" spc="-70" dirty="0">
                <a:solidFill>
                  <a:srgbClr val="402004"/>
                </a:solidFill>
                <a:latin typeface="Trebuchet MS"/>
                <a:cs typeface="Trebuchet MS"/>
              </a:rPr>
              <a:t>ze</a:t>
            </a:r>
            <a:r>
              <a:rPr sz="42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250" spc="-1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14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250" spc="-2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5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250" spc="-14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250" spc="-1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250" spc="-155" dirty="0">
                <a:solidFill>
                  <a:srgbClr val="402004"/>
                </a:solidFill>
                <a:latin typeface="Trebuchet MS"/>
                <a:cs typeface="Trebuchet MS"/>
              </a:rPr>
              <a:t>urr</a:t>
            </a:r>
            <a:r>
              <a:rPr sz="4250" spc="-14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250" spc="-15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250" spc="-4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45" dirty="0">
                <a:solidFill>
                  <a:srgbClr val="402004"/>
                </a:solidFill>
                <a:latin typeface="Trebuchet MS"/>
                <a:cs typeface="Trebuchet MS"/>
              </a:rPr>
              <a:t>sh</a:t>
            </a:r>
            <a:r>
              <a:rPr sz="4250" spc="-11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250" spc="-15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250" spc="-43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250" spc="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250" spc="-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250" spc="30" dirty="0">
                <a:solidFill>
                  <a:srgbClr val="402004"/>
                </a:solidFill>
                <a:latin typeface="Trebuchet MS"/>
                <a:cs typeface="Trebuchet MS"/>
              </a:rPr>
              <a:t>od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es</a:t>
            </a:r>
            <a:r>
              <a:rPr sz="425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3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250" spc="-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7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250" spc="-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250" spc="-35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250" spc="1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250" spc="-1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50" dirty="0">
                <a:solidFill>
                  <a:srgbClr val="402004"/>
                </a:solidFill>
                <a:latin typeface="Trebuchet MS"/>
                <a:cs typeface="Trebuchet MS"/>
              </a:rPr>
              <a:t>fe</a:t>
            </a:r>
            <a:r>
              <a:rPr sz="4250" spc="-13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250" spc="-14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250" spc="5" dirty="0">
                <a:solidFill>
                  <a:srgbClr val="402004"/>
                </a:solidFill>
                <a:latin typeface="Trebuchet MS"/>
                <a:cs typeface="Trebuchet MS"/>
              </a:rPr>
              <a:t>r  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associated	</a:t>
            </a:r>
            <a:r>
              <a:rPr sz="4250" spc="-145" dirty="0">
                <a:solidFill>
                  <a:srgbClr val="402004"/>
                </a:solidFill>
                <a:latin typeface="Trebuchet MS"/>
                <a:cs typeface="Trebuchet MS"/>
              </a:rPr>
              <a:t>with</a:t>
            </a:r>
            <a:r>
              <a:rPr sz="4250" spc="-3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5" dirty="0">
                <a:solidFill>
                  <a:srgbClr val="402004"/>
                </a:solidFill>
                <a:latin typeface="Trebuchet MS"/>
                <a:cs typeface="Trebuchet MS"/>
              </a:rPr>
              <a:t>abdominal</a:t>
            </a:r>
            <a:r>
              <a:rPr sz="4250" spc="-6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pain</a:t>
            </a:r>
            <a:r>
              <a:rPr sz="4250" spc="-3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10" dirty="0">
                <a:solidFill>
                  <a:srgbClr val="402004"/>
                </a:solidFill>
                <a:latin typeface="Trebuchet MS"/>
                <a:cs typeface="Trebuchet MS"/>
              </a:rPr>
              <a:t>,chest</a:t>
            </a:r>
            <a:r>
              <a:rPr sz="4250" spc="-4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25" dirty="0">
                <a:solidFill>
                  <a:srgbClr val="402004"/>
                </a:solidFill>
                <a:latin typeface="Trebuchet MS"/>
                <a:cs typeface="Trebuchet MS"/>
              </a:rPr>
              <a:t>pain,</a:t>
            </a:r>
            <a:r>
              <a:rPr sz="4250" spc="-7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25" dirty="0">
                <a:solidFill>
                  <a:srgbClr val="402004"/>
                </a:solidFill>
                <a:latin typeface="Trebuchet MS"/>
                <a:cs typeface="Trebuchet MS"/>
              </a:rPr>
              <a:t>inflammation</a:t>
            </a:r>
            <a:r>
              <a:rPr sz="4250" spc="-3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65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4250" spc="-3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60" dirty="0">
                <a:solidFill>
                  <a:srgbClr val="402004"/>
                </a:solidFill>
                <a:latin typeface="Trebuchet MS"/>
                <a:cs typeface="Trebuchet MS"/>
              </a:rPr>
              <a:t>joints, </a:t>
            </a:r>
            <a:r>
              <a:rPr sz="4250" spc="-1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10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4250" spc="-1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250" spc="-145" dirty="0">
                <a:solidFill>
                  <a:srgbClr val="402004"/>
                </a:solidFill>
                <a:latin typeface="Trebuchet MS"/>
                <a:cs typeface="Trebuchet MS"/>
              </a:rPr>
              <a:t>skin	</a:t>
            </a:r>
            <a:r>
              <a:rPr sz="4250" spc="-120" dirty="0">
                <a:solidFill>
                  <a:srgbClr val="402004"/>
                </a:solidFill>
                <a:latin typeface="Trebuchet MS"/>
                <a:cs typeface="Trebuchet MS"/>
              </a:rPr>
              <a:t>rash.</a:t>
            </a:r>
            <a:endParaRPr sz="4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00">
              <a:latin typeface="Trebuchet MS"/>
              <a:cs typeface="Trebuchet MS"/>
            </a:endParaRPr>
          </a:p>
          <a:p>
            <a:pPr marL="2026285" marR="9898380">
              <a:lnSpc>
                <a:spcPct val="98600"/>
              </a:lnSpc>
            </a:pPr>
            <a:r>
              <a:rPr sz="4250" b="1" i="1" spc="-195" dirty="0">
                <a:solidFill>
                  <a:srgbClr val="943735"/>
                </a:solidFill>
                <a:latin typeface="Trebuchet MS"/>
                <a:cs typeface="Trebuchet MS"/>
              </a:rPr>
              <a:t>FAMILIAL </a:t>
            </a:r>
            <a:r>
              <a:rPr sz="4250" b="1" i="1" spc="-19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4250" b="1" i="1" spc="35" dirty="0">
                <a:solidFill>
                  <a:srgbClr val="943735"/>
                </a:solidFill>
                <a:latin typeface="Trebuchet MS"/>
                <a:cs typeface="Trebuchet MS"/>
              </a:rPr>
              <a:t>PAROXYSMAL </a:t>
            </a:r>
            <a:r>
              <a:rPr sz="4250" b="1" i="1" spc="4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4250" b="1" i="1" spc="-5" dirty="0">
                <a:solidFill>
                  <a:srgbClr val="943735"/>
                </a:solidFill>
                <a:latin typeface="Trebuchet MS"/>
                <a:cs typeface="Trebuchet MS"/>
              </a:rPr>
              <a:t>P</a:t>
            </a:r>
            <a:r>
              <a:rPr sz="4250" b="1" i="1" spc="15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4250" b="1" i="1" spc="-750" dirty="0">
                <a:solidFill>
                  <a:srgbClr val="943735"/>
                </a:solidFill>
                <a:latin typeface="Trebuchet MS"/>
                <a:cs typeface="Trebuchet MS"/>
              </a:rPr>
              <a:t>L</a:t>
            </a:r>
            <a:r>
              <a:rPr sz="4250" b="1" i="1" spc="20" dirty="0">
                <a:solidFill>
                  <a:srgbClr val="943735"/>
                </a:solidFill>
                <a:latin typeface="Trebuchet MS"/>
                <a:cs typeface="Trebuchet MS"/>
              </a:rPr>
              <a:t>Y</a:t>
            </a:r>
            <a:r>
              <a:rPr sz="4250" b="1" i="1" spc="45" dirty="0">
                <a:solidFill>
                  <a:srgbClr val="943735"/>
                </a:solidFill>
                <a:latin typeface="Trebuchet MS"/>
                <a:cs typeface="Trebuchet MS"/>
              </a:rPr>
              <a:t>S</a:t>
            </a:r>
            <a:r>
              <a:rPr sz="4250" b="1" i="1" spc="20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4250" b="1" i="1" spc="40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4250" b="1" i="1" spc="15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4250" b="1" i="1" spc="40" dirty="0">
                <a:solidFill>
                  <a:srgbClr val="943735"/>
                </a:solidFill>
                <a:latin typeface="Trebuchet MS"/>
                <a:cs typeface="Trebuchet MS"/>
              </a:rPr>
              <a:t>S</a:t>
            </a:r>
            <a:r>
              <a:rPr sz="4250" b="1" i="1" spc="5" dirty="0">
                <a:solidFill>
                  <a:srgbClr val="943735"/>
                </a:solidFill>
                <a:latin typeface="Trebuchet MS"/>
                <a:cs typeface="Trebuchet MS"/>
              </a:rPr>
              <a:t>IT</a:t>
            </a:r>
            <a:r>
              <a:rPr sz="4250" b="1" i="1" spc="15" dirty="0">
                <a:solidFill>
                  <a:srgbClr val="943735"/>
                </a:solidFill>
                <a:latin typeface="Trebuchet MS"/>
                <a:cs typeface="Trebuchet MS"/>
              </a:rPr>
              <a:t>IS</a:t>
            </a:r>
            <a:endParaRPr sz="4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EB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849966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334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96865" y="823213"/>
            <a:ext cx="8706485" cy="1673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800" spc="-640" dirty="0"/>
              <a:t>Pathophysiology</a:t>
            </a:r>
            <a:endParaRPr sz="10800"/>
          </a:p>
        </p:txBody>
      </p:sp>
      <p:sp>
        <p:nvSpPr>
          <p:cNvPr id="7" name="object 7"/>
          <p:cNvSpPr txBox="1"/>
          <p:nvPr/>
        </p:nvSpPr>
        <p:spPr>
          <a:xfrm>
            <a:off x="1237297" y="2667063"/>
            <a:ext cx="15748000" cy="6539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3175" algn="ctr">
              <a:lnSpc>
                <a:spcPct val="113900"/>
              </a:lnSpc>
              <a:spcBef>
                <a:spcPts val="95"/>
              </a:spcBef>
            </a:pPr>
            <a:r>
              <a:rPr sz="3900" spc="-10" dirty="0">
                <a:solidFill>
                  <a:srgbClr val="402004"/>
                </a:solidFill>
                <a:latin typeface="Trebuchet MS"/>
                <a:cs typeface="Trebuchet MS"/>
              </a:rPr>
              <a:t>FMF</a:t>
            </a:r>
            <a:r>
              <a:rPr sz="3900" spc="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3900" spc="-2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5" dirty="0">
                <a:solidFill>
                  <a:srgbClr val="402004"/>
                </a:solidFill>
                <a:latin typeface="Trebuchet MS"/>
                <a:cs typeface="Trebuchet MS"/>
              </a:rPr>
              <a:t>an</a:t>
            </a:r>
            <a:r>
              <a:rPr sz="3900" spc="-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10" dirty="0">
                <a:solidFill>
                  <a:srgbClr val="402004"/>
                </a:solidFill>
                <a:latin typeface="Trebuchet MS"/>
                <a:cs typeface="Trebuchet MS"/>
              </a:rPr>
              <a:t>AR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50" dirty="0">
                <a:solidFill>
                  <a:srgbClr val="402004"/>
                </a:solidFill>
                <a:latin typeface="Trebuchet MS"/>
                <a:cs typeface="Trebuchet MS"/>
              </a:rPr>
              <a:t>hereditary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402004"/>
                </a:solidFill>
                <a:latin typeface="Trebuchet MS"/>
                <a:cs typeface="Trebuchet MS"/>
              </a:rPr>
              <a:t>disease</a:t>
            </a:r>
            <a:r>
              <a:rPr sz="3900" spc="-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35" dirty="0">
                <a:solidFill>
                  <a:srgbClr val="402004"/>
                </a:solidFill>
                <a:latin typeface="Trebuchet MS"/>
                <a:cs typeface="Trebuchet MS"/>
              </a:rPr>
              <a:t>,occurs</a:t>
            </a:r>
            <a:r>
              <a:rPr sz="3900" spc="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20" dirty="0">
                <a:solidFill>
                  <a:srgbClr val="402004"/>
                </a:solidFill>
                <a:latin typeface="Trebuchet MS"/>
                <a:cs typeface="Trebuchet MS"/>
              </a:rPr>
              <a:t>as</a:t>
            </a:r>
            <a:r>
              <a:rPr sz="3900" spc="1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result</a:t>
            </a:r>
            <a:r>
              <a:rPr sz="3900" spc="-4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3900" spc="-1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point</a:t>
            </a:r>
            <a:r>
              <a:rPr sz="3900" spc="-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mutations </a:t>
            </a:r>
            <a:r>
              <a:rPr sz="3900" spc="-1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(substitution</a:t>
            </a:r>
            <a:r>
              <a:rPr sz="390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mutation)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10" dirty="0">
                <a:solidFill>
                  <a:srgbClr val="402004"/>
                </a:solidFill>
                <a:latin typeface="Trebuchet MS"/>
                <a:cs typeface="Trebuchet MS"/>
              </a:rPr>
              <a:t>in</a:t>
            </a:r>
            <a:r>
              <a:rPr sz="3900" spc="-3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3900" spc="-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Mediterranean</a:t>
            </a:r>
            <a:r>
              <a:rPr sz="3900" spc="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fever</a:t>
            </a:r>
            <a:r>
              <a:rPr sz="39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5" dirty="0">
                <a:solidFill>
                  <a:srgbClr val="402004"/>
                </a:solidFill>
                <a:latin typeface="Trebuchet MS"/>
                <a:cs typeface="Trebuchet MS"/>
              </a:rPr>
              <a:t>gene</a:t>
            </a:r>
            <a:r>
              <a:rPr sz="3900" spc="2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50" dirty="0">
                <a:solidFill>
                  <a:srgbClr val="402004"/>
                </a:solidFill>
                <a:latin typeface="Trebuchet MS"/>
                <a:cs typeface="Trebuchet MS"/>
              </a:rPr>
              <a:t>MEFV</a:t>
            </a:r>
            <a:r>
              <a:rPr sz="3900" spc="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35" dirty="0">
                <a:solidFill>
                  <a:srgbClr val="402004"/>
                </a:solidFill>
                <a:latin typeface="Trebuchet MS"/>
                <a:cs typeface="Trebuchet MS"/>
              </a:rPr>
              <a:t>on</a:t>
            </a:r>
            <a:r>
              <a:rPr sz="3900" spc="-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3900" spc="-2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short </a:t>
            </a:r>
            <a:r>
              <a:rPr sz="3900" spc="-1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900" spc="-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9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9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2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475" dirty="0">
                <a:solidFill>
                  <a:srgbClr val="402004"/>
                </a:solidFill>
                <a:latin typeface="Trebuchet MS"/>
                <a:cs typeface="Trebuchet MS"/>
              </a:rPr>
              <a:t>16.</a:t>
            </a:r>
            <a:endParaRPr sz="3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600">
              <a:latin typeface="Trebuchet MS"/>
              <a:cs typeface="Trebuchet MS"/>
            </a:endParaRPr>
          </a:p>
          <a:p>
            <a:pPr marL="2540" algn="ctr">
              <a:lnSpc>
                <a:spcPct val="100000"/>
              </a:lnSpc>
            </a:pPr>
            <a:r>
              <a:rPr sz="3900" spc="-2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26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3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900" spc="-3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1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od</a:t>
            </a:r>
            <a:r>
              <a:rPr sz="3900" spc="-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5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1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lle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900" spc="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2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900" spc="-20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900" spc="-2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(</a:t>
            </a:r>
            <a:r>
              <a:rPr sz="3900" spc="-1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1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6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-17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160" dirty="0">
                <a:solidFill>
                  <a:srgbClr val="402004"/>
                </a:solidFill>
                <a:latin typeface="Trebuchet MS"/>
                <a:cs typeface="Trebuchet MS"/>
              </a:rPr>
              <a:t>)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50">
              <a:latin typeface="Trebuchet MS"/>
              <a:cs typeface="Trebuchet MS"/>
            </a:endParaRPr>
          </a:p>
          <a:p>
            <a:pPr marL="902969" marR="882650" indent="-38100" algn="ctr">
              <a:lnSpc>
                <a:spcPct val="113900"/>
              </a:lnSpc>
            </a:pP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The 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Pyrin 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protein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is </a:t>
            </a:r>
            <a:r>
              <a:rPr sz="3900" spc="-155" dirty="0">
                <a:solidFill>
                  <a:srgbClr val="402004"/>
                </a:solidFill>
                <a:latin typeface="Trebuchet MS"/>
                <a:cs typeface="Trebuchet MS"/>
              </a:rPr>
              <a:t>essentially </a:t>
            </a:r>
            <a:r>
              <a:rPr sz="3900" spc="-75" dirty="0">
                <a:solidFill>
                  <a:srgbClr val="402004"/>
                </a:solidFill>
                <a:latin typeface="Trebuchet MS"/>
                <a:cs typeface="Trebuchet MS"/>
              </a:rPr>
              <a:t>responsible 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for the </a:t>
            </a:r>
            <a:r>
              <a:rPr sz="3900" spc="-80" dirty="0">
                <a:solidFill>
                  <a:srgbClr val="402004"/>
                </a:solidFill>
                <a:latin typeface="Trebuchet MS"/>
                <a:cs typeface="Trebuchet MS"/>
              </a:rPr>
              <a:t>regulation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of </a:t>
            </a:r>
            <a:r>
              <a:rPr sz="3900" spc="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50" dirty="0">
                <a:solidFill>
                  <a:srgbClr val="402004"/>
                </a:solidFill>
                <a:latin typeface="Trebuchet MS"/>
                <a:cs typeface="Trebuchet MS"/>
              </a:rPr>
              <a:t>inflammation</a:t>
            </a:r>
            <a:r>
              <a:rPr sz="3900" spc="-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0" dirty="0">
                <a:solidFill>
                  <a:srgbClr val="402004"/>
                </a:solidFill>
                <a:latin typeface="Trebuchet MS"/>
                <a:cs typeface="Trebuchet MS"/>
              </a:rPr>
              <a:t>and</a:t>
            </a:r>
            <a:r>
              <a:rPr sz="3900" spc="-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5" dirty="0">
                <a:solidFill>
                  <a:srgbClr val="402004"/>
                </a:solidFill>
                <a:latin typeface="Trebuchet MS"/>
                <a:cs typeface="Trebuchet MS"/>
              </a:rPr>
              <a:t>cytokines</a:t>
            </a:r>
            <a:r>
              <a:rPr sz="3900" spc="-11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,and</a:t>
            </a:r>
            <a:r>
              <a:rPr sz="3900" spc="-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3900" spc="-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mainly</a:t>
            </a:r>
            <a:r>
              <a:rPr sz="3900" spc="-4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expressed</a:t>
            </a:r>
            <a:r>
              <a:rPr sz="3900" spc="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10" dirty="0">
                <a:solidFill>
                  <a:srgbClr val="402004"/>
                </a:solidFill>
                <a:latin typeface="Trebuchet MS"/>
                <a:cs typeface="Trebuchet MS"/>
              </a:rPr>
              <a:t>in</a:t>
            </a:r>
            <a:r>
              <a:rPr sz="390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50" dirty="0">
                <a:solidFill>
                  <a:srgbClr val="402004"/>
                </a:solidFill>
                <a:latin typeface="Trebuchet MS"/>
                <a:cs typeface="Trebuchet MS"/>
              </a:rPr>
              <a:t>neutrophils</a:t>
            </a:r>
            <a:endParaRPr sz="3900">
              <a:latin typeface="Trebuchet MS"/>
              <a:cs typeface="Trebuchet MS"/>
            </a:endParaRPr>
          </a:p>
          <a:p>
            <a:pPr marL="130810" marR="121285" algn="ctr">
              <a:lnSpc>
                <a:spcPct val="112300"/>
              </a:lnSpc>
              <a:spcBef>
                <a:spcPts val="150"/>
              </a:spcBef>
            </a:pPr>
            <a:r>
              <a:rPr sz="3900" spc="-150" dirty="0">
                <a:solidFill>
                  <a:srgbClr val="402004"/>
                </a:solidFill>
                <a:latin typeface="Trebuchet MS"/>
                <a:cs typeface="Trebuchet MS"/>
              </a:rPr>
              <a:t>,eosinophils</a:t>
            </a:r>
            <a:r>
              <a:rPr sz="3900" spc="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,dendritic</a:t>
            </a:r>
            <a:r>
              <a:rPr sz="3900" spc="-3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5" dirty="0">
                <a:solidFill>
                  <a:srgbClr val="402004"/>
                </a:solidFill>
                <a:latin typeface="Trebuchet MS"/>
                <a:cs typeface="Trebuchet MS"/>
              </a:rPr>
              <a:t>cells</a:t>
            </a:r>
            <a:r>
              <a:rPr sz="3900" spc="-3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402004"/>
                </a:solidFill>
                <a:latin typeface="Trebuchet MS"/>
                <a:cs typeface="Trebuchet MS"/>
              </a:rPr>
              <a:t>,it</a:t>
            </a:r>
            <a:r>
              <a:rPr sz="3900" spc="-5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3900" spc="-2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0" dirty="0">
                <a:solidFill>
                  <a:srgbClr val="402004"/>
                </a:solidFill>
                <a:latin typeface="Trebuchet MS"/>
                <a:cs typeface="Trebuchet MS"/>
              </a:rPr>
              <a:t>assumed</a:t>
            </a:r>
            <a:r>
              <a:rPr sz="3900" spc="2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0" dirty="0">
                <a:solidFill>
                  <a:srgbClr val="402004"/>
                </a:solidFill>
                <a:latin typeface="Trebuchet MS"/>
                <a:cs typeface="Trebuchet MS"/>
              </a:rPr>
              <a:t>that</a:t>
            </a:r>
            <a:r>
              <a:rPr sz="3900" spc="-2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3900" spc="-2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primary</a:t>
            </a:r>
            <a:r>
              <a:rPr sz="3900" spc="-40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5" dirty="0">
                <a:solidFill>
                  <a:srgbClr val="402004"/>
                </a:solidFill>
                <a:latin typeface="Trebuchet MS"/>
                <a:cs typeface="Trebuchet MS"/>
              </a:rPr>
              <a:t>function</a:t>
            </a:r>
            <a:r>
              <a:rPr sz="3900" spc="-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14" dirty="0">
                <a:solidFill>
                  <a:srgbClr val="402004"/>
                </a:solidFill>
                <a:latin typeface="Trebuchet MS"/>
                <a:cs typeface="Trebuchet MS"/>
              </a:rPr>
              <a:t>this </a:t>
            </a:r>
            <a:r>
              <a:rPr sz="3900" spc="-1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6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le</a:t>
            </a:r>
            <a:r>
              <a:rPr sz="3900" spc="-13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20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2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1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900" spc="-75" dirty="0">
                <a:solidFill>
                  <a:srgbClr val="402004"/>
                </a:solidFill>
                <a:latin typeface="Trebuchet MS"/>
                <a:cs typeface="Trebuchet MS"/>
              </a:rPr>
              <a:t>pp</a:t>
            </a:r>
            <a:r>
              <a:rPr sz="3900" spc="-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spc="-17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65" dirty="0">
                <a:solidFill>
                  <a:srgbClr val="402004"/>
                </a:solidFill>
                <a:latin typeface="Trebuchet MS"/>
                <a:cs typeface="Trebuchet MS"/>
              </a:rPr>
              <a:t>mm</a:t>
            </a:r>
            <a:r>
              <a:rPr sz="3900" spc="-17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2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6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900" spc="-2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7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334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7539" y="1078928"/>
            <a:ext cx="3336925" cy="895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700" spc="-1050" dirty="0"/>
              <a:t>...</a:t>
            </a:r>
            <a:r>
              <a:rPr sz="5700" dirty="0"/>
              <a:t>.</a:t>
            </a:r>
            <a:r>
              <a:rPr sz="5700" spc="-360" dirty="0"/>
              <a:t> </a:t>
            </a:r>
            <a:r>
              <a:rPr sz="5700" spc="-275" dirty="0"/>
              <a:t>c</a:t>
            </a:r>
            <a:r>
              <a:rPr sz="5700" spc="-515" dirty="0"/>
              <a:t>o</a:t>
            </a:r>
            <a:r>
              <a:rPr sz="5700" spc="-495" dirty="0"/>
              <a:t>n</a:t>
            </a:r>
            <a:r>
              <a:rPr sz="5700" spc="-90" dirty="0"/>
              <a:t>t</a:t>
            </a:r>
            <a:r>
              <a:rPr sz="5700" spc="-430" dirty="0"/>
              <a:t>i</a:t>
            </a:r>
            <a:r>
              <a:rPr sz="5700" spc="-495" dirty="0"/>
              <a:t>nu</a:t>
            </a:r>
            <a:r>
              <a:rPr sz="5700" dirty="0"/>
              <a:t>e</a:t>
            </a:r>
            <a:endParaRPr sz="5700"/>
          </a:p>
        </p:txBody>
      </p:sp>
      <p:sp>
        <p:nvSpPr>
          <p:cNvPr id="7" name="object 7"/>
          <p:cNvSpPr txBox="1"/>
          <p:nvPr/>
        </p:nvSpPr>
        <p:spPr>
          <a:xfrm>
            <a:off x="2680970" y="2234995"/>
            <a:ext cx="12717145" cy="7185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31140" marR="5080" indent="33655" algn="ctr">
              <a:lnSpc>
                <a:spcPct val="114100"/>
              </a:lnSpc>
              <a:spcBef>
                <a:spcPts val="90"/>
              </a:spcBef>
            </a:pPr>
            <a:r>
              <a:rPr sz="4550" spc="-190" dirty="0">
                <a:solidFill>
                  <a:srgbClr val="402004"/>
                </a:solidFill>
                <a:latin typeface="Trebuchet MS"/>
                <a:cs typeface="Trebuchet MS"/>
              </a:rPr>
              <a:t>With </a:t>
            </a:r>
            <a:r>
              <a:rPr sz="4550" spc="-135" dirty="0">
                <a:solidFill>
                  <a:srgbClr val="402004"/>
                </a:solidFill>
                <a:latin typeface="Trebuchet MS"/>
                <a:cs typeface="Trebuchet MS"/>
              </a:rPr>
              <a:t>mutations </a:t>
            </a:r>
            <a:r>
              <a:rPr sz="4550" spc="-120" dirty="0">
                <a:solidFill>
                  <a:srgbClr val="402004"/>
                </a:solidFill>
                <a:latin typeface="Trebuchet MS"/>
                <a:cs typeface="Trebuchet MS"/>
              </a:rPr>
              <a:t>in 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the </a:t>
            </a:r>
            <a:r>
              <a:rPr sz="4550" spc="5" dirty="0">
                <a:solidFill>
                  <a:srgbClr val="402004"/>
                </a:solidFill>
                <a:latin typeface="Trebuchet MS"/>
                <a:cs typeface="Trebuchet MS"/>
              </a:rPr>
              <a:t>affected </a:t>
            </a:r>
            <a:r>
              <a:rPr sz="4550" dirty="0">
                <a:solidFill>
                  <a:srgbClr val="402004"/>
                </a:solidFill>
                <a:latin typeface="Trebuchet MS"/>
                <a:cs typeface="Trebuchet MS"/>
              </a:rPr>
              <a:t>genes causing 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the </a:t>
            </a:r>
            <a:r>
              <a:rPr sz="4550" spc="-13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254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550" spc="-16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550" spc="-37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550" spc="-3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-25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9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550" spc="-35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550" spc="11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550" spc="-3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2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-5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14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550" spc="11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550" spc="-26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550" spc="9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4550" spc="-37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x</a:t>
            </a:r>
            <a:r>
              <a:rPr sz="4550" spc="-5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14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550" spc="229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-37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550" spc="-3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550" spc="-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3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-16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25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16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-11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550" spc="-37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550" spc="229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-254" dirty="0">
                <a:solidFill>
                  <a:srgbClr val="402004"/>
                </a:solidFill>
                <a:latin typeface="Trebuchet MS"/>
                <a:cs typeface="Trebuchet MS"/>
              </a:rPr>
              <a:t>mm</a:t>
            </a:r>
            <a:r>
              <a:rPr sz="4550" spc="229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30" dirty="0">
                <a:solidFill>
                  <a:srgbClr val="402004"/>
                </a:solidFill>
                <a:latin typeface="Trebuchet MS"/>
                <a:cs typeface="Trebuchet MS"/>
              </a:rPr>
              <a:t>so</a:t>
            </a:r>
            <a:r>
              <a:rPr sz="4550" spc="-33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550" spc="-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55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3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o  </a:t>
            </a:r>
            <a:r>
              <a:rPr sz="4550" spc="-130" dirty="0">
                <a:solidFill>
                  <a:srgbClr val="402004"/>
                </a:solidFill>
                <a:latin typeface="Trebuchet MS"/>
                <a:cs typeface="Trebuchet MS"/>
              </a:rPr>
              <a:t>function</a:t>
            </a:r>
            <a:r>
              <a:rPr sz="4550" spc="-20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80" dirty="0">
                <a:solidFill>
                  <a:srgbClr val="402004"/>
                </a:solidFill>
                <a:latin typeface="Trebuchet MS"/>
                <a:cs typeface="Trebuchet MS"/>
              </a:rPr>
              <a:t>abnormally.</a:t>
            </a:r>
            <a:endParaRPr sz="45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700">
              <a:latin typeface="Trebuchet MS"/>
              <a:cs typeface="Trebuchet MS"/>
            </a:endParaRPr>
          </a:p>
          <a:p>
            <a:pPr marL="1003300">
              <a:lnSpc>
                <a:spcPct val="100000"/>
              </a:lnSpc>
              <a:spcBef>
                <a:spcPts val="5"/>
              </a:spcBef>
            </a:pP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550" spc="-14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-12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550" spc="-17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1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550" spc="-14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-150" dirty="0">
                <a:solidFill>
                  <a:srgbClr val="402004"/>
                </a:solidFill>
                <a:latin typeface="Trebuchet MS"/>
                <a:cs typeface="Trebuchet MS"/>
              </a:rPr>
              <a:t>ll</a:t>
            </a:r>
            <a:r>
              <a:rPr sz="4550" spc="-67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4550" spc="-4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-16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3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-3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4550" spc="-70" dirty="0">
                <a:solidFill>
                  <a:srgbClr val="402004"/>
                </a:solidFill>
                <a:latin typeface="Trebuchet MS"/>
                <a:cs typeface="Trebuchet MS"/>
              </a:rPr>
              <a:t>la</a:t>
            </a:r>
            <a:r>
              <a:rPr sz="4550" spc="-3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550" spc="-1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-120" dirty="0">
                <a:solidFill>
                  <a:srgbClr val="402004"/>
                </a:solidFill>
                <a:latin typeface="Trebuchet MS"/>
                <a:cs typeface="Trebuchet MS"/>
              </a:rPr>
              <a:t>so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550" spc="-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550" spc="-5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550" spc="-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6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550" spc="-6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-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2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5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-16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3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75" dirty="0">
                <a:solidFill>
                  <a:srgbClr val="402004"/>
                </a:solidFill>
                <a:latin typeface="Trebuchet MS"/>
                <a:cs typeface="Trebuchet MS"/>
              </a:rPr>
              <a:t>: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endParaRPr sz="4550">
              <a:latin typeface="Trebuchet MS"/>
              <a:cs typeface="Trebuchet MS"/>
            </a:endParaRPr>
          </a:p>
          <a:p>
            <a:pPr marL="307975" indent="-295910">
              <a:lnSpc>
                <a:spcPct val="100000"/>
              </a:lnSpc>
              <a:spcBef>
                <a:spcPts val="245"/>
              </a:spcBef>
              <a:buSzPct val="94505"/>
              <a:buChar char="•"/>
              <a:tabLst>
                <a:tab pos="308610" algn="l"/>
              </a:tabLst>
            </a:pPr>
            <a:r>
              <a:rPr sz="4550" spc="-22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235" dirty="0">
                <a:solidFill>
                  <a:srgbClr val="402004"/>
                </a:solidFill>
                <a:latin typeface="Trebuchet MS"/>
                <a:cs typeface="Trebuchet MS"/>
              </a:rPr>
              <a:t>nte</a:t>
            </a:r>
            <a:r>
              <a:rPr sz="4550" spc="-1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550" spc="-22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550" spc="-229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23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550" spc="-28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4550" spc="-25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229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-250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1</a:t>
            </a:r>
            <a:r>
              <a:rPr sz="4550" spc="-4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8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550" spc="-12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550" spc="-9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-13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4550" spc="-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12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550" spc="-8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9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4550" spc="-5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6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16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-135" dirty="0">
                <a:solidFill>
                  <a:srgbClr val="402004"/>
                </a:solidFill>
                <a:latin typeface="Trebuchet MS"/>
                <a:cs typeface="Trebuchet MS"/>
              </a:rPr>
              <a:t>z</a:t>
            </a:r>
            <a:r>
              <a:rPr sz="4550" spc="-15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3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25" dirty="0">
                <a:solidFill>
                  <a:srgbClr val="402004"/>
                </a:solidFill>
                <a:latin typeface="Trebuchet MS"/>
                <a:cs typeface="Trebuchet MS"/>
              </a:rPr>
              <a:t>(</a:t>
            </a:r>
            <a:r>
              <a:rPr sz="455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2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550" spc="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)</a:t>
            </a:r>
            <a:r>
              <a:rPr sz="4550" spc="-1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245" dirty="0">
                <a:solidFill>
                  <a:srgbClr val="402004"/>
                </a:solidFill>
                <a:latin typeface="Trebuchet MS"/>
                <a:cs typeface="Trebuchet MS"/>
              </a:rPr>
              <a:t>,w</a:t>
            </a:r>
            <a:r>
              <a:rPr sz="4550" spc="-23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4550" spc="-25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23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endParaRPr sz="4550">
              <a:latin typeface="Trebuchet MS"/>
              <a:cs typeface="Trebuchet MS"/>
            </a:endParaRPr>
          </a:p>
          <a:p>
            <a:pPr marL="203200">
              <a:lnSpc>
                <a:spcPct val="100000"/>
              </a:lnSpc>
              <a:spcBef>
                <a:spcPts val="770"/>
              </a:spcBef>
            </a:pPr>
            <a:r>
              <a:rPr sz="4550" spc="-5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550" spc="2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550" spc="1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25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16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-30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3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550" spc="-3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16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4550" spc="-35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4550" spc="-254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4550" spc="-16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4550" spc="200" dirty="0">
                <a:solidFill>
                  <a:srgbClr val="402004"/>
                </a:solidFill>
                <a:latin typeface="Trebuchet MS"/>
                <a:cs typeface="Trebuchet MS"/>
              </a:rPr>
              <a:t>-</a:t>
            </a:r>
            <a:r>
              <a:rPr sz="4550" spc="-1115" dirty="0">
                <a:solidFill>
                  <a:srgbClr val="402004"/>
                </a:solidFill>
                <a:latin typeface="Trebuchet MS"/>
                <a:cs typeface="Trebuchet MS"/>
              </a:rPr>
              <a:t>1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550" spc="-3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31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4550" spc="-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9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4550" spc="1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3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-37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23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4550" spc="3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4550" spc="-1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4550" spc="9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4550" spc="1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4550">
              <a:latin typeface="Trebuchet MS"/>
              <a:cs typeface="Trebuchet MS"/>
            </a:endParaRPr>
          </a:p>
          <a:p>
            <a:pPr marL="431800" marR="12700" indent="-419734">
              <a:lnSpc>
                <a:spcPct val="114100"/>
              </a:lnSpc>
              <a:buSzPct val="94505"/>
              <a:buChar char="•"/>
              <a:tabLst>
                <a:tab pos="432434" algn="l"/>
              </a:tabLst>
            </a:pPr>
            <a:r>
              <a:rPr sz="4550" spc="-245" dirty="0">
                <a:solidFill>
                  <a:srgbClr val="402004"/>
                </a:solidFill>
                <a:latin typeface="Trebuchet MS"/>
                <a:cs typeface="Trebuchet MS"/>
              </a:rPr>
              <a:t>IIL-1B</a:t>
            </a:r>
            <a:r>
              <a:rPr sz="4550" spc="-7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55" dirty="0">
                <a:solidFill>
                  <a:srgbClr val="402004"/>
                </a:solidFill>
                <a:latin typeface="Trebuchet MS"/>
                <a:cs typeface="Trebuchet MS"/>
              </a:rPr>
              <a:t>release</a:t>
            </a:r>
            <a:r>
              <a:rPr sz="4550" spc="-2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8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4550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35" dirty="0">
                <a:solidFill>
                  <a:srgbClr val="402004"/>
                </a:solidFill>
                <a:latin typeface="Trebuchet MS"/>
                <a:cs typeface="Trebuchet MS"/>
              </a:rPr>
              <a:t>uncontrolled</a:t>
            </a:r>
            <a:r>
              <a:rPr sz="4550" spc="-1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60" dirty="0">
                <a:solidFill>
                  <a:srgbClr val="402004"/>
                </a:solidFill>
                <a:latin typeface="Trebuchet MS"/>
                <a:cs typeface="Trebuchet MS"/>
              </a:rPr>
              <a:t>,So</a:t>
            </a:r>
            <a:r>
              <a:rPr sz="4550" spc="-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05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4550" spc="-3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40" dirty="0">
                <a:solidFill>
                  <a:srgbClr val="402004"/>
                </a:solidFill>
                <a:latin typeface="Trebuchet MS"/>
                <a:cs typeface="Trebuchet MS"/>
              </a:rPr>
              <a:t>inflammatory </a:t>
            </a:r>
            <a:r>
              <a:rPr sz="4550" spc="-13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135" dirty="0">
                <a:solidFill>
                  <a:srgbClr val="402004"/>
                </a:solidFill>
                <a:latin typeface="Trebuchet MS"/>
                <a:cs typeface="Trebuchet MS"/>
              </a:rPr>
              <a:t>reccurent</a:t>
            </a:r>
            <a:r>
              <a:rPr sz="4550" spc="-1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60" dirty="0">
                <a:solidFill>
                  <a:srgbClr val="402004"/>
                </a:solidFill>
                <a:latin typeface="Trebuchet MS"/>
                <a:cs typeface="Trebuchet MS"/>
              </a:rPr>
              <a:t>attacks</a:t>
            </a:r>
            <a:r>
              <a:rPr sz="4550" spc="-2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4550" spc="-75" dirty="0">
                <a:solidFill>
                  <a:srgbClr val="402004"/>
                </a:solidFill>
                <a:latin typeface="Trebuchet MS"/>
                <a:cs typeface="Trebuchet MS"/>
              </a:rPr>
              <a:t>established.</a:t>
            </a:r>
            <a:endParaRPr sz="4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334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1074" y="504761"/>
              <a:ext cx="16225901" cy="92536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334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7574" y="189762"/>
            <a:ext cx="9456207" cy="4835042"/>
          </a:xfrm>
          <a:prstGeom prst="rect">
            <a:avLst/>
          </a:prstGeom>
        </p:spPr>
        <p:txBody>
          <a:bodyPr vert="horz" wrap="square" lIns="0" tIns="414655" rIns="0" bIns="0" rtlCol="0">
            <a:spAutoFit/>
          </a:bodyPr>
          <a:lstStyle/>
          <a:p>
            <a:pPr marR="88900" algn="ctr">
              <a:lnSpc>
                <a:spcPct val="100000"/>
              </a:lnSpc>
              <a:spcBef>
                <a:spcPts val="3265"/>
              </a:spcBef>
            </a:pPr>
            <a:r>
              <a:rPr sz="10800" spc="-630" dirty="0"/>
              <a:t>Distribution</a:t>
            </a:r>
            <a:endParaRPr sz="10800" dirty="0"/>
          </a:p>
          <a:p>
            <a:pPr marL="12065" marR="5080" indent="-5715" algn="ctr">
              <a:lnSpc>
                <a:spcPct val="114999"/>
              </a:lnSpc>
              <a:spcBef>
                <a:spcPts val="445"/>
              </a:spcBef>
            </a:pPr>
            <a:r>
              <a:rPr sz="3900" spc="-10" dirty="0"/>
              <a:t>FMF </a:t>
            </a:r>
            <a:r>
              <a:rPr sz="3900" spc="-70" dirty="0"/>
              <a:t>is </a:t>
            </a:r>
            <a:r>
              <a:rPr sz="3900" spc="-10" dirty="0"/>
              <a:t>an </a:t>
            </a:r>
            <a:r>
              <a:rPr sz="3900" b="1" spc="65" dirty="0">
                <a:solidFill>
                  <a:srgbClr val="FF0808"/>
                </a:solidFill>
                <a:latin typeface="Trebuchet MS"/>
                <a:cs typeface="Trebuchet MS"/>
              </a:rPr>
              <a:t>autosomal </a:t>
            </a:r>
            <a:r>
              <a:rPr sz="3900" b="1" spc="-5" dirty="0">
                <a:solidFill>
                  <a:srgbClr val="FF0808"/>
                </a:solidFill>
                <a:latin typeface="Trebuchet MS"/>
                <a:cs typeface="Trebuchet MS"/>
              </a:rPr>
              <a:t>recessive </a:t>
            </a:r>
            <a:r>
              <a:rPr sz="3900" spc="-10" dirty="0"/>
              <a:t>disease </a:t>
            </a:r>
            <a:r>
              <a:rPr sz="3900" spc="-125" dirty="0"/>
              <a:t>that </a:t>
            </a:r>
            <a:r>
              <a:rPr sz="3900" spc="-75" dirty="0"/>
              <a:t>affects </a:t>
            </a:r>
            <a:r>
              <a:rPr sz="3900" spc="-5" dirty="0"/>
              <a:t>people </a:t>
            </a:r>
            <a:r>
              <a:rPr sz="3900" dirty="0"/>
              <a:t>of </a:t>
            </a:r>
            <a:r>
              <a:rPr sz="3900" spc="5" dirty="0"/>
              <a:t> </a:t>
            </a:r>
            <a:r>
              <a:rPr sz="3900" spc="-80" dirty="0"/>
              <a:t>Mediterranean </a:t>
            </a:r>
            <a:r>
              <a:rPr sz="3900" spc="-70" dirty="0"/>
              <a:t>region</a:t>
            </a:r>
            <a:r>
              <a:rPr sz="3900" spc="-325" dirty="0"/>
              <a:t> </a:t>
            </a:r>
            <a:r>
              <a:rPr sz="3900" spc="-245" dirty="0"/>
              <a:t>,it</a:t>
            </a:r>
            <a:r>
              <a:rPr sz="3900" spc="-405" dirty="0"/>
              <a:t> </a:t>
            </a:r>
            <a:r>
              <a:rPr sz="3900" spc="-5" dirty="0"/>
              <a:t>can</a:t>
            </a:r>
            <a:r>
              <a:rPr sz="3900" dirty="0"/>
              <a:t> </a:t>
            </a:r>
            <a:r>
              <a:rPr sz="3900" spc="-75" dirty="0"/>
              <a:t>affect</a:t>
            </a:r>
            <a:r>
              <a:rPr sz="3900" spc="55" dirty="0"/>
              <a:t> </a:t>
            </a:r>
            <a:r>
              <a:rPr sz="3900" spc="-10" dirty="0"/>
              <a:t>people</a:t>
            </a:r>
            <a:r>
              <a:rPr sz="3900" spc="-310" dirty="0"/>
              <a:t> </a:t>
            </a:r>
            <a:r>
              <a:rPr sz="3900" spc="-70" dirty="0"/>
              <a:t>in</a:t>
            </a:r>
            <a:r>
              <a:rPr sz="3900" spc="-380" dirty="0"/>
              <a:t> </a:t>
            </a:r>
            <a:r>
              <a:rPr sz="3900" spc="-70" dirty="0"/>
              <a:t>any</a:t>
            </a:r>
            <a:r>
              <a:rPr sz="3900" spc="-170" dirty="0"/>
              <a:t> </a:t>
            </a:r>
            <a:r>
              <a:rPr sz="3900" spc="-135" dirty="0"/>
              <a:t>ethnic </a:t>
            </a:r>
            <a:r>
              <a:rPr sz="3900" spc="-1160" dirty="0"/>
              <a:t> </a:t>
            </a:r>
            <a:r>
              <a:rPr sz="3900" spc="-75" dirty="0"/>
              <a:t>group.</a:t>
            </a:r>
            <a:endParaRPr sz="39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7574" y="6176482"/>
            <a:ext cx="15494000" cy="332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b="1" spc="-6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b="1" spc="-19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b="1" spc="204" dirty="0">
                <a:solidFill>
                  <a:srgbClr val="402004"/>
                </a:solidFill>
                <a:latin typeface="Trebuchet MS"/>
                <a:cs typeface="Trebuchet MS"/>
              </a:rPr>
              <a:t>X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:</a:t>
            </a:r>
            <a:r>
              <a:rPr sz="3900" spc="-5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5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31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12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32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31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33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3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12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27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20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7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900" spc="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4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2</a:t>
            </a:r>
            <a:r>
              <a:rPr sz="3900" spc="-8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385" dirty="0">
                <a:solidFill>
                  <a:srgbClr val="402004"/>
                </a:solidFill>
                <a:latin typeface="Trebuchet MS"/>
                <a:cs typeface="Trebuchet MS"/>
              </a:rPr>
              <a:t>: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1</a:t>
            </a:r>
            <a:endParaRPr sz="39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450" dirty="0">
              <a:latin typeface="Trebuchet MS"/>
              <a:cs typeface="Trebuchet MS"/>
            </a:endParaRPr>
          </a:p>
          <a:p>
            <a:pPr marL="12700" marR="5080" algn="ctr">
              <a:lnSpc>
                <a:spcPct val="114700"/>
              </a:lnSpc>
            </a:pPr>
            <a:r>
              <a:rPr sz="3900" b="1" spc="10" dirty="0">
                <a:solidFill>
                  <a:srgbClr val="402004"/>
                </a:solidFill>
                <a:latin typeface="Trebuchet MS"/>
                <a:cs typeface="Trebuchet MS"/>
              </a:rPr>
              <a:t>AGE</a:t>
            </a:r>
            <a:r>
              <a:rPr sz="3900" spc="10" dirty="0">
                <a:solidFill>
                  <a:srgbClr val="402004"/>
                </a:solidFill>
                <a:latin typeface="Trebuchet MS"/>
                <a:cs typeface="Trebuchet MS"/>
              </a:rPr>
              <a:t>:</a:t>
            </a:r>
            <a:r>
              <a:rPr sz="3900" spc="-3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5" dirty="0">
                <a:solidFill>
                  <a:srgbClr val="402004"/>
                </a:solidFill>
                <a:latin typeface="Trebuchet MS"/>
                <a:cs typeface="Trebuchet MS"/>
              </a:rPr>
              <a:t>Approximately</a:t>
            </a:r>
            <a:r>
              <a:rPr sz="3900" spc="1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130" dirty="0">
                <a:solidFill>
                  <a:srgbClr val="402004"/>
                </a:solidFill>
                <a:latin typeface="Trebuchet MS"/>
                <a:cs typeface="Trebuchet MS"/>
              </a:rPr>
              <a:t>90%</a:t>
            </a:r>
            <a:r>
              <a:rPr sz="3900" spc="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3900" spc="-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patients</a:t>
            </a:r>
            <a:r>
              <a:rPr sz="3900" spc="-3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are</a:t>
            </a:r>
            <a:r>
              <a:rPr sz="3900" spc="-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0" dirty="0">
                <a:solidFill>
                  <a:srgbClr val="402004"/>
                </a:solidFill>
                <a:latin typeface="Trebuchet MS"/>
                <a:cs typeface="Trebuchet MS"/>
              </a:rPr>
              <a:t>younger</a:t>
            </a:r>
            <a:r>
              <a:rPr sz="39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than</a:t>
            </a:r>
            <a:r>
              <a:rPr sz="390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100" dirty="0">
                <a:solidFill>
                  <a:srgbClr val="402004"/>
                </a:solidFill>
                <a:latin typeface="Trebuchet MS"/>
                <a:cs typeface="Trebuchet MS"/>
              </a:rPr>
              <a:t>20</a:t>
            </a:r>
            <a:r>
              <a:rPr sz="3900" spc="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years</a:t>
            </a:r>
            <a:r>
              <a:rPr sz="3900" spc="-2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,and</a:t>
            </a:r>
            <a:r>
              <a:rPr sz="3900" spc="-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130" dirty="0">
                <a:solidFill>
                  <a:srgbClr val="402004"/>
                </a:solidFill>
                <a:latin typeface="Trebuchet MS"/>
                <a:cs typeface="Trebuchet MS"/>
              </a:rPr>
              <a:t>60% </a:t>
            </a:r>
            <a:r>
              <a:rPr sz="3900" spc="-1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patients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are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0" dirty="0">
                <a:solidFill>
                  <a:srgbClr val="402004"/>
                </a:solidFill>
                <a:latin typeface="Trebuchet MS"/>
                <a:cs typeface="Trebuchet MS"/>
              </a:rPr>
              <a:t>younger</a:t>
            </a:r>
            <a:r>
              <a:rPr sz="3900" spc="-2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than</a:t>
            </a:r>
            <a:r>
              <a:rPr sz="390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00" dirty="0">
                <a:solidFill>
                  <a:srgbClr val="402004"/>
                </a:solidFill>
                <a:latin typeface="Trebuchet MS"/>
                <a:cs typeface="Trebuchet MS"/>
              </a:rPr>
              <a:t>10</a:t>
            </a:r>
            <a:r>
              <a:rPr sz="3900" spc="-7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years</a:t>
            </a:r>
            <a:r>
              <a:rPr sz="3900" spc="-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r>
              <a:rPr sz="3900" spc="-8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0" dirty="0">
                <a:solidFill>
                  <a:srgbClr val="402004"/>
                </a:solidFill>
                <a:latin typeface="Trebuchet MS"/>
                <a:cs typeface="Trebuchet MS"/>
              </a:rPr>
              <a:t>Late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5" dirty="0">
                <a:solidFill>
                  <a:srgbClr val="402004"/>
                </a:solidFill>
                <a:latin typeface="Trebuchet MS"/>
                <a:cs typeface="Trebuchet MS"/>
              </a:rPr>
              <a:t>onset</a:t>
            </a:r>
            <a:r>
              <a:rPr sz="3900" spc="-1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402004"/>
                </a:solidFill>
                <a:latin typeface="Trebuchet MS"/>
                <a:cs typeface="Trebuchet MS"/>
              </a:rPr>
              <a:t>disease</a:t>
            </a:r>
            <a:r>
              <a:rPr sz="3900" spc="-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is</a:t>
            </a:r>
            <a:r>
              <a:rPr sz="3900" spc="-20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55" dirty="0">
                <a:solidFill>
                  <a:srgbClr val="402004"/>
                </a:solidFill>
                <a:latin typeface="Trebuchet MS"/>
                <a:cs typeface="Trebuchet MS"/>
              </a:rPr>
              <a:t>usually</a:t>
            </a:r>
            <a:r>
              <a:rPr sz="3900" spc="-1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0" dirty="0">
                <a:solidFill>
                  <a:srgbClr val="402004"/>
                </a:solidFill>
                <a:latin typeface="Trebuchet MS"/>
                <a:cs typeface="Trebuchet MS"/>
              </a:rPr>
              <a:t>more </a:t>
            </a:r>
            <a:r>
              <a:rPr sz="3900" spc="-11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17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ll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900" spc="-11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gn</a:t>
            </a:r>
            <a:r>
              <a:rPr sz="3900" spc="-3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11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900" spc="-1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3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900" spc="-1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5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1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sz="3900" dirty="0">
              <a:latin typeface="Trebuchet MS"/>
              <a:cs typeface="Trebuchet MS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E3AD41BC-A47C-3EC4-75C9-1BA808FA2AB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57881" y="1296269"/>
            <a:ext cx="6469593" cy="52024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571499" y="657225"/>
              <a:ext cx="15935325" cy="8972550"/>
            </a:xfrm>
            <a:custGeom>
              <a:avLst/>
              <a:gdLst/>
              <a:ahLst/>
              <a:cxnLst/>
              <a:rect l="l" t="t" r="r" b="b"/>
              <a:pathLst>
                <a:path w="15935325" h="8972550">
                  <a:moveTo>
                    <a:pt x="15449169" y="0"/>
                  </a:moveTo>
                  <a:lnTo>
                    <a:pt x="485851" y="0"/>
                  </a:lnTo>
                  <a:lnTo>
                    <a:pt x="437845" y="2413"/>
                  </a:lnTo>
                  <a:lnTo>
                    <a:pt x="390639" y="9398"/>
                  </a:lnTo>
                  <a:lnTo>
                    <a:pt x="344563" y="20954"/>
                  </a:lnTo>
                  <a:lnTo>
                    <a:pt x="299935" y="36956"/>
                  </a:lnTo>
                  <a:lnTo>
                    <a:pt x="257073" y="57150"/>
                  </a:lnTo>
                  <a:lnTo>
                    <a:pt x="216306" y="81533"/>
                  </a:lnTo>
                  <a:lnTo>
                    <a:pt x="177939" y="109981"/>
                  </a:lnTo>
                  <a:lnTo>
                    <a:pt x="142303" y="142240"/>
                  </a:lnTo>
                  <a:lnTo>
                    <a:pt x="110032" y="177800"/>
                  </a:lnTo>
                  <a:lnTo>
                    <a:pt x="81635" y="216153"/>
                  </a:lnTo>
                  <a:lnTo>
                    <a:pt x="57238" y="256921"/>
                  </a:lnTo>
                  <a:lnTo>
                    <a:pt x="36982" y="299847"/>
                  </a:lnTo>
                  <a:lnTo>
                    <a:pt x="21005" y="344424"/>
                  </a:lnTo>
                  <a:lnTo>
                    <a:pt x="9423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25"/>
                  </a:lnTo>
                  <a:lnTo>
                    <a:pt x="2374" y="8534806"/>
                  </a:lnTo>
                  <a:lnTo>
                    <a:pt x="9423" y="8581999"/>
                  </a:lnTo>
                  <a:lnTo>
                    <a:pt x="21005" y="8628049"/>
                  </a:lnTo>
                  <a:lnTo>
                    <a:pt x="36982" y="8672652"/>
                  </a:lnTo>
                  <a:lnTo>
                    <a:pt x="57238" y="8715489"/>
                  </a:lnTo>
                  <a:lnTo>
                    <a:pt x="81635" y="8756243"/>
                  </a:lnTo>
                  <a:lnTo>
                    <a:pt x="110032" y="8794584"/>
                  </a:lnTo>
                  <a:lnTo>
                    <a:pt x="142303" y="8830208"/>
                  </a:lnTo>
                  <a:lnTo>
                    <a:pt x="177939" y="8862466"/>
                  </a:lnTo>
                  <a:lnTo>
                    <a:pt x="216306" y="8890850"/>
                  </a:lnTo>
                  <a:lnTo>
                    <a:pt x="257073" y="8915234"/>
                  </a:lnTo>
                  <a:lnTo>
                    <a:pt x="299935" y="8935478"/>
                  </a:lnTo>
                  <a:lnTo>
                    <a:pt x="344563" y="8951455"/>
                  </a:lnTo>
                  <a:lnTo>
                    <a:pt x="390639" y="8963025"/>
                  </a:lnTo>
                  <a:lnTo>
                    <a:pt x="437845" y="8970073"/>
                  </a:lnTo>
                  <a:lnTo>
                    <a:pt x="485863" y="8972448"/>
                  </a:lnTo>
                  <a:lnTo>
                    <a:pt x="15449169" y="8972448"/>
                  </a:lnTo>
                  <a:lnTo>
                    <a:pt x="15497175" y="8970073"/>
                  </a:lnTo>
                  <a:lnTo>
                    <a:pt x="15544292" y="8963025"/>
                  </a:lnTo>
                  <a:lnTo>
                    <a:pt x="15590392" y="8951455"/>
                  </a:lnTo>
                  <a:lnTo>
                    <a:pt x="15635096" y="8935478"/>
                  </a:lnTo>
                  <a:lnTo>
                    <a:pt x="15677896" y="8915234"/>
                  </a:lnTo>
                  <a:lnTo>
                    <a:pt x="15718663" y="8890850"/>
                  </a:lnTo>
                  <a:lnTo>
                    <a:pt x="15757017" y="8862466"/>
                  </a:lnTo>
                  <a:lnTo>
                    <a:pt x="15792704" y="8830208"/>
                  </a:lnTo>
                  <a:lnTo>
                    <a:pt x="15824962" y="8794584"/>
                  </a:lnTo>
                  <a:lnTo>
                    <a:pt x="15853283" y="8756243"/>
                  </a:lnTo>
                  <a:lnTo>
                    <a:pt x="15877794" y="8715489"/>
                  </a:lnTo>
                  <a:lnTo>
                    <a:pt x="15897987" y="8672652"/>
                  </a:lnTo>
                  <a:lnTo>
                    <a:pt x="15913989" y="8628049"/>
                  </a:lnTo>
                  <a:lnTo>
                    <a:pt x="15925546" y="8581999"/>
                  </a:lnTo>
                  <a:lnTo>
                    <a:pt x="15932658" y="8534806"/>
                  </a:lnTo>
                  <a:lnTo>
                    <a:pt x="15934944" y="8486825"/>
                  </a:lnTo>
                  <a:lnTo>
                    <a:pt x="15934944" y="485648"/>
                  </a:lnTo>
                  <a:lnTo>
                    <a:pt x="15932658" y="437642"/>
                  </a:lnTo>
                  <a:lnTo>
                    <a:pt x="15925546" y="390398"/>
                  </a:lnTo>
                  <a:lnTo>
                    <a:pt x="15913989" y="344424"/>
                  </a:lnTo>
                  <a:lnTo>
                    <a:pt x="15897987" y="299847"/>
                  </a:lnTo>
                  <a:lnTo>
                    <a:pt x="15877794" y="256921"/>
                  </a:lnTo>
                  <a:lnTo>
                    <a:pt x="15853283" y="216153"/>
                  </a:lnTo>
                  <a:lnTo>
                    <a:pt x="15824962" y="177800"/>
                  </a:lnTo>
                  <a:lnTo>
                    <a:pt x="15792704" y="142240"/>
                  </a:lnTo>
                  <a:lnTo>
                    <a:pt x="15757017" y="109981"/>
                  </a:lnTo>
                  <a:lnTo>
                    <a:pt x="15718663" y="81533"/>
                  </a:lnTo>
                  <a:lnTo>
                    <a:pt x="15677896" y="57150"/>
                  </a:lnTo>
                  <a:lnTo>
                    <a:pt x="15635096" y="36956"/>
                  </a:lnTo>
                  <a:lnTo>
                    <a:pt x="15590392" y="20954"/>
                  </a:lnTo>
                  <a:lnTo>
                    <a:pt x="15544292" y="9398"/>
                  </a:lnTo>
                  <a:lnTo>
                    <a:pt x="15497175" y="2413"/>
                  </a:lnTo>
                  <a:lnTo>
                    <a:pt x="15449169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629775" y="3419474"/>
              <a:ext cx="6753225" cy="6238875"/>
            </a:xfrm>
            <a:custGeom>
              <a:avLst/>
              <a:gdLst/>
              <a:ahLst/>
              <a:cxnLst/>
              <a:rect l="l" t="t" r="r" b="b"/>
              <a:pathLst>
                <a:path w="6753225" h="6238875">
                  <a:moveTo>
                    <a:pt x="6752844" y="3113024"/>
                  </a:moveTo>
                  <a:lnTo>
                    <a:pt x="6751447" y="3036824"/>
                  </a:lnTo>
                  <a:lnTo>
                    <a:pt x="6749542" y="2986024"/>
                  </a:lnTo>
                  <a:lnTo>
                    <a:pt x="6743700" y="2897124"/>
                  </a:lnTo>
                  <a:lnTo>
                    <a:pt x="6739763" y="2846197"/>
                  </a:lnTo>
                  <a:lnTo>
                    <a:pt x="6735064" y="2808097"/>
                  </a:lnTo>
                  <a:lnTo>
                    <a:pt x="6729730" y="2757297"/>
                  </a:lnTo>
                  <a:lnTo>
                    <a:pt x="6723634" y="2719197"/>
                  </a:lnTo>
                  <a:lnTo>
                    <a:pt x="6716903" y="2668397"/>
                  </a:lnTo>
                  <a:lnTo>
                    <a:pt x="6709410" y="2630297"/>
                  </a:lnTo>
                  <a:lnTo>
                    <a:pt x="6701282" y="2579370"/>
                  </a:lnTo>
                  <a:lnTo>
                    <a:pt x="6692519" y="2541270"/>
                  </a:lnTo>
                  <a:lnTo>
                    <a:pt x="6682994" y="2490470"/>
                  </a:lnTo>
                  <a:lnTo>
                    <a:pt x="6672961" y="2452370"/>
                  </a:lnTo>
                  <a:lnTo>
                    <a:pt x="6662039" y="2401570"/>
                  </a:lnTo>
                  <a:lnTo>
                    <a:pt x="6650609" y="2363343"/>
                  </a:lnTo>
                  <a:lnTo>
                    <a:pt x="6638544" y="2312543"/>
                  </a:lnTo>
                  <a:lnTo>
                    <a:pt x="6625844" y="2274443"/>
                  </a:lnTo>
                  <a:lnTo>
                    <a:pt x="6612382" y="2236343"/>
                  </a:lnTo>
                  <a:lnTo>
                    <a:pt x="6598412" y="2185543"/>
                  </a:lnTo>
                  <a:lnTo>
                    <a:pt x="6583680" y="2147443"/>
                  </a:lnTo>
                  <a:lnTo>
                    <a:pt x="6568440" y="2109216"/>
                  </a:lnTo>
                  <a:lnTo>
                    <a:pt x="6552565" y="2058416"/>
                  </a:lnTo>
                  <a:lnTo>
                    <a:pt x="6536055" y="2020316"/>
                  </a:lnTo>
                  <a:lnTo>
                    <a:pt x="6518910" y="1982216"/>
                  </a:lnTo>
                  <a:lnTo>
                    <a:pt x="6501257" y="1944116"/>
                  </a:lnTo>
                  <a:lnTo>
                    <a:pt x="6482842" y="1906016"/>
                  </a:lnTo>
                  <a:lnTo>
                    <a:pt x="6463919" y="1855089"/>
                  </a:lnTo>
                  <a:lnTo>
                    <a:pt x="6444488" y="1816989"/>
                  </a:lnTo>
                  <a:lnTo>
                    <a:pt x="6424422" y="1778889"/>
                  </a:lnTo>
                  <a:lnTo>
                    <a:pt x="6403721" y="1740789"/>
                  </a:lnTo>
                  <a:lnTo>
                    <a:pt x="6382512" y="1702689"/>
                  </a:lnTo>
                  <a:lnTo>
                    <a:pt x="6360668" y="1664589"/>
                  </a:lnTo>
                  <a:lnTo>
                    <a:pt x="6338316" y="1626489"/>
                  </a:lnTo>
                  <a:lnTo>
                    <a:pt x="6315329" y="1588262"/>
                  </a:lnTo>
                  <a:lnTo>
                    <a:pt x="6291834" y="1550162"/>
                  </a:lnTo>
                  <a:lnTo>
                    <a:pt x="6267831" y="1512062"/>
                  </a:lnTo>
                  <a:lnTo>
                    <a:pt x="6243320" y="1473962"/>
                  </a:lnTo>
                  <a:lnTo>
                    <a:pt x="6218174" y="1435862"/>
                  </a:lnTo>
                  <a:lnTo>
                    <a:pt x="6192520" y="1397762"/>
                  </a:lnTo>
                  <a:lnTo>
                    <a:pt x="6166358" y="1359535"/>
                  </a:lnTo>
                  <a:lnTo>
                    <a:pt x="6139688" y="1334135"/>
                  </a:lnTo>
                  <a:lnTo>
                    <a:pt x="6112383" y="1296035"/>
                  </a:lnTo>
                  <a:lnTo>
                    <a:pt x="6084697" y="1257935"/>
                  </a:lnTo>
                  <a:lnTo>
                    <a:pt x="6056503" y="1219835"/>
                  </a:lnTo>
                  <a:lnTo>
                    <a:pt x="6027674" y="1194435"/>
                  </a:lnTo>
                  <a:lnTo>
                    <a:pt x="5998464" y="1156335"/>
                  </a:lnTo>
                  <a:lnTo>
                    <a:pt x="5968746" y="1118108"/>
                  </a:lnTo>
                  <a:lnTo>
                    <a:pt x="5938520" y="1092708"/>
                  </a:lnTo>
                  <a:lnTo>
                    <a:pt x="5907913" y="1054608"/>
                  </a:lnTo>
                  <a:lnTo>
                    <a:pt x="5876671" y="1029208"/>
                  </a:lnTo>
                  <a:lnTo>
                    <a:pt x="5845048" y="991108"/>
                  </a:lnTo>
                  <a:lnTo>
                    <a:pt x="5812917" y="965708"/>
                  </a:lnTo>
                  <a:lnTo>
                    <a:pt x="5780405" y="927608"/>
                  </a:lnTo>
                  <a:lnTo>
                    <a:pt x="5747385" y="902208"/>
                  </a:lnTo>
                  <a:lnTo>
                    <a:pt x="5713857" y="863981"/>
                  </a:lnTo>
                  <a:lnTo>
                    <a:pt x="5645531" y="813181"/>
                  </a:lnTo>
                  <a:lnTo>
                    <a:pt x="5610733" y="787781"/>
                  </a:lnTo>
                  <a:lnTo>
                    <a:pt x="5575554" y="749681"/>
                  </a:lnTo>
                  <a:lnTo>
                    <a:pt x="5503799" y="698881"/>
                  </a:lnTo>
                  <a:lnTo>
                    <a:pt x="5430393" y="648081"/>
                  </a:lnTo>
                  <a:lnTo>
                    <a:pt x="5355336" y="597154"/>
                  </a:lnTo>
                  <a:lnTo>
                    <a:pt x="5239893" y="520954"/>
                  </a:lnTo>
                  <a:lnTo>
                    <a:pt x="5120894" y="444754"/>
                  </a:lnTo>
                  <a:lnTo>
                    <a:pt x="5080635" y="432054"/>
                  </a:lnTo>
                  <a:lnTo>
                    <a:pt x="4957318" y="355727"/>
                  </a:lnTo>
                  <a:lnTo>
                    <a:pt x="4915535" y="343027"/>
                  </a:lnTo>
                  <a:lnTo>
                    <a:pt x="4873371" y="317627"/>
                  </a:lnTo>
                  <a:lnTo>
                    <a:pt x="4830953" y="304927"/>
                  </a:lnTo>
                  <a:lnTo>
                    <a:pt x="4788154" y="279527"/>
                  </a:lnTo>
                  <a:lnTo>
                    <a:pt x="4701540" y="254127"/>
                  </a:lnTo>
                  <a:lnTo>
                    <a:pt x="4657852" y="228727"/>
                  </a:lnTo>
                  <a:lnTo>
                    <a:pt x="4569460" y="203327"/>
                  </a:lnTo>
                  <a:lnTo>
                    <a:pt x="4524756" y="177927"/>
                  </a:lnTo>
                  <a:lnTo>
                    <a:pt x="4157345" y="76200"/>
                  </a:lnTo>
                  <a:lnTo>
                    <a:pt x="4110228" y="76200"/>
                  </a:lnTo>
                  <a:lnTo>
                    <a:pt x="4015232" y="50800"/>
                  </a:lnTo>
                  <a:lnTo>
                    <a:pt x="3967353" y="50800"/>
                  </a:lnTo>
                  <a:lnTo>
                    <a:pt x="3919220" y="38100"/>
                  </a:lnTo>
                  <a:lnTo>
                    <a:pt x="3870960" y="38100"/>
                  </a:lnTo>
                  <a:lnTo>
                    <a:pt x="3822446" y="25400"/>
                  </a:lnTo>
                  <a:lnTo>
                    <a:pt x="3773678" y="25400"/>
                  </a:lnTo>
                  <a:lnTo>
                    <a:pt x="3724656" y="12700"/>
                  </a:lnTo>
                  <a:lnTo>
                    <a:pt x="3626104" y="12700"/>
                  </a:lnTo>
                  <a:lnTo>
                    <a:pt x="3576561" y="0"/>
                  </a:lnTo>
                  <a:lnTo>
                    <a:pt x="3176270" y="0"/>
                  </a:lnTo>
                  <a:lnTo>
                    <a:pt x="3126740" y="12700"/>
                  </a:lnTo>
                  <a:lnTo>
                    <a:pt x="3028188" y="12700"/>
                  </a:lnTo>
                  <a:lnTo>
                    <a:pt x="2979166" y="25400"/>
                  </a:lnTo>
                  <a:lnTo>
                    <a:pt x="2930398" y="25400"/>
                  </a:lnTo>
                  <a:lnTo>
                    <a:pt x="2881884" y="38100"/>
                  </a:lnTo>
                  <a:lnTo>
                    <a:pt x="2833624" y="38100"/>
                  </a:lnTo>
                  <a:lnTo>
                    <a:pt x="2785491" y="50800"/>
                  </a:lnTo>
                  <a:lnTo>
                    <a:pt x="2737612" y="50800"/>
                  </a:lnTo>
                  <a:lnTo>
                    <a:pt x="2642616" y="76200"/>
                  </a:lnTo>
                  <a:lnTo>
                    <a:pt x="2595499" y="76200"/>
                  </a:lnTo>
                  <a:lnTo>
                    <a:pt x="2228088" y="177927"/>
                  </a:lnTo>
                  <a:lnTo>
                    <a:pt x="2183384" y="203327"/>
                  </a:lnTo>
                  <a:lnTo>
                    <a:pt x="2094992" y="228727"/>
                  </a:lnTo>
                  <a:lnTo>
                    <a:pt x="2051304" y="254127"/>
                  </a:lnTo>
                  <a:lnTo>
                    <a:pt x="1964690" y="279527"/>
                  </a:lnTo>
                  <a:lnTo>
                    <a:pt x="1921891" y="304927"/>
                  </a:lnTo>
                  <a:lnTo>
                    <a:pt x="1879473" y="317627"/>
                  </a:lnTo>
                  <a:lnTo>
                    <a:pt x="1837309" y="343027"/>
                  </a:lnTo>
                  <a:lnTo>
                    <a:pt x="1795526" y="355727"/>
                  </a:lnTo>
                  <a:lnTo>
                    <a:pt x="1672336" y="432054"/>
                  </a:lnTo>
                  <a:lnTo>
                    <a:pt x="1631950" y="444754"/>
                  </a:lnTo>
                  <a:lnTo>
                    <a:pt x="1512951" y="520954"/>
                  </a:lnTo>
                  <a:lnTo>
                    <a:pt x="1397508" y="597154"/>
                  </a:lnTo>
                  <a:lnTo>
                    <a:pt x="1322451" y="648081"/>
                  </a:lnTo>
                  <a:lnTo>
                    <a:pt x="1249045" y="698881"/>
                  </a:lnTo>
                  <a:lnTo>
                    <a:pt x="1177290" y="749681"/>
                  </a:lnTo>
                  <a:lnTo>
                    <a:pt x="1142111" y="787781"/>
                  </a:lnTo>
                  <a:lnTo>
                    <a:pt x="1107313" y="813181"/>
                  </a:lnTo>
                  <a:lnTo>
                    <a:pt x="1038987" y="863981"/>
                  </a:lnTo>
                  <a:lnTo>
                    <a:pt x="1005459" y="902208"/>
                  </a:lnTo>
                  <a:lnTo>
                    <a:pt x="972439" y="927608"/>
                  </a:lnTo>
                  <a:lnTo>
                    <a:pt x="939927" y="965708"/>
                  </a:lnTo>
                  <a:lnTo>
                    <a:pt x="907796" y="991108"/>
                  </a:lnTo>
                  <a:lnTo>
                    <a:pt x="876173" y="1029208"/>
                  </a:lnTo>
                  <a:lnTo>
                    <a:pt x="844931" y="1054608"/>
                  </a:lnTo>
                  <a:lnTo>
                    <a:pt x="814324" y="1092708"/>
                  </a:lnTo>
                  <a:lnTo>
                    <a:pt x="784098" y="1118108"/>
                  </a:lnTo>
                  <a:lnTo>
                    <a:pt x="754380" y="1156335"/>
                  </a:lnTo>
                  <a:lnTo>
                    <a:pt x="725170" y="1194435"/>
                  </a:lnTo>
                  <a:lnTo>
                    <a:pt x="696341" y="1219835"/>
                  </a:lnTo>
                  <a:lnTo>
                    <a:pt x="668147" y="1257935"/>
                  </a:lnTo>
                  <a:lnTo>
                    <a:pt x="640461" y="1296035"/>
                  </a:lnTo>
                  <a:lnTo>
                    <a:pt x="613156" y="1334135"/>
                  </a:lnTo>
                  <a:lnTo>
                    <a:pt x="586486" y="1359535"/>
                  </a:lnTo>
                  <a:lnTo>
                    <a:pt x="560324" y="1397762"/>
                  </a:lnTo>
                  <a:lnTo>
                    <a:pt x="534670" y="1435862"/>
                  </a:lnTo>
                  <a:lnTo>
                    <a:pt x="509524" y="1473962"/>
                  </a:lnTo>
                  <a:lnTo>
                    <a:pt x="485013" y="1512062"/>
                  </a:lnTo>
                  <a:lnTo>
                    <a:pt x="461010" y="1550162"/>
                  </a:lnTo>
                  <a:lnTo>
                    <a:pt x="437515" y="1588262"/>
                  </a:lnTo>
                  <a:lnTo>
                    <a:pt x="414528" y="1626489"/>
                  </a:lnTo>
                  <a:lnTo>
                    <a:pt x="392176" y="1664589"/>
                  </a:lnTo>
                  <a:lnTo>
                    <a:pt x="370332" y="1702689"/>
                  </a:lnTo>
                  <a:lnTo>
                    <a:pt x="349123" y="1740789"/>
                  </a:lnTo>
                  <a:lnTo>
                    <a:pt x="328422" y="1778889"/>
                  </a:lnTo>
                  <a:lnTo>
                    <a:pt x="308356" y="1816989"/>
                  </a:lnTo>
                  <a:lnTo>
                    <a:pt x="288925" y="1855089"/>
                  </a:lnTo>
                  <a:lnTo>
                    <a:pt x="270002" y="1906016"/>
                  </a:lnTo>
                  <a:lnTo>
                    <a:pt x="251714" y="1944116"/>
                  </a:lnTo>
                  <a:lnTo>
                    <a:pt x="233934" y="1982216"/>
                  </a:lnTo>
                  <a:lnTo>
                    <a:pt x="216789" y="2020316"/>
                  </a:lnTo>
                  <a:lnTo>
                    <a:pt x="200279" y="2058416"/>
                  </a:lnTo>
                  <a:lnTo>
                    <a:pt x="184404" y="2109216"/>
                  </a:lnTo>
                  <a:lnTo>
                    <a:pt x="169164" y="2147443"/>
                  </a:lnTo>
                  <a:lnTo>
                    <a:pt x="154432" y="2185543"/>
                  </a:lnTo>
                  <a:lnTo>
                    <a:pt x="140462" y="2236343"/>
                  </a:lnTo>
                  <a:lnTo>
                    <a:pt x="127127" y="2274443"/>
                  </a:lnTo>
                  <a:lnTo>
                    <a:pt x="114300" y="2312543"/>
                  </a:lnTo>
                  <a:lnTo>
                    <a:pt x="102235" y="2363343"/>
                  </a:lnTo>
                  <a:lnTo>
                    <a:pt x="90805" y="2401570"/>
                  </a:lnTo>
                  <a:lnTo>
                    <a:pt x="80010" y="2452370"/>
                  </a:lnTo>
                  <a:lnTo>
                    <a:pt x="69850" y="2490470"/>
                  </a:lnTo>
                  <a:lnTo>
                    <a:pt x="60325" y="2541270"/>
                  </a:lnTo>
                  <a:lnTo>
                    <a:pt x="51562" y="2579370"/>
                  </a:lnTo>
                  <a:lnTo>
                    <a:pt x="43434" y="2630297"/>
                  </a:lnTo>
                  <a:lnTo>
                    <a:pt x="35941" y="2668397"/>
                  </a:lnTo>
                  <a:lnTo>
                    <a:pt x="29210" y="2719197"/>
                  </a:lnTo>
                  <a:lnTo>
                    <a:pt x="23114" y="2757297"/>
                  </a:lnTo>
                  <a:lnTo>
                    <a:pt x="17780" y="2808097"/>
                  </a:lnTo>
                  <a:lnTo>
                    <a:pt x="13081" y="2846197"/>
                  </a:lnTo>
                  <a:lnTo>
                    <a:pt x="9144" y="2897124"/>
                  </a:lnTo>
                  <a:lnTo>
                    <a:pt x="3302" y="2986024"/>
                  </a:lnTo>
                  <a:lnTo>
                    <a:pt x="1524" y="3036824"/>
                  </a:lnTo>
                  <a:lnTo>
                    <a:pt x="381" y="3087624"/>
                  </a:lnTo>
                  <a:lnTo>
                    <a:pt x="0" y="3125851"/>
                  </a:lnTo>
                  <a:lnTo>
                    <a:pt x="381" y="3176651"/>
                  </a:lnTo>
                  <a:lnTo>
                    <a:pt x="1524" y="3227451"/>
                  </a:lnTo>
                  <a:lnTo>
                    <a:pt x="5842" y="3316351"/>
                  </a:lnTo>
                  <a:lnTo>
                    <a:pt x="9144" y="3354451"/>
                  </a:lnTo>
                  <a:lnTo>
                    <a:pt x="13081" y="3405378"/>
                  </a:lnTo>
                  <a:lnTo>
                    <a:pt x="17780" y="3456178"/>
                  </a:lnTo>
                  <a:lnTo>
                    <a:pt x="23114" y="3494278"/>
                  </a:lnTo>
                  <a:lnTo>
                    <a:pt x="29210" y="3545078"/>
                  </a:lnTo>
                  <a:lnTo>
                    <a:pt x="35941" y="3583178"/>
                  </a:lnTo>
                  <a:lnTo>
                    <a:pt x="43434" y="3634105"/>
                  </a:lnTo>
                  <a:lnTo>
                    <a:pt x="51562" y="3672205"/>
                  </a:lnTo>
                  <a:lnTo>
                    <a:pt x="60325" y="3723005"/>
                  </a:lnTo>
                  <a:lnTo>
                    <a:pt x="69850" y="3761105"/>
                  </a:lnTo>
                  <a:lnTo>
                    <a:pt x="80010" y="3811905"/>
                  </a:lnTo>
                  <a:lnTo>
                    <a:pt x="90805" y="3850005"/>
                  </a:lnTo>
                  <a:lnTo>
                    <a:pt x="102235" y="3900932"/>
                  </a:lnTo>
                  <a:lnTo>
                    <a:pt x="114300" y="3939032"/>
                  </a:lnTo>
                  <a:lnTo>
                    <a:pt x="127127" y="3977132"/>
                  </a:lnTo>
                  <a:lnTo>
                    <a:pt x="140462" y="4027932"/>
                  </a:lnTo>
                  <a:lnTo>
                    <a:pt x="154432" y="4066032"/>
                  </a:lnTo>
                  <a:lnTo>
                    <a:pt x="169164" y="4104132"/>
                  </a:lnTo>
                  <a:lnTo>
                    <a:pt x="184404" y="4155059"/>
                  </a:lnTo>
                  <a:lnTo>
                    <a:pt x="200279" y="4193159"/>
                  </a:lnTo>
                  <a:lnTo>
                    <a:pt x="216789" y="4231259"/>
                  </a:lnTo>
                  <a:lnTo>
                    <a:pt x="233934" y="4269359"/>
                  </a:lnTo>
                  <a:lnTo>
                    <a:pt x="251714" y="4320159"/>
                  </a:lnTo>
                  <a:lnTo>
                    <a:pt x="270002" y="4358259"/>
                  </a:lnTo>
                  <a:lnTo>
                    <a:pt x="288925" y="4396486"/>
                  </a:lnTo>
                  <a:lnTo>
                    <a:pt x="308356" y="4434586"/>
                  </a:lnTo>
                  <a:lnTo>
                    <a:pt x="328422" y="4472686"/>
                  </a:lnTo>
                  <a:lnTo>
                    <a:pt x="349123" y="4510786"/>
                  </a:lnTo>
                  <a:lnTo>
                    <a:pt x="370332" y="4548886"/>
                  </a:lnTo>
                  <a:lnTo>
                    <a:pt x="392176" y="4599686"/>
                  </a:lnTo>
                  <a:lnTo>
                    <a:pt x="414528" y="4637913"/>
                  </a:lnTo>
                  <a:lnTo>
                    <a:pt x="437515" y="4676013"/>
                  </a:lnTo>
                  <a:lnTo>
                    <a:pt x="461010" y="4714113"/>
                  </a:lnTo>
                  <a:lnTo>
                    <a:pt x="485013" y="4739513"/>
                  </a:lnTo>
                  <a:lnTo>
                    <a:pt x="509524" y="4777613"/>
                  </a:lnTo>
                  <a:lnTo>
                    <a:pt x="534670" y="4815713"/>
                  </a:lnTo>
                  <a:lnTo>
                    <a:pt x="560324" y="4853813"/>
                  </a:lnTo>
                  <a:lnTo>
                    <a:pt x="586486" y="4892040"/>
                  </a:lnTo>
                  <a:lnTo>
                    <a:pt x="613156" y="4930140"/>
                  </a:lnTo>
                  <a:lnTo>
                    <a:pt x="640461" y="4968240"/>
                  </a:lnTo>
                  <a:lnTo>
                    <a:pt x="668147" y="4993640"/>
                  </a:lnTo>
                  <a:lnTo>
                    <a:pt x="696341" y="5031740"/>
                  </a:lnTo>
                  <a:lnTo>
                    <a:pt x="725170" y="5069840"/>
                  </a:lnTo>
                  <a:lnTo>
                    <a:pt x="754380" y="5095240"/>
                  </a:lnTo>
                  <a:lnTo>
                    <a:pt x="784098" y="5133467"/>
                  </a:lnTo>
                  <a:lnTo>
                    <a:pt x="814324" y="5171567"/>
                  </a:lnTo>
                  <a:lnTo>
                    <a:pt x="844931" y="5196967"/>
                  </a:lnTo>
                  <a:lnTo>
                    <a:pt x="876173" y="5235079"/>
                  </a:lnTo>
                  <a:lnTo>
                    <a:pt x="907796" y="5260467"/>
                  </a:lnTo>
                  <a:lnTo>
                    <a:pt x="939927" y="5298567"/>
                  </a:lnTo>
                  <a:lnTo>
                    <a:pt x="972439" y="5323967"/>
                  </a:lnTo>
                  <a:lnTo>
                    <a:pt x="1005459" y="5362067"/>
                  </a:lnTo>
                  <a:lnTo>
                    <a:pt x="1072896" y="5412994"/>
                  </a:lnTo>
                  <a:lnTo>
                    <a:pt x="1107313" y="5451094"/>
                  </a:lnTo>
                  <a:lnTo>
                    <a:pt x="1177290" y="5501894"/>
                  </a:lnTo>
                  <a:lnTo>
                    <a:pt x="1249045" y="5552694"/>
                  </a:lnTo>
                  <a:lnTo>
                    <a:pt x="1285494" y="5590794"/>
                  </a:lnTo>
                  <a:lnTo>
                    <a:pt x="1359789" y="5641670"/>
                  </a:lnTo>
                  <a:lnTo>
                    <a:pt x="1435608" y="5692495"/>
                  </a:lnTo>
                  <a:lnTo>
                    <a:pt x="1512951" y="5743321"/>
                  </a:lnTo>
                  <a:lnTo>
                    <a:pt x="1552194" y="5756033"/>
                  </a:lnTo>
                  <a:lnTo>
                    <a:pt x="1591945" y="5781446"/>
                  </a:lnTo>
                  <a:lnTo>
                    <a:pt x="1712976" y="5857684"/>
                  </a:lnTo>
                  <a:lnTo>
                    <a:pt x="1754124" y="5870384"/>
                  </a:lnTo>
                  <a:lnTo>
                    <a:pt x="1795526" y="5895797"/>
                  </a:lnTo>
                  <a:lnTo>
                    <a:pt x="1837309" y="5908510"/>
                  </a:lnTo>
                  <a:lnTo>
                    <a:pt x="1921891" y="5959335"/>
                  </a:lnTo>
                  <a:lnTo>
                    <a:pt x="2007870" y="5984748"/>
                  </a:lnTo>
                  <a:lnTo>
                    <a:pt x="2051304" y="6010160"/>
                  </a:lnTo>
                  <a:lnTo>
                    <a:pt x="2139061" y="6035586"/>
                  </a:lnTo>
                  <a:lnTo>
                    <a:pt x="2183384" y="6060986"/>
                  </a:lnTo>
                  <a:lnTo>
                    <a:pt x="2642616" y="6188049"/>
                  </a:lnTo>
                  <a:lnTo>
                    <a:pt x="2689987" y="6188049"/>
                  </a:lnTo>
                  <a:lnTo>
                    <a:pt x="2785491" y="6213462"/>
                  </a:lnTo>
                  <a:lnTo>
                    <a:pt x="2833624" y="6213462"/>
                  </a:lnTo>
                  <a:lnTo>
                    <a:pt x="2881884" y="6226162"/>
                  </a:lnTo>
                  <a:lnTo>
                    <a:pt x="2930398" y="6226162"/>
                  </a:lnTo>
                  <a:lnTo>
                    <a:pt x="2979166" y="6238875"/>
                  </a:lnTo>
                  <a:lnTo>
                    <a:pt x="3773678" y="6238875"/>
                  </a:lnTo>
                  <a:lnTo>
                    <a:pt x="3822446" y="6226162"/>
                  </a:lnTo>
                  <a:lnTo>
                    <a:pt x="3870960" y="6226162"/>
                  </a:lnTo>
                  <a:lnTo>
                    <a:pt x="3919220" y="6213462"/>
                  </a:lnTo>
                  <a:lnTo>
                    <a:pt x="3967353" y="6213462"/>
                  </a:lnTo>
                  <a:lnTo>
                    <a:pt x="4062857" y="6188049"/>
                  </a:lnTo>
                  <a:lnTo>
                    <a:pt x="4110228" y="6188049"/>
                  </a:lnTo>
                  <a:lnTo>
                    <a:pt x="4569460" y="6060986"/>
                  </a:lnTo>
                  <a:lnTo>
                    <a:pt x="4613783" y="6035586"/>
                  </a:lnTo>
                  <a:lnTo>
                    <a:pt x="4701540" y="6010160"/>
                  </a:lnTo>
                  <a:lnTo>
                    <a:pt x="4744974" y="5984748"/>
                  </a:lnTo>
                  <a:lnTo>
                    <a:pt x="4830953" y="5959335"/>
                  </a:lnTo>
                  <a:lnTo>
                    <a:pt x="4915535" y="5908510"/>
                  </a:lnTo>
                  <a:lnTo>
                    <a:pt x="4957318" y="5895797"/>
                  </a:lnTo>
                  <a:lnTo>
                    <a:pt x="4998720" y="5870384"/>
                  </a:lnTo>
                  <a:lnTo>
                    <a:pt x="5039868" y="5857684"/>
                  </a:lnTo>
                  <a:lnTo>
                    <a:pt x="5161026" y="5781446"/>
                  </a:lnTo>
                  <a:lnTo>
                    <a:pt x="5200650" y="5756033"/>
                  </a:lnTo>
                  <a:lnTo>
                    <a:pt x="5239893" y="5743321"/>
                  </a:lnTo>
                  <a:lnTo>
                    <a:pt x="5317236" y="5692495"/>
                  </a:lnTo>
                  <a:lnTo>
                    <a:pt x="5393055" y="5641670"/>
                  </a:lnTo>
                  <a:lnTo>
                    <a:pt x="5467350" y="5590794"/>
                  </a:lnTo>
                  <a:lnTo>
                    <a:pt x="5503799" y="5552694"/>
                  </a:lnTo>
                  <a:lnTo>
                    <a:pt x="5575554" y="5501894"/>
                  </a:lnTo>
                  <a:lnTo>
                    <a:pt x="5645531" y="5451094"/>
                  </a:lnTo>
                  <a:lnTo>
                    <a:pt x="5679948" y="5412994"/>
                  </a:lnTo>
                  <a:lnTo>
                    <a:pt x="5747385" y="5362067"/>
                  </a:lnTo>
                  <a:lnTo>
                    <a:pt x="5780405" y="5323967"/>
                  </a:lnTo>
                  <a:lnTo>
                    <a:pt x="5812917" y="5298567"/>
                  </a:lnTo>
                  <a:lnTo>
                    <a:pt x="5845048" y="5260467"/>
                  </a:lnTo>
                  <a:lnTo>
                    <a:pt x="5876671" y="5235079"/>
                  </a:lnTo>
                  <a:lnTo>
                    <a:pt x="5907913" y="5196967"/>
                  </a:lnTo>
                  <a:lnTo>
                    <a:pt x="5938520" y="5171567"/>
                  </a:lnTo>
                  <a:lnTo>
                    <a:pt x="5968746" y="5133467"/>
                  </a:lnTo>
                  <a:lnTo>
                    <a:pt x="5998464" y="5095240"/>
                  </a:lnTo>
                  <a:lnTo>
                    <a:pt x="6027674" y="5069840"/>
                  </a:lnTo>
                  <a:lnTo>
                    <a:pt x="6056503" y="5031740"/>
                  </a:lnTo>
                  <a:lnTo>
                    <a:pt x="6084697" y="4993640"/>
                  </a:lnTo>
                  <a:lnTo>
                    <a:pt x="6112383" y="4968240"/>
                  </a:lnTo>
                  <a:lnTo>
                    <a:pt x="6139688" y="4930140"/>
                  </a:lnTo>
                  <a:lnTo>
                    <a:pt x="6166358" y="4892040"/>
                  </a:lnTo>
                  <a:lnTo>
                    <a:pt x="6192520" y="4853813"/>
                  </a:lnTo>
                  <a:lnTo>
                    <a:pt x="6218174" y="4815713"/>
                  </a:lnTo>
                  <a:lnTo>
                    <a:pt x="6243320" y="4777613"/>
                  </a:lnTo>
                  <a:lnTo>
                    <a:pt x="6267831" y="4739513"/>
                  </a:lnTo>
                  <a:lnTo>
                    <a:pt x="6291834" y="4714113"/>
                  </a:lnTo>
                  <a:lnTo>
                    <a:pt x="6315329" y="4676013"/>
                  </a:lnTo>
                  <a:lnTo>
                    <a:pt x="6338316" y="4637913"/>
                  </a:lnTo>
                  <a:lnTo>
                    <a:pt x="6360668" y="4599686"/>
                  </a:lnTo>
                  <a:lnTo>
                    <a:pt x="6382512" y="4548886"/>
                  </a:lnTo>
                  <a:lnTo>
                    <a:pt x="6403721" y="4510786"/>
                  </a:lnTo>
                  <a:lnTo>
                    <a:pt x="6424422" y="4472686"/>
                  </a:lnTo>
                  <a:lnTo>
                    <a:pt x="6444488" y="4434586"/>
                  </a:lnTo>
                  <a:lnTo>
                    <a:pt x="6463919" y="4396486"/>
                  </a:lnTo>
                  <a:lnTo>
                    <a:pt x="6482842" y="4358259"/>
                  </a:lnTo>
                  <a:lnTo>
                    <a:pt x="6501257" y="4320159"/>
                  </a:lnTo>
                  <a:lnTo>
                    <a:pt x="6518910" y="4269359"/>
                  </a:lnTo>
                  <a:lnTo>
                    <a:pt x="6536055" y="4231259"/>
                  </a:lnTo>
                  <a:lnTo>
                    <a:pt x="6552565" y="4193159"/>
                  </a:lnTo>
                  <a:lnTo>
                    <a:pt x="6568440" y="4155059"/>
                  </a:lnTo>
                  <a:lnTo>
                    <a:pt x="6583680" y="4104132"/>
                  </a:lnTo>
                  <a:lnTo>
                    <a:pt x="6598412" y="4066032"/>
                  </a:lnTo>
                  <a:lnTo>
                    <a:pt x="6612382" y="4027932"/>
                  </a:lnTo>
                  <a:lnTo>
                    <a:pt x="6625844" y="3977132"/>
                  </a:lnTo>
                  <a:lnTo>
                    <a:pt x="6638544" y="3939032"/>
                  </a:lnTo>
                  <a:lnTo>
                    <a:pt x="6650609" y="3900932"/>
                  </a:lnTo>
                  <a:lnTo>
                    <a:pt x="6662039" y="3850005"/>
                  </a:lnTo>
                  <a:lnTo>
                    <a:pt x="6672961" y="3811905"/>
                  </a:lnTo>
                  <a:lnTo>
                    <a:pt x="6682994" y="3761105"/>
                  </a:lnTo>
                  <a:lnTo>
                    <a:pt x="6692519" y="3723005"/>
                  </a:lnTo>
                  <a:lnTo>
                    <a:pt x="6701282" y="3672205"/>
                  </a:lnTo>
                  <a:lnTo>
                    <a:pt x="6709410" y="3634105"/>
                  </a:lnTo>
                  <a:lnTo>
                    <a:pt x="6716903" y="3583178"/>
                  </a:lnTo>
                  <a:lnTo>
                    <a:pt x="6723634" y="3545078"/>
                  </a:lnTo>
                  <a:lnTo>
                    <a:pt x="6729730" y="3494278"/>
                  </a:lnTo>
                  <a:lnTo>
                    <a:pt x="6735064" y="3456178"/>
                  </a:lnTo>
                  <a:lnTo>
                    <a:pt x="6739763" y="3405378"/>
                  </a:lnTo>
                  <a:lnTo>
                    <a:pt x="6743700" y="3354451"/>
                  </a:lnTo>
                  <a:lnTo>
                    <a:pt x="6747002" y="3316351"/>
                  </a:lnTo>
                  <a:lnTo>
                    <a:pt x="6751447" y="3227451"/>
                  </a:lnTo>
                  <a:lnTo>
                    <a:pt x="6752463" y="3176651"/>
                  </a:lnTo>
                  <a:lnTo>
                    <a:pt x="6752844" y="3113024"/>
                  </a:lnTo>
                  <a:close/>
                </a:path>
              </a:pathLst>
            </a:custGeom>
            <a:solidFill>
              <a:srgbClr val="402004">
                <a:alpha val="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15475" y="6629400"/>
              <a:ext cx="6762750" cy="3124200"/>
            </a:xfrm>
            <a:custGeom>
              <a:avLst/>
              <a:gdLst/>
              <a:ahLst/>
              <a:cxnLst/>
              <a:rect l="l" t="t" r="r" b="b"/>
              <a:pathLst>
                <a:path w="6762750" h="3124200">
                  <a:moveTo>
                    <a:pt x="3075051" y="3111487"/>
                  </a:moveTo>
                  <a:lnTo>
                    <a:pt x="3131311" y="3115754"/>
                  </a:lnTo>
                  <a:lnTo>
                    <a:pt x="3180842" y="3118777"/>
                  </a:lnTo>
                  <a:lnTo>
                    <a:pt x="3230753" y="3121126"/>
                  </a:lnTo>
                  <a:lnTo>
                    <a:pt x="3280791" y="3122815"/>
                  </a:lnTo>
                  <a:lnTo>
                    <a:pt x="3330955" y="3123831"/>
                  </a:lnTo>
                  <a:lnTo>
                    <a:pt x="3381375" y="3124174"/>
                  </a:lnTo>
                  <a:lnTo>
                    <a:pt x="3431794" y="3123831"/>
                  </a:lnTo>
                  <a:lnTo>
                    <a:pt x="3481958" y="3122815"/>
                  </a:lnTo>
                  <a:lnTo>
                    <a:pt x="3531996" y="3121126"/>
                  </a:lnTo>
                  <a:lnTo>
                    <a:pt x="3581780" y="3118777"/>
                  </a:lnTo>
                  <a:lnTo>
                    <a:pt x="3631438" y="3115754"/>
                  </a:lnTo>
                  <a:lnTo>
                    <a:pt x="3680967" y="3112084"/>
                  </a:lnTo>
                  <a:lnTo>
                    <a:pt x="3687571" y="3111487"/>
                  </a:lnTo>
                </a:path>
                <a:path w="6762750" h="3124200">
                  <a:moveTo>
                    <a:pt x="2949067" y="3098800"/>
                  </a:moveTo>
                  <a:lnTo>
                    <a:pt x="2983483" y="3102762"/>
                  </a:lnTo>
                  <a:lnTo>
                    <a:pt x="3032505" y="3107753"/>
                  </a:lnTo>
                  <a:lnTo>
                    <a:pt x="3075051" y="3111487"/>
                  </a:lnTo>
                </a:path>
                <a:path w="6762750" h="3124200">
                  <a:moveTo>
                    <a:pt x="3687571" y="3111487"/>
                  </a:moveTo>
                  <a:lnTo>
                    <a:pt x="3730117" y="3107753"/>
                  </a:lnTo>
                  <a:lnTo>
                    <a:pt x="3779138" y="3102762"/>
                  </a:lnTo>
                  <a:lnTo>
                    <a:pt x="3813682" y="3098800"/>
                  </a:lnTo>
                </a:path>
                <a:path w="6762750" h="3124200">
                  <a:moveTo>
                    <a:pt x="2852674" y="3086112"/>
                  </a:moveTo>
                  <a:lnTo>
                    <a:pt x="2886075" y="3090875"/>
                  </a:lnTo>
                  <a:lnTo>
                    <a:pt x="2934716" y="3097149"/>
                  </a:lnTo>
                  <a:lnTo>
                    <a:pt x="2949067" y="3098800"/>
                  </a:lnTo>
                </a:path>
                <a:path w="6762750" h="3124200">
                  <a:moveTo>
                    <a:pt x="3813682" y="3098800"/>
                  </a:moveTo>
                  <a:lnTo>
                    <a:pt x="3828034" y="3097149"/>
                  </a:lnTo>
                  <a:lnTo>
                    <a:pt x="3876675" y="3090875"/>
                  </a:lnTo>
                  <a:lnTo>
                    <a:pt x="3910076" y="3086112"/>
                  </a:lnTo>
                </a:path>
                <a:path w="6762750" h="3124200">
                  <a:moveTo>
                    <a:pt x="2700528" y="3060725"/>
                  </a:moveTo>
                  <a:lnTo>
                    <a:pt x="2741676" y="3068307"/>
                  </a:lnTo>
                  <a:lnTo>
                    <a:pt x="2789554" y="3076460"/>
                  </a:lnTo>
                  <a:lnTo>
                    <a:pt x="2837688" y="3083979"/>
                  </a:lnTo>
                  <a:lnTo>
                    <a:pt x="2852674" y="3086112"/>
                  </a:lnTo>
                </a:path>
                <a:path w="6762750" h="3124200">
                  <a:moveTo>
                    <a:pt x="3910076" y="3086112"/>
                  </a:moveTo>
                  <a:lnTo>
                    <a:pt x="3925061" y="3083979"/>
                  </a:lnTo>
                  <a:lnTo>
                    <a:pt x="3973194" y="3076460"/>
                  </a:lnTo>
                  <a:lnTo>
                    <a:pt x="4021073" y="3068307"/>
                  </a:lnTo>
                  <a:lnTo>
                    <a:pt x="4062221" y="3060725"/>
                  </a:lnTo>
                </a:path>
                <a:path w="6762750" h="3124200">
                  <a:moveTo>
                    <a:pt x="0" y="0"/>
                  </a:moveTo>
                  <a:lnTo>
                    <a:pt x="380" y="44323"/>
                  </a:lnTo>
                  <a:lnTo>
                    <a:pt x="1397" y="90804"/>
                  </a:lnTo>
                  <a:lnTo>
                    <a:pt x="3301" y="137033"/>
                  </a:lnTo>
                  <a:lnTo>
                    <a:pt x="5842" y="183134"/>
                  </a:lnTo>
                  <a:lnTo>
                    <a:pt x="9144" y="228980"/>
                  </a:lnTo>
                  <a:lnTo>
                    <a:pt x="13080" y="274700"/>
                  </a:lnTo>
                  <a:lnTo>
                    <a:pt x="17779" y="320294"/>
                  </a:lnTo>
                  <a:lnTo>
                    <a:pt x="23114" y="365633"/>
                  </a:lnTo>
                  <a:lnTo>
                    <a:pt x="29209" y="410718"/>
                  </a:lnTo>
                  <a:lnTo>
                    <a:pt x="35941" y="455675"/>
                  </a:lnTo>
                  <a:lnTo>
                    <a:pt x="43433" y="500380"/>
                  </a:lnTo>
                  <a:lnTo>
                    <a:pt x="51561" y="544957"/>
                  </a:lnTo>
                  <a:lnTo>
                    <a:pt x="60451" y="589280"/>
                  </a:lnTo>
                  <a:lnTo>
                    <a:pt x="69850" y="633349"/>
                  </a:lnTo>
                  <a:lnTo>
                    <a:pt x="80009" y="677163"/>
                  </a:lnTo>
                  <a:lnTo>
                    <a:pt x="90931" y="720851"/>
                  </a:lnTo>
                  <a:lnTo>
                    <a:pt x="102361" y="764286"/>
                  </a:lnTo>
                  <a:lnTo>
                    <a:pt x="114426" y="807466"/>
                  </a:lnTo>
                  <a:lnTo>
                    <a:pt x="127253" y="850264"/>
                  </a:lnTo>
                  <a:lnTo>
                    <a:pt x="140589" y="892937"/>
                  </a:lnTo>
                  <a:lnTo>
                    <a:pt x="154685" y="935355"/>
                  </a:lnTo>
                  <a:lnTo>
                    <a:pt x="169418" y="977519"/>
                  </a:lnTo>
                  <a:lnTo>
                    <a:pt x="184657" y="1019429"/>
                  </a:lnTo>
                  <a:lnTo>
                    <a:pt x="200532" y="1061085"/>
                  </a:lnTo>
                  <a:lnTo>
                    <a:pt x="217170" y="1102487"/>
                  </a:lnTo>
                  <a:lnTo>
                    <a:pt x="234315" y="1143508"/>
                  </a:lnTo>
                  <a:lnTo>
                    <a:pt x="251968" y="1184275"/>
                  </a:lnTo>
                  <a:lnTo>
                    <a:pt x="270382" y="1224788"/>
                  </a:lnTo>
                  <a:lnTo>
                    <a:pt x="289305" y="1265047"/>
                  </a:lnTo>
                  <a:lnTo>
                    <a:pt x="308864" y="1304925"/>
                  </a:lnTo>
                  <a:lnTo>
                    <a:pt x="328929" y="1344549"/>
                  </a:lnTo>
                  <a:lnTo>
                    <a:pt x="349630" y="1383919"/>
                  </a:lnTo>
                  <a:lnTo>
                    <a:pt x="370967" y="1422908"/>
                  </a:lnTo>
                  <a:lnTo>
                    <a:pt x="392810" y="1461643"/>
                  </a:lnTo>
                  <a:lnTo>
                    <a:pt x="415163" y="1499997"/>
                  </a:lnTo>
                  <a:lnTo>
                    <a:pt x="438150" y="1537970"/>
                  </a:lnTo>
                  <a:lnTo>
                    <a:pt x="461645" y="1575689"/>
                  </a:lnTo>
                  <a:lnTo>
                    <a:pt x="485648" y="1613154"/>
                  </a:lnTo>
                  <a:lnTo>
                    <a:pt x="510285" y="1650111"/>
                  </a:lnTo>
                  <a:lnTo>
                    <a:pt x="535431" y="1686814"/>
                  </a:lnTo>
                  <a:lnTo>
                    <a:pt x="561085" y="1723263"/>
                  </a:lnTo>
                  <a:lnTo>
                    <a:pt x="587375" y="1759204"/>
                  </a:lnTo>
                  <a:lnTo>
                    <a:pt x="614045" y="1794891"/>
                  </a:lnTo>
                  <a:lnTo>
                    <a:pt x="641350" y="1830197"/>
                  </a:lnTo>
                  <a:lnTo>
                    <a:pt x="669163" y="1865122"/>
                  </a:lnTo>
                  <a:lnTo>
                    <a:pt x="697356" y="1899666"/>
                  </a:lnTo>
                  <a:lnTo>
                    <a:pt x="726185" y="1933829"/>
                  </a:lnTo>
                  <a:lnTo>
                    <a:pt x="755396" y="1967611"/>
                  </a:lnTo>
                  <a:lnTo>
                    <a:pt x="785241" y="2001012"/>
                  </a:lnTo>
                  <a:lnTo>
                    <a:pt x="815467" y="2034032"/>
                  </a:lnTo>
                  <a:lnTo>
                    <a:pt x="846201" y="2066671"/>
                  </a:lnTo>
                  <a:lnTo>
                    <a:pt x="877443" y="2098929"/>
                  </a:lnTo>
                  <a:lnTo>
                    <a:pt x="909066" y="2130679"/>
                  </a:lnTo>
                  <a:lnTo>
                    <a:pt x="941324" y="2162175"/>
                  </a:lnTo>
                  <a:lnTo>
                    <a:pt x="973835" y="2193163"/>
                  </a:lnTo>
                  <a:lnTo>
                    <a:pt x="1006982" y="2223770"/>
                  </a:lnTo>
                  <a:lnTo>
                    <a:pt x="1040510" y="2253869"/>
                  </a:lnTo>
                  <a:lnTo>
                    <a:pt x="1074420" y="2283587"/>
                  </a:lnTo>
                  <a:lnTo>
                    <a:pt x="1108836" y="2312924"/>
                  </a:lnTo>
                  <a:lnTo>
                    <a:pt x="1143761" y="2341753"/>
                  </a:lnTo>
                  <a:lnTo>
                    <a:pt x="1179068" y="2370201"/>
                  </a:lnTo>
                  <a:lnTo>
                    <a:pt x="1214754" y="2398166"/>
                  </a:lnTo>
                  <a:lnTo>
                    <a:pt x="1250823" y="2425687"/>
                  </a:lnTo>
                  <a:lnTo>
                    <a:pt x="1287399" y="2452751"/>
                  </a:lnTo>
                  <a:lnTo>
                    <a:pt x="1324355" y="2479357"/>
                  </a:lnTo>
                  <a:lnTo>
                    <a:pt x="1361694" y="2505506"/>
                  </a:lnTo>
                  <a:lnTo>
                    <a:pt x="1399540" y="2531173"/>
                  </a:lnTo>
                  <a:lnTo>
                    <a:pt x="1437640" y="2556370"/>
                  </a:lnTo>
                  <a:lnTo>
                    <a:pt x="1476248" y="2581097"/>
                  </a:lnTo>
                  <a:lnTo>
                    <a:pt x="1515236" y="2605328"/>
                  </a:lnTo>
                  <a:lnTo>
                    <a:pt x="1554479" y="2629077"/>
                  </a:lnTo>
                  <a:lnTo>
                    <a:pt x="1594230" y="2652331"/>
                  </a:lnTo>
                  <a:lnTo>
                    <a:pt x="1634235" y="2675077"/>
                  </a:lnTo>
                  <a:lnTo>
                    <a:pt x="1674749" y="2697327"/>
                  </a:lnTo>
                  <a:lnTo>
                    <a:pt x="1715516" y="2719070"/>
                  </a:lnTo>
                  <a:lnTo>
                    <a:pt x="1756664" y="2740304"/>
                  </a:lnTo>
                  <a:lnTo>
                    <a:pt x="1798193" y="2761018"/>
                  </a:lnTo>
                  <a:lnTo>
                    <a:pt x="1839976" y="2781223"/>
                  </a:lnTo>
                  <a:lnTo>
                    <a:pt x="1882140" y="2800883"/>
                  </a:lnTo>
                  <a:lnTo>
                    <a:pt x="1924684" y="2820022"/>
                  </a:lnTo>
                  <a:lnTo>
                    <a:pt x="1967610" y="2838627"/>
                  </a:lnTo>
                  <a:lnTo>
                    <a:pt x="2010791" y="2856687"/>
                  </a:lnTo>
                  <a:lnTo>
                    <a:pt x="2054225" y="2874200"/>
                  </a:lnTo>
                  <a:lnTo>
                    <a:pt x="2098040" y="2891167"/>
                  </a:lnTo>
                  <a:lnTo>
                    <a:pt x="2142235" y="2907576"/>
                  </a:lnTo>
                  <a:lnTo>
                    <a:pt x="2186558" y="2923425"/>
                  </a:lnTo>
                  <a:lnTo>
                    <a:pt x="2231390" y="2938716"/>
                  </a:lnTo>
                  <a:lnTo>
                    <a:pt x="2276348" y="2953435"/>
                  </a:lnTo>
                  <a:lnTo>
                    <a:pt x="2321686" y="2967570"/>
                  </a:lnTo>
                  <a:lnTo>
                    <a:pt x="2367279" y="2981147"/>
                  </a:lnTo>
                  <a:lnTo>
                    <a:pt x="2413127" y="2994126"/>
                  </a:lnTo>
                  <a:lnTo>
                    <a:pt x="2459228" y="3006521"/>
                  </a:lnTo>
                  <a:lnTo>
                    <a:pt x="2505709" y="3018332"/>
                  </a:lnTo>
                  <a:lnTo>
                    <a:pt x="2552319" y="3029534"/>
                  </a:lnTo>
                  <a:lnTo>
                    <a:pt x="2599308" y="3040138"/>
                  </a:lnTo>
                  <a:lnTo>
                    <a:pt x="2646553" y="3050146"/>
                  </a:lnTo>
                  <a:lnTo>
                    <a:pt x="2693924" y="3059531"/>
                  </a:lnTo>
                  <a:lnTo>
                    <a:pt x="2700528" y="3060725"/>
                  </a:lnTo>
                </a:path>
                <a:path w="6762750" h="3124200">
                  <a:moveTo>
                    <a:pt x="4062221" y="3060725"/>
                  </a:moveTo>
                  <a:lnTo>
                    <a:pt x="4116196" y="3050146"/>
                  </a:lnTo>
                  <a:lnTo>
                    <a:pt x="4163440" y="3040138"/>
                  </a:lnTo>
                  <a:lnTo>
                    <a:pt x="4210304" y="3029534"/>
                  </a:lnTo>
                  <a:lnTo>
                    <a:pt x="4257040" y="3018332"/>
                  </a:lnTo>
                  <a:lnTo>
                    <a:pt x="4303394" y="3006521"/>
                  </a:lnTo>
                  <a:lnTo>
                    <a:pt x="4349623" y="2994126"/>
                  </a:lnTo>
                  <a:lnTo>
                    <a:pt x="4395469" y="2981147"/>
                  </a:lnTo>
                  <a:lnTo>
                    <a:pt x="4441063" y="2967570"/>
                  </a:lnTo>
                  <a:lnTo>
                    <a:pt x="4486402" y="2953435"/>
                  </a:lnTo>
                  <a:lnTo>
                    <a:pt x="4531359" y="2938716"/>
                  </a:lnTo>
                  <a:lnTo>
                    <a:pt x="4576063" y="2923425"/>
                  </a:lnTo>
                  <a:lnTo>
                    <a:pt x="4620513" y="2907576"/>
                  </a:lnTo>
                  <a:lnTo>
                    <a:pt x="4664709" y="2891167"/>
                  </a:lnTo>
                  <a:lnTo>
                    <a:pt x="4708525" y="2874200"/>
                  </a:lnTo>
                  <a:lnTo>
                    <a:pt x="4751959" y="2856687"/>
                  </a:lnTo>
                  <a:lnTo>
                    <a:pt x="4795138" y="2838627"/>
                  </a:lnTo>
                  <a:lnTo>
                    <a:pt x="4837938" y="2820022"/>
                  </a:lnTo>
                  <a:lnTo>
                    <a:pt x="4880483" y="2800883"/>
                  </a:lnTo>
                  <a:lnTo>
                    <a:pt x="4922646" y="2781223"/>
                  </a:lnTo>
                  <a:lnTo>
                    <a:pt x="4964557" y="2761018"/>
                  </a:lnTo>
                  <a:lnTo>
                    <a:pt x="5006086" y="2740304"/>
                  </a:lnTo>
                  <a:lnTo>
                    <a:pt x="5047234" y="2719070"/>
                  </a:lnTo>
                  <a:lnTo>
                    <a:pt x="5088001" y="2697327"/>
                  </a:lnTo>
                  <a:lnTo>
                    <a:pt x="5128386" y="2675077"/>
                  </a:lnTo>
                  <a:lnTo>
                    <a:pt x="5168519" y="2652331"/>
                  </a:lnTo>
                  <a:lnTo>
                    <a:pt x="5208142" y="2629077"/>
                  </a:lnTo>
                  <a:lnTo>
                    <a:pt x="5247513" y="2605328"/>
                  </a:lnTo>
                  <a:lnTo>
                    <a:pt x="5286502" y="2581097"/>
                  </a:lnTo>
                  <a:lnTo>
                    <a:pt x="5324983" y="2556370"/>
                  </a:lnTo>
                  <a:lnTo>
                    <a:pt x="5363209" y="2531173"/>
                  </a:lnTo>
                  <a:lnTo>
                    <a:pt x="5400929" y="2505506"/>
                  </a:lnTo>
                  <a:lnTo>
                    <a:pt x="5438394" y="2479357"/>
                  </a:lnTo>
                  <a:lnTo>
                    <a:pt x="5475351" y="2452751"/>
                  </a:lnTo>
                  <a:lnTo>
                    <a:pt x="5511800" y="2425687"/>
                  </a:lnTo>
                  <a:lnTo>
                    <a:pt x="5547994" y="2398166"/>
                  </a:lnTo>
                  <a:lnTo>
                    <a:pt x="5583682" y="2370201"/>
                  </a:lnTo>
                  <a:lnTo>
                    <a:pt x="5618988" y="2341753"/>
                  </a:lnTo>
                  <a:lnTo>
                    <a:pt x="5653786" y="2312924"/>
                  </a:lnTo>
                  <a:lnTo>
                    <a:pt x="5688203" y="2283587"/>
                  </a:lnTo>
                  <a:lnTo>
                    <a:pt x="5722238" y="2253869"/>
                  </a:lnTo>
                  <a:lnTo>
                    <a:pt x="5755767" y="2223770"/>
                  </a:lnTo>
                  <a:lnTo>
                    <a:pt x="5788786" y="2193163"/>
                  </a:lnTo>
                  <a:lnTo>
                    <a:pt x="5821426" y="2162175"/>
                  </a:lnTo>
                  <a:lnTo>
                    <a:pt x="5853557" y="2130679"/>
                  </a:lnTo>
                  <a:lnTo>
                    <a:pt x="5885307" y="2098929"/>
                  </a:lnTo>
                  <a:lnTo>
                    <a:pt x="5916548" y="2066671"/>
                  </a:lnTo>
                  <a:lnTo>
                    <a:pt x="5947283" y="2034032"/>
                  </a:lnTo>
                  <a:lnTo>
                    <a:pt x="5977509" y="2001012"/>
                  </a:lnTo>
                  <a:lnTo>
                    <a:pt x="6007227" y="1967611"/>
                  </a:lnTo>
                  <a:lnTo>
                    <a:pt x="6036563" y="1933829"/>
                  </a:lnTo>
                  <a:lnTo>
                    <a:pt x="6065265" y="1899666"/>
                  </a:lnTo>
                  <a:lnTo>
                    <a:pt x="6093586" y="1865122"/>
                  </a:lnTo>
                  <a:lnTo>
                    <a:pt x="6121400" y="1830197"/>
                  </a:lnTo>
                  <a:lnTo>
                    <a:pt x="6148578" y="1794891"/>
                  </a:lnTo>
                  <a:lnTo>
                    <a:pt x="6175375" y="1759204"/>
                  </a:lnTo>
                  <a:lnTo>
                    <a:pt x="6201536" y="1723263"/>
                  </a:lnTo>
                  <a:lnTo>
                    <a:pt x="6227190" y="1686814"/>
                  </a:lnTo>
                  <a:lnTo>
                    <a:pt x="6252336" y="1650111"/>
                  </a:lnTo>
                  <a:lnTo>
                    <a:pt x="6276975" y="1613154"/>
                  </a:lnTo>
                  <a:lnTo>
                    <a:pt x="6301105" y="1575689"/>
                  </a:lnTo>
                  <a:lnTo>
                    <a:pt x="6324600" y="1537970"/>
                  </a:lnTo>
                  <a:lnTo>
                    <a:pt x="6347586" y="1499997"/>
                  </a:lnTo>
                  <a:lnTo>
                    <a:pt x="6369938" y="1461643"/>
                  </a:lnTo>
                  <a:lnTo>
                    <a:pt x="6391783" y="1422908"/>
                  </a:lnTo>
                  <a:lnTo>
                    <a:pt x="6413119" y="1383919"/>
                  </a:lnTo>
                  <a:lnTo>
                    <a:pt x="6433819" y="1344549"/>
                  </a:lnTo>
                  <a:lnTo>
                    <a:pt x="6453886" y="1304925"/>
                  </a:lnTo>
                  <a:lnTo>
                    <a:pt x="6473444" y="1265047"/>
                  </a:lnTo>
                  <a:lnTo>
                    <a:pt x="6492367" y="1224788"/>
                  </a:lnTo>
                  <a:lnTo>
                    <a:pt x="6510655" y="1184275"/>
                  </a:lnTo>
                  <a:lnTo>
                    <a:pt x="6528434" y="1143508"/>
                  </a:lnTo>
                  <a:lnTo>
                    <a:pt x="6545580" y="1102487"/>
                  </a:lnTo>
                  <a:lnTo>
                    <a:pt x="6562090" y="1061085"/>
                  </a:lnTo>
                  <a:lnTo>
                    <a:pt x="6578092" y="1019429"/>
                  </a:lnTo>
                  <a:lnTo>
                    <a:pt x="6593332" y="977519"/>
                  </a:lnTo>
                  <a:lnTo>
                    <a:pt x="6608063" y="935355"/>
                  </a:lnTo>
                  <a:lnTo>
                    <a:pt x="6622034" y="892937"/>
                  </a:lnTo>
                  <a:lnTo>
                    <a:pt x="6635496" y="850264"/>
                  </a:lnTo>
                  <a:lnTo>
                    <a:pt x="6648196" y="807466"/>
                  </a:lnTo>
                  <a:lnTo>
                    <a:pt x="6660388" y="764286"/>
                  </a:lnTo>
                  <a:lnTo>
                    <a:pt x="6671817" y="720851"/>
                  </a:lnTo>
                  <a:lnTo>
                    <a:pt x="6682613" y="677163"/>
                  </a:lnTo>
                  <a:lnTo>
                    <a:pt x="6692773" y="633349"/>
                  </a:lnTo>
                  <a:lnTo>
                    <a:pt x="6702298" y="589280"/>
                  </a:lnTo>
                  <a:lnTo>
                    <a:pt x="6711061" y="544957"/>
                  </a:lnTo>
                  <a:lnTo>
                    <a:pt x="6719315" y="500380"/>
                  </a:lnTo>
                  <a:lnTo>
                    <a:pt x="6726682" y="455675"/>
                  </a:lnTo>
                  <a:lnTo>
                    <a:pt x="6733540" y="410718"/>
                  </a:lnTo>
                  <a:lnTo>
                    <a:pt x="6739636" y="365633"/>
                  </a:lnTo>
                  <a:lnTo>
                    <a:pt x="6744969" y="320294"/>
                  </a:lnTo>
                  <a:lnTo>
                    <a:pt x="6749669" y="274700"/>
                  </a:lnTo>
                  <a:lnTo>
                    <a:pt x="6753606" y="228980"/>
                  </a:lnTo>
                  <a:lnTo>
                    <a:pt x="6756908" y="183134"/>
                  </a:lnTo>
                  <a:lnTo>
                    <a:pt x="6759448" y="137033"/>
                  </a:lnTo>
                  <a:lnTo>
                    <a:pt x="6761226" y="90804"/>
                  </a:lnTo>
                  <a:lnTo>
                    <a:pt x="6762369" y="44323"/>
                  </a:lnTo>
                  <a:lnTo>
                    <a:pt x="6762750" y="0"/>
                  </a:lnTo>
                </a:path>
              </a:pathLst>
            </a:custGeom>
            <a:ln w="76230">
              <a:solidFill>
                <a:srgbClr val="4020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73075" y="8924924"/>
              <a:ext cx="5114925" cy="13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94605" y="547052"/>
            <a:ext cx="9304655" cy="1421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150" spc="-980" dirty="0"/>
              <a:t>C</a:t>
            </a:r>
            <a:r>
              <a:rPr sz="9150" spc="-830" dirty="0"/>
              <a:t>l</a:t>
            </a:r>
            <a:r>
              <a:rPr sz="9150" spc="-740" dirty="0"/>
              <a:t>i</a:t>
            </a:r>
            <a:r>
              <a:rPr sz="9150" spc="-880" dirty="0"/>
              <a:t>n</a:t>
            </a:r>
            <a:r>
              <a:rPr sz="9150" spc="-735" dirty="0"/>
              <a:t>i</a:t>
            </a:r>
            <a:r>
              <a:rPr sz="9150" spc="-560" dirty="0"/>
              <a:t>c</a:t>
            </a:r>
            <a:r>
              <a:rPr sz="9150" spc="-459" dirty="0"/>
              <a:t>a</a:t>
            </a:r>
            <a:r>
              <a:rPr sz="9150" dirty="0"/>
              <a:t>l</a:t>
            </a:r>
            <a:r>
              <a:rPr sz="9150" spc="-1635" dirty="0"/>
              <a:t> </a:t>
            </a:r>
            <a:r>
              <a:rPr sz="9150" spc="-530" dirty="0"/>
              <a:t>P</a:t>
            </a:r>
            <a:r>
              <a:rPr sz="9150" spc="-260" dirty="0"/>
              <a:t>r</a:t>
            </a:r>
            <a:r>
              <a:rPr sz="9150" spc="-869" dirty="0"/>
              <a:t>e</a:t>
            </a:r>
            <a:r>
              <a:rPr sz="9150" spc="345" dirty="0"/>
              <a:t>s</a:t>
            </a:r>
            <a:r>
              <a:rPr sz="9150" spc="-869" dirty="0"/>
              <a:t>e</a:t>
            </a:r>
            <a:r>
              <a:rPr sz="9150" spc="-880" dirty="0"/>
              <a:t>n</a:t>
            </a:r>
            <a:r>
              <a:rPr sz="9150" spc="-105" dirty="0"/>
              <a:t>t</a:t>
            </a:r>
            <a:r>
              <a:rPr sz="9150" spc="-459" dirty="0"/>
              <a:t>a</a:t>
            </a:r>
            <a:r>
              <a:rPr sz="9150" spc="-105" dirty="0"/>
              <a:t>t</a:t>
            </a:r>
            <a:r>
              <a:rPr sz="9150" spc="-740" dirty="0"/>
              <a:t>i</a:t>
            </a:r>
            <a:r>
              <a:rPr sz="9150" spc="-865" dirty="0"/>
              <a:t>o</a:t>
            </a:r>
            <a:r>
              <a:rPr sz="9150" dirty="0"/>
              <a:t>n</a:t>
            </a:r>
            <a:endParaRPr sz="9150"/>
          </a:p>
        </p:txBody>
      </p:sp>
      <p:sp>
        <p:nvSpPr>
          <p:cNvPr id="9" name="object 9"/>
          <p:cNvSpPr txBox="1"/>
          <p:nvPr/>
        </p:nvSpPr>
        <p:spPr>
          <a:xfrm>
            <a:off x="11421491" y="4431030"/>
            <a:ext cx="28917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40" dirty="0">
                <a:solidFill>
                  <a:srgbClr val="402004"/>
                </a:solidFill>
                <a:latin typeface="Trebuchet MS"/>
                <a:cs typeface="Trebuchet MS"/>
              </a:rPr>
              <a:t>LESS</a:t>
            </a:r>
            <a:r>
              <a:rPr sz="3150" b="1" spc="-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150" b="1" spc="250" dirty="0">
                <a:solidFill>
                  <a:srgbClr val="402004"/>
                </a:solidFill>
                <a:latin typeface="Trebuchet MS"/>
                <a:cs typeface="Trebuchet MS"/>
              </a:rPr>
              <a:t>COMMON</a:t>
            </a:r>
            <a:endParaRPr sz="315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19250" y="2317242"/>
            <a:ext cx="10991215" cy="7465059"/>
            <a:chOff x="1619250" y="2317242"/>
            <a:chExt cx="10991215" cy="7465059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250" y="2343150"/>
              <a:ext cx="6581775" cy="74390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563225" y="2317241"/>
              <a:ext cx="2047239" cy="2120900"/>
            </a:xfrm>
            <a:custGeom>
              <a:avLst/>
              <a:gdLst/>
              <a:ahLst/>
              <a:cxnLst/>
              <a:rect l="l" t="t" r="r" b="b"/>
              <a:pathLst>
                <a:path w="2047240" h="2120900">
                  <a:moveTo>
                    <a:pt x="302133" y="127000"/>
                  </a:moveTo>
                  <a:lnTo>
                    <a:pt x="300736" y="126606"/>
                  </a:lnTo>
                  <a:lnTo>
                    <a:pt x="300736" y="127000"/>
                  </a:lnTo>
                  <a:lnTo>
                    <a:pt x="302133" y="127000"/>
                  </a:lnTo>
                  <a:close/>
                </a:path>
                <a:path w="2047240" h="2120900">
                  <a:moveTo>
                    <a:pt x="1445768" y="1663700"/>
                  </a:moveTo>
                  <a:lnTo>
                    <a:pt x="1407414" y="1651000"/>
                  </a:lnTo>
                  <a:lnTo>
                    <a:pt x="1385443" y="1663700"/>
                  </a:lnTo>
                  <a:lnTo>
                    <a:pt x="1445768" y="1663700"/>
                  </a:lnTo>
                  <a:close/>
                </a:path>
                <a:path w="2047240" h="2120900">
                  <a:moveTo>
                    <a:pt x="2047240" y="1663700"/>
                  </a:moveTo>
                  <a:lnTo>
                    <a:pt x="2043430" y="1612900"/>
                  </a:lnTo>
                  <a:lnTo>
                    <a:pt x="2031746" y="1574800"/>
                  </a:lnTo>
                  <a:lnTo>
                    <a:pt x="1994281" y="1574800"/>
                  </a:lnTo>
                  <a:lnTo>
                    <a:pt x="1964690" y="1587500"/>
                  </a:lnTo>
                  <a:lnTo>
                    <a:pt x="1942719" y="1612900"/>
                  </a:lnTo>
                  <a:lnTo>
                    <a:pt x="1930527" y="1651000"/>
                  </a:lnTo>
                  <a:lnTo>
                    <a:pt x="1920621" y="1676400"/>
                  </a:lnTo>
                  <a:lnTo>
                    <a:pt x="1913001" y="1689100"/>
                  </a:lnTo>
                  <a:lnTo>
                    <a:pt x="1907413" y="1714500"/>
                  </a:lnTo>
                  <a:lnTo>
                    <a:pt x="1903603" y="1727200"/>
                  </a:lnTo>
                  <a:lnTo>
                    <a:pt x="1897761" y="1765300"/>
                  </a:lnTo>
                  <a:lnTo>
                    <a:pt x="1890141" y="1790700"/>
                  </a:lnTo>
                  <a:lnTo>
                    <a:pt x="1880489" y="1816100"/>
                  </a:lnTo>
                  <a:lnTo>
                    <a:pt x="1868551" y="1854200"/>
                  </a:lnTo>
                  <a:lnTo>
                    <a:pt x="1858391" y="1854200"/>
                  </a:lnTo>
                  <a:lnTo>
                    <a:pt x="1855597" y="1841500"/>
                  </a:lnTo>
                  <a:lnTo>
                    <a:pt x="1857375" y="1841500"/>
                  </a:lnTo>
                  <a:lnTo>
                    <a:pt x="1858772" y="1828800"/>
                  </a:lnTo>
                  <a:lnTo>
                    <a:pt x="1848231" y="1778000"/>
                  </a:lnTo>
                  <a:lnTo>
                    <a:pt x="1838579" y="1727200"/>
                  </a:lnTo>
                  <a:lnTo>
                    <a:pt x="1795399" y="1524000"/>
                  </a:lnTo>
                  <a:lnTo>
                    <a:pt x="1758569" y="1384312"/>
                  </a:lnTo>
                  <a:lnTo>
                    <a:pt x="1742059" y="1333512"/>
                  </a:lnTo>
                  <a:lnTo>
                    <a:pt x="1742059" y="1778000"/>
                  </a:lnTo>
                  <a:lnTo>
                    <a:pt x="1741932" y="1778000"/>
                  </a:lnTo>
                  <a:lnTo>
                    <a:pt x="1742059" y="1333512"/>
                  </a:lnTo>
                  <a:lnTo>
                    <a:pt x="1716405" y="1244600"/>
                  </a:lnTo>
                  <a:lnTo>
                    <a:pt x="1700276" y="1193800"/>
                  </a:lnTo>
                  <a:lnTo>
                    <a:pt x="1665351" y="1104900"/>
                  </a:lnTo>
                  <a:lnTo>
                    <a:pt x="1645539" y="1066800"/>
                  </a:lnTo>
                  <a:lnTo>
                    <a:pt x="1602232" y="977900"/>
                  </a:lnTo>
                  <a:lnTo>
                    <a:pt x="1554099" y="889000"/>
                  </a:lnTo>
                  <a:lnTo>
                    <a:pt x="1529080" y="850900"/>
                  </a:lnTo>
                  <a:lnTo>
                    <a:pt x="1503172" y="800100"/>
                  </a:lnTo>
                  <a:lnTo>
                    <a:pt x="1447419" y="723900"/>
                  </a:lnTo>
                  <a:lnTo>
                    <a:pt x="1418717" y="685800"/>
                  </a:lnTo>
                  <a:lnTo>
                    <a:pt x="1388999" y="647700"/>
                  </a:lnTo>
                  <a:lnTo>
                    <a:pt x="1358392" y="609600"/>
                  </a:lnTo>
                  <a:lnTo>
                    <a:pt x="1326896" y="571500"/>
                  </a:lnTo>
                  <a:lnTo>
                    <a:pt x="1294384" y="533400"/>
                  </a:lnTo>
                  <a:lnTo>
                    <a:pt x="1225550" y="469900"/>
                  </a:lnTo>
                  <a:lnTo>
                    <a:pt x="1153033" y="406400"/>
                  </a:lnTo>
                  <a:lnTo>
                    <a:pt x="1114933" y="368300"/>
                  </a:lnTo>
                  <a:lnTo>
                    <a:pt x="1036828" y="317500"/>
                  </a:lnTo>
                  <a:lnTo>
                    <a:pt x="953008" y="254000"/>
                  </a:lnTo>
                  <a:lnTo>
                    <a:pt x="910209" y="228600"/>
                  </a:lnTo>
                  <a:lnTo>
                    <a:pt x="865378" y="203200"/>
                  </a:lnTo>
                  <a:lnTo>
                    <a:pt x="819531" y="190500"/>
                  </a:lnTo>
                  <a:lnTo>
                    <a:pt x="727456" y="139700"/>
                  </a:lnTo>
                  <a:lnTo>
                    <a:pt x="680212" y="127000"/>
                  </a:lnTo>
                  <a:lnTo>
                    <a:pt x="633349" y="101600"/>
                  </a:lnTo>
                  <a:lnTo>
                    <a:pt x="597281" y="88900"/>
                  </a:lnTo>
                  <a:lnTo>
                    <a:pt x="585216" y="88900"/>
                  </a:lnTo>
                  <a:lnTo>
                    <a:pt x="537464" y="76200"/>
                  </a:lnTo>
                  <a:lnTo>
                    <a:pt x="519176" y="63500"/>
                  </a:lnTo>
                  <a:lnTo>
                    <a:pt x="439801" y="38100"/>
                  </a:lnTo>
                  <a:lnTo>
                    <a:pt x="389636" y="38100"/>
                  </a:lnTo>
                  <a:lnTo>
                    <a:pt x="289306" y="12700"/>
                  </a:lnTo>
                  <a:lnTo>
                    <a:pt x="237871" y="12700"/>
                  </a:lnTo>
                  <a:lnTo>
                    <a:pt x="191262" y="0"/>
                  </a:lnTo>
                  <a:lnTo>
                    <a:pt x="98298" y="0"/>
                  </a:lnTo>
                  <a:lnTo>
                    <a:pt x="51435" y="12700"/>
                  </a:lnTo>
                  <a:lnTo>
                    <a:pt x="11557" y="25400"/>
                  </a:lnTo>
                  <a:lnTo>
                    <a:pt x="6477" y="38100"/>
                  </a:lnTo>
                  <a:lnTo>
                    <a:pt x="3556" y="50800"/>
                  </a:lnTo>
                  <a:lnTo>
                    <a:pt x="5080" y="50800"/>
                  </a:lnTo>
                  <a:lnTo>
                    <a:pt x="8001" y="63500"/>
                  </a:lnTo>
                  <a:lnTo>
                    <a:pt x="6604" y="63500"/>
                  </a:lnTo>
                  <a:lnTo>
                    <a:pt x="4699" y="76200"/>
                  </a:lnTo>
                  <a:lnTo>
                    <a:pt x="0" y="76200"/>
                  </a:lnTo>
                  <a:lnTo>
                    <a:pt x="254" y="88900"/>
                  </a:lnTo>
                  <a:lnTo>
                    <a:pt x="2286" y="101600"/>
                  </a:lnTo>
                  <a:lnTo>
                    <a:pt x="163703" y="101600"/>
                  </a:lnTo>
                  <a:lnTo>
                    <a:pt x="173863" y="114300"/>
                  </a:lnTo>
                  <a:lnTo>
                    <a:pt x="238252" y="114300"/>
                  </a:lnTo>
                  <a:lnTo>
                    <a:pt x="243967" y="127000"/>
                  </a:lnTo>
                  <a:lnTo>
                    <a:pt x="249555" y="114300"/>
                  </a:lnTo>
                  <a:lnTo>
                    <a:pt x="251955" y="114300"/>
                  </a:lnTo>
                  <a:lnTo>
                    <a:pt x="252730" y="116078"/>
                  </a:lnTo>
                  <a:lnTo>
                    <a:pt x="257429" y="115824"/>
                  </a:lnTo>
                  <a:lnTo>
                    <a:pt x="261747" y="115341"/>
                  </a:lnTo>
                  <a:lnTo>
                    <a:pt x="300736" y="126606"/>
                  </a:lnTo>
                  <a:lnTo>
                    <a:pt x="300990" y="114300"/>
                  </a:lnTo>
                  <a:lnTo>
                    <a:pt x="317246" y="114300"/>
                  </a:lnTo>
                  <a:lnTo>
                    <a:pt x="330581" y="127000"/>
                  </a:lnTo>
                  <a:lnTo>
                    <a:pt x="356870" y="127000"/>
                  </a:lnTo>
                  <a:lnTo>
                    <a:pt x="457835" y="152400"/>
                  </a:lnTo>
                  <a:lnTo>
                    <a:pt x="460629" y="152400"/>
                  </a:lnTo>
                  <a:lnTo>
                    <a:pt x="463550" y="165100"/>
                  </a:lnTo>
                  <a:lnTo>
                    <a:pt x="468503" y="152400"/>
                  </a:lnTo>
                  <a:lnTo>
                    <a:pt x="471297" y="165100"/>
                  </a:lnTo>
                  <a:lnTo>
                    <a:pt x="500634" y="165100"/>
                  </a:lnTo>
                  <a:lnTo>
                    <a:pt x="503682" y="177800"/>
                  </a:lnTo>
                  <a:lnTo>
                    <a:pt x="511429" y="177800"/>
                  </a:lnTo>
                  <a:lnTo>
                    <a:pt x="487172" y="139700"/>
                  </a:lnTo>
                  <a:lnTo>
                    <a:pt x="487553" y="139700"/>
                  </a:lnTo>
                  <a:lnTo>
                    <a:pt x="511429" y="177800"/>
                  </a:lnTo>
                  <a:lnTo>
                    <a:pt x="519176" y="177800"/>
                  </a:lnTo>
                  <a:lnTo>
                    <a:pt x="494792" y="139700"/>
                  </a:lnTo>
                  <a:lnTo>
                    <a:pt x="495300" y="139700"/>
                  </a:lnTo>
                  <a:lnTo>
                    <a:pt x="519176" y="177800"/>
                  </a:lnTo>
                  <a:lnTo>
                    <a:pt x="535940" y="177800"/>
                  </a:lnTo>
                  <a:lnTo>
                    <a:pt x="538861" y="190500"/>
                  </a:lnTo>
                  <a:lnTo>
                    <a:pt x="543814" y="177800"/>
                  </a:lnTo>
                  <a:lnTo>
                    <a:pt x="546735" y="190500"/>
                  </a:lnTo>
                  <a:lnTo>
                    <a:pt x="575564" y="190500"/>
                  </a:lnTo>
                  <a:lnTo>
                    <a:pt x="578231" y="203200"/>
                  </a:lnTo>
                  <a:lnTo>
                    <a:pt x="597281" y="203200"/>
                  </a:lnTo>
                  <a:lnTo>
                    <a:pt x="601472" y="203200"/>
                  </a:lnTo>
                  <a:lnTo>
                    <a:pt x="688213" y="241300"/>
                  </a:lnTo>
                  <a:lnTo>
                    <a:pt x="809371" y="304800"/>
                  </a:lnTo>
                  <a:lnTo>
                    <a:pt x="853821" y="330200"/>
                  </a:lnTo>
                  <a:lnTo>
                    <a:pt x="897382" y="355600"/>
                  </a:lnTo>
                  <a:lnTo>
                    <a:pt x="982345" y="406400"/>
                  </a:lnTo>
                  <a:lnTo>
                    <a:pt x="1023620" y="444500"/>
                  </a:lnTo>
                  <a:lnTo>
                    <a:pt x="1064133" y="469900"/>
                  </a:lnTo>
                  <a:lnTo>
                    <a:pt x="1104138" y="508000"/>
                  </a:lnTo>
                  <a:lnTo>
                    <a:pt x="1106678" y="508000"/>
                  </a:lnTo>
                  <a:lnTo>
                    <a:pt x="1105408" y="520700"/>
                  </a:lnTo>
                  <a:lnTo>
                    <a:pt x="1103122" y="520700"/>
                  </a:lnTo>
                  <a:lnTo>
                    <a:pt x="1089025" y="508000"/>
                  </a:lnTo>
                  <a:lnTo>
                    <a:pt x="1086993" y="520700"/>
                  </a:lnTo>
                  <a:lnTo>
                    <a:pt x="1087120" y="520700"/>
                  </a:lnTo>
                  <a:lnTo>
                    <a:pt x="1109218" y="546100"/>
                  </a:lnTo>
                  <a:lnTo>
                    <a:pt x="1130554" y="558800"/>
                  </a:lnTo>
                  <a:lnTo>
                    <a:pt x="1149985" y="584200"/>
                  </a:lnTo>
                  <a:lnTo>
                    <a:pt x="1170432" y="596900"/>
                  </a:lnTo>
                  <a:lnTo>
                    <a:pt x="1176020" y="609600"/>
                  </a:lnTo>
                  <a:lnTo>
                    <a:pt x="1179068" y="609600"/>
                  </a:lnTo>
                  <a:lnTo>
                    <a:pt x="1182751" y="622300"/>
                  </a:lnTo>
                  <a:lnTo>
                    <a:pt x="1192657" y="622300"/>
                  </a:lnTo>
                  <a:lnTo>
                    <a:pt x="1194816" y="635000"/>
                  </a:lnTo>
                  <a:lnTo>
                    <a:pt x="1206627" y="635000"/>
                  </a:lnTo>
                  <a:lnTo>
                    <a:pt x="1210437" y="647700"/>
                  </a:lnTo>
                  <a:lnTo>
                    <a:pt x="1219835" y="660400"/>
                  </a:lnTo>
                  <a:lnTo>
                    <a:pt x="1227455" y="660400"/>
                  </a:lnTo>
                  <a:lnTo>
                    <a:pt x="1235583" y="673100"/>
                  </a:lnTo>
                  <a:lnTo>
                    <a:pt x="1241679" y="685800"/>
                  </a:lnTo>
                  <a:lnTo>
                    <a:pt x="1248664" y="685800"/>
                  </a:lnTo>
                  <a:lnTo>
                    <a:pt x="1252982" y="698500"/>
                  </a:lnTo>
                  <a:lnTo>
                    <a:pt x="1263650" y="711200"/>
                  </a:lnTo>
                  <a:lnTo>
                    <a:pt x="1271905" y="711200"/>
                  </a:lnTo>
                  <a:lnTo>
                    <a:pt x="1377188" y="850900"/>
                  </a:lnTo>
                  <a:lnTo>
                    <a:pt x="1405763" y="901700"/>
                  </a:lnTo>
                  <a:lnTo>
                    <a:pt x="1458341" y="977900"/>
                  </a:lnTo>
                  <a:lnTo>
                    <a:pt x="1506347" y="1066800"/>
                  </a:lnTo>
                  <a:lnTo>
                    <a:pt x="1528064" y="1117600"/>
                  </a:lnTo>
                  <a:lnTo>
                    <a:pt x="1569085" y="1206500"/>
                  </a:lnTo>
                  <a:lnTo>
                    <a:pt x="1587373" y="1244600"/>
                  </a:lnTo>
                  <a:lnTo>
                    <a:pt x="1608963" y="1308100"/>
                  </a:lnTo>
                  <a:lnTo>
                    <a:pt x="1623695" y="1346212"/>
                  </a:lnTo>
                  <a:lnTo>
                    <a:pt x="1637030" y="1384312"/>
                  </a:lnTo>
                  <a:lnTo>
                    <a:pt x="1673860" y="1524000"/>
                  </a:lnTo>
                  <a:lnTo>
                    <a:pt x="1685671" y="1587500"/>
                  </a:lnTo>
                  <a:lnTo>
                    <a:pt x="1698244" y="1638300"/>
                  </a:lnTo>
                  <a:lnTo>
                    <a:pt x="1723136" y="1739900"/>
                  </a:lnTo>
                  <a:lnTo>
                    <a:pt x="1727200" y="1752600"/>
                  </a:lnTo>
                  <a:lnTo>
                    <a:pt x="1729105" y="1752600"/>
                  </a:lnTo>
                  <a:lnTo>
                    <a:pt x="1727835" y="1765300"/>
                  </a:lnTo>
                  <a:lnTo>
                    <a:pt x="1728089" y="1765300"/>
                  </a:lnTo>
                  <a:lnTo>
                    <a:pt x="1734185" y="1778000"/>
                  </a:lnTo>
                  <a:lnTo>
                    <a:pt x="1733677" y="1778000"/>
                  </a:lnTo>
                  <a:lnTo>
                    <a:pt x="1733550" y="1790700"/>
                  </a:lnTo>
                  <a:lnTo>
                    <a:pt x="1733804" y="1790700"/>
                  </a:lnTo>
                  <a:lnTo>
                    <a:pt x="1734312" y="1803400"/>
                  </a:lnTo>
                  <a:lnTo>
                    <a:pt x="1737487" y="1803400"/>
                  </a:lnTo>
                  <a:lnTo>
                    <a:pt x="1740916" y="1816100"/>
                  </a:lnTo>
                  <a:lnTo>
                    <a:pt x="1738376" y="1816100"/>
                  </a:lnTo>
                  <a:lnTo>
                    <a:pt x="1738503" y="1828800"/>
                  </a:lnTo>
                  <a:lnTo>
                    <a:pt x="1741424" y="1828800"/>
                  </a:lnTo>
                  <a:lnTo>
                    <a:pt x="1745869" y="1841500"/>
                  </a:lnTo>
                  <a:lnTo>
                    <a:pt x="1742694" y="1841500"/>
                  </a:lnTo>
                  <a:lnTo>
                    <a:pt x="1739519" y="1854200"/>
                  </a:lnTo>
                  <a:lnTo>
                    <a:pt x="1728470" y="1854200"/>
                  </a:lnTo>
                  <a:lnTo>
                    <a:pt x="1722501" y="1841500"/>
                  </a:lnTo>
                  <a:lnTo>
                    <a:pt x="1706880" y="1828800"/>
                  </a:lnTo>
                  <a:lnTo>
                    <a:pt x="1665859" y="1803400"/>
                  </a:lnTo>
                  <a:lnTo>
                    <a:pt x="1624330" y="1765300"/>
                  </a:lnTo>
                  <a:lnTo>
                    <a:pt x="1582166" y="1739900"/>
                  </a:lnTo>
                  <a:lnTo>
                    <a:pt x="1492377" y="1689100"/>
                  </a:lnTo>
                  <a:lnTo>
                    <a:pt x="1469072" y="1676400"/>
                  </a:lnTo>
                  <a:lnTo>
                    <a:pt x="1320673" y="1676400"/>
                  </a:lnTo>
                  <a:lnTo>
                    <a:pt x="1303782" y="1676400"/>
                  </a:lnTo>
                  <a:lnTo>
                    <a:pt x="1302004" y="1689100"/>
                  </a:lnTo>
                  <a:lnTo>
                    <a:pt x="1302512" y="1689100"/>
                  </a:lnTo>
                  <a:lnTo>
                    <a:pt x="1305433" y="1701800"/>
                  </a:lnTo>
                  <a:lnTo>
                    <a:pt x="1316736" y="1701800"/>
                  </a:lnTo>
                  <a:lnTo>
                    <a:pt x="1324229" y="1714500"/>
                  </a:lnTo>
                  <a:lnTo>
                    <a:pt x="1337310" y="1714500"/>
                  </a:lnTo>
                  <a:lnTo>
                    <a:pt x="1383284" y="1739900"/>
                  </a:lnTo>
                  <a:lnTo>
                    <a:pt x="1427607" y="1765300"/>
                  </a:lnTo>
                  <a:lnTo>
                    <a:pt x="1470406" y="1803400"/>
                  </a:lnTo>
                  <a:lnTo>
                    <a:pt x="1511554" y="1828800"/>
                  </a:lnTo>
                  <a:lnTo>
                    <a:pt x="1551051" y="1866900"/>
                  </a:lnTo>
                  <a:lnTo>
                    <a:pt x="1588897" y="1905000"/>
                  </a:lnTo>
                  <a:lnTo>
                    <a:pt x="1594612" y="1905000"/>
                  </a:lnTo>
                  <a:lnTo>
                    <a:pt x="1597787" y="1917700"/>
                  </a:lnTo>
                  <a:lnTo>
                    <a:pt x="1606931" y="1917700"/>
                  </a:lnTo>
                  <a:lnTo>
                    <a:pt x="1611122" y="1930400"/>
                  </a:lnTo>
                  <a:lnTo>
                    <a:pt x="1621282" y="1943100"/>
                  </a:lnTo>
                  <a:lnTo>
                    <a:pt x="1629156" y="1943100"/>
                  </a:lnTo>
                  <a:lnTo>
                    <a:pt x="1637411" y="1955800"/>
                  </a:lnTo>
                  <a:lnTo>
                    <a:pt x="1643507" y="1968500"/>
                  </a:lnTo>
                  <a:lnTo>
                    <a:pt x="1650492" y="1968500"/>
                  </a:lnTo>
                  <a:lnTo>
                    <a:pt x="1695704" y="2032000"/>
                  </a:lnTo>
                  <a:lnTo>
                    <a:pt x="1717294" y="2057400"/>
                  </a:lnTo>
                  <a:lnTo>
                    <a:pt x="1739900" y="2095500"/>
                  </a:lnTo>
                  <a:lnTo>
                    <a:pt x="1747774" y="2108200"/>
                  </a:lnTo>
                  <a:lnTo>
                    <a:pt x="1757299" y="2108200"/>
                  </a:lnTo>
                  <a:lnTo>
                    <a:pt x="1765300" y="2120900"/>
                  </a:lnTo>
                  <a:lnTo>
                    <a:pt x="1827403" y="2120900"/>
                  </a:lnTo>
                  <a:lnTo>
                    <a:pt x="1901571" y="2108200"/>
                  </a:lnTo>
                  <a:lnTo>
                    <a:pt x="1946783" y="2070100"/>
                  </a:lnTo>
                  <a:lnTo>
                    <a:pt x="1953895" y="2057400"/>
                  </a:lnTo>
                  <a:lnTo>
                    <a:pt x="1954403" y="2057400"/>
                  </a:lnTo>
                  <a:lnTo>
                    <a:pt x="1964436" y="2019300"/>
                  </a:lnTo>
                  <a:lnTo>
                    <a:pt x="1971421" y="1993900"/>
                  </a:lnTo>
                  <a:lnTo>
                    <a:pt x="1981835" y="1955800"/>
                  </a:lnTo>
                  <a:lnTo>
                    <a:pt x="1990725" y="1930400"/>
                  </a:lnTo>
                  <a:lnTo>
                    <a:pt x="2016633" y="1854200"/>
                  </a:lnTo>
                  <a:lnTo>
                    <a:pt x="2029333" y="1803400"/>
                  </a:lnTo>
                  <a:lnTo>
                    <a:pt x="2039747" y="1765300"/>
                  </a:lnTo>
                  <a:lnTo>
                    <a:pt x="2046605" y="1714500"/>
                  </a:lnTo>
                  <a:lnTo>
                    <a:pt x="2047240" y="1663700"/>
                  </a:lnTo>
                  <a:close/>
                </a:path>
              </a:pathLst>
            </a:custGeom>
            <a:solidFill>
              <a:srgbClr val="402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098405" y="5884922"/>
            <a:ext cx="5565140" cy="318198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93700" indent="-381635">
              <a:lnSpc>
                <a:spcPct val="100000"/>
              </a:lnSpc>
              <a:spcBef>
                <a:spcPts val="745"/>
              </a:spcBef>
              <a:buSzPct val="98275"/>
              <a:buFont typeface="Arial"/>
              <a:buChar char="●"/>
              <a:tabLst>
                <a:tab pos="393700" algn="l"/>
                <a:tab pos="394335" algn="l"/>
              </a:tabLst>
            </a:pPr>
            <a:r>
              <a:rPr sz="2900" spc="-2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2900" spc="-1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2900" spc="-30" dirty="0">
                <a:solidFill>
                  <a:srgbClr val="402004"/>
                </a:solidFill>
                <a:latin typeface="Trebuchet MS"/>
                <a:cs typeface="Trebuchet MS"/>
              </a:rPr>
              <a:t>ta</a:t>
            </a:r>
            <a:r>
              <a:rPr sz="2900" spc="-10" dirty="0">
                <a:solidFill>
                  <a:srgbClr val="402004"/>
                </a:solidFill>
                <a:latin typeface="Trebuchet MS"/>
                <a:cs typeface="Trebuchet MS"/>
              </a:rPr>
              <a:t>ne</a:t>
            </a:r>
            <a:r>
              <a:rPr sz="2900" spc="1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2900" spc="-10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2900" spc="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2900" spc="-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900" spc="-9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2900" spc="-10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900" spc="-9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2900" spc="-8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2900" spc="-10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2900" spc="-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2900" spc="-5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2900" spc="-10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2900" spc="-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900" spc="-10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2900" spc="-8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2900" spc="15" dirty="0">
                <a:solidFill>
                  <a:srgbClr val="402004"/>
                </a:solidFill>
                <a:latin typeface="Trebuchet MS"/>
                <a:cs typeface="Trebuchet MS"/>
              </a:rPr>
              <a:t>on</a:t>
            </a:r>
            <a:r>
              <a:rPr sz="2900" spc="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900" spc="10" dirty="0">
                <a:solidFill>
                  <a:srgbClr val="402004"/>
                </a:solidFill>
                <a:latin typeface="Trebuchet MS"/>
                <a:cs typeface="Trebuchet MS"/>
              </a:rPr>
              <a:t>(</a:t>
            </a:r>
            <a:r>
              <a:rPr sz="2900" spc="-2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900" spc="-4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2900" spc="-10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2900" spc="-5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2900" spc="-90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2900" spc="10" dirty="0">
                <a:solidFill>
                  <a:srgbClr val="402004"/>
                </a:solidFill>
                <a:latin typeface="Trebuchet MS"/>
                <a:cs typeface="Trebuchet MS"/>
              </a:rPr>
              <a:t>)</a:t>
            </a:r>
            <a:endParaRPr sz="2900">
              <a:latin typeface="Trebuchet MS"/>
              <a:cs typeface="Trebuchet MS"/>
            </a:endParaRPr>
          </a:p>
          <a:p>
            <a:pPr marL="1022985" lvl="1" indent="-381635">
              <a:lnSpc>
                <a:spcPct val="100000"/>
              </a:lnSpc>
              <a:spcBef>
                <a:spcPts val="650"/>
              </a:spcBef>
              <a:buSzPct val="98275"/>
              <a:buFont typeface="Arial"/>
              <a:buChar char="●"/>
              <a:tabLst>
                <a:tab pos="1022350" algn="l"/>
                <a:tab pos="1022985" algn="l"/>
              </a:tabLst>
            </a:pPr>
            <a:r>
              <a:rPr sz="2900" spc="-5" dirty="0">
                <a:solidFill>
                  <a:srgbClr val="402004"/>
                </a:solidFill>
                <a:latin typeface="Trebuchet MS"/>
                <a:cs typeface="Trebuchet MS"/>
              </a:rPr>
              <a:t>Scrotal</a:t>
            </a:r>
            <a:r>
              <a:rPr sz="2900" spc="-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900" spc="-65" dirty="0">
                <a:solidFill>
                  <a:srgbClr val="402004"/>
                </a:solidFill>
                <a:latin typeface="Trebuchet MS"/>
                <a:cs typeface="Trebuchet MS"/>
              </a:rPr>
              <a:t>attacks</a:t>
            </a:r>
            <a:r>
              <a:rPr sz="2900" spc="25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900" spc="-75" dirty="0">
                <a:solidFill>
                  <a:srgbClr val="402004"/>
                </a:solidFill>
                <a:latin typeface="Trebuchet MS"/>
                <a:cs typeface="Trebuchet MS"/>
              </a:rPr>
              <a:t>(orchitis)</a:t>
            </a:r>
            <a:endParaRPr sz="2900">
              <a:latin typeface="Trebuchet MS"/>
              <a:cs typeface="Trebuchet MS"/>
            </a:endParaRPr>
          </a:p>
          <a:p>
            <a:pPr marL="2023745" lvl="2" indent="-372110">
              <a:lnSpc>
                <a:spcPct val="100000"/>
              </a:lnSpc>
              <a:spcBef>
                <a:spcPts val="725"/>
              </a:spcBef>
              <a:buSzPct val="98275"/>
              <a:buFont typeface="Arial"/>
              <a:buChar char="●"/>
              <a:tabLst>
                <a:tab pos="2023110" algn="l"/>
                <a:tab pos="2023745" algn="l"/>
              </a:tabLst>
            </a:pPr>
            <a:r>
              <a:rPr sz="2900" spc="10" dirty="0">
                <a:solidFill>
                  <a:srgbClr val="402004"/>
                </a:solidFill>
                <a:latin typeface="Trebuchet MS"/>
                <a:cs typeface="Trebuchet MS"/>
              </a:rPr>
              <a:t>Muscle</a:t>
            </a:r>
            <a:r>
              <a:rPr sz="2900" spc="-9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2900" dirty="0">
                <a:solidFill>
                  <a:srgbClr val="402004"/>
                </a:solidFill>
                <a:latin typeface="Trebuchet MS"/>
                <a:cs typeface="Trebuchet MS"/>
              </a:rPr>
              <a:t>pain</a:t>
            </a:r>
            <a:endParaRPr sz="2900">
              <a:latin typeface="Trebuchet MS"/>
              <a:cs typeface="Trebuchet MS"/>
            </a:endParaRPr>
          </a:p>
          <a:p>
            <a:pPr marL="1851660" indent="-381635">
              <a:lnSpc>
                <a:spcPct val="100000"/>
              </a:lnSpc>
              <a:spcBef>
                <a:spcPts val="650"/>
              </a:spcBef>
              <a:buSzPct val="98275"/>
              <a:buFont typeface="Arial"/>
              <a:buChar char="●"/>
              <a:tabLst>
                <a:tab pos="1851660" algn="l"/>
                <a:tab pos="1852295" algn="l"/>
              </a:tabLst>
            </a:pPr>
            <a:r>
              <a:rPr sz="2900" spc="10" dirty="0">
                <a:solidFill>
                  <a:srgbClr val="402004"/>
                </a:solidFill>
                <a:latin typeface="Trebuchet MS"/>
                <a:cs typeface="Trebuchet MS"/>
              </a:rPr>
              <a:t>Splenomegaly</a:t>
            </a:r>
            <a:endParaRPr sz="2900">
              <a:latin typeface="Trebuchet MS"/>
              <a:cs typeface="Trebuchet MS"/>
            </a:endParaRPr>
          </a:p>
          <a:p>
            <a:pPr marL="2157095" lvl="1" indent="-381635">
              <a:lnSpc>
                <a:spcPct val="100000"/>
              </a:lnSpc>
              <a:spcBef>
                <a:spcPts val="650"/>
              </a:spcBef>
              <a:buSzPct val="98275"/>
              <a:buFont typeface="Arial"/>
              <a:buChar char="●"/>
              <a:tabLst>
                <a:tab pos="2156460" algn="l"/>
                <a:tab pos="2157095" algn="l"/>
              </a:tabLst>
            </a:pPr>
            <a:r>
              <a:rPr sz="2900" spc="-75" dirty="0">
                <a:solidFill>
                  <a:srgbClr val="402004"/>
                </a:solidFill>
                <a:latin typeface="Trebuchet MS"/>
                <a:cs typeface="Trebuchet MS"/>
              </a:rPr>
              <a:t>Hematuria</a:t>
            </a:r>
            <a:endParaRPr sz="2900">
              <a:latin typeface="Trebuchet MS"/>
              <a:cs typeface="Trebuchet MS"/>
            </a:endParaRPr>
          </a:p>
          <a:p>
            <a:pPr marL="2747645" lvl="2" indent="-381635">
              <a:lnSpc>
                <a:spcPct val="100000"/>
              </a:lnSpc>
              <a:spcBef>
                <a:spcPts val="645"/>
              </a:spcBef>
              <a:buSzPct val="98275"/>
              <a:buFont typeface="Arial"/>
              <a:buChar char="●"/>
              <a:tabLst>
                <a:tab pos="2747645" algn="l"/>
                <a:tab pos="2748280" algn="l"/>
              </a:tabLst>
            </a:pPr>
            <a:r>
              <a:rPr sz="2900" spc="10" dirty="0">
                <a:solidFill>
                  <a:srgbClr val="402004"/>
                </a:solidFill>
                <a:latin typeface="Trebuchet MS"/>
                <a:cs typeface="Trebuchet MS"/>
              </a:rPr>
              <a:t>IBS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91559" y="4173537"/>
            <a:ext cx="203073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300" b="1" spc="-5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00" b="1" spc="229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00" b="1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00" b="1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00" b="1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300" b="1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00" b="1" spc="229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300" b="1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19045" y="5839210"/>
            <a:ext cx="4010660" cy="234315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870710" indent="-534670">
              <a:lnSpc>
                <a:spcPct val="100000"/>
              </a:lnSpc>
              <a:spcBef>
                <a:spcPts val="720"/>
              </a:spcBef>
              <a:buSzPct val="87878"/>
              <a:buFont typeface="Arial"/>
              <a:buChar char="●"/>
              <a:tabLst>
                <a:tab pos="1870710" algn="l"/>
                <a:tab pos="1871345" algn="l"/>
              </a:tabLst>
            </a:pPr>
            <a:r>
              <a:rPr sz="3300" spc="-55" dirty="0">
                <a:solidFill>
                  <a:srgbClr val="402004"/>
                </a:solidFill>
                <a:latin typeface="Trebuchet MS"/>
                <a:cs typeface="Trebuchet MS"/>
              </a:rPr>
              <a:t>Fever</a:t>
            </a:r>
            <a:endParaRPr sz="3300">
              <a:latin typeface="Trebuchet MS"/>
              <a:cs typeface="Trebuchet MS"/>
            </a:endParaRPr>
          </a:p>
          <a:p>
            <a:pPr marL="880110" indent="-419734">
              <a:lnSpc>
                <a:spcPct val="100000"/>
              </a:lnSpc>
              <a:spcBef>
                <a:spcPts val="620"/>
              </a:spcBef>
              <a:buSzPct val="96969"/>
              <a:buFont typeface="Arial"/>
              <a:buChar char="●"/>
              <a:tabLst>
                <a:tab pos="879475" algn="l"/>
                <a:tab pos="880110" algn="l"/>
              </a:tabLst>
            </a:pPr>
            <a:r>
              <a:rPr sz="3300" spc="-55" dirty="0">
                <a:solidFill>
                  <a:srgbClr val="402004"/>
                </a:solidFill>
                <a:latin typeface="Trebuchet MS"/>
                <a:cs typeface="Trebuchet MS"/>
              </a:rPr>
              <a:t>Abdominal</a:t>
            </a:r>
            <a:r>
              <a:rPr sz="3300" spc="-114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00" spc="10" dirty="0">
                <a:solidFill>
                  <a:srgbClr val="402004"/>
                </a:solidFill>
                <a:latin typeface="Trebuchet MS"/>
                <a:cs typeface="Trebuchet MS"/>
              </a:rPr>
              <a:t>pain</a:t>
            </a:r>
            <a:endParaRPr sz="3300">
              <a:latin typeface="Trebuchet MS"/>
              <a:cs typeface="Trebuchet MS"/>
            </a:endParaRPr>
          </a:p>
          <a:p>
            <a:pPr marL="1318260" lvl="1" indent="-419734">
              <a:lnSpc>
                <a:spcPct val="100000"/>
              </a:lnSpc>
              <a:spcBef>
                <a:spcPts val="545"/>
              </a:spcBef>
              <a:buSzPct val="96969"/>
              <a:buFont typeface="Arial"/>
              <a:buChar char="●"/>
              <a:tabLst>
                <a:tab pos="1317625" algn="l"/>
                <a:tab pos="1318260" algn="l"/>
              </a:tabLst>
            </a:pPr>
            <a:r>
              <a:rPr sz="3300" spc="-5" dirty="0">
                <a:solidFill>
                  <a:srgbClr val="402004"/>
                </a:solidFill>
                <a:latin typeface="Trebuchet MS"/>
                <a:cs typeface="Trebuchet MS"/>
              </a:rPr>
              <a:t>Chest</a:t>
            </a:r>
            <a:r>
              <a:rPr sz="3300" spc="-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00" spc="10" dirty="0">
                <a:solidFill>
                  <a:srgbClr val="402004"/>
                </a:solidFill>
                <a:latin typeface="Trebuchet MS"/>
                <a:cs typeface="Trebuchet MS"/>
              </a:rPr>
              <a:t>pain</a:t>
            </a:r>
            <a:endParaRPr sz="3300">
              <a:latin typeface="Trebuchet MS"/>
              <a:cs typeface="Trebuchet MS"/>
            </a:endParaRPr>
          </a:p>
          <a:p>
            <a:pPr marL="441325" indent="-429259">
              <a:lnSpc>
                <a:spcPct val="100000"/>
              </a:lnSpc>
              <a:spcBef>
                <a:spcPts val="620"/>
              </a:spcBef>
              <a:buSzPct val="96969"/>
              <a:buFont typeface="Arial"/>
              <a:buChar char="●"/>
              <a:tabLst>
                <a:tab pos="441325" algn="l"/>
                <a:tab pos="441959" algn="l"/>
              </a:tabLst>
            </a:pPr>
            <a:r>
              <a:rPr sz="3300" spc="7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00" spc="-2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00" spc="-2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00" spc="-15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00" spc="-2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00" spc="-19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00" spc="-26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0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300" spc="-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00" dirty="0">
                <a:solidFill>
                  <a:srgbClr val="402004"/>
                </a:solidFill>
                <a:latin typeface="Trebuchet MS"/>
                <a:cs typeface="Trebuchet MS"/>
              </a:rPr>
              <a:t>/</a:t>
            </a:r>
            <a:r>
              <a:rPr sz="3300" spc="-2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300" spc="7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00" spc="-2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00" spc="-26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300" spc="-15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300" spc="-23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300" spc="14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300" spc="-22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300" spc="215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300" spc="-19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3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52575" y="3390899"/>
            <a:ext cx="6762750" cy="6238875"/>
          </a:xfrm>
          <a:custGeom>
            <a:avLst/>
            <a:gdLst/>
            <a:ahLst/>
            <a:cxnLst/>
            <a:rect l="l" t="t" r="r" b="b"/>
            <a:pathLst>
              <a:path w="6762750" h="6238875">
                <a:moveTo>
                  <a:pt x="6762369" y="3113024"/>
                </a:moveTo>
                <a:lnTo>
                  <a:pt x="6760972" y="3036824"/>
                </a:lnTo>
                <a:lnTo>
                  <a:pt x="6759067" y="2986024"/>
                </a:lnTo>
                <a:lnTo>
                  <a:pt x="6753225" y="2897124"/>
                </a:lnTo>
                <a:lnTo>
                  <a:pt x="6749288" y="2846197"/>
                </a:lnTo>
                <a:lnTo>
                  <a:pt x="6744589" y="2808097"/>
                </a:lnTo>
                <a:lnTo>
                  <a:pt x="6739255" y="2757297"/>
                </a:lnTo>
                <a:lnTo>
                  <a:pt x="6733159" y="2719197"/>
                </a:lnTo>
                <a:lnTo>
                  <a:pt x="6726428" y="2668397"/>
                </a:lnTo>
                <a:lnTo>
                  <a:pt x="6718935" y="2630297"/>
                </a:lnTo>
                <a:lnTo>
                  <a:pt x="6710807" y="2579370"/>
                </a:lnTo>
                <a:lnTo>
                  <a:pt x="6701917" y="2541270"/>
                </a:lnTo>
                <a:lnTo>
                  <a:pt x="6692519" y="2490470"/>
                </a:lnTo>
                <a:lnTo>
                  <a:pt x="6682359" y="2452370"/>
                </a:lnTo>
                <a:lnTo>
                  <a:pt x="6671437" y="2401570"/>
                </a:lnTo>
                <a:lnTo>
                  <a:pt x="6660007" y="2363343"/>
                </a:lnTo>
                <a:lnTo>
                  <a:pt x="6647942" y="2312543"/>
                </a:lnTo>
                <a:lnTo>
                  <a:pt x="6635115" y="2274443"/>
                </a:lnTo>
                <a:lnTo>
                  <a:pt x="6621780" y="2236343"/>
                </a:lnTo>
                <a:lnTo>
                  <a:pt x="6607683" y="2185543"/>
                </a:lnTo>
                <a:lnTo>
                  <a:pt x="6592951" y="2147443"/>
                </a:lnTo>
                <a:lnTo>
                  <a:pt x="6577711" y="2109216"/>
                </a:lnTo>
                <a:lnTo>
                  <a:pt x="6561836" y="2058416"/>
                </a:lnTo>
                <a:lnTo>
                  <a:pt x="6545326" y="2020316"/>
                </a:lnTo>
                <a:lnTo>
                  <a:pt x="6528181" y="1982216"/>
                </a:lnTo>
                <a:lnTo>
                  <a:pt x="6510401" y="1944116"/>
                </a:lnTo>
                <a:lnTo>
                  <a:pt x="6491986" y="1906016"/>
                </a:lnTo>
                <a:lnTo>
                  <a:pt x="6473063" y="1855089"/>
                </a:lnTo>
                <a:lnTo>
                  <a:pt x="6453505" y="1816989"/>
                </a:lnTo>
                <a:lnTo>
                  <a:pt x="6433439" y="1778889"/>
                </a:lnTo>
                <a:lnTo>
                  <a:pt x="6412738" y="1740789"/>
                </a:lnTo>
                <a:lnTo>
                  <a:pt x="6391529" y="1702689"/>
                </a:lnTo>
                <a:lnTo>
                  <a:pt x="6369685" y="1664589"/>
                </a:lnTo>
                <a:lnTo>
                  <a:pt x="6347206" y="1626489"/>
                </a:lnTo>
                <a:lnTo>
                  <a:pt x="6324219" y="1588262"/>
                </a:lnTo>
                <a:lnTo>
                  <a:pt x="6300724" y="1550162"/>
                </a:lnTo>
                <a:lnTo>
                  <a:pt x="6276721" y="1512062"/>
                </a:lnTo>
                <a:lnTo>
                  <a:pt x="6252083" y="1473962"/>
                </a:lnTo>
                <a:lnTo>
                  <a:pt x="6226937" y="1435862"/>
                </a:lnTo>
                <a:lnTo>
                  <a:pt x="6201283" y="1397762"/>
                </a:lnTo>
                <a:lnTo>
                  <a:pt x="6174994" y="1359535"/>
                </a:lnTo>
                <a:lnTo>
                  <a:pt x="6148324" y="1334135"/>
                </a:lnTo>
                <a:lnTo>
                  <a:pt x="6121019" y="1296035"/>
                </a:lnTo>
                <a:lnTo>
                  <a:pt x="6093333" y="1257935"/>
                </a:lnTo>
                <a:lnTo>
                  <a:pt x="6065012" y="1219835"/>
                </a:lnTo>
                <a:lnTo>
                  <a:pt x="6036183" y="1194435"/>
                </a:lnTo>
                <a:lnTo>
                  <a:pt x="6006973" y="1156335"/>
                </a:lnTo>
                <a:lnTo>
                  <a:pt x="5977255" y="1118108"/>
                </a:lnTo>
                <a:lnTo>
                  <a:pt x="5946902" y="1092708"/>
                </a:lnTo>
                <a:lnTo>
                  <a:pt x="5916168" y="1054608"/>
                </a:lnTo>
                <a:lnTo>
                  <a:pt x="5885053" y="1029208"/>
                </a:lnTo>
                <a:lnTo>
                  <a:pt x="5853303" y="991108"/>
                </a:lnTo>
                <a:lnTo>
                  <a:pt x="5821172" y="965708"/>
                </a:lnTo>
                <a:lnTo>
                  <a:pt x="5788533" y="927608"/>
                </a:lnTo>
                <a:lnTo>
                  <a:pt x="5755513" y="902208"/>
                </a:lnTo>
                <a:lnTo>
                  <a:pt x="5721985" y="863981"/>
                </a:lnTo>
                <a:lnTo>
                  <a:pt x="5653532" y="813181"/>
                </a:lnTo>
                <a:lnTo>
                  <a:pt x="5618734" y="787781"/>
                </a:lnTo>
                <a:lnTo>
                  <a:pt x="5583428" y="749681"/>
                </a:lnTo>
                <a:lnTo>
                  <a:pt x="5511546" y="698881"/>
                </a:lnTo>
                <a:lnTo>
                  <a:pt x="5438013" y="648081"/>
                </a:lnTo>
                <a:lnTo>
                  <a:pt x="5362956" y="597154"/>
                </a:lnTo>
                <a:lnTo>
                  <a:pt x="5247259" y="520954"/>
                </a:lnTo>
                <a:lnTo>
                  <a:pt x="5128133" y="444754"/>
                </a:lnTo>
                <a:lnTo>
                  <a:pt x="5087747" y="432054"/>
                </a:lnTo>
                <a:lnTo>
                  <a:pt x="4964303" y="355727"/>
                </a:lnTo>
                <a:lnTo>
                  <a:pt x="4922393" y="343027"/>
                </a:lnTo>
                <a:lnTo>
                  <a:pt x="4880229" y="317627"/>
                </a:lnTo>
                <a:lnTo>
                  <a:pt x="4837684" y="304927"/>
                </a:lnTo>
                <a:lnTo>
                  <a:pt x="4794885" y="279527"/>
                </a:lnTo>
                <a:lnTo>
                  <a:pt x="4708271" y="254127"/>
                </a:lnTo>
                <a:lnTo>
                  <a:pt x="4664456" y="228727"/>
                </a:lnTo>
                <a:lnTo>
                  <a:pt x="4575810" y="203327"/>
                </a:lnTo>
                <a:lnTo>
                  <a:pt x="4531106" y="177927"/>
                </a:lnTo>
                <a:lnTo>
                  <a:pt x="4163187" y="76200"/>
                </a:lnTo>
                <a:lnTo>
                  <a:pt x="4115943" y="76200"/>
                </a:lnTo>
                <a:lnTo>
                  <a:pt x="4020820" y="50800"/>
                </a:lnTo>
                <a:lnTo>
                  <a:pt x="3972941" y="50800"/>
                </a:lnTo>
                <a:lnTo>
                  <a:pt x="3924808" y="38100"/>
                </a:lnTo>
                <a:lnTo>
                  <a:pt x="3876421" y="38100"/>
                </a:lnTo>
                <a:lnTo>
                  <a:pt x="3827780" y="25400"/>
                </a:lnTo>
                <a:lnTo>
                  <a:pt x="3779012" y="25400"/>
                </a:lnTo>
                <a:lnTo>
                  <a:pt x="3729990" y="12700"/>
                </a:lnTo>
                <a:lnTo>
                  <a:pt x="3631311" y="12700"/>
                </a:lnTo>
                <a:lnTo>
                  <a:pt x="3581654" y="0"/>
                </a:lnTo>
                <a:lnTo>
                  <a:pt x="3180715" y="0"/>
                </a:lnTo>
                <a:lnTo>
                  <a:pt x="3131058" y="12700"/>
                </a:lnTo>
                <a:lnTo>
                  <a:pt x="3032379" y="12700"/>
                </a:lnTo>
                <a:lnTo>
                  <a:pt x="2983357" y="25400"/>
                </a:lnTo>
                <a:lnTo>
                  <a:pt x="2934589" y="25400"/>
                </a:lnTo>
                <a:lnTo>
                  <a:pt x="2885948" y="38100"/>
                </a:lnTo>
                <a:lnTo>
                  <a:pt x="2837561" y="38100"/>
                </a:lnTo>
                <a:lnTo>
                  <a:pt x="2789428" y="50800"/>
                </a:lnTo>
                <a:lnTo>
                  <a:pt x="2741549" y="50800"/>
                </a:lnTo>
                <a:lnTo>
                  <a:pt x="2646426" y="76200"/>
                </a:lnTo>
                <a:lnTo>
                  <a:pt x="2599182" y="76200"/>
                </a:lnTo>
                <a:lnTo>
                  <a:pt x="2231263" y="177927"/>
                </a:lnTo>
                <a:lnTo>
                  <a:pt x="2186559" y="203327"/>
                </a:lnTo>
                <a:lnTo>
                  <a:pt x="2097913" y="228727"/>
                </a:lnTo>
                <a:lnTo>
                  <a:pt x="2054098" y="254127"/>
                </a:lnTo>
                <a:lnTo>
                  <a:pt x="1967484" y="279527"/>
                </a:lnTo>
                <a:lnTo>
                  <a:pt x="1924685" y="304927"/>
                </a:lnTo>
                <a:lnTo>
                  <a:pt x="1882140" y="317627"/>
                </a:lnTo>
                <a:lnTo>
                  <a:pt x="1839976" y="343027"/>
                </a:lnTo>
                <a:lnTo>
                  <a:pt x="1798066" y="355727"/>
                </a:lnTo>
                <a:lnTo>
                  <a:pt x="1674622" y="432054"/>
                </a:lnTo>
                <a:lnTo>
                  <a:pt x="1634236" y="444754"/>
                </a:lnTo>
                <a:lnTo>
                  <a:pt x="1515110" y="520954"/>
                </a:lnTo>
                <a:lnTo>
                  <a:pt x="1399413" y="597154"/>
                </a:lnTo>
                <a:lnTo>
                  <a:pt x="1324356" y="648081"/>
                </a:lnTo>
                <a:lnTo>
                  <a:pt x="1250823" y="698881"/>
                </a:lnTo>
                <a:lnTo>
                  <a:pt x="1178941" y="749681"/>
                </a:lnTo>
                <a:lnTo>
                  <a:pt x="1143635" y="787781"/>
                </a:lnTo>
                <a:lnTo>
                  <a:pt x="1108837" y="813181"/>
                </a:lnTo>
                <a:lnTo>
                  <a:pt x="1040384" y="863981"/>
                </a:lnTo>
                <a:lnTo>
                  <a:pt x="1006983" y="902208"/>
                </a:lnTo>
                <a:lnTo>
                  <a:pt x="973836" y="927608"/>
                </a:lnTo>
                <a:lnTo>
                  <a:pt x="941197" y="965708"/>
                </a:lnTo>
                <a:lnTo>
                  <a:pt x="909066" y="991108"/>
                </a:lnTo>
                <a:lnTo>
                  <a:pt x="877443" y="1029208"/>
                </a:lnTo>
                <a:lnTo>
                  <a:pt x="846201" y="1054608"/>
                </a:lnTo>
                <a:lnTo>
                  <a:pt x="815467" y="1092708"/>
                </a:lnTo>
                <a:lnTo>
                  <a:pt x="785241" y="1118108"/>
                </a:lnTo>
                <a:lnTo>
                  <a:pt x="755396" y="1156335"/>
                </a:lnTo>
                <a:lnTo>
                  <a:pt x="726186" y="1194435"/>
                </a:lnTo>
                <a:lnTo>
                  <a:pt x="697357" y="1219835"/>
                </a:lnTo>
                <a:lnTo>
                  <a:pt x="669036" y="1257935"/>
                </a:lnTo>
                <a:lnTo>
                  <a:pt x="641350" y="1296035"/>
                </a:lnTo>
                <a:lnTo>
                  <a:pt x="614045" y="1334135"/>
                </a:lnTo>
                <a:lnTo>
                  <a:pt x="587375" y="1359535"/>
                </a:lnTo>
                <a:lnTo>
                  <a:pt x="561086" y="1397762"/>
                </a:lnTo>
                <a:lnTo>
                  <a:pt x="535432" y="1435862"/>
                </a:lnTo>
                <a:lnTo>
                  <a:pt x="510286" y="1473962"/>
                </a:lnTo>
                <a:lnTo>
                  <a:pt x="485648" y="1512062"/>
                </a:lnTo>
                <a:lnTo>
                  <a:pt x="461645" y="1550162"/>
                </a:lnTo>
                <a:lnTo>
                  <a:pt x="438150" y="1588262"/>
                </a:lnTo>
                <a:lnTo>
                  <a:pt x="415163" y="1626489"/>
                </a:lnTo>
                <a:lnTo>
                  <a:pt x="392811" y="1664589"/>
                </a:lnTo>
                <a:lnTo>
                  <a:pt x="370967" y="1702689"/>
                </a:lnTo>
                <a:lnTo>
                  <a:pt x="349631" y="1740789"/>
                </a:lnTo>
                <a:lnTo>
                  <a:pt x="328930" y="1778889"/>
                </a:lnTo>
                <a:lnTo>
                  <a:pt x="308864" y="1816989"/>
                </a:lnTo>
                <a:lnTo>
                  <a:pt x="289306" y="1855089"/>
                </a:lnTo>
                <a:lnTo>
                  <a:pt x="270383" y="1906016"/>
                </a:lnTo>
                <a:lnTo>
                  <a:pt x="251968" y="1944116"/>
                </a:lnTo>
                <a:lnTo>
                  <a:pt x="234315" y="1982216"/>
                </a:lnTo>
                <a:lnTo>
                  <a:pt x="217170" y="2020316"/>
                </a:lnTo>
                <a:lnTo>
                  <a:pt x="200533" y="2058416"/>
                </a:lnTo>
                <a:lnTo>
                  <a:pt x="184658" y="2109216"/>
                </a:lnTo>
                <a:lnTo>
                  <a:pt x="169418" y="2147443"/>
                </a:lnTo>
                <a:lnTo>
                  <a:pt x="154686" y="2185543"/>
                </a:lnTo>
                <a:lnTo>
                  <a:pt x="140589" y="2236343"/>
                </a:lnTo>
                <a:lnTo>
                  <a:pt x="127254" y="2274443"/>
                </a:lnTo>
                <a:lnTo>
                  <a:pt x="114427" y="2312543"/>
                </a:lnTo>
                <a:lnTo>
                  <a:pt x="102362" y="2363343"/>
                </a:lnTo>
                <a:lnTo>
                  <a:pt x="90932" y="2401570"/>
                </a:lnTo>
                <a:lnTo>
                  <a:pt x="80010" y="2452370"/>
                </a:lnTo>
                <a:lnTo>
                  <a:pt x="69977" y="2490470"/>
                </a:lnTo>
                <a:lnTo>
                  <a:pt x="60452" y="2541270"/>
                </a:lnTo>
                <a:lnTo>
                  <a:pt x="51562" y="2579370"/>
                </a:lnTo>
                <a:lnTo>
                  <a:pt x="43434" y="2630297"/>
                </a:lnTo>
                <a:lnTo>
                  <a:pt x="36068" y="2668397"/>
                </a:lnTo>
                <a:lnTo>
                  <a:pt x="29210" y="2719197"/>
                </a:lnTo>
                <a:lnTo>
                  <a:pt x="23114" y="2757297"/>
                </a:lnTo>
                <a:lnTo>
                  <a:pt x="17780" y="2808097"/>
                </a:lnTo>
                <a:lnTo>
                  <a:pt x="13081" y="2846197"/>
                </a:lnTo>
                <a:lnTo>
                  <a:pt x="9144" y="2897124"/>
                </a:lnTo>
                <a:lnTo>
                  <a:pt x="3302" y="2986024"/>
                </a:lnTo>
                <a:lnTo>
                  <a:pt x="1524" y="3036824"/>
                </a:lnTo>
                <a:lnTo>
                  <a:pt x="381" y="3087624"/>
                </a:lnTo>
                <a:lnTo>
                  <a:pt x="0" y="3125851"/>
                </a:lnTo>
                <a:lnTo>
                  <a:pt x="381" y="3176651"/>
                </a:lnTo>
                <a:lnTo>
                  <a:pt x="1524" y="3227451"/>
                </a:lnTo>
                <a:lnTo>
                  <a:pt x="5842" y="3316351"/>
                </a:lnTo>
                <a:lnTo>
                  <a:pt x="9144" y="3354451"/>
                </a:lnTo>
                <a:lnTo>
                  <a:pt x="13081" y="3405378"/>
                </a:lnTo>
                <a:lnTo>
                  <a:pt x="17780" y="3456178"/>
                </a:lnTo>
                <a:lnTo>
                  <a:pt x="23114" y="3494278"/>
                </a:lnTo>
                <a:lnTo>
                  <a:pt x="29210" y="3545078"/>
                </a:lnTo>
                <a:lnTo>
                  <a:pt x="36068" y="3583178"/>
                </a:lnTo>
                <a:lnTo>
                  <a:pt x="43434" y="3634105"/>
                </a:lnTo>
                <a:lnTo>
                  <a:pt x="51562" y="3672205"/>
                </a:lnTo>
                <a:lnTo>
                  <a:pt x="60452" y="3723005"/>
                </a:lnTo>
                <a:lnTo>
                  <a:pt x="69977" y="3761105"/>
                </a:lnTo>
                <a:lnTo>
                  <a:pt x="80010" y="3811905"/>
                </a:lnTo>
                <a:lnTo>
                  <a:pt x="90932" y="3850005"/>
                </a:lnTo>
                <a:lnTo>
                  <a:pt x="102362" y="3900932"/>
                </a:lnTo>
                <a:lnTo>
                  <a:pt x="114427" y="3939032"/>
                </a:lnTo>
                <a:lnTo>
                  <a:pt x="127254" y="3977132"/>
                </a:lnTo>
                <a:lnTo>
                  <a:pt x="140589" y="4027932"/>
                </a:lnTo>
                <a:lnTo>
                  <a:pt x="154686" y="4066032"/>
                </a:lnTo>
                <a:lnTo>
                  <a:pt x="169418" y="4104132"/>
                </a:lnTo>
                <a:lnTo>
                  <a:pt x="184658" y="4155059"/>
                </a:lnTo>
                <a:lnTo>
                  <a:pt x="200533" y="4193159"/>
                </a:lnTo>
                <a:lnTo>
                  <a:pt x="217170" y="4231259"/>
                </a:lnTo>
                <a:lnTo>
                  <a:pt x="234315" y="4269359"/>
                </a:lnTo>
                <a:lnTo>
                  <a:pt x="251968" y="4320159"/>
                </a:lnTo>
                <a:lnTo>
                  <a:pt x="270383" y="4358259"/>
                </a:lnTo>
                <a:lnTo>
                  <a:pt x="289306" y="4396486"/>
                </a:lnTo>
                <a:lnTo>
                  <a:pt x="308864" y="4434586"/>
                </a:lnTo>
                <a:lnTo>
                  <a:pt x="328930" y="4472686"/>
                </a:lnTo>
                <a:lnTo>
                  <a:pt x="349631" y="4510786"/>
                </a:lnTo>
                <a:lnTo>
                  <a:pt x="370967" y="4548886"/>
                </a:lnTo>
                <a:lnTo>
                  <a:pt x="392811" y="4599686"/>
                </a:lnTo>
                <a:lnTo>
                  <a:pt x="415163" y="4637913"/>
                </a:lnTo>
                <a:lnTo>
                  <a:pt x="438150" y="4676013"/>
                </a:lnTo>
                <a:lnTo>
                  <a:pt x="461645" y="4714113"/>
                </a:lnTo>
                <a:lnTo>
                  <a:pt x="485648" y="4739513"/>
                </a:lnTo>
                <a:lnTo>
                  <a:pt x="510286" y="4777613"/>
                </a:lnTo>
                <a:lnTo>
                  <a:pt x="535432" y="4815713"/>
                </a:lnTo>
                <a:lnTo>
                  <a:pt x="561086" y="4853813"/>
                </a:lnTo>
                <a:lnTo>
                  <a:pt x="587375" y="4892040"/>
                </a:lnTo>
                <a:lnTo>
                  <a:pt x="614045" y="4930140"/>
                </a:lnTo>
                <a:lnTo>
                  <a:pt x="641350" y="4968240"/>
                </a:lnTo>
                <a:lnTo>
                  <a:pt x="669036" y="4993640"/>
                </a:lnTo>
                <a:lnTo>
                  <a:pt x="697357" y="5031740"/>
                </a:lnTo>
                <a:lnTo>
                  <a:pt x="726186" y="5069840"/>
                </a:lnTo>
                <a:lnTo>
                  <a:pt x="755396" y="5095240"/>
                </a:lnTo>
                <a:lnTo>
                  <a:pt x="785241" y="5133467"/>
                </a:lnTo>
                <a:lnTo>
                  <a:pt x="815467" y="5171567"/>
                </a:lnTo>
                <a:lnTo>
                  <a:pt x="846201" y="5196967"/>
                </a:lnTo>
                <a:lnTo>
                  <a:pt x="877443" y="5235079"/>
                </a:lnTo>
                <a:lnTo>
                  <a:pt x="909066" y="5260479"/>
                </a:lnTo>
                <a:lnTo>
                  <a:pt x="941197" y="5298567"/>
                </a:lnTo>
                <a:lnTo>
                  <a:pt x="973836" y="5323967"/>
                </a:lnTo>
                <a:lnTo>
                  <a:pt x="1006983" y="5362067"/>
                </a:lnTo>
                <a:lnTo>
                  <a:pt x="1074420" y="5412994"/>
                </a:lnTo>
                <a:lnTo>
                  <a:pt x="1108837" y="5451094"/>
                </a:lnTo>
                <a:lnTo>
                  <a:pt x="1178941" y="5501894"/>
                </a:lnTo>
                <a:lnTo>
                  <a:pt x="1250823" y="5552694"/>
                </a:lnTo>
                <a:lnTo>
                  <a:pt x="1287399" y="5590794"/>
                </a:lnTo>
                <a:lnTo>
                  <a:pt x="1361694" y="5641670"/>
                </a:lnTo>
                <a:lnTo>
                  <a:pt x="1437640" y="5692495"/>
                </a:lnTo>
                <a:lnTo>
                  <a:pt x="1515110" y="5743321"/>
                </a:lnTo>
                <a:lnTo>
                  <a:pt x="1554480" y="5756033"/>
                </a:lnTo>
                <a:lnTo>
                  <a:pt x="1594104" y="5781446"/>
                </a:lnTo>
                <a:lnTo>
                  <a:pt x="1715389" y="5857684"/>
                </a:lnTo>
                <a:lnTo>
                  <a:pt x="1756537" y="5870384"/>
                </a:lnTo>
                <a:lnTo>
                  <a:pt x="1798066" y="5895797"/>
                </a:lnTo>
                <a:lnTo>
                  <a:pt x="1839976" y="5908510"/>
                </a:lnTo>
                <a:lnTo>
                  <a:pt x="1924685" y="5959335"/>
                </a:lnTo>
                <a:lnTo>
                  <a:pt x="2010664" y="5984748"/>
                </a:lnTo>
                <a:lnTo>
                  <a:pt x="2054098" y="6010160"/>
                </a:lnTo>
                <a:lnTo>
                  <a:pt x="2142109" y="6035573"/>
                </a:lnTo>
                <a:lnTo>
                  <a:pt x="2186559" y="6060986"/>
                </a:lnTo>
                <a:lnTo>
                  <a:pt x="2646426" y="6188049"/>
                </a:lnTo>
                <a:lnTo>
                  <a:pt x="2693797" y="6188049"/>
                </a:lnTo>
                <a:lnTo>
                  <a:pt x="2789428" y="6213462"/>
                </a:lnTo>
                <a:lnTo>
                  <a:pt x="2837561" y="6213462"/>
                </a:lnTo>
                <a:lnTo>
                  <a:pt x="2885948" y="6226162"/>
                </a:lnTo>
                <a:lnTo>
                  <a:pt x="2934589" y="6226162"/>
                </a:lnTo>
                <a:lnTo>
                  <a:pt x="2983357" y="6238875"/>
                </a:lnTo>
                <a:lnTo>
                  <a:pt x="3779012" y="6238875"/>
                </a:lnTo>
                <a:lnTo>
                  <a:pt x="3827780" y="6226162"/>
                </a:lnTo>
                <a:lnTo>
                  <a:pt x="3876421" y="6226162"/>
                </a:lnTo>
                <a:lnTo>
                  <a:pt x="3924808" y="6213462"/>
                </a:lnTo>
                <a:lnTo>
                  <a:pt x="3972941" y="6213462"/>
                </a:lnTo>
                <a:lnTo>
                  <a:pt x="4068572" y="6188049"/>
                </a:lnTo>
                <a:lnTo>
                  <a:pt x="4115943" y="6188049"/>
                </a:lnTo>
                <a:lnTo>
                  <a:pt x="4575810" y="6060986"/>
                </a:lnTo>
                <a:lnTo>
                  <a:pt x="4620260" y="6035573"/>
                </a:lnTo>
                <a:lnTo>
                  <a:pt x="4708271" y="6010160"/>
                </a:lnTo>
                <a:lnTo>
                  <a:pt x="4751705" y="5984748"/>
                </a:lnTo>
                <a:lnTo>
                  <a:pt x="4837684" y="5959335"/>
                </a:lnTo>
                <a:lnTo>
                  <a:pt x="4922393" y="5908510"/>
                </a:lnTo>
                <a:lnTo>
                  <a:pt x="4964303" y="5895797"/>
                </a:lnTo>
                <a:lnTo>
                  <a:pt x="5005819" y="5870384"/>
                </a:lnTo>
                <a:lnTo>
                  <a:pt x="5046980" y="5857684"/>
                </a:lnTo>
                <a:lnTo>
                  <a:pt x="5168265" y="5781446"/>
                </a:lnTo>
                <a:lnTo>
                  <a:pt x="5207889" y="5756033"/>
                </a:lnTo>
                <a:lnTo>
                  <a:pt x="5247259" y="5743321"/>
                </a:lnTo>
                <a:lnTo>
                  <a:pt x="5324729" y="5692495"/>
                </a:lnTo>
                <a:lnTo>
                  <a:pt x="5400675" y="5641670"/>
                </a:lnTo>
                <a:lnTo>
                  <a:pt x="5474970" y="5590794"/>
                </a:lnTo>
                <a:lnTo>
                  <a:pt x="5511546" y="5552694"/>
                </a:lnTo>
                <a:lnTo>
                  <a:pt x="5583428" y="5501894"/>
                </a:lnTo>
                <a:lnTo>
                  <a:pt x="5653532" y="5451094"/>
                </a:lnTo>
                <a:lnTo>
                  <a:pt x="5687949" y="5412994"/>
                </a:lnTo>
                <a:lnTo>
                  <a:pt x="5755513" y="5362067"/>
                </a:lnTo>
                <a:lnTo>
                  <a:pt x="5788533" y="5323967"/>
                </a:lnTo>
                <a:lnTo>
                  <a:pt x="5821172" y="5298567"/>
                </a:lnTo>
                <a:lnTo>
                  <a:pt x="5853303" y="5260479"/>
                </a:lnTo>
                <a:lnTo>
                  <a:pt x="5885053" y="5235079"/>
                </a:lnTo>
                <a:lnTo>
                  <a:pt x="5916168" y="5196967"/>
                </a:lnTo>
                <a:lnTo>
                  <a:pt x="5946902" y="5171567"/>
                </a:lnTo>
                <a:lnTo>
                  <a:pt x="5977255" y="5133467"/>
                </a:lnTo>
                <a:lnTo>
                  <a:pt x="6006973" y="5095240"/>
                </a:lnTo>
                <a:lnTo>
                  <a:pt x="6036183" y="5069840"/>
                </a:lnTo>
                <a:lnTo>
                  <a:pt x="6065012" y="5031740"/>
                </a:lnTo>
                <a:lnTo>
                  <a:pt x="6093333" y="4993640"/>
                </a:lnTo>
                <a:lnTo>
                  <a:pt x="6121019" y="4968240"/>
                </a:lnTo>
                <a:lnTo>
                  <a:pt x="6148324" y="4930140"/>
                </a:lnTo>
                <a:lnTo>
                  <a:pt x="6174994" y="4892040"/>
                </a:lnTo>
                <a:lnTo>
                  <a:pt x="6201283" y="4853813"/>
                </a:lnTo>
                <a:lnTo>
                  <a:pt x="6226937" y="4815713"/>
                </a:lnTo>
                <a:lnTo>
                  <a:pt x="6252083" y="4777613"/>
                </a:lnTo>
                <a:lnTo>
                  <a:pt x="6276721" y="4739513"/>
                </a:lnTo>
                <a:lnTo>
                  <a:pt x="6300724" y="4714113"/>
                </a:lnTo>
                <a:lnTo>
                  <a:pt x="6324219" y="4676013"/>
                </a:lnTo>
                <a:lnTo>
                  <a:pt x="6347206" y="4637913"/>
                </a:lnTo>
                <a:lnTo>
                  <a:pt x="6369685" y="4599686"/>
                </a:lnTo>
                <a:lnTo>
                  <a:pt x="6391529" y="4548886"/>
                </a:lnTo>
                <a:lnTo>
                  <a:pt x="6412738" y="4510786"/>
                </a:lnTo>
                <a:lnTo>
                  <a:pt x="6433439" y="4472686"/>
                </a:lnTo>
                <a:lnTo>
                  <a:pt x="6453505" y="4434586"/>
                </a:lnTo>
                <a:lnTo>
                  <a:pt x="6473063" y="4396486"/>
                </a:lnTo>
                <a:lnTo>
                  <a:pt x="6491986" y="4358259"/>
                </a:lnTo>
                <a:lnTo>
                  <a:pt x="6510401" y="4320159"/>
                </a:lnTo>
                <a:lnTo>
                  <a:pt x="6528181" y="4269359"/>
                </a:lnTo>
                <a:lnTo>
                  <a:pt x="6545326" y="4231259"/>
                </a:lnTo>
                <a:lnTo>
                  <a:pt x="6561836" y="4193159"/>
                </a:lnTo>
                <a:lnTo>
                  <a:pt x="6577711" y="4155059"/>
                </a:lnTo>
                <a:lnTo>
                  <a:pt x="6592951" y="4104132"/>
                </a:lnTo>
                <a:lnTo>
                  <a:pt x="6607683" y="4066032"/>
                </a:lnTo>
                <a:lnTo>
                  <a:pt x="6621780" y="4027932"/>
                </a:lnTo>
                <a:lnTo>
                  <a:pt x="6635115" y="3977132"/>
                </a:lnTo>
                <a:lnTo>
                  <a:pt x="6647942" y="3939032"/>
                </a:lnTo>
                <a:lnTo>
                  <a:pt x="6660007" y="3900932"/>
                </a:lnTo>
                <a:lnTo>
                  <a:pt x="6671437" y="3850005"/>
                </a:lnTo>
                <a:lnTo>
                  <a:pt x="6682359" y="3811905"/>
                </a:lnTo>
                <a:lnTo>
                  <a:pt x="6692519" y="3761105"/>
                </a:lnTo>
                <a:lnTo>
                  <a:pt x="6701917" y="3723005"/>
                </a:lnTo>
                <a:lnTo>
                  <a:pt x="6710807" y="3672205"/>
                </a:lnTo>
                <a:lnTo>
                  <a:pt x="6718935" y="3634105"/>
                </a:lnTo>
                <a:lnTo>
                  <a:pt x="6726428" y="3583178"/>
                </a:lnTo>
                <a:lnTo>
                  <a:pt x="6733159" y="3545078"/>
                </a:lnTo>
                <a:lnTo>
                  <a:pt x="6739255" y="3494278"/>
                </a:lnTo>
                <a:lnTo>
                  <a:pt x="6744589" y="3456178"/>
                </a:lnTo>
                <a:lnTo>
                  <a:pt x="6749288" y="3405378"/>
                </a:lnTo>
                <a:lnTo>
                  <a:pt x="6753225" y="3354451"/>
                </a:lnTo>
                <a:lnTo>
                  <a:pt x="6756527" y="3316351"/>
                </a:lnTo>
                <a:lnTo>
                  <a:pt x="6760972" y="3227451"/>
                </a:lnTo>
                <a:lnTo>
                  <a:pt x="6761988" y="3176651"/>
                </a:lnTo>
                <a:lnTo>
                  <a:pt x="6762369" y="3113024"/>
                </a:lnTo>
                <a:close/>
              </a:path>
            </a:pathLst>
          </a:custGeom>
          <a:solidFill>
            <a:srgbClr val="402004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133474" y="657225"/>
              <a:ext cx="15925800" cy="8972550"/>
            </a:xfrm>
            <a:custGeom>
              <a:avLst/>
              <a:gdLst/>
              <a:ahLst/>
              <a:cxnLst/>
              <a:rect l="l" t="t" r="r" b="b"/>
              <a:pathLst>
                <a:path w="15925800" h="8972550">
                  <a:moveTo>
                    <a:pt x="15439898" y="0"/>
                  </a:moveTo>
                  <a:lnTo>
                    <a:pt x="485521" y="0"/>
                  </a:lnTo>
                  <a:lnTo>
                    <a:pt x="437641" y="2413"/>
                  </a:lnTo>
                  <a:lnTo>
                    <a:pt x="390397" y="9398"/>
                  </a:lnTo>
                  <a:lnTo>
                    <a:pt x="344297" y="20954"/>
                  </a:lnTo>
                  <a:lnTo>
                    <a:pt x="299719" y="36956"/>
                  </a:lnTo>
                  <a:lnTo>
                    <a:pt x="256921" y="57150"/>
                  </a:lnTo>
                  <a:lnTo>
                    <a:pt x="216153" y="81533"/>
                  </a:lnTo>
                  <a:lnTo>
                    <a:pt x="177800" y="109981"/>
                  </a:lnTo>
                  <a:lnTo>
                    <a:pt x="142240" y="142240"/>
                  </a:lnTo>
                  <a:lnTo>
                    <a:pt x="109969" y="177800"/>
                  </a:lnTo>
                  <a:lnTo>
                    <a:pt x="81584" y="216153"/>
                  </a:lnTo>
                  <a:lnTo>
                    <a:pt x="57200" y="256921"/>
                  </a:lnTo>
                  <a:lnTo>
                    <a:pt x="36956" y="299847"/>
                  </a:lnTo>
                  <a:lnTo>
                    <a:pt x="20993" y="344424"/>
                  </a:lnTo>
                  <a:lnTo>
                    <a:pt x="9410" y="390398"/>
                  </a:lnTo>
                  <a:lnTo>
                    <a:pt x="2374" y="437642"/>
                  </a:lnTo>
                  <a:lnTo>
                    <a:pt x="0" y="485648"/>
                  </a:lnTo>
                  <a:lnTo>
                    <a:pt x="0" y="8486838"/>
                  </a:lnTo>
                  <a:lnTo>
                    <a:pt x="2374" y="8534806"/>
                  </a:lnTo>
                  <a:lnTo>
                    <a:pt x="9410" y="8581999"/>
                  </a:lnTo>
                  <a:lnTo>
                    <a:pt x="20993" y="8628049"/>
                  </a:lnTo>
                  <a:lnTo>
                    <a:pt x="36956" y="8672652"/>
                  </a:lnTo>
                  <a:lnTo>
                    <a:pt x="57200" y="8715489"/>
                  </a:lnTo>
                  <a:lnTo>
                    <a:pt x="81584" y="8756243"/>
                  </a:lnTo>
                  <a:lnTo>
                    <a:pt x="109969" y="8794584"/>
                  </a:lnTo>
                  <a:lnTo>
                    <a:pt x="142240" y="8830208"/>
                  </a:lnTo>
                  <a:lnTo>
                    <a:pt x="177800" y="8862466"/>
                  </a:lnTo>
                  <a:lnTo>
                    <a:pt x="216153" y="8890850"/>
                  </a:lnTo>
                  <a:lnTo>
                    <a:pt x="256921" y="8915234"/>
                  </a:lnTo>
                  <a:lnTo>
                    <a:pt x="299719" y="8935478"/>
                  </a:lnTo>
                  <a:lnTo>
                    <a:pt x="344297" y="8951455"/>
                  </a:lnTo>
                  <a:lnTo>
                    <a:pt x="390397" y="8963025"/>
                  </a:lnTo>
                  <a:lnTo>
                    <a:pt x="437641" y="8970073"/>
                  </a:lnTo>
                  <a:lnTo>
                    <a:pt x="485521" y="8972448"/>
                  </a:lnTo>
                  <a:lnTo>
                    <a:pt x="15439898" y="8972448"/>
                  </a:lnTo>
                  <a:lnTo>
                    <a:pt x="15487904" y="8970073"/>
                  </a:lnTo>
                  <a:lnTo>
                    <a:pt x="15535021" y="8963025"/>
                  </a:lnTo>
                  <a:lnTo>
                    <a:pt x="15581121" y="8951455"/>
                  </a:lnTo>
                  <a:lnTo>
                    <a:pt x="15625698" y="8935478"/>
                  </a:lnTo>
                  <a:lnTo>
                    <a:pt x="15668498" y="8915234"/>
                  </a:lnTo>
                  <a:lnTo>
                    <a:pt x="15709265" y="8890850"/>
                  </a:lnTo>
                  <a:lnTo>
                    <a:pt x="15747619" y="8862466"/>
                  </a:lnTo>
                  <a:lnTo>
                    <a:pt x="15783179" y="8830208"/>
                  </a:lnTo>
                  <a:lnTo>
                    <a:pt x="15815437" y="8794584"/>
                  </a:lnTo>
                  <a:lnTo>
                    <a:pt x="15843885" y="8756243"/>
                  </a:lnTo>
                  <a:lnTo>
                    <a:pt x="15868269" y="8715489"/>
                  </a:lnTo>
                  <a:lnTo>
                    <a:pt x="15888462" y="8672652"/>
                  </a:lnTo>
                  <a:lnTo>
                    <a:pt x="15904464" y="8628049"/>
                  </a:lnTo>
                  <a:lnTo>
                    <a:pt x="15916021" y="8581999"/>
                  </a:lnTo>
                  <a:lnTo>
                    <a:pt x="15923133" y="8534806"/>
                  </a:lnTo>
                  <a:lnTo>
                    <a:pt x="15925419" y="8486838"/>
                  </a:lnTo>
                  <a:lnTo>
                    <a:pt x="15925419" y="485648"/>
                  </a:lnTo>
                  <a:lnTo>
                    <a:pt x="15923133" y="437642"/>
                  </a:lnTo>
                  <a:lnTo>
                    <a:pt x="15916021" y="390398"/>
                  </a:lnTo>
                  <a:lnTo>
                    <a:pt x="15904464" y="344424"/>
                  </a:lnTo>
                  <a:lnTo>
                    <a:pt x="15888462" y="299847"/>
                  </a:lnTo>
                  <a:lnTo>
                    <a:pt x="15868269" y="256921"/>
                  </a:lnTo>
                  <a:lnTo>
                    <a:pt x="15843885" y="216153"/>
                  </a:lnTo>
                  <a:lnTo>
                    <a:pt x="15815437" y="177800"/>
                  </a:lnTo>
                  <a:lnTo>
                    <a:pt x="15783179" y="142240"/>
                  </a:lnTo>
                  <a:lnTo>
                    <a:pt x="15747619" y="109981"/>
                  </a:lnTo>
                  <a:lnTo>
                    <a:pt x="15709265" y="81533"/>
                  </a:lnTo>
                  <a:lnTo>
                    <a:pt x="15668498" y="57150"/>
                  </a:lnTo>
                  <a:lnTo>
                    <a:pt x="15625698" y="36956"/>
                  </a:lnTo>
                  <a:lnTo>
                    <a:pt x="15581121" y="20954"/>
                  </a:lnTo>
                  <a:lnTo>
                    <a:pt x="15535021" y="9398"/>
                  </a:lnTo>
                  <a:lnTo>
                    <a:pt x="15487904" y="2413"/>
                  </a:lnTo>
                  <a:lnTo>
                    <a:pt x="15439898" y="0"/>
                  </a:lnTo>
                  <a:close/>
                </a:path>
              </a:pathLst>
            </a:custGeom>
            <a:solidFill>
              <a:srgbClr val="F9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9258299"/>
              <a:ext cx="5934075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1949" cy="235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33474" y="-87630"/>
            <a:ext cx="1577911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600" spc="-415" dirty="0"/>
              <a:t>History</a:t>
            </a:r>
            <a:r>
              <a:rPr sz="9600" spc="-1555" dirty="0"/>
              <a:t> </a:t>
            </a:r>
            <a:r>
              <a:rPr sz="9600" spc="-455" dirty="0"/>
              <a:t>and</a:t>
            </a:r>
            <a:r>
              <a:rPr sz="9600" spc="-1939" dirty="0"/>
              <a:t> </a:t>
            </a:r>
            <a:r>
              <a:rPr sz="9600" spc="-420" dirty="0"/>
              <a:t>Physical</a:t>
            </a:r>
            <a:r>
              <a:rPr sz="9600" spc="355" dirty="0"/>
              <a:t> </a:t>
            </a:r>
            <a:r>
              <a:rPr sz="9600" spc="-690" dirty="0"/>
              <a:t>examination</a:t>
            </a:r>
            <a:endParaRPr sz="9600"/>
          </a:p>
        </p:txBody>
      </p:sp>
      <p:sp>
        <p:nvSpPr>
          <p:cNvPr id="7" name="object 7"/>
          <p:cNvSpPr txBox="1"/>
          <p:nvPr/>
        </p:nvSpPr>
        <p:spPr>
          <a:xfrm>
            <a:off x="1561146" y="1494459"/>
            <a:ext cx="15070455" cy="80939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7975" marR="306705" algn="ctr">
              <a:lnSpc>
                <a:spcPct val="113900"/>
              </a:lnSpc>
              <a:spcBef>
                <a:spcPts val="95"/>
              </a:spcBef>
            </a:pPr>
            <a:r>
              <a:rPr sz="3900" spc="-2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9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1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9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3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5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u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rr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2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50" dirty="0">
                <a:solidFill>
                  <a:srgbClr val="402004"/>
                </a:solidFill>
                <a:latin typeface="Trebuchet MS"/>
                <a:cs typeface="Trebuchet MS"/>
              </a:rPr>
              <a:t>tt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10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of</a:t>
            </a:r>
            <a:r>
              <a:rPr sz="3900" spc="-22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9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900" spc="-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4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14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900" spc="-6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5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sz="3900" spc="10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3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g</a:t>
            </a:r>
            <a:r>
              <a:rPr sz="3900" spc="-2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  </a:t>
            </a:r>
            <a:r>
              <a:rPr sz="3900" spc="-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260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3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3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535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70" dirty="0">
                <a:solidFill>
                  <a:srgbClr val="402004"/>
                </a:solidFill>
                <a:latin typeface="Trebuchet MS"/>
                <a:cs typeface="Trebuchet MS"/>
              </a:rPr>
              <a:t>bd</a:t>
            </a:r>
            <a:r>
              <a:rPr sz="3900" spc="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31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spc="-4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535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sz="3900" spc="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4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535" dirty="0">
                <a:solidFill>
                  <a:srgbClr val="402004"/>
                </a:solidFill>
                <a:latin typeface="Trebuchet MS"/>
                <a:cs typeface="Trebuchet MS"/>
              </a:rPr>
              <a:t>j</a:t>
            </a:r>
            <a:r>
              <a:rPr sz="3900" spc="8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4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70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lang="ar-SA" sz="3900" dirty="0">
              <a:solidFill>
                <a:srgbClr val="402004"/>
              </a:solidFill>
              <a:latin typeface="Trebuchet MS"/>
              <a:cs typeface="Trebuchet MS"/>
            </a:endParaRPr>
          </a:p>
          <a:p>
            <a:pPr marL="307975" marR="306705" algn="ctr">
              <a:lnSpc>
                <a:spcPct val="113900"/>
              </a:lnSpc>
              <a:spcBef>
                <a:spcPts val="95"/>
              </a:spcBef>
            </a:pPr>
            <a:endParaRPr sz="3900" dirty="0">
              <a:latin typeface="Trebuchet MS"/>
              <a:cs typeface="Trebuchet MS"/>
            </a:endParaRPr>
          </a:p>
          <a:p>
            <a:pPr marL="9525" algn="ctr">
              <a:lnSpc>
                <a:spcPct val="100000"/>
              </a:lnSpc>
              <a:spcBef>
                <a:spcPts val="270"/>
              </a:spcBef>
              <a:tabLst>
                <a:tab pos="8319134" algn="l"/>
              </a:tabLst>
            </a:pPr>
            <a:r>
              <a:rPr sz="3900" spc="-15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spc="-3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3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31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70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55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tt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32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3900" spc="-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r>
              <a:rPr lang="ar-SA" sz="39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5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26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900" spc="-3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31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21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900" spc="-4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75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sz="3900" spc="-2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12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275" dirty="0">
                <a:solidFill>
                  <a:srgbClr val="402004"/>
                </a:solidFill>
                <a:latin typeface="Trebuchet MS"/>
                <a:cs typeface="Trebuchet MS"/>
              </a:rPr>
              <a:t>tt</a:t>
            </a:r>
            <a:r>
              <a:rPr sz="3900" spc="12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9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sz="3900" spc="-32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315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sz="3900" spc="12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900" spc="-3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265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900" spc="12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32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endParaRPr sz="3900" dirty="0">
              <a:latin typeface="Trebuchet MS"/>
              <a:cs typeface="Trebuchet MS"/>
            </a:endParaRPr>
          </a:p>
          <a:p>
            <a:pPr marL="12700" marR="85725" algn="ctr">
              <a:lnSpc>
                <a:spcPct val="113900"/>
              </a:lnSpc>
            </a:pPr>
            <a:r>
              <a:rPr sz="3900" spc="-10" dirty="0">
                <a:solidFill>
                  <a:srgbClr val="402004"/>
                </a:solidFill>
                <a:latin typeface="Trebuchet MS"/>
                <a:cs typeface="Trebuchet MS"/>
              </a:rPr>
              <a:t>each</a:t>
            </a:r>
            <a:r>
              <a:rPr sz="3900" spc="14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65" dirty="0">
                <a:solidFill>
                  <a:srgbClr val="402004"/>
                </a:solidFill>
                <a:latin typeface="Trebuchet MS"/>
                <a:cs typeface="Trebuchet MS"/>
              </a:rPr>
              <a:t>time</a:t>
            </a:r>
            <a:r>
              <a:rPr sz="3900" spc="-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,and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0" dirty="0">
                <a:solidFill>
                  <a:srgbClr val="402004"/>
                </a:solidFill>
                <a:latin typeface="Trebuchet MS"/>
                <a:cs typeface="Trebuchet MS"/>
              </a:rPr>
              <a:t>the</a:t>
            </a:r>
            <a:r>
              <a:rPr sz="3900" spc="-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65" dirty="0">
                <a:solidFill>
                  <a:srgbClr val="402004"/>
                </a:solidFill>
                <a:latin typeface="Trebuchet MS"/>
                <a:cs typeface="Trebuchet MS"/>
              </a:rPr>
              <a:t>time</a:t>
            </a:r>
            <a:r>
              <a:rPr sz="390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between</a:t>
            </a:r>
            <a:r>
              <a:rPr sz="3900" spc="-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35" dirty="0">
                <a:solidFill>
                  <a:srgbClr val="402004"/>
                </a:solidFill>
                <a:latin typeface="Trebuchet MS"/>
                <a:cs typeface="Trebuchet MS"/>
              </a:rPr>
              <a:t>two</a:t>
            </a:r>
            <a:r>
              <a:rPr sz="3900" spc="-2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65" dirty="0">
                <a:solidFill>
                  <a:srgbClr val="402004"/>
                </a:solidFill>
                <a:latin typeface="Trebuchet MS"/>
                <a:cs typeface="Trebuchet MS"/>
              </a:rPr>
              <a:t>attacks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could</a:t>
            </a:r>
            <a:r>
              <a:rPr sz="3900" spc="-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be</a:t>
            </a:r>
            <a:r>
              <a:rPr sz="3900" spc="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0" dirty="0">
                <a:solidFill>
                  <a:srgbClr val="402004"/>
                </a:solidFill>
                <a:latin typeface="Trebuchet MS"/>
                <a:cs typeface="Trebuchet MS"/>
              </a:rPr>
              <a:t>anywhere</a:t>
            </a:r>
            <a:r>
              <a:rPr sz="3900" spc="-3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0" dirty="0">
                <a:solidFill>
                  <a:srgbClr val="402004"/>
                </a:solidFill>
                <a:latin typeface="Trebuchet MS"/>
                <a:cs typeface="Trebuchet MS"/>
              </a:rPr>
              <a:t>from </a:t>
            </a:r>
            <a:r>
              <a:rPr sz="3900" spc="-1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7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1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60" dirty="0">
                <a:solidFill>
                  <a:srgbClr val="402004"/>
                </a:solidFill>
                <a:latin typeface="Trebuchet MS"/>
                <a:cs typeface="Trebuchet MS"/>
              </a:rPr>
              <a:t>w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ee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k</a:t>
            </a:r>
            <a:r>
              <a:rPr sz="3900" spc="-3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sz="3900" spc="-1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14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sz="3900" spc="-2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14" dirty="0">
                <a:solidFill>
                  <a:srgbClr val="402004"/>
                </a:solidFill>
                <a:latin typeface="Trebuchet MS"/>
                <a:cs typeface="Trebuchet MS"/>
              </a:rPr>
              <a:t>v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95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05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sz="3900" spc="-3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sz="3900" spc="-130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sz="3900" spc="-18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sz="3900" spc="-18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sz="3900" spc="-16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sz="3900" dirty="0">
                <a:solidFill>
                  <a:srgbClr val="402004"/>
                </a:solidFill>
                <a:latin typeface="Trebuchet MS"/>
                <a:cs typeface="Trebuchet MS"/>
              </a:rPr>
              <a:t>.</a:t>
            </a:r>
            <a:endParaRPr lang="ar-SA" sz="3900" dirty="0">
              <a:solidFill>
                <a:srgbClr val="402004"/>
              </a:solidFill>
              <a:latin typeface="Trebuchet MS"/>
              <a:cs typeface="Trebuchet MS"/>
            </a:endParaRPr>
          </a:p>
          <a:p>
            <a:pPr marL="12700" marR="85725" algn="ctr">
              <a:lnSpc>
                <a:spcPct val="113900"/>
              </a:lnSpc>
            </a:pPr>
            <a:endParaRPr lang="ar-SA" sz="3900" dirty="0">
              <a:solidFill>
                <a:srgbClr val="402004"/>
              </a:solidFill>
              <a:latin typeface="Trebuchet MS"/>
              <a:cs typeface="Trebuchet MS"/>
            </a:endParaRPr>
          </a:p>
          <a:p>
            <a:pPr marL="12700" marR="85725" algn="ctr">
              <a:lnSpc>
                <a:spcPct val="113900"/>
              </a:lnSpc>
            </a:pPr>
            <a:r>
              <a:rPr lang="en-US" sz="3900" spc="-15" dirty="0">
                <a:solidFill>
                  <a:srgbClr val="402004"/>
                </a:solidFill>
                <a:latin typeface="Trebuchet MS"/>
                <a:cs typeface="Trebuchet MS"/>
              </a:rPr>
              <a:t>Many </a:t>
            </a:r>
            <a:r>
              <a:rPr lang="en-US" sz="3900" spc="-70" dirty="0">
                <a:solidFill>
                  <a:srgbClr val="402004"/>
                </a:solidFill>
                <a:latin typeface="Trebuchet MS"/>
                <a:cs typeface="Trebuchet MS"/>
              </a:rPr>
              <a:t>patients </a:t>
            </a:r>
            <a:r>
              <a:rPr lang="en-US" sz="3900" spc="-15" dirty="0">
                <a:solidFill>
                  <a:srgbClr val="402004"/>
                </a:solidFill>
                <a:latin typeface="Trebuchet MS"/>
                <a:cs typeface="Trebuchet MS"/>
              </a:rPr>
              <a:t>also </a:t>
            </a:r>
            <a:r>
              <a:rPr lang="en-US" sz="3900" spc="-70" dirty="0">
                <a:solidFill>
                  <a:srgbClr val="402004"/>
                </a:solidFill>
                <a:latin typeface="Trebuchet MS"/>
                <a:cs typeface="Trebuchet MS"/>
              </a:rPr>
              <a:t>complain 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of 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prodromal </a:t>
            </a:r>
            <a:r>
              <a:rPr lang="en-US" sz="3900" spc="-130" dirty="0">
                <a:solidFill>
                  <a:srgbClr val="402004"/>
                </a:solidFill>
                <a:latin typeface="Trebuchet MS"/>
                <a:cs typeface="Trebuchet MS"/>
              </a:rPr>
              <a:t>symptoms 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before </a:t>
            </a:r>
            <a:r>
              <a:rPr lang="en-US" sz="3900" spc="-105" dirty="0">
                <a:solidFill>
                  <a:srgbClr val="402004"/>
                </a:solidFill>
                <a:latin typeface="Trebuchet MS"/>
                <a:cs typeface="Trebuchet MS"/>
              </a:rPr>
              <a:t>the </a:t>
            </a:r>
            <a:r>
              <a:rPr lang="en-US" sz="3900" spc="-10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60" dirty="0">
                <a:solidFill>
                  <a:srgbClr val="402004"/>
                </a:solidFill>
                <a:latin typeface="Trebuchet MS"/>
                <a:cs typeface="Trebuchet MS"/>
              </a:rPr>
              <a:t>attack</a:t>
            </a:r>
            <a:r>
              <a:rPr lang="en-US" sz="3900" spc="-21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125" dirty="0">
                <a:solidFill>
                  <a:srgbClr val="402004"/>
                </a:solidFill>
                <a:latin typeface="Trebuchet MS"/>
                <a:cs typeface="Trebuchet MS"/>
              </a:rPr>
              <a:t>,such</a:t>
            </a:r>
            <a:r>
              <a:rPr lang="en-US" sz="3900" spc="-30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25" dirty="0">
                <a:solidFill>
                  <a:srgbClr val="402004"/>
                </a:solidFill>
                <a:latin typeface="Trebuchet MS"/>
                <a:cs typeface="Trebuchet MS"/>
              </a:rPr>
              <a:t>as</a:t>
            </a:r>
            <a:r>
              <a:rPr lang="en-US" sz="3900" spc="-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204" dirty="0">
                <a:solidFill>
                  <a:srgbClr val="402004"/>
                </a:solidFill>
                <a:latin typeface="Trebuchet MS"/>
                <a:cs typeface="Trebuchet MS"/>
              </a:rPr>
              <a:t>irritability</a:t>
            </a:r>
            <a:r>
              <a:rPr lang="en-US" sz="3900" spc="-3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160" dirty="0">
                <a:solidFill>
                  <a:srgbClr val="402004"/>
                </a:solidFill>
                <a:latin typeface="Trebuchet MS"/>
                <a:cs typeface="Trebuchet MS"/>
              </a:rPr>
              <a:t>,nervousness,</a:t>
            </a:r>
            <a:r>
              <a:rPr lang="en-US" sz="3900" spc="-2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140" dirty="0">
                <a:solidFill>
                  <a:srgbClr val="402004"/>
                </a:solidFill>
                <a:latin typeface="Trebuchet MS"/>
                <a:cs typeface="Trebuchet MS"/>
              </a:rPr>
              <a:t>anxiety</a:t>
            </a:r>
            <a:r>
              <a:rPr lang="en-US" sz="3900" spc="-1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85" dirty="0">
                <a:solidFill>
                  <a:srgbClr val="402004"/>
                </a:solidFill>
                <a:latin typeface="Trebuchet MS"/>
                <a:cs typeface="Trebuchet MS"/>
              </a:rPr>
              <a:t>,nausea</a:t>
            </a:r>
            <a:r>
              <a:rPr lang="en-US" sz="3900" spc="-8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204" dirty="0">
                <a:solidFill>
                  <a:srgbClr val="402004"/>
                </a:solidFill>
                <a:latin typeface="Trebuchet MS"/>
                <a:cs typeface="Trebuchet MS"/>
              </a:rPr>
              <a:t>,or</a:t>
            </a:r>
            <a:r>
              <a:rPr lang="en-US" sz="3900" spc="-3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myalgia</a:t>
            </a:r>
            <a:endParaRPr lang="ar-SA" sz="3900" spc="-75" dirty="0">
              <a:solidFill>
                <a:srgbClr val="402004"/>
              </a:solidFill>
              <a:latin typeface="Trebuchet MS"/>
              <a:cs typeface="Trebuchet MS"/>
            </a:endParaRPr>
          </a:p>
          <a:p>
            <a:pPr marL="12700" marR="85725" algn="ctr">
              <a:lnSpc>
                <a:spcPct val="113900"/>
              </a:lnSpc>
            </a:pPr>
            <a:endParaRPr lang="ar-SA" sz="3900" spc="-75" dirty="0">
              <a:solidFill>
                <a:srgbClr val="402004"/>
              </a:solidFill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  <a:spcBef>
                <a:spcPts val="275"/>
              </a:spcBef>
            </a:pP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lang="en-US" sz="3900" spc="-25" dirty="0">
                <a:solidFill>
                  <a:srgbClr val="402004"/>
                </a:solidFill>
                <a:latin typeface="Trebuchet MS"/>
                <a:cs typeface="Trebuchet MS"/>
              </a:rPr>
              <a:t>f</a:t>
            </a:r>
            <a:r>
              <a:rPr lang="en-US" sz="3900" spc="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lang="en-US" sz="3900" spc="-2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lang="en-US" sz="3900" spc="-22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105" dirty="0">
                <a:solidFill>
                  <a:srgbClr val="402004"/>
                </a:solidFill>
                <a:latin typeface="Trebuchet MS"/>
                <a:cs typeface="Trebuchet MS"/>
              </a:rPr>
              <a:t>un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lang="en-US" sz="3900" spc="-9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lang="en-US" sz="3900" spc="-1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d</a:t>
            </a:r>
            <a:r>
              <a:rPr lang="en-US" sz="3900" spc="-60" dirty="0">
                <a:solidFill>
                  <a:srgbClr val="402004"/>
                </a:solidFill>
                <a:latin typeface="Trebuchet MS"/>
                <a:cs typeface="Trebuchet MS"/>
              </a:rPr>
              <a:t>ic</a:t>
            </a:r>
            <a:r>
              <a:rPr lang="en-US" sz="3900" spc="-4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lang="en-US" sz="3900" spc="-1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b</a:t>
            </a:r>
            <a:r>
              <a:rPr lang="en-US" sz="3900" spc="-1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lang="en-US" sz="3900" spc="-2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,</a:t>
            </a:r>
            <a:r>
              <a:rPr lang="en-US" sz="3900" spc="-6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lang="en-US" sz="3900" spc="-7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lang="en-US" sz="3900" spc="-9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lang="en-US" sz="3900" spc="-15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lang="en-US" sz="3900" spc="-1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lang="en-US" sz="3900" spc="-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lang="en-US" sz="3900" spc="-6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lang="en-US" sz="3900" spc="-105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lang="en-US" sz="3900" spc="-110" dirty="0">
                <a:solidFill>
                  <a:srgbClr val="402004"/>
                </a:solidFill>
                <a:latin typeface="Trebuchet MS"/>
                <a:cs typeface="Trebuchet MS"/>
              </a:rPr>
              <a:t>n</a:t>
            </a:r>
            <a:r>
              <a:rPr lang="en-US" sz="3900" spc="-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lang="en-US" sz="3900" spc="-3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170" dirty="0">
                <a:solidFill>
                  <a:srgbClr val="402004"/>
                </a:solidFill>
                <a:latin typeface="Trebuchet MS"/>
                <a:cs typeface="Trebuchet MS"/>
              </a:rPr>
              <a:t>r</a:t>
            </a:r>
            <a:r>
              <a:rPr lang="en-US" sz="3900" spc="-180" dirty="0">
                <a:solidFill>
                  <a:srgbClr val="402004"/>
                </a:solidFill>
                <a:latin typeface="Trebuchet MS"/>
                <a:cs typeface="Trebuchet MS"/>
              </a:rPr>
              <a:t>ela</a:t>
            </a:r>
            <a:r>
              <a:rPr lang="en-US" sz="3900" spc="-125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e </a:t>
            </a:r>
            <a:r>
              <a:rPr lang="en-US" sz="3900" spc="-12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lang="en-US" sz="3900" spc="-18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lang="en-US" sz="3900" spc="-180" dirty="0">
                <a:solidFill>
                  <a:srgbClr val="402004"/>
                </a:solidFill>
                <a:latin typeface="Trebuchet MS"/>
                <a:cs typeface="Trebuchet MS"/>
              </a:rPr>
              <a:t>e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m</a:t>
            </a:r>
            <a:r>
              <a:rPr lang="en-US" sz="3900" spc="-3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50" dirty="0">
                <a:solidFill>
                  <a:srgbClr val="402004"/>
                </a:solidFill>
                <a:latin typeface="Trebuchet MS"/>
                <a:cs typeface="Trebuchet MS"/>
              </a:rPr>
              <a:t>t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o</a:t>
            </a:r>
            <a:r>
              <a:rPr lang="en-US" sz="3900" spc="-27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p</a:t>
            </a:r>
            <a:r>
              <a:rPr lang="en-US" sz="3900" spc="-105" dirty="0">
                <a:solidFill>
                  <a:srgbClr val="402004"/>
                </a:solidFill>
                <a:latin typeface="Trebuchet MS"/>
                <a:cs typeface="Trebuchet MS"/>
              </a:rPr>
              <a:t>h</a:t>
            </a:r>
            <a:r>
              <a:rPr lang="en-US" sz="3900" spc="-55" dirty="0">
                <a:solidFill>
                  <a:srgbClr val="402004"/>
                </a:solidFill>
                <a:latin typeface="Trebuchet MS"/>
                <a:cs typeface="Trebuchet MS"/>
              </a:rPr>
              <a:t>y</a:t>
            </a:r>
            <a:r>
              <a:rPr lang="en-US" sz="3900" spc="-85" dirty="0">
                <a:solidFill>
                  <a:srgbClr val="402004"/>
                </a:solidFill>
                <a:latin typeface="Trebuchet MS"/>
                <a:cs typeface="Trebuchet MS"/>
              </a:rPr>
              <a:t>s</a:t>
            </a:r>
            <a:r>
              <a:rPr lang="en-US" sz="3900" spc="-65" dirty="0">
                <a:solidFill>
                  <a:srgbClr val="402004"/>
                </a:solidFill>
                <a:latin typeface="Trebuchet MS"/>
                <a:cs typeface="Trebuchet MS"/>
              </a:rPr>
              <a:t>i</a:t>
            </a:r>
            <a:r>
              <a:rPr lang="en-US" sz="3900" spc="-60" dirty="0">
                <a:solidFill>
                  <a:srgbClr val="402004"/>
                </a:solidFill>
                <a:latin typeface="Trebuchet MS"/>
                <a:cs typeface="Trebuchet MS"/>
              </a:rPr>
              <a:t>c</a:t>
            </a:r>
            <a:r>
              <a:rPr lang="en-US" sz="3900" spc="-100" dirty="0">
                <a:solidFill>
                  <a:srgbClr val="402004"/>
                </a:solidFill>
                <a:latin typeface="Trebuchet MS"/>
                <a:cs typeface="Trebuchet MS"/>
              </a:rPr>
              <a:t>a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l</a:t>
            </a:r>
            <a:endParaRPr lang="en-US" sz="3900" dirty="0">
              <a:latin typeface="Trebuchet MS"/>
              <a:cs typeface="Trebuchet MS"/>
            </a:endParaRPr>
          </a:p>
          <a:p>
            <a:pPr marL="1069975" marR="1069975" algn="ctr">
              <a:lnSpc>
                <a:spcPts val="5400"/>
              </a:lnSpc>
              <a:spcBef>
                <a:spcPts val="35"/>
              </a:spcBef>
            </a:pPr>
            <a:r>
              <a:rPr lang="en-US" sz="3900" spc="-130" dirty="0">
                <a:solidFill>
                  <a:srgbClr val="402004"/>
                </a:solidFill>
                <a:latin typeface="Trebuchet MS"/>
                <a:cs typeface="Trebuchet MS"/>
              </a:rPr>
              <a:t>exertion</a:t>
            </a:r>
            <a:r>
              <a:rPr lang="en-US" sz="3900" spc="-31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130" dirty="0">
                <a:solidFill>
                  <a:srgbClr val="402004"/>
                </a:solidFill>
                <a:latin typeface="Trebuchet MS"/>
                <a:cs typeface="Trebuchet MS"/>
              </a:rPr>
              <a:t>,emotional</a:t>
            </a:r>
            <a:r>
              <a:rPr lang="en-US" sz="3900" spc="-37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105" dirty="0">
                <a:solidFill>
                  <a:srgbClr val="402004"/>
                </a:solidFill>
                <a:latin typeface="Trebuchet MS"/>
                <a:cs typeface="Trebuchet MS"/>
              </a:rPr>
              <a:t>stress</a:t>
            </a:r>
            <a:r>
              <a:rPr lang="en-US" sz="3900" spc="-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dirty="0">
                <a:solidFill>
                  <a:srgbClr val="402004"/>
                </a:solidFill>
                <a:latin typeface="Trebuchet MS"/>
                <a:cs typeface="Trebuchet MS"/>
              </a:rPr>
              <a:t>;</a:t>
            </a:r>
            <a:r>
              <a:rPr lang="en-US" sz="3900" spc="-509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15" dirty="0">
                <a:solidFill>
                  <a:srgbClr val="402004"/>
                </a:solidFill>
                <a:latin typeface="Trebuchet MS"/>
                <a:cs typeface="Trebuchet MS"/>
              </a:rPr>
              <a:t>pregnancy</a:t>
            </a:r>
            <a:r>
              <a:rPr lang="en-US" sz="3900" spc="-395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65" dirty="0">
                <a:solidFill>
                  <a:srgbClr val="402004"/>
                </a:solidFill>
                <a:latin typeface="Trebuchet MS"/>
                <a:cs typeface="Trebuchet MS"/>
              </a:rPr>
              <a:t>may</a:t>
            </a:r>
            <a:r>
              <a:rPr lang="en-US" sz="3900" spc="-25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35" dirty="0">
                <a:solidFill>
                  <a:srgbClr val="402004"/>
                </a:solidFill>
                <a:latin typeface="Trebuchet MS"/>
                <a:cs typeface="Trebuchet MS"/>
              </a:rPr>
              <a:t>be </a:t>
            </a:r>
            <a:r>
              <a:rPr lang="en-US" sz="3900" spc="-1160" dirty="0">
                <a:solidFill>
                  <a:srgbClr val="402004"/>
                </a:solidFill>
                <a:latin typeface="Trebuchet MS"/>
                <a:cs typeface="Trebuchet MS"/>
              </a:rPr>
              <a:t> </a:t>
            </a:r>
            <a:r>
              <a:rPr lang="en-US" sz="3900" spc="-75" dirty="0">
                <a:solidFill>
                  <a:srgbClr val="402004"/>
                </a:solidFill>
                <a:latin typeface="Trebuchet MS"/>
                <a:cs typeface="Trebuchet MS"/>
              </a:rPr>
              <a:t>associated.</a:t>
            </a:r>
            <a:endParaRPr sz="39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مخصص</PresentationFormat>
  <Slides>30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1" baseType="lpstr">
      <vt:lpstr>Office Theme</vt:lpstr>
      <vt:lpstr>Familial</vt:lpstr>
      <vt:lpstr>Objectives</vt:lpstr>
      <vt:lpstr>Introduction</vt:lpstr>
      <vt:lpstr>Pathophysiology</vt:lpstr>
      <vt:lpstr>.... continue</vt:lpstr>
      <vt:lpstr>عرض تقديمي في PowerPoint</vt:lpstr>
      <vt:lpstr>Distribution FMF is an autosomal recessive disease that affects people of  Mediterranean region ,it can affect people in any ethnic  group.</vt:lpstr>
      <vt:lpstr>Clinical Presentation</vt:lpstr>
      <vt:lpstr>History and Physical examination</vt:lpstr>
      <vt:lpstr>Types</vt:lpstr>
      <vt:lpstr>عرض تقديمي في PowerPoint</vt:lpstr>
      <vt:lpstr>Scrotal attacks</vt:lpstr>
      <vt:lpstr>Recurrent short episodes of:-  Inflammation and serositis  Fever</vt:lpstr>
      <vt:lpstr>DIAGNOSIS</vt:lpstr>
      <vt:lpstr>Lab Features</vt:lpstr>
      <vt:lpstr>DIAGNOSTIC CRITERIA</vt:lpstr>
      <vt:lpstr>Complications</vt:lpstr>
      <vt:lpstr>Amyloidosis</vt:lpstr>
      <vt:lpstr>Differential Diagnosis</vt:lpstr>
      <vt:lpstr>Treatment</vt:lpstr>
      <vt:lpstr>عرض تقديمي في PowerPoint</vt:lpstr>
      <vt:lpstr>Colchicine</vt:lpstr>
      <vt:lpstr>COLCHICINE</vt:lpstr>
      <vt:lpstr>عرض تقديمي في PowerPoint</vt:lpstr>
      <vt:lpstr>Contraindications</vt:lpstr>
      <vt:lpstr>Prognosis</vt:lpstr>
      <vt:lpstr>Case scenario</vt:lpstr>
      <vt:lpstr>عرض تقديمي في PowerPoint</vt:lpstr>
      <vt:lpstr>Reference :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Familial</dc:title>
  <cp:lastModifiedBy>رهف محمد سالم بني خالد</cp:lastModifiedBy>
  <cp:revision>5</cp:revision>
  <dcterms:created xsi:type="dcterms:W3CDTF">2023-10-26T15:27:01Z</dcterms:created>
  <dcterms:modified xsi:type="dcterms:W3CDTF">2023-10-30T19:00:44Z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2023-10-24T00:00:00Z</vt:filetime>
  </property>
  <property fmtid="{D5CDD505-2E9C-101B-9397-08002B2CF9AE}" pid="3" name="LastSaved">
    <vt:filetime>2023-10-26T00:00:00Z</vt:filetime>
  </property>
</Properties>
</file>