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5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5" r:id="rId31"/>
    <p:sldId id="283" r:id="rId32"/>
    <p:sldId id="284" r:id="rId3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26" autoAdjust="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notesMaster" Target="notesMasters/notesMaster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theme" Target="theme/theme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viewProps" Target="view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B48C1-9453-4E3E-8946-B59D26C1033C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C50E-F7AF-49F7-9BB6-B1DA717CA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8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C50E-F7AF-49F7-9BB6-B1DA717CA9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18/08/1442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0" y="188640"/>
            <a:ext cx="8061849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143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4740"/>
            <a:ext cx="6984776" cy="645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228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lassconnection.s3.amazonaws.com/774/flashcards/2059774/png/9-141854FECA73C8183F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192230"/>
            <a:ext cx="7594594" cy="636439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2054690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8750" r="22070" b="16562"/>
          <a:stretch>
            <a:fillRect/>
          </a:stretch>
        </p:blipFill>
        <p:spPr bwMode="auto">
          <a:xfrm>
            <a:off x="1187624" y="116632"/>
            <a:ext cx="6267067" cy="645418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504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69" y="332657"/>
            <a:ext cx="820536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772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367" y="260648"/>
            <a:ext cx="6831017" cy="641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702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5861570" cy="596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987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09" y="116632"/>
            <a:ext cx="8192981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325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5889"/>
            <a:ext cx="6840759" cy="633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150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1" t="16495" r="21676" b="16976"/>
          <a:stretch/>
        </p:blipFill>
        <p:spPr bwMode="auto">
          <a:xfrm>
            <a:off x="1115616" y="464096"/>
            <a:ext cx="7164501" cy="6214370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241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eb.uni-plovdiv.bg/stu1104541018/docs/res/skandalakis'%20surgical%20anatomy%20-%202004/Chapter%2016_%20Small%20Intestine_fichiers/loadBinary(1).jpg"/>
          <p:cNvPicPr>
            <a:picLocks noChangeAspect="1" noChangeArrowheads="1"/>
          </p:cNvPicPr>
          <p:nvPr/>
        </p:nvPicPr>
        <p:blipFill>
          <a:blip r:embed="rId2" cstate="print"/>
          <a:srcRect l="51106" b="53420"/>
          <a:stretch>
            <a:fillRect/>
          </a:stretch>
        </p:blipFill>
        <p:spPr bwMode="auto">
          <a:xfrm>
            <a:off x="2915816" y="260648"/>
            <a:ext cx="4464496" cy="6416313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4251502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301369" cy="497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159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40312" r="33789" b="16562"/>
          <a:stretch>
            <a:fillRect/>
          </a:stretch>
        </p:blipFill>
        <p:spPr bwMode="auto">
          <a:xfrm>
            <a:off x="1259632" y="246796"/>
            <a:ext cx="7155904" cy="6330278"/>
          </a:xfrm>
          <a:prstGeom prst="rect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6982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3" t="18831" r="27319" b="16426"/>
          <a:stretch/>
        </p:blipFill>
        <p:spPr bwMode="auto">
          <a:xfrm>
            <a:off x="1768152" y="188640"/>
            <a:ext cx="6044207" cy="6397352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141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6543168" cy="641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947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3" t="21490" r="35673" b="25451"/>
          <a:stretch/>
        </p:blipFill>
        <p:spPr bwMode="auto">
          <a:xfrm>
            <a:off x="2295136" y="188640"/>
            <a:ext cx="5751544" cy="6321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736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087"/>
            <a:ext cx="6984775" cy="64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838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2645"/>
            <a:ext cx="6984775" cy="652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256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386101" cy="615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522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3106"/>
            <a:ext cx="7221959" cy="640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366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268116"/>
            <a:ext cx="5472608" cy="649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042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200"/>
            <a:ext cx="7488832" cy="6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74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2" y="332656"/>
            <a:ext cx="874086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768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82112" cy="499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77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6" y="1268760"/>
            <a:ext cx="890512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093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21" y="188640"/>
            <a:ext cx="8028799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806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71" y="171109"/>
            <a:ext cx="6321589" cy="635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533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068" y="207226"/>
            <a:ext cx="5593260" cy="610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193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8411375" cy="625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3719"/>
      </p:ext>
    </p:extLst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6" ma:contentTypeDescription="Create a new document." ma:contentTypeScope="" ma:versionID="9052d77f10c0959de6122b7c86815215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c2e520e0e43eccf955b03b0cf01fea2d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C0D29F-4C75-4C14-971F-10689AB22F94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6B0175EF-BD2C-4637-BD49-90378E54AF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ABF8E8-1454-4E14-8DE4-053A238E715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04b26b9-50b7-4329-ba0b-d0dc1838750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</Words>
  <Application>Microsoft Office PowerPoint</Application>
  <PresentationFormat>عرض على الشاشة (4:3)</PresentationFormat>
  <Paragraphs>1</Paragraphs>
  <Slides>29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0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Ahmad Maaitah</cp:lastModifiedBy>
  <cp:revision>9</cp:revision>
  <dcterms:created xsi:type="dcterms:W3CDTF">2021-03-29T18:50:52Z</dcterms:created>
  <dcterms:modified xsi:type="dcterms:W3CDTF">2021-03-31T11:06:57Z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