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2"/>
  </p:notesMasterIdLst>
  <p:sldIdLst>
    <p:sldId id="256" r:id="rId2"/>
    <p:sldId id="257" r:id="rId3"/>
    <p:sldId id="258" r:id="rId4"/>
    <p:sldId id="259" r:id="rId5"/>
    <p:sldId id="260" r:id="rId6"/>
    <p:sldId id="263" r:id="rId7"/>
    <p:sldId id="262" r:id="rId8"/>
    <p:sldId id="266" r:id="rId9"/>
    <p:sldId id="264" r:id="rId10"/>
    <p:sldId id="265" r:id="rId11"/>
    <p:sldId id="412" r:id="rId12"/>
    <p:sldId id="393" r:id="rId13"/>
    <p:sldId id="413" r:id="rId14"/>
    <p:sldId id="394" r:id="rId15"/>
    <p:sldId id="358" r:id="rId16"/>
    <p:sldId id="361" r:id="rId17"/>
    <p:sldId id="362" r:id="rId18"/>
    <p:sldId id="353" r:id="rId19"/>
    <p:sldId id="399" r:id="rId20"/>
    <p:sldId id="401" r:id="rId21"/>
    <p:sldId id="261" r:id="rId22"/>
    <p:sldId id="405" r:id="rId23"/>
    <p:sldId id="406" r:id="rId24"/>
    <p:sldId id="410" r:id="rId25"/>
    <p:sldId id="411" r:id="rId26"/>
    <p:sldId id="407" r:id="rId27"/>
    <p:sldId id="272" r:id="rId28"/>
    <p:sldId id="409" r:id="rId29"/>
    <p:sldId id="414" r:id="rId30"/>
    <p:sldId id="415" r:id="rId31"/>
    <p:sldId id="276" r:id="rId32"/>
    <p:sldId id="269" r:id="rId33"/>
    <p:sldId id="347" r:id="rId34"/>
    <p:sldId id="398" r:id="rId35"/>
    <p:sldId id="389" r:id="rId36"/>
    <p:sldId id="390" r:id="rId37"/>
    <p:sldId id="391" r:id="rId38"/>
    <p:sldId id="395" r:id="rId39"/>
    <p:sldId id="397" r:id="rId40"/>
    <p:sldId id="38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DB6368C9-6FB1-4373-BB96-A7635C97C161}">
          <p14:sldIdLst>
            <p14:sldId id="256"/>
            <p14:sldId id="257"/>
            <p14:sldId id="258"/>
            <p14:sldId id="259"/>
            <p14:sldId id="260"/>
            <p14:sldId id="263"/>
            <p14:sldId id="262"/>
            <p14:sldId id="266"/>
            <p14:sldId id="264"/>
            <p14:sldId id="265"/>
            <p14:sldId id="412"/>
            <p14:sldId id="393"/>
            <p14:sldId id="413"/>
            <p14:sldId id="394"/>
            <p14:sldId id="358"/>
            <p14:sldId id="361"/>
            <p14:sldId id="362"/>
            <p14:sldId id="353"/>
            <p14:sldId id="399"/>
            <p14:sldId id="401"/>
            <p14:sldId id="261"/>
            <p14:sldId id="405"/>
            <p14:sldId id="406"/>
            <p14:sldId id="410"/>
            <p14:sldId id="411"/>
            <p14:sldId id="407"/>
            <p14:sldId id="272"/>
            <p14:sldId id="409"/>
            <p14:sldId id="414"/>
            <p14:sldId id="415"/>
            <p14:sldId id="276"/>
            <p14:sldId id="269"/>
            <p14:sldId id="347"/>
            <p14:sldId id="398"/>
            <p14:sldId id="389"/>
            <p14:sldId id="390"/>
            <p14:sldId id="391"/>
            <p14:sldId id="395"/>
            <p14:sldId id="397"/>
            <p14:sldId id="3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snapToGrid="0">
      <p:cViewPr varScale="1">
        <p:scale>
          <a:sx n="78" d="100"/>
          <a:sy n="78" d="100"/>
        </p:scale>
        <p:origin x="55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presProps" Target="presProps.xml" /></Relationships>
</file>

<file path=ppt/diagrams/_rels/data1.xml.rels><?xml version="1.0" encoding="UTF-8" standalone="yes"?>
<Relationships xmlns="http://schemas.openxmlformats.org/package/2006/relationships"><Relationship Id="rId8" Type="http://schemas.openxmlformats.org/officeDocument/2006/relationships/image" Target="../media/image9.sv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svg" /><Relationship Id="rId1" Type="http://schemas.openxmlformats.org/officeDocument/2006/relationships/image" Target="../media/image2.png" /><Relationship Id="rId6" Type="http://schemas.openxmlformats.org/officeDocument/2006/relationships/image" Target="../media/image7.svg" /><Relationship Id="rId5" Type="http://schemas.openxmlformats.org/officeDocument/2006/relationships/image" Target="../media/image6.png" /><Relationship Id="rId4" Type="http://schemas.openxmlformats.org/officeDocument/2006/relationships/image" Target="../media/image5.svg" /></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svg" /><Relationship Id="rId1" Type="http://schemas.openxmlformats.org/officeDocument/2006/relationships/image" Target="../media/image2.png" /><Relationship Id="rId6" Type="http://schemas.openxmlformats.org/officeDocument/2006/relationships/image" Target="../media/image7.svg" /><Relationship Id="rId5" Type="http://schemas.openxmlformats.org/officeDocument/2006/relationships/image" Target="../media/image6.png" /><Relationship Id="rId4" Type="http://schemas.openxmlformats.org/officeDocument/2006/relationships/image" Target="../media/image5.svg" /></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7A4BA-C381-4C97-B6DB-A65B9126AB1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306ED42-81E4-4E31-8091-E02F8699EBEC}">
      <dgm:prSet/>
      <dgm:spPr/>
      <dgm:t>
        <a:bodyPr/>
        <a:lstStyle/>
        <a:p>
          <a:pPr>
            <a:defRPr cap="all"/>
          </a:pPr>
          <a:r>
            <a:rPr lang="en-US" baseline="0"/>
            <a:t>1-Definition</a:t>
          </a:r>
          <a:endParaRPr lang="en-US"/>
        </a:p>
      </dgm:t>
    </dgm:pt>
    <dgm:pt modelId="{8E95DDE4-EE75-4E29-9488-BE22079AA22F}" type="parTrans" cxnId="{348EA6CB-72A4-4BD3-A598-3C778647A2CF}">
      <dgm:prSet/>
      <dgm:spPr/>
      <dgm:t>
        <a:bodyPr/>
        <a:lstStyle/>
        <a:p>
          <a:endParaRPr lang="en-US"/>
        </a:p>
      </dgm:t>
    </dgm:pt>
    <dgm:pt modelId="{FD916DF7-B14C-4BED-8217-4C3D7D6DA345}" type="sibTrans" cxnId="{348EA6CB-72A4-4BD3-A598-3C778647A2CF}">
      <dgm:prSet/>
      <dgm:spPr/>
      <dgm:t>
        <a:bodyPr/>
        <a:lstStyle/>
        <a:p>
          <a:endParaRPr lang="en-US"/>
        </a:p>
      </dgm:t>
    </dgm:pt>
    <dgm:pt modelId="{91F5CB55-C3CB-419B-984A-E98FAF9B2B25}">
      <dgm:prSet/>
      <dgm:spPr/>
      <dgm:t>
        <a:bodyPr/>
        <a:lstStyle/>
        <a:p>
          <a:pPr>
            <a:defRPr cap="all"/>
          </a:pPr>
          <a:r>
            <a:rPr lang="en-US" baseline="0"/>
            <a:t>2-Causes</a:t>
          </a:r>
          <a:endParaRPr lang="en-US"/>
        </a:p>
      </dgm:t>
    </dgm:pt>
    <dgm:pt modelId="{30FA0411-9281-4CA7-AE75-560943898873}" type="parTrans" cxnId="{3F51D2C2-4408-47BD-AD42-4CCFD4F3A2FF}">
      <dgm:prSet/>
      <dgm:spPr/>
      <dgm:t>
        <a:bodyPr/>
        <a:lstStyle/>
        <a:p>
          <a:endParaRPr lang="en-US"/>
        </a:p>
      </dgm:t>
    </dgm:pt>
    <dgm:pt modelId="{03E21E6C-47AA-4C2F-B610-C2C630D68306}" type="sibTrans" cxnId="{3F51D2C2-4408-47BD-AD42-4CCFD4F3A2FF}">
      <dgm:prSet/>
      <dgm:spPr/>
      <dgm:t>
        <a:bodyPr/>
        <a:lstStyle/>
        <a:p>
          <a:endParaRPr lang="en-US"/>
        </a:p>
      </dgm:t>
    </dgm:pt>
    <dgm:pt modelId="{5CFB438E-83E4-4A93-8C36-50DB65C54BB7}">
      <dgm:prSet/>
      <dgm:spPr/>
      <dgm:t>
        <a:bodyPr/>
        <a:lstStyle/>
        <a:p>
          <a:pPr>
            <a:defRPr cap="all"/>
          </a:pPr>
          <a:r>
            <a:rPr lang="en-US" baseline="0"/>
            <a:t>3-E</a:t>
          </a:r>
          <a:r>
            <a:rPr lang="en-GB" baseline="0"/>
            <a:t>valuation </a:t>
          </a:r>
          <a:endParaRPr lang="en-US"/>
        </a:p>
      </dgm:t>
    </dgm:pt>
    <dgm:pt modelId="{FE14A14B-00A1-4DD4-BD2F-84A37AC31A16}" type="parTrans" cxnId="{81D37A88-3720-48EA-8337-1BA8344FEACD}">
      <dgm:prSet/>
      <dgm:spPr/>
      <dgm:t>
        <a:bodyPr/>
        <a:lstStyle/>
        <a:p>
          <a:endParaRPr lang="en-US"/>
        </a:p>
      </dgm:t>
    </dgm:pt>
    <dgm:pt modelId="{52AED107-23E7-47B3-9178-520EFE34D7D4}" type="sibTrans" cxnId="{81D37A88-3720-48EA-8337-1BA8344FEACD}">
      <dgm:prSet/>
      <dgm:spPr/>
      <dgm:t>
        <a:bodyPr/>
        <a:lstStyle/>
        <a:p>
          <a:endParaRPr lang="en-US"/>
        </a:p>
      </dgm:t>
    </dgm:pt>
    <dgm:pt modelId="{32D83F1D-DE65-4246-835A-F181A2E0536D}">
      <dgm:prSet/>
      <dgm:spPr/>
      <dgm:t>
        <a:bodyPr/>
        <a:lstStyle/>
        <a:p>
          <a:pPr>
            <a:defRPr cap="all"/>
          </a:pPr>
          <a:r>
            <a:rPr lang="en-GB" baseline="0"/>
            <a:t>4-Treatment</a:t>
          </a:r>
          <a:endParaRPr lang="en-US"/>
        </a:p>
      </dgm:t>
    </dgm:pt>
    <dgm:pt modelId="{0CA7D4B5-039A-45F6-A8FF-035D2B44FB11}" type="parTrans" cxnId="{D18B5550-2907-4DC7-BEB6-79E5AE051A00}">
      <dgm:prSet/>
      <dgm:spPr/>
      <dgm:t>
        <a:bodyPr/>
        <a:lstStyle/>
        <a:p>
          <a:endParaRPr lang="en-US"/>
        </a:p>
      </dgm:t>
    </dgm:pt>
    <dgm:pt modelId="{F8B1277A-C680-46FA-87E0-09982E269EEB}" type="sibTrans" cxnId="{D18B5550-2907-4DC7-BEB6-79E5AE051A00}">
      <dgm:prSet/>
      <dgm:spPr/>
      <dgm:t>
        <a:bodyPr/>
        <a:lstStyle/>
        <a:p>
          <a:endParaRPr lang="en-US"/>
        </a:p>
      </dgm:t>
    </dgm:pt>
    <dgm:pt modelId="{73BEC99E-190D-42C8-B10E-FEE650B73376}" type="pres">
      <dgm:prSet presAssocID="{EC07A4BA-C381-4C97-B6DB-A65B9126AB1C}" presName="root" presStyleCnt="0">
        <dgm:presLayoutVars>
          <dgm:dir/>
          <dgm:resizeHandles val="exact"/>
        </dgm:presLayoutVars>
      </dgm:prSet>
      <dgm:spPr/>
    </dgm:pt>
    <dgm:pt modelId="{884C2B87-A943-4CE8-8269-0DF2CF196E7B}" type="pres">
      <dgm:prSet presAssocID="{3306ED42-81E4-4E31-8091-E02F8699EBEC}" presName="compNode" presStyleCnt="0"/>
      <dgm:spPr/>
    </dgm:pt>
    <dgm:pt modelId="{DDC48166-CB8F-4C6D-BC65-D9692DEC02CA}" type="pres">
      <dgm:prSet presAssocID="{3306ED42-81E4-4E31-8091-E02F8699EBEC}" presName="iconBgRect" presStyleLbl="bgShp" presStyleIdx="0" presStyleCnt="4"/>
      <dgm:spPr/>
    </dgm:pt>
    <dgm:pt modelId="{58F977F9-0374-4C58-B428-168D985F5AEC}" type="pres">
      <dgm:prSet presAssocID="{3306ED42-81E4-4E31-8091-E02F8699EB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مستند"/>
        </a:ext>
      </dgm:extLst>
    </dgm:pt>
    <dgm:pt modelId="{3E99092C-7273-47A5-AED1-4E4929BDC430}" type="pres">
      <dgm:prSet presAssocID="{3306ED42-81E4-4E31-8091-E02F8699EBEC}" presName="spaceRect" presStyleCnt="0"/>
      <dgm:spPr/>
    </dgm:pt>
    <dgm:pt modelId="{48D95842-7DB7-4F45-B837-557CFA01CADA}" type="pres">
      <dgm:prSet presAssocID="{3306ED42-81E4-4E31-8091-E02F8699EBEC}" presName="textRect" presStyleLbl="revTx" presStyleIdx="0" presStyleCnt="4">
        <dgm:presLayoutVars>
          <dgm:chMax val="1"/>
          <dgm:chPref val="1"/>
        </dgm:presLayoutVars>
      </dgm:prSet>
      <dgm:spPr/>
    </dgm:pt>
    <dgm:pt modelId="{BA868404-DFA6-4229-A210-A3B19AB2109A}" type="pres">
      <dgm:prSet presAssocID="{FD916DF7-B14C-4BED-8217-4C3D7D6DA345}" presName="sibTrans" presStyleCnt="0"/>
      <dgm:spPr/>
    </dgm:pt>
    <dgm:pt modelId="{6ED68C5B-FAE3-422D-B540-113A57DE3FC1}" type="pres">
      <dgm:prSet presAssocID="{91F5CB55-C3CB-419B-984A-E98FAF9B2B25}" presName="compNode" presStyleCnt="0"/>
      <dgm:spPr/>
    </dgm:pt>
    <dgm:pt modelId="{4AED034F-4E35-42D7-88F1-DAC1E8D1B67B}" type="pres">
      <dgm:prSet presAssocID="{91F5CB55-C3CB-419B-984A-E98FAF9B2B25}" presName="iconBgRect" presStyleLbl="bgShp" presStyleIdx="1" presStyleCnt="4"/>
      <dgm:spPr/>
    </dgm:pt>
    <dgm:pt modelId="{46BA4127-0633-4094-A861-7D9227A4C5B2}" type="pres">
      <dgm:prSet presAssocID="{91F5CB55-C3CB-419B-984A-E98FAF9B2B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حمض نووي"/>
        </a:ext>
      </dgm:extLst>
    </dgm:pt>
    <dgm:pt modelId="{22A8BC85-9188-42D1-9289-46CB3DBEB595}" type="pres">
      <dgm:prSet presAssocID="{91F5CB55-C3CB-419B-984A-E98FAF9B2B25}" presName="spaceRect" presStyleCnt="0"/>
      <dgm:spPr/>
    </dgm:pt>
    <dgm:pt modelId="{08D0F692-80B6-43F4-907F-DEE9F9E549E0}" type="pres">
      <dgm:prSet presAssocID="{91F5CB55-C3CB-419B-984A-E98FAF9B2B25}" presName="textRect" presStyleLbl="revTx" presStyleIdx="1" presStyleCnt="4">
        <dgm:presLayoutVars>
          <dgm:chMax val="1"/>
          <dgm:chPref val="1"/>
        </dgm:presLayoutVars>
      </dgm:prSet>
      <dgm:spPr/>
    </dgm:pt>
    <dgm:pt modelId="{A861F264-69DD-411F-A786-2B63A5B8F933}" type="pres">
      <dgm:prSet presAssocID="{03E21E6C-47AA-4C2F-B610-C2C630D68306}" presName="sibTrans" presStyleCnt="0"/>
      <dgm:spPr/>
    </dgm:pt>
    <dgm:pt modelId="{A482BC7E-17DC-4894-8E9C-EEAF26329308}" type="pres">
      <dgm:prSet presAssocID="{5CFB438E-83E4-4A93-8C36-50DB65C54BB7}" presName="compNode" presStyleCnt="0"/>
      <dgm:spPr/>
    </dgm:pt>
    <dgm:pt modelId="{8F26F4F2-64E2-48D3-A413-BF57C06DC3DE}" type="pres">
      <dgm:prSet presAssocID="{5CFB438E-83E4-4A93-8C36-50DB65C54BB7}" presName="iconBgRect" presStyleLbl="bgShp" presStyleIdx="2" presStyleCnt="4"/>
      <dgm:spPr/>
    </dgm:pt>
    <dgm:pt modelId="{7AB18288-952A-41DD-87C1-3817B6422C95}" type="pres">
      <dgm:prSet presAssocID="{5CFB438E-83E4-4A93-8C36-50DB65C54B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علامة تحديد"/>
        </a:ext>
      </dgm:extLst>
    </dgm:pt>
    <dgm:pt modelId="{146CCE70-CF8D-4B84-855E-810D7B49F547}" type="pres">
      <dgm:prSet presAssocID="{5CFB438E-83E4-4A93-8C36-50DB65C54BB7}" presName="spaceRect" presStyleCnt="0"/>
      <dgm:spPr/>
    </dgm:pt>
    <dgm:pt modelId="{A7E7A9B1-7C0A-4245-B826-D0F8AE6BB275}" type="pres">
      <dgm:prSet presAssocID="{5CFB438E-83E4-4A93-8C36-50DB65C54BB7}" presName="textRect" presStyleLbl="revTx" presStyleIdx="2" presStyleCnt="4">
        <dgm:presLayoutVars>
          <dgm:chMax val="1"/>
          <dgm:chPref val="1"/>
        </dgm:presLayoutVars>
      </dgm:prSet>
      <dgm:spPr/>
    </dgm:pt>
    <dgm:pt modelId="{F1DE1458-FE07-4395-BBE5-5DA098A92296}" type="pres">
      <dgm:prSet presAssocID="{52AED107-23E7-47B3-9178-520EFE34D7D4}" presName="sibTrans" presStyleCnt="0"/>
      <dgm:spPr/>
    </dgm:pt>
    <dgm:pt modelId="{5EBD70F6-D85E-4B41-96E2-7E2F07F40312}" type="pres">
      <dgm:prSet presAssocID="{32D83F1D-DE65-4246-835A-F181A2E0536D}" presName="compNode" presStyleCnt="0"/>
      <dgm:spPr/>
    </dgm:pt>
    <dgm:pt modelId="{726CFBF2-657B-4D6E-835C-331BF91FD94F}" type="pres">
      <dgm:prSet presAssocID="{32D83F1D-DE65-4246-835A-F181A2E0536D}" presName="iconBgRect" presStyleLbl="bgShp" presStyleIdx="3" presStyleCnt="4"/>
      <dgm:spPr/>
    </dgm:pt>
    <dgm:pt modelId="{957A0FA7-3F49-4AA4-8FE6-561F0ACCE763}" type="pres">
      <dgm:prSet presAssocID="{32D83F1D-DE65-4246-835A-F181A2E053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أدوية"/>
        </a:ext>
      </dgm:extLst>
    </dgm:pt>
    <dgm:pt modelId="{E886215D-70C1-473A-93DB-450FC259E6A4}" type="pres">
      <dgm:prSet presAssocID="{32D83F1D-DE65-4246-835A-F181A2E0536D}" presName="spaceRect" presStyleCnt="0"/>
      <dgm:spPr/>
    </dgm:pt>
    <dgm:pt modelId="{9B8B26FC-6F4E-4323-8124-21764D04F706}" type="pres">
      <dgm:prSet presAssocID="{32D83F1D-DE65-4246-835A-F181A2E0536D}" presName="textRect" presStyleLbl="revTx" presStyleIdx="3" presStyleCnt="4">
        <dgm:presLayoutVars>
          <dgm:chMax val="1"/>
          <dgm:chPref val="1"/>
        </dgm:presLayoutVars>
      </dgm:prSet>
      <dgm:spPr/>
    </dgm:pt>
  </dgm:ptLst>
  <dgm:cxnLst>
    <dgm:cxn modelId="{D8610C63-9DB9-408D-B3F2-DA864ECF5BF3}" type="presOf" srcId="{EC07A4BA-C381-4C97-B6DB-A65B9126AB1C}" destId="{73BEC99E-190D-42C8-B10E-FEE650B73376}" srcOrd="0" destOrd="0" presId="urn:microsoft.com/office/officeart/2018/5/layout/IconCircleLabelList"/>
    <dgm:cxn modelId="{D18B5550-2907-4DC7-BEB6-79E5AE051A00}" srcId="{EC07A4BA-C381-4C97-B6DB-A65B9126AB1C}" destId="{32D83F1D-DE65-4246-835A-F181A2E0536D}" srcOrd="3" destOrd="0" parTransId="{0CA7D4B5-039A-45F6-A8FF-035D2B44FB11}" sibTransId="{F8B1277A-C680-46FA-87E0-09982E269EEB}"/>
    <dgm:cxn modelId="{03894576-C401-4787-B4BD-C859F60BDC5B}" type="presOf" srcId="{32D83F1D-DE65-4246-835A-F181A2E0536D}" destId="{9B8B26FC-6F4E-4323-8124-21764D04F706}" srcOrd="0" destOrd="0" presId="urn:microsoft.com/office/officeart/2018/5/layout/IconCircleLabelList"/>
    <dgm:cxn modelId="{6EBBC357-4ED7-41B2-BAE0-6ACB827FFCD9}" type="presOf" srcId="{91F5CB55-C3CB-419B-984A-E98FAF9B2B25}" destId="{08D0F692-80B6-43F4-907F-DEE9F9E549E0}" srcOrd="0" destOrd="0" presId="urn:microsoft.com/office/officeart/2018/5/layout/IconCircleLabelList"/>
    <dgm:cxn modelId="{81D37A88-3720-48EA-8337-1BA8344FEACD}" srcId="{EC07A4BA-C381-4C97-B6DB-A65B9126AB1C}" destId="{5CFB438E-83E4-4A93-8C36-50DB65C54BB7}" srcOrd="2" destOrd="0" parTransId="{FE14A14B-00A1-4DD4-BD2F-84A37AC31A16}" sibTransId="{52AED107-23E7-47B3-9178-520EFE34D7D4}"/>
    <dgm:cxn modelId="{B5BA19AD-4144-4B5E-9028-9233E93064EC}" type="presOf" srcId="{5CFB438E-83E4-4A93-8C36-50DB65C54BB7}" destId="{A7E7A9B1-7C0A-4245-B826-D0F8AE6BB275}" srcOrd="0" destOrd="0" presId="urn:microsoft.com/office/officeart/2018/5/layout/IconCircleLabelList"/>
    <dgm:cxn modelId="{3F51D2C2-4408-47BD-AD42-4CCFD4F3A2FF}" srcId="{EC07A4BA-C381-4C97-B6DB-A65B9126AB1C}" destId="{91F5CB55-C3CB-419B-984A-E98FAF9B2B25}" srcOrd="1" destOrd="0" parTransId="{30FA0411-9281-4CA7-AE75-560943898873}" sibTransId="{03E21E6C-47AA-4C2F-B610-C2C630D68306}"/>
    <dgm:cxn modelId="{348EA6CB-72A4-4BD3-A598-3C778647A2CF}" srcId="{EC07A4BA-C381-4C97-B6DB-A65B9126AB1C}" destId="{3306ED42-81E4-4E31-8091-E02F8699EBEC}" srcOrd="0" destOrd="0" parTransId="{8E95DDE4-EE75-4E29-9488-BE22079AA22F}" sibTransId="{FD916DF7-B14C-4BED-8217-4C3D7D6DA345}"/>
    <dgm:cxn modelId="{326ED7FC-C169-4FD0-94EF-86E050048BBB}" type="presOf" srcId="{3306ED42-81E4-4E31-8091-E02F8699EBEC}" destId="{48D95842-7DB7-4F45-B837-557CFA01CADA}" srcOrd="0" destOrd="0" presId="urn:microsoft.com/office/officeart/2018/5/layout/IconCircleLabelList"/>
    <dgm:cxn modelId="{1E44806C-1272-4066-9D5B-B1763E2B30D8}" type="presParOf" srcId="{73BEC99E-190D-42C8-B10E-FEE650B73376}" destId="{884C2B87-A943-4CE8-8269-0DF2CF196E7B}" srcOrd="0" destOrd="0" presId="urn:microsoft.com/office/officeart/2018/5/layout/IconCircleLabelList"/>
    <dgm:cxn modelId="{889BF10E-2BAC-4005-953C-3A54432F7BCA}" type="presParOf" srcId="{884C2B87-A943-4CE8-8269-0DF2CF196E7B}" destId="{DDC48166-CB8F-4C6D-BC65-D9692DEC02CA}" srcOrd="0" destOrd="0" presId="urn:microsoft.com/office/officeart/2018/5/layout/IconCircleLabelList"/>
    <dgm:cxn modelId="{FB3EA6C4-4548-48B7-9119-E72EE895BD42}" type="presParOf" srcId="{884C2B87-A943-4CE8-8269-0DF2CF196E7B}" destId="{58F977F9-0374-4C58-B428-168D985F5AEC}" srcOrd="1" destOrd="0" presId="urn:microsoft.com/office/officeart/2018/5/layout/IconCircleLabelList"/>
    <dgm:cxn modelId="{D24B7998-1CAD-4786-A89F-51D07E352840}" type="presParOf" srcId="{884C2B87-A943-4CE8-8269-0DF2CF196E7B}" destId="{3E99092C-7273-47A5-AED1-4E4929BDC430}" srcOrd="2" destOrd="0" presId="urn:microsoft.com/office/officeart/2018/5/layout/IconCircleLabelList"/>
    <dgm:cxn modelId="{A92882FF-1730-4FBE-968A-3966F004B2CD}" type="presParOf" srcId="{884C2B87-A943-4CE8-8269-0DF2CF196E7B}" destId="{48D95842-7DB7-4F45-B837-557CFA01CADA}" srcOrd="3" destOrd="0" presId="urn:microsoft.com/office/officeart/2018/5/layout/IconCircleLabelList"/>
    <dgm:cxn modelId="{B6766081-B908-4576-9BF6-E891D5456E7E}" type="presParOf" srcId="{73BEC99E-190D-42C8-B10E-FEE650B73376}" destId="{BA868404-DFA6-4229-A210-A3B19AB2109A}" srcOrd="1" destOrd="0" presId="urn:microsoft.com/office/officeart/2018/5/layout/IconCircleLabelList"/>
    <dgm:cxn modelId="{8E3EAB5B-0D2E-481F-84A9-55862398F927}" type="presParOf" srcId="{73BEC99E-190D-42C8-B10E-FEE650B73376}" destId="{6ED68C5B-FAE3-422D-B540-113A57DE3FC1}" srcOrd="2" destOrd="0" presId="urn:microsoft.com/office/officeart/2018/5/layout/IconCircleLabelList"/>
    <dgm:cxn modelId="{5FD335DA-59B7-4BED-B27A-8A055D4BDF7D}" type="presParOf" srcId="{6ED68C5B-FAE3-422D-B540-113A57DE3FC1}" destId="{4AED034F-4E35-42D7-88F1-DAC1E8D1B67B}" srcOrd="0" destOrd="0" presId="urn:microsoft.com/office/officeart/2018/5/layout/IconCircleLabelList"/>
    <dgm:cxn modelId="{23462E67-77F2-4929-AC15-FBF1342E2EB4}" type="presParOf" srcId="{6ED68C5B-FAE3-422D-B540-113A57DE3FC1}" destId="{46BA4127-0633-4094-A861-7D9227A4C5B2}" srcOrd="1" destOrd="0" presId="urn:microsoft.com/office/officeart/2018/5/layout/IconCircleLabelList"/>
    <dgm:cxn modelId="{8ECDF8EA-C002-432C-A4A4-F7C95DD7E2C2}" type="presParOf" srcId="{6ED68C5B-FAE3-422D-B540-113A57DE3FC1}" destId="{22A8BC85-9188-42D1-9289-46CB3DBEB595}" srcOrd="2" destOrd="0" presId="urn:microsoft.com/office/officeart/2018/5/layout/IconCircleLabelList"/>
    <dgm:cxn modelId="{33BBCA96-D60B-4932-9491-1054CB1B3F22}" type="presParOf" srcId="{6ED68C5B-FAE3-422D-B540-113A57DE3FC1}" destId="{08D0F692-80B6-43F4-907F-DEE9F9E549E0}" srcOrd="3" destOrd="0" presId="urn:microsoft.com/office/officeart/2018/5/layout/IconCircleLabelList"/>
    <dgm:cxn modelId="{758AC741-52C8-47E3-9599-8949707135AD}" type="presParOf" srcId="{73BEC99E-190D-42C8-B10E-FEE650B73376}" destId="{A861F264-69DD-411F-A786-2B63A5B8F933}" srcOrd="3" destOrd="0" presId="urn:microsoft.com/office/officeart/2018/5/layout/IconCircleLabelList"/>
    <dgm:cxn modelId="{0F287188-8723-4B16-9734-FAECDB51F4AB}" type="presParOf" srcId="{73BEC99E-190D-42C8-B10E-FEE650B73376}" destId="{A482BC7E-17DC-4894-8E9C-EEAF26329308}" srcOrd="4" destOrd="0" presId="urn:microsoft.com/office/officeart/2018/5/layout/IconCircleLabelList"/>
    <dgm:cxn modelId="{15D72A79-7258-41F2-9180-A642C9E504AA}" type="presParOf" srcId="{A482BC7E-17DC-4894-8E9C-EEAF26329308}" destId="{8F26F4F2-64E2-48D3-A413-BF57C06DC3DE}" srcOrd="0" destOrd="0" presId="urn:microsoft.com/office/officeart/2018/5/layout/IconCircleLabelList"/>
    <dgm:cxn modelId="{4DC3196C-8C74-445D-A31A-44D025A5FA20}" type="presParOf" srcId="{A482BC7E-17DC-4894-8E9C-EEAF26329308}" destId="{7AB18288-952A-41DD-87C1-3817B6422C95}" srcOrd="1" destOrd="0" presId="urn:microsoft.com/office/officeart/2018/5/layout/IconCircleLabelList"/>
    <dgm:cxn modelId="{01857FEF-6403-4341-A65A-515CA826AD87}" type="presParOf" srcId="{A482BC7E-17DC-4894-8E9C-EEAF26329308}" destId="{146CCE70-CF8D-4B84-855E-810D7B49F547}" srcOrd="2" destOrd="0" presId="urn:microsoft.com/office/officeart/2018/5/layout/IconCircleLabelList"/>
    <dgm:cxn modelId="{1C30436B-E83D-40B9-B9B2-E38365963AA6}" type="presParOf" srcId="{A482BC7E-17DC-4894-8E9C-EEAF26329308}" destId="{A7E7A9B1-7C0A-4245-B826-D0F8AE6BB275}" srcOrd="3" destOrd="0" presId="urn:microsoft.com/office/officeart/2018/5/layout/IconCircleLabelList"/>
    <dgm:cxn modelId="{B3BC4B40-6156-4498-B7CB-F8C6EF922A6A}" type="presParOf" srcId="{73BEC99E-190D-42C8-B10E-FEE650B73376}" destId="{F1DE1458-FE07-4395-BBE5-5DA098A92296}" srcOrd="5" destOrd="0" presId="urn:microsoft.com/office/officeart/2018/5/layout/IconCircleLabelList"/>
    <dgm:cxn modelId="{0A5539D7-DDEB-4100-BDF4-E1DDFA2BDF73}" type="presParOf" srcId="{73BEC99E-190D-42C8-B10E-FEE650B73376}" destId="{5EBD70F6-D85E-4B41-96E2-7E2F07F40312}" srcOrd="6" destOrd="0" presId="urn:microsoft.com/office/officeart/2018/5/layout/IconCircleLabelList"/>
    <dgm:cxn modelId="{95ED833C-2425-439F-A0A4-D4CDE5B8EBCC}" type="presParOf" srcId="{5EBD70F6-D85E-4B41-96E2-7E2F07F40312}" destId="{726CFBF2-657B-4D6E-835C-331BF91FD94F}" srcOrd="0" destOrd="0" presId="urn:microsoft.com/office/officeart/2018/5/layout/IconCircleLabelList"/>
    <dgm:cxn modelId="{60F18E85-7094-4013-9DF3-8FBBB1337FCF}" type="presParOf" srcId="{5EBD70F6-D85E-4B41-96E2-7E2F07F40312}" destId="{957A0FA7-3F49-4AA4-8FE6-561F0ACCE763}" srcOrd="1" destOrd="0" presId="urn:microsoft.com/office/officeart/2018/5/layout/IconCircleLabelList"/>
    <dgm:cxn modelId="{2FC1AB8D-A138-432C-93ED-2286248F7F3A}" type="presParOf" srcId="{5EBD70F6-D85E-4B41-96E2-7E2F07F40312}" destId="{E886215D-70C1-473A-93DB-450FC259E6A4}" srcOrd="2" destOrd="0" presId="urn:microsoft.com/office/officeart/2018/5/layout/IconCircleLabelList"/>
    <dgm:cxn modelId="{BA75741A-805F-499C-895E-85C258C35F9F}" type="presParOf" srcId="{5EBD70F6-D85E-4B41-96E2-7E2F07F40312}" destId="{9B8B26FC-6F4E-4323-8124-21764D04F70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095C4-0855-4369-9E48-8E8A41B1554A}"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C3939AA3-963F-4F57-9E9F-72769E2DF031}">
      <dgm:prSet phldrT="[نص]"/>
      <dgm:spPr/>
      <dgm:t>
        <a:bodyPr/>
        <a:lstStyle/>
        <a:p>
          <a:r>
            <a:rPr lang="en-US" dirty="0"/>
            <a:t>Causes</a:t>
          </a:r>
        </a:p>
      </dgm:t>
    </dgm:pt>
    <dgm:pt modelId="{4044B2AC-6D58-40C4-A0DA-C0E19BDCD1EB}" type="parTrans" cxnId="{99DCEE5D-0312-4899-8C36-BA761C142431}">
      <dgm:prSet/>
      <dgm:spPr/>
      <dgm:t>
        <a:bodyPr/>
        <a:lstStyle/>
        <a:p>
          <a:endParaRPr lang="en-US"/>
        </a:p>
      </dgm:t>
    </dgm:pt>
    <dgm:pt modelId="{D35112A7-A8F7-4B58-A94D-DB4A07680BA0}" type="sibTrans" cxnId="{99DCEE5D-0312-4899-8C36-BA761C142431}">
      <dgm:prSet/>
      <dgm:spPr/>
      <dgm:t>
        <a:bodyPr/>
        <a:lstStyle/>
        <a:p>
          <a:endParaRPr lang="en-US"/>
        </a:p>
      </dgm:t>
    </dgm:pt>
    <dgm:pt modelId="{6C83D72E-773A-446D-B0B9-213CA96B682C}">
      <dgm:prSet phldrT="[نص]"/>
      <dgm:spPr/>
      <dgm:t>
        <a:bodyPr/>
        <a:lstStyle/>
        <a:p>
          <a:r>
            <a:rPr lang="en-US" dirty="0"/>
            <a:t>gynecological</a:t>
          </a:r>
        </a:p>
      </dgm:t>
    </dgm:pt>
    <dgm:pt modelId="{5F54B925-9928-4D5E-A208-6F6453244150}" type="parTrans" cxnId="{500BAAED-D0E5-418A-95F8-70CCF1810D2B}">
      <dgm:prSet/>
      <dgm:spPr/>
      <dgm:t>
        <a:bodyPr/>
        <a:lstStyle/>
        <a:p>
          <a:endParaRPr lang="en-US"/>
        </a:p>
      </dgm:t>
    </dgm:pt>
    <dgm:pt modelId="{089614DE-60FB-4A95-90FF-8AA655EF0FFB}" type="sibTrans" cxnId="{500BAAED-D0E5-418A-95F8-70CCF1810D2B}">
      <dgm:prSet/>
      <dgm:spPr/>
      <dgm:t>
        <a:bodyPr/>
        <a:lstStyle/>
        <a:p>
          <a:endParaRPr lang="en-US"/>
        </a:p>
      </dgm:t>
    </dgm:pt>
    <dgm:pt modelId="{99061EAB-CA75-4E83-A38E-FCCA4A584281}">
      <dgm:prSet phldrT="[نص]"/>
      <dgm:spPr/>
      <dgm:t>
        <a:bodyPr/>
        <a:lstStyle/>
        <a:p>
          <a:r>
            <a:rPr lang="en-US" dirty="0"/>
            <a:t>Non-gynecological</a:t>
          </a:r>
        </a:p>
      </dgm:t>
    </dgm:pt>
    <dgm:pt modelId="{E1101894-2B6D-4E08-99A2-0DC2EAED4D12}" type="parTrans" cxnId="{D315C4B4-AFE9-4A0B-AF36-586C396EFD9F}">
      <dgm:prSet/>
      <dgm:spPr/>
      <dgm:t>
        <a:bodyPr/>
        <a:lstStyle/>
        <a:p>
          <a:endParaRPr lang="en-US"/>
        </a:p>
      </dgm:t>
    </dgm:pt>
    <dgm:pt modelId="{DEE62C6D-91E6-479B-B36C-FCB48435684B}" type="sibTrans" cxnId="{D315C4B4-AFE9-4A0B-AF36-586C396EFD9F}">
      <dgm:prSet/>
      <dgm:spPr/>
      <dgm:t>
        <a:bodyPr/>
        <a:lstStyle/>
        <a:p>
          <a:endParaRPr lang="en-US"/>
        </a:p>
      </dgm:t>
    </dgm:pt>
    <dgm:pt modelId="{7F56FE4F-6A87-4B51-A8ED-8F9EC5F28A6D}" type="pres">
      <dgm:prSet presAssocID="{D92095C4-0855-4369-9E48-8E8A41B1554A}" presName="hierChild1" presStyleCnt="0">
        <dgm:presLayoutVars>
          <dgm:orgChart val="1"/>
          <dgm:chPref val="1"/>
          <dgm:dir/>
          <dgm:animOne val="branch"/>
          <dgm:animLvl val="lvl"/>
          <dgm:resizeHandles/>
        </dgm:presLayoutVars>
      </dgm:prSet>
      <dgm:spPr/>
    </dgm:pt>
    <dgm:pt modelId="{772BFF0D-FD64-4BDA-90A8-685B117507F0}" type="pres">
      <dgm:prSet presAssocID="{C3939AA3-963F-4F57-9E9F-72769E2DF031}" presName="hierRoot1" presStyleCnt="0">
        <dgm:presLayoutVars>
          <dgm:hierBranch val="init"/>
        </dgm:presLayoutVars>
      </dgm:prSet>
      <dgm:spPr/>
    </dgm:pt>
    <dgm:pt modelId="{67594186-FC00-447A-8D33-907381937182}" type="pres">
      <dgm:prSet presAssocID="{C3939AA3-963F-4F57-9E9F-72769E2DF031}" presName="rootComposite1" presStyleCnt="0"/>
      <dgm:spPr/>
    </dgm:pt>
    <dgm:pt modelId="{1E7E9BAC-5634-428D-AD4D-52484BC87FC2}" type="pres">
      <dgm:prSet presAssocID="{C3939AA3-963F-4F57-9E9F-72769E2DF031}" presName="rootText1" presStyleLbl="node0" presStyleIdx="0" presStyleCnt="1">
        <dgm:presLayoutVars>
          <dgm:chPref val="3"/>
        </dgm:presLayoutVars>
      </dgm:prSet>
      <dgm:spPr/>
    </dgm:pt>
    <dgm:pt modelId="{13426D5F-9BFA-4769-B910-1193850EA7AD}" type="pres">
      <dgm:prSet presAssocID="{C3939AA3-963F-4F57-9E9F-72769E2DF031}" presName="rootConnector1" presStyleLbl="node1" presStyleIdx="0" presStyleCnt="0"/>
      <dgm:spPr/>
    </dgm:pt>
    <dgm:pt modelId="{E4104397-6059-424A-979E-C482034E8990}" type="pres">
      <dgm:prSet presAssocID="{C3939AA3-963F-4F57-9E9F-72769E2DF031}" presName="hierChild2" presStyleCnt="0"/>
      <dgm:spPr/>
    </dgm:pt>
    <dgm:pt modelId="{50458CED-2094-40F0-B011-FC100F243FBC}" type="pres">
      <dgm:prSet presAssocID="{5F54B925-9928-4D5E-A208-6F6453244150}" presName="Name37" presStyleLbl="parChTrans1D2" presStyleIdx="0" presStyleCnt="2"/>
      <dgm:spPr/>
    </dgm:pt>
    <dgm:pt modelId="{385B6C3E-964F-4E38-B962-40B7B95FB62A}" type="pres">
      <dgm:prSet presAssocID="{6C83D72E-773A-446D-B0B9-213CA96B682C}" presName="hierRoot2" presStyleCnt="0">
        <dgm:presLayoutVars>
          <dgm:hierBranch val="init"/>
        </dgm:presLayoutVars>
      </dgm:prSet>
      <dgm:spPr/>
    </dgm:pt>
    <dgm:pt modelId="{22A26F4B-9E81-4CAC-8138-8DE7FA1F802A}" type="pres">
      <dgm:prSet presAssocID="{6C83D72E-773A-446D-B0B9-213CA96B682C}" presName="rootComposite" presStyleCnt="0"/>
      <dgm:spPr/>
    </dgm:pt>
    <dgm:pt modelId="{EB48AFBD-F028-44F7-BFFA-6536971F0844}" type="pres">
      <dgm:prSet presAssocID="{6C83D72E-773A-446D-B0B9-213CA96B682C}" presName="rootText" presStyleLbl="node2" presStyleIdx="0" presStyleCnt="2">
        <dgm:presLayoutVars>
          <dgm:chPref val="3"/>
        </dgm:presLayoutVars>
      </dgm:prSet>
      <dgm:spPr/>
    </dgm:pt>
    <dgm:pt modelId="{B474C5A2-7C37-4A5B-8A27-275AE6D83783}" type="pres">
      <dgm:prSet presAssocID="{6C83D72E-773A-446D-B0B9-213CA96B682C}" presName="rootConnector" presStyleLbl="node2" presStyleIdx="0" presStyleCnt="2"/>
      <dgm:spPr/>
    </dgm:pt>
    <dgm:pt modelId="{613068C4-261D-42B9-9B84-C085203E81FF}" type="pres">
      <dgm:prSet presAssocID="{6C83D72E-773A-446D-B0B9-213CA96B682C}" presName="hierChild4" presStyleCnt="0"/>
      <dgm:spPr/>
    </dgm:pt>
    <dgm:pt modelId="{7F138381-8105-40A0-B592-03CC05B0D9C1}" type="pres">
      <dgm:prSet presAssocID="{6C83D72E-773A-446D-B0B9-213CA96B682C}" presName="hierChild5" presStyleCnt="0"/>
      <dgm:spPr/>
    </dgm:pt>
    <dgm:pt modelId="{A0D14E99-A028-4D40-80AE-5309D0061CB8}" type="pres">
      <dgm:prSet presAssocID="{E1101894-2B6D-4E08-99A2-0DC2EAED4D12}" presName="Name37" presStyleLbl="parChTrans1D2" presStyleIdx="1" presStyleCnt="2"/>
      <dgm:spPr/>
    </dgm:pt>
    <dgm:pt modelId="{E3A828C7-C5E4-4037-8528-079CD8503D47}" type="pres">
      <dgm:prSet presAssocID="{99061EAB-CA75-4E83-A38E-FCCA4A584281}" presName="hierRoot2" presStyleCnt="0">
        <dgm:presLayoutVars>
          <dgm:hierBranch val="init"/>
        </dgm:presLayoutVars>
      </dgm:prSet>
      <dgm:spPr/>
    </dgm:pt>
    <dgm:pt modelId="{B4561B83-DB57-469D-AECF-7AC320DA3093}" type="pres">
      <dgm:prSet presAssocID="{99061EAB-CA75-4E83-A38E-FCCA4A584281}" presName="rootComposite" presStyleCnt="0"/>
      <dgm:spPr/>
    </dgm:pt>
    <dgm:pt modelId="{7844FC5D-A758-41FB-9E84-259BA9889E67}" type="pres">
      <dgm:prSet presAssocID="{99061EAB-CA75-4E83-A38E-FCCA4A584281}" presName="rootText" presStyleLbl="node2" presStyleIdx="1" presStyleCnt="2">
        <dgm:presLayoutVars>
          <dgm:chPref val="3"/>
        </dgm:presLayoutVars>
      </dgm:prSet>
      <dgm:spPr/>
    </dgm:pt>
    <dgm:pt modelId="{6BF0AF6E-BB59-40A6-8AD0-B2D9876E381B}" type="pres">
      <dgm:prSet presAssocID="{99061EAB-CA75-4E83-A38E-FCCA4A584281}" presName="rootConnector" presStyleLbl="node2" presStyleIdx="1" presStyleCnt="2"/>
      <dgm:spPr/>
    </dgm:pt>
    <dgm:pt modelId="{03BC601D-8A98-4F5E-8CB7-38CDA0BBC0C7}" type="pres">
      <dgm:prSet presAssocID="{99061EAB-CA75-4E83-A38E-FCCA4A584281}" presName="hierChild4" presStyleCnt="0"/>
      <dgm:spPr/>
    </dgm:pt>
    <dgm:pt modelId="{104DD0F3-31A5-4474-B40A-DAA57F1479D9}" type="pres">
      <dgm:prSet presAssocID="{99061EAB-CA75-4E83-A38E-FCCA4A584281}" presName="hierChild5" presStyleCnt="0"/>
      <dgm:spPr/>
    </dgm:pt>
    <dgm:pt modelId="{73F76C1E-7AC0-4305-A098-99DA9992BDF8}" type="pres">
      <dgm:prSet presAssocID="{C3939AA3-963F-4F57-9E9F-72769E2DF031}" presName="hierChild3" presStyleCnt="0"/>
      <dgm:spPr/>
    </dgm:pt>
  </dgm:ptLst>
  <dgm:cxnLst>
    <dgm:cxn modelId="{48E2C233-F618-4F43-BD0A-2824F026BF17}" type="presOf" srcId="{99061EAB-CA75-4E83-A38E-FCCA4A584281}" destId="{7844FC5D-A758-41FB-9E84-259BA9889E67}" srcOrd="0" destOrd="0" presId="urn:microsoft.com/office/officeart/2005/8/layout/orgChart1"/>
    <dgm:cxn modelId="{99DCEE5D-0312-4899-8C36-BA761C142431}" srcId="{D92095C4-0855-4369-9E48-8E8A41B1554A}" destId="{C3939AA3-963F-4F57-9E9F-72769E2DF031}" srcOrd="0" destOrd="0" parTransId="{4044B2AC-6D58-40C4-A0DA-C0E19BDCD1EB}" sibTransId="{D35112A7-A8F7-4B58-A94D-DB4A07680BA0}"/>
    <dgm:cxn modelId="{11C40563-E11C-42F0-A01F-FAE8F95274E0}" type="presOf" srcId="{C3939AA3-963F-4F57-9E9F-72769E2DF031}" destId="{13426D5F-9BFA-4769-B910-1193850EA7AD}" srcOrd="1" destOrd="0" presId="urn:microsoft.com/office/officeart/2005/8/layout/orgChart1"/>
    <dgm:cxn modelId="{AB095B44-65B5-436E-99A7-181AE4726ED7}" type="presOf" srcId="{E1101894-2B6D-4E08-99A2-0DC2EAED4D12}" destId="{A0D14E99-A028-4D40-80AE-5309D0061CB8}" srcOrd="0" destOrd="0" presId="urn:microsoft.com/office/officeart/2005/8/layout/orgChart1"/>
    <dgm:cxn modelId="{1BC74E69-263D-4D04-BA48-169669F09840}" type="presOf" srcId="{6C83D72E-773A-446D-B0B9-213CA96B682C}" destId="{B474C5A2-7C37-4A5B-8A27-275AE6D83783}" srcOrd="1" destOrd="0" presId="urn:microsoft.com/office/officeart/2005/8/layout/orgChart1"/>
    <dgm:cxn modelId="{C966CD6E-BF3E-4376-8B51-E582BBE156B6}" type="presOf" srcId="{5F54B925-9928-4D5E-A208-6F6453244150}" destId="{50458CED-2094-40F0-B011-FC100F243FBC}" srcOrd="0" destOrd="0" presId="urn:microsoft.com/office/officeart/2005/8/layout/orgChart1"/>
    <dgm:cxn modelId="{F301E676-DBA9-4727-99DD-7A5DBE244C08}" type="presOf" srcId="{99061EAB-CA75-4E83-A38E-FCCA4A584281}" destId="{6BF0AF6E-BB59-40A6-8AD0-B2D9876E381B}" srcOrd="1" destOrd="0" presId="urn:microsoft.com/office/officeart/2005/8/layout/orgChart1"/>
    <dgm:cxn modelId="{AE20FE8B-4A03-4DDD-989C-0BD9B25C2443}" type="presOf" srcId="{C3939AA3-963F-4F57-9E9F-72769E2DF031}" destId="{1E7E9BAC-5634-428D-AD4D-52484BC87FC2}" srcOrd="0" destOrd="0" presId="urn:microsoft.com/office/officeart/2005/8/layout/orgChart1"/>
    <dgm:cxn modelId="{378F22A8-B5E1-4FD6-9724-E65571166543}" type="presOf" srcId="{D92095C4-0855-4369-9E48-8E8A41B1554A}" destId="{7F56FE4F-6A87-4B51-A8ED-8F9EC5F28A6D}" srcOrd="0" destOrd="0" presId="urn:microsoft.com/office/officeart/2005/8/layout/orgChart1"/>
    <dgm:cxn modelId="{D315C4B4-AFE9-4A0B-AF36-586C396EFD9F}" srcId="{C3939AA3-963F-4F57-9E9F-72769E2DF031}" destId="{99061EAB-CA75-4E83-A38E-FCCA4A584281}" srcOrd="1" destOrd="0" parTransId="{E1101894-2B6D-4E08-99A2-0DC2EAED4D12}" sibTransId="{DEE62C6D-91E6-479B-B36C-FCB48435684B}"/>
    <dgm:cxn modelId="{500BAAED-D0E5-418A-95F8-70CCF1810D2B}" srcId="{C3939AA3-963F-4F57-9E9F-72769E2DF031}" destId="{6C83D72E-773A-446D-B0B9-213CA96B682C}" srcOrd="0" destOrd="0" parTransId="{5F54B925-9928-4D5E-A208-6F6453244150}" sibTransId="{089614DE-60FB-4A95-90FF-8AA655EF0FFB}"/>
    <dgm:cxn modelId="{500447F9-97C8-4A6D-BDB0-CE8193CE821C}" type="presOf" srcId="{6C83D72E-773A-446D-B0B9-213CA96B682C}" destId="{EB48AFBD-F028-44F7-BFFA-6536971F0844}" srcOrd="0" destOrd="0" presId="urn:microsoft.com/office/officeart/2005/8/layout/orgChart1"/>
    <dgm:cxn modelId="{8F6F25BE-7FF2-4F05-8093-D324DE301752}" type="presParOf" srcId="{7F56FE4F-6A87-4B51-A8ED-8F9EC5F28A6D}" destId="{772BFF0D-FD64-4BDA-90A8-685B117507F0}" srcOrd="0" destOrd="0" presId="urn:microsoft.com/office/officeart/2005/8/layout/orgChart1"/>
    <dgm:cxn modelId="{0D829DB5-CCA6-4123-ACA5-54DAF4A59372}" type="presParOf" srcId="{772BFF0D-FD64-4BDA-90A8-685B117507F0}" destId="{67594186-FC00-447A-8D33-907381937182}" srcOrd="0" destOrd="0" presId="urn:microsoft.com/office/officeart/2005/8/layout/orgChart1"/>
    <dgm:cxn modelId="{642FCD82-237E-4F47-B4B0-BC26E93686DD}" type="presParOf" srcId="{67594186-FC00-447A-8D33-907381937182}" destId="{1E7E9BAC-5634-428D-AD4D-52484BC87FC2}" srcOrd="0" destOrd="0" presId="urn:microsoft.com/office/officeart/2005/8/layout/orgChart1"/>
    <dgm:cxn modelId="{273594DE-2DF1-4951-903E-4ADEC70431B2}" type="presParOf" srcId="{67594186-FC00-447A-8D33-907381937182}" destId="{13426D5F-9BFA-4769-B910-1193850EA7AD}" srcOrd="1" destOrd="0" presId="urn:microsoft.com/office/officeart/2005/8/layout/orgChart1"/>
    <dgm:cxn modelId="{00AF74CA-EC45-4520-B30B-77F740E52B61}" type="presParOf" srcId="{772BFF0D-FD64-4BDA-90A8-685B117507F0}" destId="{E4104397-6059-424A-979E-C482034E8990}" srcOrd="1" destOrd="0" presId="urn:microsoft.com/office/officeart/2005/8/layout/orgChart1"/>
    <dgm:cxn modelId="{EF93AA24-B2FA-41F2-943D-6192F986B134}" type="presParOf" srcId="{E4104397-6059-424A-979E-C482034E8990}" destId="{50458CED-2094-40F0-B011-FC100F243FBC}" srcOrd="0" destOrd="0" presId="urn:microsoft.com/office/officeart/2005/8/layout/orgChart1"/>
    <dgm:cxn modelId="{FEEB81AB-D253-43DD-991F-8B2687C98603}" type="presParOf" srcId="{E4104397-6059-424A-979E-C482034E8990}" destId="{385B6C3E-964F-4E38-B962-40B7B95FB62A}" srcOrd="1" destOrd="0" presId="urn:microsoft.com/office/officeart/2005/8/layout/orgChart1"/>
    <dgm:cxn modelId="{CEB230F9-7569-4634-B5BC-90E3D9BAC37E}" type="presParOf" srcId="{385B6C3E-964F-4E38-B962-40B7B95FB62A}" destId="{22A26F4B-9E81-4CAC-8138-8DE7FA1F802A}" srcOrd="0" destOrd="0" presId="urn:microsoft.com/office/officeart/2005/8/layout/orgChart1"/>
    <dgm:cxn modelId="{D3B45035-9B0B-41D6-859D-FB67E1537B1C}" type="presParOf" srcId="{22A26F4B-9E81-4CAC-8138-8DE7FA1F802A}" destId="{EB48AFBD-F028-44F7-BFFA-6536971F0844}" srcOrd="0" destOrd="0" presId="urn:microsoft.com/office/officeart/2005/8/layout/orgChart1"/>
    <dgm:cxn modelId="{A5762DE8-6968-40A4-AFF7-19F5CE0B1ECD}" type="presParOf" srcId="{22A26F4B-9E81-4CAC-8138-8DE7FA1F802A}" destId="{B474C5A2-7C37-4A5B-8A27-275AE6D83783}" srcOrd="1" destOrd="0" presId="urn:microsoft.com/office/officeart/2005/8/layout/orgChart1"/>
    <dgm:cxn modelId="{194788FC-4D08-4A3B-96DC-3B27FEEADFB7}" type="presParOf" srcId="{385B6C3E-964F-4E38-B962-40B7B95FB62A}" destId="{613068C4-261D-42B9-9B84-C085203E81FF}" srcOrd="1" destOrd="0" presId="urn:microsoft.com/office/officeart/2005/8/layout/orgChart1"/>
    <dgm:cxn modelId="{B859538F-F348-4D2D-8645-7B8CFB4BC4FF}" type="presParOf" srcId="{385B6C3E-964F-4E38-B962-40B7B95FB62A}" destId="{7F138381-8105-40A0-B592-03CC05B0D9C1}" srcOrd="2" destOrd="0" presId="urn:microsoft.com/office/officeart/2005/8/layout/orgChart1"/>
    <dgm:cxn modelId="{A5EDEE61-15AA-4F76-A5E5-5CC109477FF8}" type="presParOf" srcId="{E4104397-6059-424A-979E-C482034E8990}" destId="{A0D14E99-A028-4D40-80AE-5309D0061CB8}" srcOrd="2" destOrd="0" presId="urn:microsoft.com/office/officeart/2005/8/layout/orgChart1"/>
    <dgm:cxn modelId="{6B0D5282-CF97-4257-9B3E-62472FC6E9DC}" type="presParOf" srcId="{E4104397-6059-424A-979E-C482034E8990}" destId="{E3A828C7-C5E4-4037-8528-079CD8503D47}" srcOrd="3" destOrd="0" presId="urn:microsoft.com/office/officeart/2005/8/layout/orgChart1"/>
    <dgm:cxn modelId="{BAABA742-E726-4D28-B434-4B162292E19E}" type="presParOf" srcId="{E3A828C7-C5E4-4037-8528-079CD8503D47}" destId="{B4561B83-DB57-469D-AECF-7AC320DA3093}" srcOrd="0" destOrd="0" presId="urn:microsoft.com/office/officeart/2005/8/layout/orgChart1"/>
    <dgm:cxn modelId="{EA62B396-9D2D-4205-AC04-E779C895B4C5}" type="presParOf" srcId="{B4561B83-DB57-469D-AECF-7AC320DA3093}" destId="{7844FC5D-A758-41FB-9E84-259BA9889E67}" srcOrd="0" destOrd="0" presId="urn:microsoft.com/office/officeart/2005/8/layout/orgChart1"/>
    <dgm:cxn modelId="{3027FB29-B016-4A13-88AE-2EE9353D7B20}" type="presParOf" srcId="{B4561B83-DB57-469D-AECF-7AC320DA3093}" destId="{6BF0AF6E-BB59-40A6-8AD0-B2D9876E381B}" srcOrd="1" destOrd="0" presId="urn:microsoft.com/office/officeart/2005/8/layout/orgChart1"/>
    <dgm:cxn modelId="{9CDE2CBF-357F-4A56-A9FD-FF34D4D4D9D7}" type="presParOf" srcId="{E3A828C7-C5E4-4037-8528-079CD8503D47}" destId="{03BC601D-8A98-4F5E-8CB7-38CDA0BBC0C7}" srcOrd="1" destOrd="0" presId="urn:microsoft.com/office/officeart/2005/8/layout/orgChart1"/>
    <dgm:cxn modelId="{EB01F335-B901-447C-A250-1C3DB9042D65}" type="presParOf" srcId="{E3A828C7-C5E4-4037-8528-079CD8503D47}" destId="{104DD0F3-31A5-4474-B40A-DAA57F1479D9}" srcOrd="2" destOrd="0" presId="urn:microsoft.com/office/officeart/2005/8/layout/orgChart1"/>
    <dgm:cxn modelId="{1287F36A-F622-4F07-9DB1-21F6C75D8D84}" type="presParOf" srcId="{772BFF0D-FD64-4BDA-90A8-685B117507F0}" destId="{73F76C1E-7AC0-4305-A098-99DA9992BD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B2C03-479A-4143-A91E-936225FCC99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1A14CFF-6ADF-43FB-83D0-A82CB1DDCBE1}">
      <dgm:prSet/>
      <dgm:spPr/>
      <dgm:t>
        <a:bodyPr/>
        <a:lstStyle/>
        <a:p>
          <a:r>
            <a:rPr lang="en-US"/>
            <a:t>Gynecologic (e.g., dyspareunia, dysmenorrhea, abnor-mal bleeding, discharge) </a:t>
          </a:r>
        </a:p>
      </dgm:t>
    </dgm:pt>
    <dgm:pt modelId="{4EDFED1E-3110-4560-9374-F7CD787BCAD3}" type="parTrans" cxnId="{C0798441-9146-4DBD-84C1-804C7BF5F673}">
      <dgm:prSet/>
      <dgm:spPr/>
      <dgm:t>
        <a:bodyPr/>
        <a:lstStyle/>
        <a:p>
          <a:endParaRPr lang="en-US"/>
        </a:p>
      </dgm:t>
    </dgm:pt>
    <dgm:pt modelId="{010A917E-85A8-43C3-BAA3-222BE571581F}" type="sibTrans" cxnId="{C0798441-9146-4DBD-84C1-804C7BF5F673}">
      <dgm:prSet/>
      <dgm:spPr/>
      <dgm:t>
        <a:bodyPr/>
        <a:lstStyle/>
        <a:p>
          <a:endParaRPr lang="en-US"/>
        </a:p>
      </dgm:t>
    </dgm:pt>
    <dgm:pt modelId="{403AC2DC-45C2-4686-AA2F-AB6E92534B91}">
      <dgm:prSet/>
      <dgm:spPr/>
      <dgm:t>
        <a:bodyPr/>
        <a:lstStyle/>
        <a:p>
          <a:r>
            <a:rPr lang="en-US"/>
            <a:t>Gastrointestinal (e.g., constipation, diarrhea, bloating, gas, rectal bleeding) </a:t>
          </a:r>
          <a:br>
            <a:rPr lang="en-US"/>
          </a:br>
          <a:endParaRPr lang="en-US"/>
        </a:p>
      </dgm:t>
    </dgm:pt>
    <dgm:pt modelId="{CA495946-7445-4F57-AA9E-3032752320FC}" type="parTrans" cxnId="{4D6F5C86-10F1-493B-BC92-1049FF6A2CCD}">
      <dgm:prSet/>
      <dgm:spPr/>
      <dgm:t>
        <a:bodyPr/>
        <a:lstStyle/>
        <a:p>
          <a:endParaRPr lang="en-US"/>
        </a:p>
      </dgm:t>
    </dgm:pt>
    <dgm:pt modelId="{DABDA88E-13B7-4600-87D0-48C18169CF35}" type="sibTrans" cxnId="{4D6F5C86-10F1-493B-BC92-1049FF6A2CCD}">
      <dgm:prSet/>
      <dgm:spPr/>
      <dgm:t>
        <a:bodyPr/>
        <a:lstStyle/>
        <a:p>
          <a:endParaRPr lang="en-US"/>
        </a:p>
      </dgm:t>
    </dgm:pt>
    <dgm:pt modelId="{A89C79F4-D9BD-44B5-8477-2661A1D6AEE7}">
      <dgm:prSet/>
      <dgm:spPr/>
      <dgm:t>
        <a:bodyPr/>
        <a:lstStyle/>
        <a:p>
          <a:r>
            <a:rPr lang="en-US"/>
            <a:t>Genitourinary (e.g., urinary frequency, dysuria, urgency, incontinence) </a:t>
          </a:r>
          <a:br>
            <a:rPr lang="en-US"/>
          </a:br>
          <a:endParaRPr lang="en-US"/>
        </a:p>
      </dgm:t>
    </dgm:pt>
    <dgm:pt modelId="{E9BB5853-7D0A-4104-9C12-597CF6FEC2AE}" type="parTrans" cxnId="{9DB719B8-6F25-418F-BB99-7422F36591BE}">
      <dgm:prSet/>
      <dgm:spPr/>
      <dgm:t>
        <a:bodyPr/>
        <a:lstStyle/>
        <a:p>
          <a:endParaRPr lang="en-US"/>
        </a:p>
      </dgm:t>
    </dgm:pt>
    <dgm:pt modelId="{F2F49908-92F3-4DCE-AFB6-3D97B1C5FC25}" type="sibTrans" cxnId="{9DB719B8-6F25-418F-BB99-7422F36591BE}">
      <dgm:prSet/>
      <dgm:spPr/>
      <dgm:t>
        <a:bodyPr/>
        <a:lstStyle/>
        <a:p>
          <a:endParaRPr lang="en-US"/>
        </a:p>
      </dgm:t>
    </dgm:pt>
    <dgm:pt modelId="{ACB953F0-EE5A-4512-981E-8D9D9FF5C742}">
      <dgm:prSet/>
      <dgm:spPr/>
      <dgm:t>
        <a:bodyPr/>
        <a:lstStyle/>
        <a:p>
          <a:r>
            <a:rPr lang="en-US"/>
            <a:t>Neurological (specific nerve distribution of the pain) </a:t>
          </a:r>
          <a:br>
            <a:rPr lang="en-US"/>
          </a:br>
          <a:endParaRPr lang="en-US"/>
        </a:p>
      </dgm:t>
    </dgm:pt>
    <dgm:pt modelId="{7C3217D7-07A2-4827-A77B-93C4EBC2DFE5}" type="parTrans" cxnId="{0B3EC70F-D37E-48FB-95D0-37E19AB46C96}">
      <dgm:prSet/>
      <dgm:spPr/>
      <dgm:t>
        <a:bodyPr/>
        <a:lstStyle/>
        <a:p>
          <a:endParaRPr lang="en-US"/>
        </a:p>
      </dgm:t>
    </dgm:pt>
    <dgm:pt modelId="{ADC4F9A4-3F44-4A54-8E34-8AA9A288DFD2}" type="sibTrans" cxnId="{0B3EC70F-D37E-48FB-95D0-37E19AB46C96}">
      <dgm:prSet/>
      <dgm:spPr/>
      <dgm:t>
        <a:bodyPr/>
        <a:lstStyle/>
        <a:p>
          <a:endParaRPr lang="en-US"/>
        </a:p>
      </dgm:t>
    </dgm:pt>
    <dgm:pt modelId="{554B11EA-FA77-4049-9FC5-EBDB95A94ABF}">
      <dgm:prSet/>
      <dgm:spPr/>
      <dgm:t>
        <a:bodyPr/>
        <a:lstStyle/>
        <a:p>
          <a:r>
            <a:rPr lang="en-US"/>
            <a:t>Radiation: Does the pain move to other areas of the body? </a:t>
          </a:r>
          <a:br>
            <a:rPr lang="en-US"/>
          </a:br>
          <a:endParaRPr lang="en-US"/>
        </a:p>
      </dgm:t>
    </dgm:pt>
    <dgm:pt modelId="{DD546949-C556-4FDF-8E43-4B13B0E043D3}" type="parTrans" cxnId="{1CAE1EBD-8573-45CA-A5CE-C6D3759A33AD}">
      <dgm:prSet/>
      <dgm:spPr/>
      <dgm:t>
        <a:bodyPr/>
        <a:lstStyle/>
        <a:p>
          <a:endParaRPr lang="en-US"/>
        </a:p>
      </dgm:t>
    </dgm:pt>
    <dgm:pt modelId="{A03BB260-E5D8-41B1-ACB5-8D920911FD6E}" type="sibTrans" cxnId="{1CAE1EBD-8573-45CA-A5CE-C6D3759A33AD}">
      <dgm:prSet/>
      <dgm:spPr/>
      <dgm:t>
        <a:bodyPr/>
        <a:lstStyle/>
        <a:p>
          <a:endParaRPr lang="en-US"/>
        </a:p>
      </dgm:t>
    </dgm:pt>
    <dgm:pt modelId="{E1A76ABF-56DA-420D-BCEB-71BFECDC9B7A}">
      <dgm:prSet/>
      <dgm:spPr/>
      <dgm:t>
        <a:bodyPr/>
        <a:lstStyle/>
        <a:p>
          <a:r>
            <a:rPr lang="en-US"/>
            <a:t>Temporal: Time of day and relationship to daily activities </a:t>
          </a:r>
          <a:br>
            <a:rPr lang="en-US"/>
          </a:br>
          <a:endParaRPr lang="en-US"/>
        </a:p>
      </dgm:t>
    </dgm:pt>
    <dgm:pt modelId="{D39E4B0C-7955-4731-AB17-F8AF2AF60877}" type="parTrans" cxnId="{C9A24669-C180-4EA9-8B35-5A8B35A8E637}">
      <dgm:prSet/>
      <dgm:spPr/>
      <dgm:t>
        <a:bodyPr/>
        <a:lstStyle/>
        <a:p>
          <a:endParaRPr lang="en-US"/>
        </a:p>
      </dgm:t>
    </dgm:pt>
    <dgm:pt modelId="{37C67971-FD02-4F99-A260-46EFADF9A682}" type="sibTrans" cxnId="{C9A24669-C180-4EA9-8B35-5A8B35A8E637}">
      <dgm:prSet/>
      <dgm:spPr/>
      <dgm:t>
        <a:bodyPr/>
        <a:lstStyle/>
        <a:p>
          <a:endParaRPr lang="en-US"/>
        </a:p>
      </dgm:t>
    </dgm:pt>
    <dgm:pt modelId="{D3ED15E5-952F-4E0F-8E5D-DECA54D83727}">
      <dgm:prSet/>
      <dgm:spPr/>
      <dgm:t>
        <a:bodyPr/>
        <a:lstStyle/>
        <a:p>
          <a:r>
            <a:rPr lang="en-US"/>
            <a:t>Severity: On a scale of 0 to 10 (from no pain to the most severe imaginable) </a:t>
          </a:r>
          <a:br>
            <a:rPr lang="en-US"/>
          </a:br>
          <a:endParaRPr lang="en-US"/>
        </a:p>
      </dgm:t>
    </dgm:pt>
    <dgm:pt modelId="{FE3C2AB6-C442-47F6-B433-C925EBF25F8B}" type="parTrans" cxnId="{B947FCBD-E190-4309-B2D4-475E68EA805B}">
      <dgm:prSet/>
      <dgm:spPr/>
      <dgm:t>
        <a:bodyPr/>
        <a:lstStyle/>
        <a:p>
          <a:endParaRPr lang="en-US"/>
        </a:p>
      </dgm:t>
    </dgm:pt>
    <dgm:pt modelId="{EB840698-1AFE-4527-B5B8-71B8E98E6ECF}" type="sibTrans" cxnId="{B947FCBD-E190-4309-B2D4-475E68EA805B}">
      <dgm:prSet/>
      <dgm:spPr/>
      <dgm:t>
        <a:bodyPr/>
        <a:lstStyle/>
        <a:p>
          <a:endParaRPr lang="en-US"/>
        </a:p>
      </dgm:t>
    </dgm:pt>
    <dgm:pt modelId="{7F079C37-A885-4D6C-A30E-E523A142D013}" type="pres">
      <dgm:prSet presAssocID="{7C7B2C03-479A-4143-A91E-936225FCC99B}" presName="vert0" presStyleCnt="0">
        <dgm:presLayoutVars>
          <dgm:dir/>
          <dgm:animOne val="branch"/>
          <dgm:animLvl val="lvl"/>
        </dgm:presLayoutVars>
      </dgm:prSet>
      <dgm:spPr/>
    </dgm:pt>
    <dgm:pt modelId="{B36BF886-8C7E-4F5E-88CC-7C09D72E7756}" type="pres">
      <dgm:prSet presAssocID="{71A14CFF-6ADF-43FB-83D0-A82CB1DDCBE1}" presName="thickLine" presStyleLbl="alignNode1" presStyleIdx="0" presStyleCnt="7"/>
      <dgm:spPr/>
    </dgm:pt>
    <dgm:pt modelId="{BA515103-F171-4017-B277-4A494C8EC9F4}" type="pres">
      <dgm:prSet presAssocID="{71A14CFF-6ADF-43FB-83D0-A82CB1DDCBE1}" presName="horz1" presStyleCnt="0"/>
      <dgm:spPr/>
    </dgm:pt>
    <dgm:pt modelId="{668E5F81-EC4E-427F-979E-6F0B407A915C}" type="pres">
      <dgm:prSet presAssocID="{71A14CFF-6ADF-43FB-83D0-A82CB1DDCBE1}" presName="tx1" presStyleLbl="revTx" presStyleIdx="0" presStyleCnt="7"/>
      <dgm:spPr/>
    </dgm:pt>
    <dgm:pt modelId="{07285138-6749-4FCB-AD28-9DEB0FB3DC54}" type="pres">
      <dgm:prSet presAssocID="{71A14CFF-6ADF-43FB-83D0-A82CB1DDCBE1}" presName="vert1" presStyleCnt="0"/>
      <dgm:spPr/>
    </dgm:pt>
    <dgm:pt modelId="{A0B90973-BBDF-4E0F-8E83-6989F81E3688}" type="pres">
      <dgm:prSet presAssocID="{403AC2DC-45C2-4686-AA2F-AB6E92534B91}" presName="thickLine" presStyleLbl="alignNode1" presStyleIdx="1" presStyleCnt="7"/>
      <dgm:spPr/>
    </dgm:pt>
    <dgm:pt modelId="{1D1094E9-E000-4088-9DFE-16F38B9281EC}" type="pres">
      <dgm:prSet presAssocID="{403AC2DC-45C2-4686-AA2F-AB6E92534B91}" presName="horz1" presStyleCnt="0"/>
      <dgm:spPr/>
    </dgm:pt>
    <dgm:pt modelId="{F23B72E4-6B24-4C84-AFB8-7D115547ED30}" type="pres">
      <dgm:prSet presAssocID="{403AC2DC-45C2-4686-AA2F-AB6E92534B91}" presName="tx1" presStyleLbl="revTx" presStyleIdx="1" presStyleCnt="7"/>
      <dgm:spPr/>
    </dgm:pt>
    <dgm:pt modelId="{6B811477-6B07-44C8-AB4C-35367188DA71}" type="pres">
      <dgm:prSet presAssocID="{403AC2DC-45C2-4686-AA2F-AB6E92534B91}" presName="vert1" presStyleCnt="0"/>
      <dgm:spPr/>
    </dgm:pt>
    <dgm:pt modelId="{C4EC571F-BDF6-4E65-A6EE-023855873CA2}" type="pres">
      <dgm:prSet presAssocID="{A89C79F4-D9BD-44B5-8477-2661A1D6AEE7}" presName="thickLine" presStyleLbl="alignNode1" presStyleIdx="2" presStyleCnt="7"/>
      <dgm:spPr/>
    </dgm:pt>
    <dgm:pt modelId="{64DDC67E-28A2-4928-9895-45429D6067FC}" type="pres">
      <dgm:prSet presAssocID="{A89C79F4-D9BD-44B5-8477-2661A1D6AEE7}" presName="horz1" presStyleCnt="0"/>
      <dgm:spPr/>
    </dgm:pt>
    <dgm:pt modelId="{0EBA6E13-6561-4EBD-86A5-FAE00C21651F}" type="pres">
      <dgm:prSet presAssocID="{A89C79F4-D9BD-44B5-8477-2661A1D6AEE7}" presName="tx1" presStyleLbl="revTx" presStyleIdx="2" presStyleCnt="7"/>
      <dgm:spPr/>
    </dgm:pt>
    <dgm:pt modelId="{71FD4929-A99A-4B3C-8172-FAD9EF67B0FF}" type="pres">
      <dgm:prSet presAssocID="{A89C79F4-D9BD-44B5-8477-2661A1D6AEE7}" presName="vert1" presStyleCnt="0"/>
      <dgm:spPr/>
    </dgm:pt>
    <dgm:pt modelId="{7BE9B0A1-E4AC-45B7-96FB-80C5B5A8E3EB}" type="pres">
      <dgm:prSet presAssocID="{ACB953F0-EE5A-4512-981E-8D9D9FF5C742}" presName="thickLine" presStyleLbl="alignNode1" presStyleIdx="3" presStyleCnt="7"/>
      <dgm:spPr/>
    </dgm:pt>
    <dgm:pt modelId="{E331E06F-B846-49BD-AC7B-DF67F00824D9}" type="pres">
      <dgm:prSet presAssocID="{ACB953F0-EE5A-4512-981E-8D9D9FF5C742}" presName="horz1" presStyleCnt="0"/>
      <dgm:spPr/>
    </dgm:pt>
    <dgm:pt modelId="{3CD0FEC6-50DF-47E9-AB2A-0C24EC7885FD}" type="pres">
      <dgm:prSet presAssocID="{ACB953F0-EE5A-4512-981E-8D9D9FF5C742}" presName="tx1" presStyleLbl="revTx" presStyleIdx="3" presStyleCnt="7"/>
      <dgm:spPr/>
    </dgm:pt>
    <dgm:pt modelId="{6C9DC1C6-B1D2-4288-A0C1-8571BE0D436A}" type="pres">
      <dgm:prSet presAssocID="{ACB953F0-EE5A-4512-981E-8D9D9FF5C742}" presName="vert1" presStyleCnt="0"/>
      <dgm:spPr/>
    </dgm:pt>
    <dgm:pt modelId="{03F713B1-A733-48E9-B5C5-194FBE84D238}" type="pres">
      <dgm:prSet presAssocID="{554B11EA-FA77-4049-9FC5-EBDB95A94ABF}" presName="thickLine" presStyleLbl="alignNode1" presStyleIdx="4" presStyleCnt="7"/>
      <dgm:spPr/>
    </dgm:pt>
    <dgm:pt modelId="{1B9DAF43-901F-48B2-894F-A610F7088085}" type="pres">
      <dgm:prSet presAssocID="{554B11EA-FA77-4049-9FC5-EBDB95A94ABF}" presName="horz1" presStyleCnt="0"/>
      <dgm:spPr/>
    </dgm:pt>
    <dgm:pt modelId="{F2AC5D4C-F921-41E6-916C-DEDDB039328B}" type="pres">
      <dgm:prSet presAssocID="{554B11EA-FA77-4049-9FC5-EBDB95A94ABF}" presName="tx1" presStyleLbl="revTx" presStyleIdx="4" presStyleCnt="7"/>
      <dgm:spPr/>
    </dgm:pt>
    <dgm:pt modelId="{F580D3A8-347D-40AC-962A-CED3B732E483}" type="pres">
      <dgm:prSet presAssocID="{554B11EA-FA77-4049-9FC5-EBDB95A94ABF}" presName="vert1" presStyleCnt="0"/>
      <dgm:spPr/>
    </dgm:pt>
    <dgm:pt modelId="{B6CA2B42-635F-4AF9-B0F4-A8E8D855E3AB}" type="pres">
      <dgm:prSet presAssocID="{E1A76ABF-56DA-420D-BCEB-71BFECDC9B7A}" presName="thickLine" presStyleLbl="alignNode1" presStyleIdx="5" presStyleCnt="7"/>
      <dgm:spPr/>
    </dgm:pt>
    <dgm:pt modelId="{AE82787B-89A8-4FB7-94B2-E95E3DB01256}" type="pres">
      <dgm:prSet presAssocID="{E1A76ABF-56DA-420D-BCEB-71BFECDC9B7A}" presName="horz1" presStyleCnt="0"/>
      <dgm:spPr/>
    </dgm:pt>
    <dgm:pt modelId="{4A04817B-E151-4073-BF36-82E333B47856}" type="pres">
      <dgm:prSet presAssocID="{E1A76ABF-56DA-420D-BCEB-71BFECDC9B7A}" presName="tx1" presStyleLbl="revTx" presStyleIdx="5" presStyleCnt="7"/>
      <dgm:spPr/>
    </dgm:pt>
    <dgm:pt modelId="{48D14397-0CF2-451D-BF12-7CA42D465270}" type="pres">
      <dgm:prSet presAssocID="{E1A76ABF-56DA-420D-BCEB-71BFECDC9B7A}" presName="vert1" presStyleCnt="0"/>
      <dgm:spPr/>
    </dgm:pt>
    <dgm:pt modelId="{44E41C5E-2D4E-44E5-9421-538B32158411}" type="pres">
      <dgm:prSet presAssocID="{D3ED15E5-952F-4E0F-8E5D-DECA54D83727}" presName="thickLine" presStyleLbl="alignNode1" presStyleIdx="6" presStyleCnt="7"/>
      <dgm:spPr/>
    </dgm:pt>
    <dgm:pt modelId="{C95AB264-4AED-490E-BAFB-313C3342CF4D}" type="pres">
      <dgm:prSet presAssocID="{D3ED15E5-952F-4E0F-8E5D-DECA54D83727}" presName="horz1" presStyleCnt="0"/>
      <dgm:spPr/>
    </dgm:pt>
    <dgm:pt modelId="{71A08012-CD58-41A4-896A-53DDCC9C3FCF}" type="pres">
      <dgm:prSet presAssocID="{D3ED15E5-952F-4E0F-8E5D-DECA54D83727}" presName="tx1" presStyleLbl="revTx" presStyleIdx="6" presStyleCnt="7"/>
      <dgm:spPr/>
    </dgm:pt>
    <dgm:pt modelId="{2A62D00C-C9F3-4626-944D-433AD405D27B}" type="pres">
      <dgm:prSet presAssocID="{D3ED15E5-952F-4E0F-8E5D-DECA54D83727}" presName="vert1" presStyleCnt="0"/>
      <dgm:spPr/>
    </dgm:pt>
  </dgm:ptLst>
  <dgm:cxnLst>
    <dgm:cxn modelId="{0B3EC70F-D37E-48FB-95D0-37E19AB46C96}" srcId="{7C7B2C03-479A-4143-A91E-936225FCC99B}" destId="{ACB953F0-EE5A-4512-981E-8D9D9FF5C742}" srcOrd="3" destOrd="0" parTransId="{7C3217D7-07A2-4827-A77B-93C4EBC2DFE5}" sibTransId="{ADC4F9A4-3F44-4A54-8E34-8AA9A288DFD2}"/>
    <dgm:cxn modelId="{4EE3AA11-748D-4971-90E5-17EE8DDFDF54}" type="presOf" srcId="{D3ED15E5-952F-4E0F-8E5D-DECA54D83727}" destId="{71A08012-CD58-41A4-896A-53DDCC9C3FCF}" srcOrd="0" destOrd="0" presId="urn:microsoft.com/office/officeart/2008/layout/LinedList"/>
    <dgm:cxn modelId="{A15E7225-D0A3-4AA0-977E-22A52A0ED121}" type="presOf" srcId="{E1A76ABF-56DA-420D-BCEB-71BFECDC9B7A}" destId="{4A04817B-E151-4073-BF36-82E333B47856}" srcOrd="0" destOrd="0" presId="urn:microsoft.com/office/officeart/2008/layout/LinedList"/>
    <dgm:cxn modelId="{C0798441-9146-4DBD-84C1-804C7BF5F673}" srcId="{7C7B2C03-479A-4143-A91E-936225FCC99B}" destId="{71A14CFF-6ADF-43FB-83D0-A82CB1DDCBE1}" srcOrd="0" destOrd="0" parTransId="{4EDFED1E-3110-4560-9374-F7CD787BCAD3}" sibTransId="{010A917E-85A8-43C3-BAA3-222BE571581F}"/>
    <dgm:cxn modelId="{C9A24669-C180-4EA9-8B35-5A8B35A8E637}" srcId="{7C7B2C03-479A-4143-A91E-936225FCC99B}" destId="{E1A76ABF-56DA-420D-BCEB-71BFECDC9B7A}" srcOrd="5" destOrd="0" parTransId="{D39E4B0C-7955-4731-AB17-F8AF2AF60877}" sibTransId="{37C67971-FD02-4F99-A260-46EFADF9A682}"/>
    <dgm:cxn modelId="{0B505B85-27CD-429F-AFD0-B443D684B9AB}" type="presOf" srcId="{71A14CFF-6ADF-43FB-83D0-A82CB1DDCBE1}" destId="{668E5F81-EC4E-427F-979E-6F0B407A915C}" srcOrd="0" destOrd="0" presId="urn:microsoft.com/office/officeart/2008/layout/LinedList"/>
    <dgm:cxn modelId="{4D6F5C86-10F1-493B-BC92-1049FF6A2CCD}" srcId="{7C7B2C03-479A-4143-A91E-936225FCC99B}" destId="{403AC2DC-45C2-4686-AA2F-AB6E92534B91}" srcOrd="1" destOrd="0" parTransId="{CA495946-7445-4F57-AA9E-3032752320FC}" sibTransId="{DABDA88E-13B7-4600-87D0-48C18169CF35}"/>
    <dgm:cxn modelId="{B29A7F96-EB71-4274-93B8-17DDA555CCFD}" type="presOf" srcId="{A89C79F4-D9BD-44B5-8477-2661A1D6AEE7}" destId="{0EBA6E13-6561-4EBD-86A5-FAE00C21651F}" srcOrd="0" destOrd="0" presId="urn:microsoft.com/office/officeart/2008/layout/LinedList"/>
    <dgm:cxn modelId="{E3BBF9B7-08B5-4494-ACE4-56AC3A9B9B11}" type="presOf" srcId="{7C7B2C03-479A-4143-A91E-936225FCC99B}" destId="{7F079C37-A885-4D6C-A30E-E523A142D013}" srcOrd="0" destOrd="0" presId="urn:microsoft.com/office/officeart/2008/layout/LinedList"/>
    <dgm:cxn modelId="{9DB719B8-6F25-418F-BB99-7422F36591BE}" srcId="{7C7B2C03-479A-4143-A91E-936225FCC99B}" destId="{A89C79F4-D9BD-44B5-8477-2661A1D6AEE7}" srcOrd="2" destOrd="0" parTransId="{E9BB5853-7D0A-4104-9C12-597CF6FEC2AE}" sibTransId="{F2F49908-92F3-4DCE-AFB6-3D97B1C5FC25}"/>
    <dgm:cxn modelId="{18817FBC-EF25-46F4-BC90-DEEA07D8EF52}" type="presOf" srcId="{403AC2DC-45C2-4686-AA2F-AB6E92534B91}" destId="{F23B72E4-6B24-4C84-AFB8-7D115547ED30}" srcOrd="0" destOrd="0" presId="urn:microsoft.com/office/officeart/2008/layout/LinedList"/>
    <dgm:cxn modelId="{1CAE1EBD-8573-45CA-A5CE-C6D3759A33AD}" srcId="{7C7B2C03-479A-4143-A91E-936225FCC99B}" destId="{554B11EA-FA77-4049-9FC5-EBDB95A94ABF}" srcOrd="4" destOrd="0" parTransId="{DD546949-C556-4FDF-8E43-4B13B0E043D3}" sibTransId="{A03BB260-E5D8-41B1-ACB5-8D920911FD6E}"/>
    <dgm:cxn modelId="{B947FCBD-E190-4309-B2D4-475E68EA805B}" srcId="{7C7B2C03-479A-4143-A91E-936225FCC99B}" destId="{D3ED15E5-952F-4E0F-8E5D-DECA54D83727}" srcOrd="6" destOrd="0" parTransId="{FE3C2AB6-C442-47F6-B433-C925EBF25F8B}" sibTransId="{EB840698-1AFE-4527-B5B8-71B8E98E6ECF}"/>
    <dgm:cxn modelId="{DB25BCC1-7655-45CF-9C82-FC699665382E}" type="presOf" srcId="{ACB953F0-EE5A-4512-981E-8D9D9FF5C742}" destId="{3CD0FEC6-50DF-47E9-AB2A-0C24EC7885FD}" srcOrd="0" destOrd="0" presId="urn:microsoft.com/office/officeart/2008/layout/LinedList"/>
    <dgm:cxn modelId="{8011FACB-FD08-4067-817D-44EC5193ED3A}" type="presOf" srcId="{554B11EA-FA77-4049-9FC5-EBDB95A94ABF}" destId="{F2AC5D4C-F921-41E6-916C-DEDDB039328B}" srcOrd="0" destOrd="0" presId="urn:microsoft.com/office/officeart/2008/layout/LinedList"/>
    <dgm:cxn modelId="{E9F96048-1A2C-4B4C-B891-09171A2100C2}" type="presParOf" srcId="{7F079C37-A885-4D6C-A30E-E523A142D013}" destId="{B36BF886-8C7E-4F5E-88CC-7C09D72E7756}" srcOrd="0" destOrd="0" presId="urn:microsoft.com/office/officeart/2008/layout/LinedList"/>
    <dgm:cxn modelId="{75E57481-BFE5-4A67-8FEA-AC5295F15CB2}" type="presParOf" srcId="{7F079C37-A885-4D6C-A30E-E523A142D013}" destId="{BA515103-F171-4017-B277-4A494C8EC9F4}" srcOrd="1" destOrd="0" presId="urn:microsoft.com/office/officeart/2008/layout/LinedList"/>
    <dgm:cxn modelId="{F39A0448-F1FF-4745-91FC-7C81489DB7AE}" type="presParOf" srcId="{BA515103-F171-4017-B277-4A494C8EC9F4}" destId="{668E5F81-EC4E-427F-979E-6F0B407A915C}" srcOrd="0" destOrd="0" presId="urn:microsoft.com/office/officeart/2008/layout/LinedList"/>
    <dgm:cxn modelId="{5F1DEDD0-6A25-42E9-8797-1DFB59478562}" type="presParOf" srcId="{BA515103-F171-4017-B277-4A494C8EC9F4}" destId="{07285138-6749-4FCB-AD28-9DEB0FB3DC54}" srcOrd="1" destOrd="0" presId="urn:microsoft.com/office/officeart/2008/layout/LinedList"/>
    <dgm:cxn modelId="{C94D5B20-F372-4187-9FF5-A25B9F28D1F9}" type="presParOf" srcId="{7F079C37-A885-4D6C-A30E-E523A142D013}" destId="{A0B90973-BBDF-4E0F-8E83-6989F81E3688}" srcOrd="2" destOrd="0" presId="urn:microsoft.com/office/officeart/2008/layout/LinedList"/>
    <dgm:cxn modelId="{375A1F88-BA80-4334-836E-B543BC444D6E}" type="presParOf" srcId="{7F079C37-A885-4D6C-A30E-E523A142D013}" destId="{1D1094E9-E000-4088-9DFE-16F38B9281EC}" srcOrd="3" destOrd="0" presId="urn:microsoft.com/office/officeart/2008/layout/LinedList"/>
    <dgm:cxn modelId="{52340B3A-C396-4EC4-BA4C-22022A8D1985}" type="presParOf" srcId="{1D1094E9-E000-4088-9DFE-16F38B9281EC}" destId="{F23B72E4-6B24-4C84-AFB8-7D115547ED30}" srcOrd="0" destOrd="0" presId="urn:microsoft.com/office/officeart/2008/layout/LinedList"/>
    <dgm:cxn modelId="{55769DDA-D186-446E-95CC-CB39DB785AD5}" type="presParOf" srcId="{1D1094E9-E000-4088-9DFE-16F38B9281EC}" destId="{6B811477-6B07-44C8-AB4C-35367188DA71}" srcOrd="1" destOrd="0" presId="urn:microsoft.com/office/officeart/2008/layout/LinedList"/>
    <dgm:cxn modelId="{4D90B14E-A2F5-4BCF-B93A-B4D41092B63B}" type="presParOf" srcId="{7F079C37-A885-4D6C-A30E-E523A142D013}" destId="{C4EC571F-BDF6-4E65-A6EE-023855873CA2}" srcOrd="4" destOrd="0" presId="urn:microsoft.com/office/officeart/2008/layout/LinedList"/>
    <dgm:cxn modelId="{8144ADF7-F85E-416C-9FCB-942D15866A11}" type="presParOf" srcId="{7F079C37-A885-4D6C-A30E-E523A142D013}" destId="{64DDC67E-28A2-4928-9895-45429D6067FC}" srcOrd="5" destOrd="0" presId="urn:microsoft.com/office/officeart/2008/layout/LinedList"/>
    <dgm:cxn modelId="{3DD8F8F9-B2D1-4B11-A93E-E05876AC1648}" type="presParOf" srcId="{64DDC67E-28A2-4928-9895-45429D6067FC}" destId="{0EBA6E13-6561-4EBD-86A5-FAE00C21651F}" srcOrd="0" destOrd="0" presId="urn:microsoft.com/office/officeart/2008/layout/LinedList"/>
    <dgm:cxn modelId="{9B948EA5-9744-49EF-8A09-8DCDD992FF64}" type="presParOf" srcId="{64DDC67E-28A2-4928-9895-45429D6067FC}" destId="{71FD4929-A99A-4B3C-8172-FAD9EF67B0FF}" srcOrd="1" destOrd="0" presId="urn:microsoft.com/office/officeart/2008/layout/LinedList"/>
    <dgm:cxn modelId="{F0742E14-90B0-41A2-98B1-5DDA34B6EC40}" type="presParOf" srcId="{7F079C37-A885-4D6C-A30E-E523A142D013}" destId="{7BE9B0A1-E4AC-45B7-96FB-80C5B5A8E3EB}" srcOrd="6" destOrd="0" presId="urn:microsoft.com/office/officeart/2008/layout/LinedList"/>
    <dgm:cxn modelId="{2BB2A3A5-61DF-45F3-A19F-0F50237BEB2E}" type="presParOf" srcId="{7F079C37-A885-4D6C-A30E-E523A142D013}" destId="{E331E06F-B846-49BD-AC7B-DF67F00824D9}" srcOrd="7" destOrd="0" presId="urn:microsoft.com/office/officeart/2008/layout/LinedList"/>
    <dgm:cxn modelId="{5CC6AEF5-A3CF-4634-A214-FBD7D04B56DF}" type="presParOf" srcId="{E331E06F-B846-49BD-AC7B-DF67F00824D9}" destId="{3CD0FEC6-50DF-47E9-AB2A-0C24EC7885FD}" srcOrd="0" destOrd="0" presId="urn:microsoft.com/office/officeart/2008/layout/LinedList"/>
    <dgm:cxn modelId="{CC862979-8EC1-444E-800F-A678165B96EE}" type="presParOf" srcId="{E331E06F-B846-49BD-AC7B-DF67F00824D9}" destId="{6C9DC1C6-B1D2-4288-A0C1-8571BE0D436A}" srcOrd="1" destOrd="0" presId="urn:microsoft.com/office/officeart/2008/layout/LinedList"/>
    <dgm:cxn modelId="{B9E41273-2FEC-4503-8FF9-A3DD4C3B6A15}" type="presParOf" srcId="{7F079C37-A885-4D6C-A30E-E523A142D013}" destId="{03F713B1-A733-48E9-B5C5-194FBE84D238}" srcOrd="8" destOrd="0" presId="urn:microsoft.com/office/officeart/2008/layout/LinedList"/>
    <dgm:cxn modelId="{4C0F016B-89F9-41B2-97DD-AC33C9778AD5}" type="presParOf" srcId="{7F079C37-A885-4D6C-A30E-E523A142D013}" destId="{1B9DAF43-901F-48B2-894F-A610F7088085}" srcOrd="9" destOrd="0" presId="urn:microsoft.com/office/officeart/2008/layout/LinedList"/>
    <dgm:cxn modelId="{E48FB004-A007-47C3-A7B4-85F7F5CE4AC5}" type="presParOf" srcId="{1B9DAF43-901F-48B2-894F-A610F7088085}" destId="{F2AC5D4C-F921-41E6-916C-DEDDB039328B}" srcOrd="0" destOrd="0" presId="urn:microsoft.com/office/officeart/2008/layout/LinedList"/>
    <dgm:cxn modelId="{F8AEDE6C-A42F-4611-AA1B-D54493D86899}" type="presParOf" srcId="{1B9DAF43-901F-48B2-894F-A610F7088085}" destId="{F580D3A8-347D-40AC-962A-CED3B732E483}" srcOrd="1" destOrd="0" presId="urn:microsoft.com/office/officeart/2008/layout/LinedList"/>
    <dgm:cxn modelId="{1ED4F521-573D-42D9-BCCC-DBA103772FA8}" type="presParOf" srcId="{7F079C37-A885-4D6C-A30E-E523A142D013}" destId="{B6CA2B42-635F-4AF9-B0F4-A8E8D855E3AB}" srcOrd="10" destOrd="0" presId="urn:microsoft.com/office/officeart/2008/layout/LinedList"/>
    <dgm:cxn modelId="{E0D216A1-73DF-4D7F-B7FA-88B32FF5A496}" type="presParOf" srcId="{7F079C37-A885-4D6C-A30E-E523A142D013}" destId="{AE82787B-89A8-4FB7-94B2-E95E3DB01256}" srcOrd="11" destOrd="0" presId="urn:microsoft.com/office/officeart/2008/layout/LinedList"/>
    <dgm:cxn modelId="{C5411F65-1129-4992-B895-609E43F05D8A}" type="presParOf" srcId="{AE82787B-89A8-4FB7-94B2-E95E3DB01256}" destId="{4A04817B-E151-4073-BF36-82E333B47856}" srcOrd="0" destOrd="0" presId="urn:microsoft.com/office/officeart/2008/layout/LinedList"/>
    <dgm:cxn modelId="{797A42F0-611C-4D22-A64A-55F2661FCD16}" type="presParOf" srcId="{AE82787B-89A8-4FB7-94B2-E95E3DB01256}" destId="{48D14397-0CF2-451D-BF12-7CA42D465270}" srcOrd="1" destOrd="0" presId="urn:microsoft.com/office/officeart/2008/layout/LinedList"/>
    <dgm:cxn modelId="{4FD298D6-F507-4873-9490-41C5B264EB15}" type="presParOf" srcId="{7F079C37-A885-4D6C-A30E-E523A142D013}" destId="{44E41C5E-2D4E-44E5-9421-538B32158411}" srcOrd="12" destOrd="0" presId="urn:microsoft.com/office/officeart/2008/layout/LinedList"/>
    <dgm:cxn modelId="{64A14C0F-78C1-4ED5-8458-3C6B46943B77}" type="presParOf" srcId="{7F079C37-A885-4D6C-A30E-E523A142D013}" destId="{C95AB264-4AED-490E-BAFB-313C3342CF4D}" srcOrd="13" destOrd="0" presId="urn:microsoft.com/office/officeart/2008/layout/LinedList"/>
    <dgm:cxn modelId="{F991DD97-2350-4895-A17F-BB0EE1D0EFA6}" type="presParOf" srcId="{C95AB264-4AED-490E-BAFB-313C3342CF4D}" destId="{71A08012-CD58-41A4-896A-53DDCC9C3FCF}" srcOrd="0" destOrd="0" presId="urn:microsoft.com/office/officeart/2008/layout/LinedList"/>
    <dgm:cxn modelId="{D8540427-64BD-413D-B3D7-7CD0BFCC66A7}" type="presParOf" srcId="{C95AB264-4AED-490E-BAFB-313C3342CF4D}" destId="{2A62D00C-C9F3-4626-944D-433AD405D2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48166-CB8F-4C6D-BC65-D9692DEC02CA}">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977F9-0374-4C58-B428-168D985F5AEC}">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95842-7DB7-4F45-B837-557CFA01CADA}">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baseline="0"/>
            <a:t>1-Definition</a:t>
          </a:r>
          <a:endParaRPr lang="en-US" sz="2700" kern="1200"/>
        </a:p>
      </dsp:txBody>
      <dsp:txXfrm>
        <a:off x="569079" y="2644614"/>
        <a:ext cx="2072362" cy="720000"/>
      </dsp:txXfrm>
    </dsp:sp>
    <dsp:sp modelId="{4AED034F-4E35-42D7-88F1-DAC1E8D1B67B}">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BA4127-0633-4094-A861-7D9227A4C5B2}">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D0F692-80B6-43F4-907F-DEE9F9E549E0}">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baseline="0"/>
            <a:t>2-Causes</a:t>
          </a:r>
          <a:endParaRPr lang="en-US" sz="2700" kern="1200"/>
        </a:p>
      </dsp:txBody>
      <dsp:txXfrm>
        <a:off x="3004105" y="2644614"/>
        <a:ext cx="2072362" cy="720000"/>
      </dsp:txXfrm>
    </dsp:sp>
    <dsp:sp modelId="{8F26F4F2-64E2-48D3-A413-BF57C06DC3DE}">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18288-952A-41DD-87C1-3817B6422C95}">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E7A9B1-7C0A-4245-B826-D0F8AE6BB275}">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baseline="0"/>
            <a:t>3-E</a:t>
          </a:r>
          <a:r>
            <a:rPr lang="en-GB" sz="2700" kern="1200" baseline="0"/>
            <a:t>valuation </a:t>
          </a:r>
          <a:endParaRPr lang="en-US" sz="2700" kern="1200"/>
        </a:p>
      </dsp:txBody>
      <dsp:txXfrm>
        <a:off x="5439131" y="2644614"/>
        <a:ext cx="2072362" cy="720000"/>
      </dsp:txXfrm>
    </dsp:sp>
    <dsp:sp modelId="{726CFBF2-657B-4D6E-835C-331BF91FD94F}">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A0FA7-3F49-4AA4-8FE6-561F0ACCE763}">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B26FC-6F4E-4323-8124-21764D04F706}">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GB" sz="2700" kern="1200" baseline="0"/>
            <a:t>4-Treatment</a:t>
          </a:r>
          <a:endParaRPr lang="en-US" sz="2700" kern="1200"/>
        </a:p>
      </dsp:txBody>
      <dsp:txXfrm>
        <a:off x="7874157" y="2644614"/>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14E99-A028-4D40-80AE-5309D0061CB8}">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458CED-2094-40F0-B011-FC100F243FBC}">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7E9BAC-5634-428D-AD4D-52484BC87FC2}">
      <dsp:nvSpPr>
        <dsp:cNvPr id="0" name=""/>
        <dsp:cNvSpPr/>
      </dsp:nvSpPr>
      <dsp:spPr>
        <a:xfrm>
          <a:off x="3460700" y="1178"/>
          <a:ext cx="3594199" cy="17970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Causes</a:t>
          </a:r>
        </a:p>
      </dsp:txBody>
      <dsp:txXfrm>
        <a:off x="3460700" y="1178"/>
        <a:ext cx="3594199" cy="1797099"/>
      </dsp:txXfrm>
    </dsp:sp>
    <dsp:sp modelId="{EB48AFBD-F028-44F7-BFFA-6536971F0844}">
      <dsp:nvSpPr>
        <dsp:cNvPr id="0" name=""/>
        <dsp:cNvSpPr/>
      </dsp:nvSpPr>
      <dsp:spPr>
        <a:xfrm>
          <a:off x="1286209" y="2553059"/>
          <a:ext cx="3594199" cy="179709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gynecological</a:t>
          </a:r>
        </a:p>
      </dsp:txBody>
      <dsp:txXfrm>
        <a:off x="1286209" y="2553059"/>
        <a:ext cx="3594199" cy="1797099"/>
      </dsp:txXfrm>
    </dsp:sp>
    <dsp:sp modelId="{7844FC5D-A758-41FB-9E84-259BA9889E67}">
      <dsp:nvSpPr>
        <dsp:cNvPr id="0" name=""/>
        <dsp:cNvSpPr/>
      </dsp:nvSpPr>
      <dsp:spPr>
        <a:xfrm>
          <a:off x="5635190" y="2553059"/>
          <a:ext cx="3594199" cy="179709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Non-gynecological</a:t>
          </a:r>
        </a:p>
      </dsp:txBody>
      <dsp:txXfrm>
        <a:off x="5635190" y="2553059"/>
        <a:ext cx="3594199" cy="1797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BF886-8C7E-4F5E-88CC-7C09D72E7756}">
      <dsp:nvSpPr>
        <dsp:cNvPr id="0" name=""/>
        <dsp:cNvSpPr/>
      </dsp:nvSpPr>
      <dsp:spPr>
        <a:xfrm>
          <a:off x="0" y="595"/>
          <a:ext cx="4909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E5F81-EC4E-427F-979E-6F0B407A915C}">
      <dsp:nvSpPr>
        <dsp:cNvPr id="0" name=""/>
        <dsp:cNvSpPr/>
      </dsp:nvSpPr>
      <dsp:spPr>
        <a:xfrm>
          <a:off x="0" y="595"/>
          <a:ext cx="4909930" cy="6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Gynecologic (e.g., dyspareunia, dysmenorrhea, abnor-mal bleeding, discharge) </a:t>
          </a:r>
        </a:p>
      </dsp:txBody>
      <dsp:txXfrm>
        <a:off x="0" y="595"/>
        <a:ext cx="4909930" cy="697045"/>
      </dsp:txXfrm>
    </dsp:sp>
    <dsp:sp modelId="{A0B90973-BBDF-4E0F-8E83-6989F81E3688}">
      <dsp:nvSpPr>
        <dsp:cNvPr id="0" name=""/>
        <dsp:cNvSpPr/>
      </dsp:nvSpPr>
      <dsp:spPr>
        <a:xfrm>
          <a:off x="0" y="697641"/>
          <a:ext cx="4909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B72E4-6B24-4C84-AFB8-7D115547ED30}">
      <dsp:nvSpPr>
        <dsp:cNvPr id="0" name=""/>
        <dsp:cNvSpPr/>
      </dsp:nvSpPr>
      <dsp:spPr>
        <a:xfrm>
          <a:off x="0" y="697641"/>
          <a:ext cx="4909930" cy="6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Gastrointestinal (e.g., constipation, diarrhea, bloating, gas, rectal bleeding) </a:t>
          </a:r>
          <a:br>
            <a:rPr lang="en-US" sz="1400" kern="1200"/>
          </a:br>
          <a:endParaRPr lang="en-US" sz="1400" kern="1200"/>
        </a:p>
      </dsp:txBody>
      <dsp:txXfrm>
        <a:off x="0" y="697641"/>
        <a:ext cx="4909930" cy="697045"/>
      </dsp:txXfrm>
    </dsp:sp>
    <dsp:sp modelId="{C4EC571F-BDF6-4E65-A6EE-023855873CA2}">
      <dsp:nvSpPr>
        <dsp:cNvPr id="0" name=""/>
        <dsp:cNvSpPr/>
      </dsp:nvSpPr>
      <dsp:spPr>
        <a:xfrm>
          <a:off x="0" y="1394686"/>
          <a:ext cx="4909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A6E13-6561-4EBD-86A5-FAE00C21651F}">
      <dsp:nvSpPr>
        <dsp:cNvPr id="0" name=""/>
        <dsp:cNvSpPr/>
      </dsp:nvSpPr>
      <dsp:spPr>
        <a:xfrm>
          <a:off x="0" y="1394686"/>
          <a:ext cx="4909930" cy="6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Genitourinary (e.g., urinary frequency, dysuria, urgency, incontinence) </a:t>
          </a:r>
          <a:br>
            <a:rPr lang="en-US" sz="1400" kern="1200"/>
          </a:br>
          <a:endParaRPr lang="en-US" sz="1400" kern="1200"/>
        </a:p>
      </dsp:txBody>
      <dsp:txXfrm>
        <a:off x="0" y="1394686"/>
        <a:ext cx="4909930" cy="697045"/>
      </dsp:txXfrm>
    </dsp:sp>
    <dsp:sp modelId="{7BE9B0A1-E4AC-45B7-96FB-80C5B5A8E3EB}">
      <dsp:nvSpPr>
        <dsp:cNvPr id="0" name=""/>
        <dsp:cNvSpPr/>
      </dsp:nvSpPr>
      <dsp:spPr>
        <a:xfrm>
          <a:off x="0" y="2091732"/>
          <a:ext cx="4909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0FEC6-50DF-47E9-AB2A-0C24EC7885FD}">
      <dsp:nvSpPr>
        <dsp:cNvPr id="0" name=""/>
        <dsp:cNvSpPr/>
      </dsp:nvSpPr>
      <dsp:spPr>
        <a:xfrm>
          <a:off x="0" y="2091732"/>
          <a:ext cx="4909930" cy="6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Neurological (specific nerve distribution of the pain) </a:t>
          </a:r>
          <a:br>
            <a:rPr lang="en-US" sz="1400" kern="1200"/>
          </a:br>
          <a:endParaRPr lang="en-US" sz="1400" kern="1200"/>
        </a:p>
      </dsp:txBody>
      <dsp:txXfrm>
        <a:off x="0" y="2091732"/>
        <a:ext cx="4909930" cy="697045"/>
      </dsp:txXfrm>
    </dsp:sp>
    <dsp:sp modelId="{03F713B1-A733-48E9-B5C5-194FBE84D238}">
      <dsp:nvSpPr>
        <dsp:cNvPr id="0" name=""/>
        <dsp:cNvSpPr/>
      </dsp:nvSpPr>
      <dsp:spPr>
        <a:xfrm>
          <a:off x="0" y="2788777"/>
          <a:ext cx="4909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C5D4C-F921-41E6-916C-DEDDB039328B}">
      <dsp:nvSpPr>
        <dsp:cNvPr id="0" name=""/>
        <dsp:cNvSpPr/>
      </dsp:nvSpPr>
      <dsp:spPr>
        <a:xfrm>
          <a:off x="0" y="2788777"/>
          <a:ext cx="4909930" cy="6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Radiation: Does the pain move to other areas of the body? </a:t>
          </a:r>
          <a:br>
            <a:rPr lang="en-US" sz="1400" kern="1200"/>
          </a:br>
          <a:endParaRPr lang="en-US" sz="1400" kern="1200"/>
        </a:p>
      </dsp:txBody>
      <dsp:txXfrm>
        <a:off x="0" y="2788777"/>
        <a:ext cx="4909930" cy="697045"/>
      </dsp:txXfrm>
    </dsp:sp>
    <dsp:sp modelId="{B6CA2B42-635F-4AF9-B0F4-A8E8D855E3AB}">
      <dsp:nvSpPr>
        <dsp:cNvPr id="0" name=""/>
        <dsp:cNvSpPr/>
      </dsp:nvSpPr>
      <dsp:spPr>
        <a:xfrm>
          <a:off x="0" y="3485823"/>
          <a:ext cx="4909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4817B-E151-4073-BF36-82E333B47856}">
      <dsp:nvSpPr>
        <dsp:cNvPr id="0" name=""/>
        <dsp:cNvSpPr/>
      </dsp:nvSpPr>
      <dsp:spPr>
        <a:xfrm>
          <a:off x="0" y="3485823"/>
          <a:ext cx="4909930" cy="6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Temporal: Time of day and relationship to daily activities </a:t>
          </a:r>
          <a:br>
            <a:rPr lang="en-US" sz="1400" kern="1200"/>
          </a:br>
          <a:endParaRPr lang="en-US" sz="1400" kern="1200"/>
        </a:p>
      </dsp:txBody>
      <dsp:txXfrm>
        <a:off x="0" y="3485823"/>
        <a:ext cx="4909930" cy="697045"/>
      </dsp:txXfrm>
    </dsp:sp>
    <dsp:sp modelId="{44E41C5E-2D4E-44E5-9421-538B32158411}">
      <dsp:nvSpPr>
        <dsp:cNvPr id="0" name=""/>
        <dsp:cNvSpPr/>
      </dsp:nvSpPr>
      <dsp:spPr>
        <a:xfrm>
          <a:off x="0" y="4182868"/>
          <a:ext cx="49099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08012-CD58-41A4-896A-53DDCC9C3FCF}">
      <dsp:nvSpPr>
        <dsp:cNvPr id="0" name=""/>
        <dsp:cNvSpPr/>
      </dsp:nvSpPr>
      <dsp:spPr>
        <a:xfrm>
          <a:off x="0" y="4182868"/>
          <a:ext cx="4909930" cy="6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Severity: On a scale of 0 to 10 (from no pain to the most severe imaginable) </a:t>
          </a:r>
          <a:br>
            <a:rPr lang="en-US" sz="1400" kern="1200"/>
          </a:br>
          <a:endParaRPr lang="en-US" sz="1400" kern="1200"/>
        </a:p>
      </dsp:txBody>
      <dsp:txXfrm>
        <a:off x="0" y="4182868"/>
        <a:ext cx="4909930" cy="69704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1A9425AA-500D-4AC8-A79A-8BB705E2EACF}" type="datetimeFigureOut">
              <a:rPr lang="en-US" smtClean="0"/>
              <a:t>9/14/2023</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085A512E-0E74-4727-B9D2-8294817E015E}" type="slidenum">
              <a:rPr lang="en-US" smtClean="0"/>
              <a:t>‹#›</a:t>
            </a:fld>
            <a:endParaRPr lang="en-US"/>
          </a:p>
        </p:txBody>
      </p:sp>
    </p:spTree>
    <p:extLst>
      <p:ext uri="{BB962C8B-B14F-4D97-AF65-F5344CB8AC3E}">
        <p14:creationId xmlns:p14="http://schemas.microsoft.com/office/powerpoint/2010/main" val="8683735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6"/>
        <p:cNvGrpSpPr/>
        <p:nvPr/>
      </p:nvGrpSpPr>
      <p:grpSpPr>
        <a:xfrm>
          <a:off x="0" y="0"/>
          <a:ext cx="0" cy="0"/>
          <a:chOff x="0" y="0"/>
          <a:chExt cx="0" cy="0"/>
        </a:xfrm>
      </p:grpSpPr>
      <p:sp>
        <p:nvSpPr>
          <p:cNvPr id="2597" name="Google Shape;2597;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8" name="Google Shape;2598;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6"/>
        <p:cNvGrpSpPr/>
        <p:nvPr/>
      </p:nvGrpSpPr>
      <p:grpSpPr>
        <a:xfrm>
          <a:off x="0" y="0"/>
          <a:ext cx="0" cy="0"/>
          <a:chOff x="0" y="0"/>
          <a:chExt cx="0" cy="0"/>
        </a:xfrm>
      </p:grpSpPr>
      <p:sp>
        <p:nvSpPr>
          <p:cNvPr id="2597" name="Google Shape;2597;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8" name="Google Shape;2598;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58bba8eef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58bba8eef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682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2003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57096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828040" y="1395307"/>
            <a:ext cx="10828867" cy="460248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sz="2133"/>
            </a:lvl1pPr>
            <a:lvl2pPr marL="1219170" lvl="1" indent="-406390">
              <a:lnSpc>
                <a:spcPct val="100000"/>
              </a:lnSpc>
              <a:spcBef>
                <a:spcPts val="2133"/>
              </a:spcBef>
              <a:spcAft>
                <a:spcPts val="0"/>
              </a:spcAft>
              <a:buSzPts val="1200"/>
              <a:buChar char="○"/>
              <a:defRPr sz="1600"/>
            </a:lvl2pPr>
            <a:lvl3pPr marL="1828754" lvl="2" indent="-406390">
              <a:lnSpc>
                <a:spcPct val="100000"/>
              </a:lnSpc>
              <a:spcBef>
                <a:spcPts val="2133"/>
              </a:spcBef>
              <a:spcAft>
                <a:spcPts val="0"/>
              </a:spcAft>
              <a:buSzPts val="1200"/>
              <a:buChar char="■"/>
              <a:defRPr sz="1600"/>
            </a:lvl3pPr>
            <a:lvl4pPr marL="2438339" lvl="3" indent="-406390">
              <a:lnSpc>
                <a:spcPct val="100000"/>
              </a:lnSpc>
              <a:spcBef>
                <a:spcPts val="2133"/>
              </a:spcBef>
              <a:spcAft>
                <a:spcPts val="0"/>
              </a:spcAft>
              <a:buSzPts val="1200"/>
              <a:buChar char="●"/>
              <a:defRPr sz="1600"/>
            </a:lvl4pPr>
            <a:lvl5pPr marL="3047924" lvl="4" indent="-406390">
              <a:lnSpc>
                <a:spcPct val="100000"/>
              </a:lnSpc>
              <a:spcBef>
                <a:spcPts val="2133"/>
              </a:spcBef>
              <a:spcAft>
                <a:spcPts val="0"/>
              </a:spcAft>
              <a:buSzPts val="1200"/>
              <a:buChar char="○"/>
              <a:defRPr sz="1600"/>
            </a:lvl5pPr>
            <a:lvl6pPr marL="3657509" lvl="5" indent="-406390">
              <a:lnSpc>
                <a:spcPct val="100000"/>
              </a:lnSpc>
              <a:spcBef>
                <a:spcPts val="2133"/>
              </a:spcBef>
              <a:spcAft>
                <a:spcPts val="0"/>
              </a:spcAft>
              <a:buSzPts val="1200"/>
              <a:buChar char="■"/>
              <a:defRPr sz="1600"/>
            </a:lvl6pPr>
            <a:lvl7pPr marL="4267093" lvl="6" indent="-406390">
              <a:lnSpc>
                <a:spcPct val="100000"/>
              </a:lnSpc>
              <a:spcBef>
                <a:spcPts val="2133"/>
              </a:spcBef>
              <a:spcAft>
                <a:spcPts val="0"/>
              </a:spcAft>
              <a:buSzPts val="1200"/>
              <a:buChar char="●"/>
              <a:defRPr sz="1600"/>
            </a:lvl7pPr>
            <a:lvl8pPr marL="4876678" lvl="7" indent="-406390">
              <a:lnSpc>
                <a:spcPct val="100000"/>
              </a:lnSpc>
              <a:spcBef>
                <a:spcPts val="2133"/>
              </a:spcBef>
              <a:spcAft>
                <a:spcPts val="0"/>
              </a:spcAft>
              <a:buSzPts val="1200"/>
              <a:buChar char="○"/>
              <a:defRPr sz="1600"/>
            </a:lvl8pPr>
            <a:lvl9pPr marL="5486263" lvl="8" indent="-406390">
              <a:lnSpc>
                <a:spcPct val="100000"/>
              </a:lnSpc>
              <a:spcBef>
                <a:spcPts val="2133"/>
              </a:spcBef>
              <a:spcAft>
                <a:spcPts val="2133"/>
              </a:spcAft>
              <a:buSzPts val="1200"/>
              <a:buChar char="■"/>
              <a:defRPr sz="1600"/>
            </a:lvl9pPr>
          </a:lstStyle>
          <a:p>
            <a:endParaRPr/>
          </a:p>
        </p:txBody>
      </p:sp>
      <p:sp>
        <p:nvSpPr>
          <p:cNvPr id="17" name="Google Shape;17;p4"/>
          <p:cNvSpPr txBox="1">
            <a:spLocks noGrp="1"/>
          </p:cNvSpPr>
          <p:nvPr>
            <p:ph type="title"/>
          </p:nvPr>
        </p:nvSpPr>
        <p:spPr>
          <a:xfrm>
            <a:off x="827633" y="573467"/>
            <a:ext cx="5268400" cy="74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solidFill>
                  <a:schemeClr val="lt1"/>
                </a:solidFill>
              </a:defRPr>
            </a:lvl1pPr>
            <a:lvl2pPr lvl="1" rtl="0">
              <a:spcBef>
                <a:spcPts val="0"/>
              </a:spcBef>
              <a:spcAft>
                <a:spcPts val="0"/>
              </a:spcAft>
              <a:buNone/>
              <a:defRPr sz="1867">
                <a:solidFill>
                  <a:schemeClr val="lt1"/>
                </a:solidFill>
                <a:latin typeface="Roboto Slab Light"/>
                <a:ea typeface="Roboto Slab Light"/>
                <a:cs typeface="Roboto Slab Light"/>
                <a:sym typeface="Roboto Slab Light"/>
              </a:defRPr>
            </a:lvl2pPr>
            <a:lvl3pPr lvl="2" rtl="0">
              <a:spcBef>
                <a:spcPts val="0"/>
              </a:spcBef>
              <a:spcAft>
                <a:spcPts val="0"/>
              </a:spcAft>
              <a:buNone/>
              <a:defRPr sz="1867">
                <a:solidFill>
                  <a:schemeClr val="lt1"/>
                </a:solidFill>
                <a:latin typeface="Roboto Slab Light"/>
                <a:ea typeface="Roboto Slab Light"/>
                <a:cs typeface="Roboto Slab Light"/>
                <a:sym typeface="Roboto Slab Light"/>
              </a:defRPr>
            </a:lvl3pPr>
            <a:lvl4pPr lvl="3" rtl="0">
              <a:spcBef>
                <a:spcPts val="0"/>
              </a:spcBef>
              <a:spcAft>
                <a:spcPts val="0"/>
              </a:spcAft>
              <a:buNone/>
              <a:defRPr sz="1867">
                <a:solidFill>
                  <a:schemeClr val="lt1"/>
                </a:solidFill>
                <a:latin typeface="Roboto Slab Light"/>
                <a:ea typeface="Roboto Slab Light"/>
                <a:cs typeface="Roboto Slab Light"/>
                <a:sym typeface="Roboto Slab Light"/>
              </a:defRPr>
            </a:lvl4pPr>
            <a:lvl5pPr lvl="4" rtl="0">
              <a:spcBef>
                <a:spcPts val="0"/>
              </a:spcBef>
              <a:spcAft>
                <a:spcPts val="0"/>
              </a:spcAft>
              <a:buNone/>
              <a:defRPr sz="1867">
                <a:solidFill>
                  <a:schemeClr val="lt1"/>
                </a:solidFill>
                <a:latin typeface="Roboto Slab Light"/>
                <a:ea typeface="Roboto Slab Light"/>
                <a:cs typeface="Roboto Slab Light"/>
                <a:sym typeface="Roboto Slab Light"/>
              </a:defRPr>
            </a:lvl5pPr>
            <a:lvl6pPr lvl="5" rtl="0">
              <a:spcBef>
                <a:spcPts val="0"/>
              </a:spcBef>
              <a:spcAft>
                <a:spcPts val="0"/>
              </a:spcAft>
              <a:buNone/>
              <a:defRPr sz="1867">
                <a:solidFill>
                  <a:schemeClr val="lt1"/>
                </a:solidFill>
                <a:latin typeface="Roboto Slab Light"/>
                <a:ea typeface="Roboto Slab Light"/>
                <a:cs typeface="Roboto Slab Light"/>
                <a:sym typeface="Roboto Slab Light"/>
              </a:defRPr>
            </a:lvl6pPr>
            <a:lvl7pPr lvl="6" rtl="0">
              <a:spcBef>
                <a:spcPts val="0"/>
              </a:spcBef>
              <a:spcAft>
                <a:spcPts val="0"/>
              </a:spcAft>
              <a:buNone/>
              <a:defRPr sz="1867">
                <a:solidFill>
                  <a:schemeClr val="lt1"/>
                </a:solidFill>
                <a:latin typeface="Roboto Slab Light"/>
                <a:ea typeface="Roboto Slab Light"/>
                <a:cs typeface="Roboto Slab Light"/>
                <a:sym typeface="Roboto Slab Light"/>
              </a:defRPr>
            </a:lvl7pPr>
            <a:lvl8pPr lvl="7" rtl="0">
              <a:spcBef>
                <a:spcPts val="0"/>
              </a:spcBef>
              <a:spcAft>
                <a:spcPts val="0"/>
              </a:spcAft>
              <a:buNone/>
              <a:defRPr sz="1867">
                <a:solidFill>
                  <a:schemeClr val="lt1"/>
                </a:solidFill>
                <a:latin typeface="Roboto Slab Light"/>
                <a:ea typeface="Roboto Slab Light"/>
                <a:cs typeface="Roboto Slab Light"/>
                <a:sym typeface="Roboto Slab Light"/>
              </a:defRPr>
            </a:lvl8pPr>
            <a:lvl9pPr lvl="8" rtl="0">
              <a:spcBef>
                <a:spcPts val="0"/>
              </a:spcBef>
              <a:spcAft>
                <a:spcPts val="0"/>
              </a:spcAft>
              <a:buNone/>
              <a:defRPr sz="1867">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592228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827633" y="573467"/>
            <a:ext cx="2360000" cy="11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solidFill>
                  <a:schemeClr val="lt1"/>
                </a:solidFill>
              </a:defRPr>
            </a:lvl1pPr>
            <a:lvl2pPr lvl="1" rtl="0">
              <a:spcBef>
                <a:spcPts val="0"/>
              </a:spcBef>
              <a:spcAft>
                <a:spcPts val="0"/>
              </a:spcAft>
              <a:buNone/>
              <a:defRPr sz="1867">
                <a:solidFill>
                  <a:schemeClr val="lt1"/>
                </a:solidFill>
                <a:latin typeface="Roboto Slab Light"/>
                <a:ea typeface="Roboto Slab Light"/>
                <a:cs typeface="Roboto Slab Light"/>
                <a:sym typeface="Roboto Slab Light"/>
              </a:defRPr>
            </a:lvl2pPr>
            <a:lvl3pPr lvl="2" rtl="0">
              <a:spcBef>
                <a:spcPts val="0"/>
              </a:spcBef>
              <a:spcAft>
                <a:spcPts val="0"/>
              </a:spcAft>
              <a:buNone/>
              <a:defRPr sz="1867">
                <a:solidFill>
                  <a:schemeClr val="lt1"/>
                </a:solidFill>
                <a:latin typeface="Roboto Slab Light"/>
                <a:ea typeface="Roboto Slab Light"/>
                <a:cs typeface="Roboto Slab Light"/>
                <a:sym typeface="Roboto Slab Light"/>
              </a:defRPr>
            </a:lvl3pPr>
            <a:lvl4pPr lvl="3" rtl="0">
              <a:spcBef>
                <a:spcPts val="0"/>
              </a:spcBef>
              <a:spcAft>
                <a:spcPts val="0"/>
              </a:spcAft>
              <a:buNone/>
              <a:defRPr sz="1867">
                <a:solidFill>
                  <a:schemeClr val="lt1"/>
                </a:solidFill>
                <a:latin typeface="Roboto Slab Light"/>
                <a:ea typeface="Roboto Slab Light"/>
                <a:cs typeface="Roboto Slab Light"/>
                <a:sym typeface="Roboto Slab Light"/>
              </a:defRPr>
            </a:lvl4pPr>
            <a:lvl5pPr lvl="4" rtl="0">
              <a:spcBef>
                <a:spcPts val="0"/>
              </a:spcBef>
              <a:spcAft>
                <a:spcPts val="0"/>
              </a:spcAft>
              <a:buNone/>
              <a:defRPr sz="1867">
                <a:solidFill>
                  <a:schemeClr val="lt1"/>
                </a:solidFill>
                <a:latin typeface="Roboto Slab Light"/>
                <a:ea typeface="Roboto Slab Light"/>
                <a:cs typeface="Roboto Slab Light"/>
                <a:sym typeface="Roboto Slab Light"/>
              </a:defRPr>
            </a:lvl5pPr>
            <a:lvl6pPr lvl="5" rtl="0">
              <a:spcBef>
                <a:spcPts val="0"/>
              </a:spcBef>
              <a:spcAft>
                <a:spcPts val="0"/>
              </a:spcAft>
              <a:buNone/>
              <a:defRPr sz="1867">
                <a:solidFill>
                  <a:schemeClr val="lt1"/>
                </a:solidFill>
                <a:latin typeface="Roboto Slab Light"/>
                <a:ea typeface="Roboto Slab Light"/>
                <a:cs typeface="Roboto Slab Light"/>
                <a:sym typeface="Roboto Slab Light"/>
              </a:defRPr>
            </a:lvl6pPr>
            <a:lvl7pPr lvl="6" rtl="0">
              <a:spcBef>
                <a:spcPts val="0"/>
              </a:spcBef>
              <a:spcAft>
                <a:spcPts val="0"/>
              </a:spcAft>
              <a:buNone/>
              <a:defRPr sz="1867">
                <a:solidFill>
                  <a:schemeClr val="lt1"/>
                </a:solidFill>
                <a:latin typeface="Roboto Slab Light"/>
                <a:ea typeface="Roboto Slab Light"/>
                <a:cs typeface="Roboto Slab Light"/>
                <a:sym typeface="Roboto Slab Light"/>
              </a:defRPr>
            </a:lvl7pPr>
            <a:lvl8pPr lvl="7" rtl="0">
              <a:spcBef>
                <a:spcPts val="0"/>
              </a:spcBef>
              <a:spcAft>
                <a:spcPts val="0"/>
              </a:spcAft>
              <a:buNone/>
              <a:defRPr sz="1867">
                <a:solidFill>
                  <a:schemeClr val="lt1"/>
                </a:solidFill>
                <a:latin typeface="Roboto Slab Light"/>
                <a:ea typeface="Roboto Slab Light"/>
                <a:cs typeface="Roboto Slab Light"/>
                <a:sym typeface="Roboto Slab Light"/>
              </a:defRPr>
            </a:lvl8pPr>
            <a:lvl9pPr lvl="8" rtl="0">
              <a:spcBef>
                <a:spcPts val="0"/>
              </a:spcBef>
              <a:spcAft>
                <a:spcPts val="0"/>
              </a:spcAft>
              <a:buNone/>
              <a:defRPr sz="1867">
                <a:solidFill>
                  <a:schemeClr val="lt1"/>
                </a:solidFill>
                <a:latin typeface="Roboto Slab Light"/>
                <a:ea typeface="Roboto Slab Light"/>
                <a:cs typeface="Roboto Slab Light"/>
                <a:sym typeface="Roboto Slab Light"/>
              </a:defRPr>
            </a:lvl9pPr>
          </a:lstStyle>
          <a:p>
            <a:endParaRPr/>
          </a:p>
        </p:txBody>
      </p:sp>
      <p:sp>
        <p:nvSpPr>
          <p:cNvPr id="21" name="Google Shape;21;p5"/>
          <p:cNvSpPr txBox="1">
            <a:spLocks noGrp="1"/>
          </p:cNvSpPr>
          <p:nvPr>
            <p:ph type="subTitle" idx="1"/>
          </p:nvPr>
        </p:nvSpPr>
        <p:spPr>
          <a:xfrm>
            <a:off x="1610100" y="4658933"/>
            <a:ext cx="2860400" cy="4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accent1"/>
                </a:solidFill>
                <a:latin typeface="Lexend Deca"/>
                <a:ea typeface="Lexend Deca"/>
                <a:cs typeface="Lexend Deca"/>
                <a:sym typeface="Lexend Deca"/>
              </a:defRPr>
            </a:lvl1pPr>
            <a:lvl2pPr lvl="1" algn="ctr" rtl="0">
              <a:lnSpc>
                <a:spcPct val="100000"/>
              </a:lnSpc>
              <a:spcBef>
                <a:spcPts val="2133"/>
              </a:spcBef>
              <a:spcAft>
                <a:spcPts val="0"/>
              </a:spcAft>
              <a:buNone/>
              <a:defRPr sz="2400">
                <a:solidFill>
                  <a:schemeClr val="accent1"/>
                </a:solidFill>
                <a:latin typeface="Lexend Deca"/>
                <a:ea typeface="Lexend Deca"/>
                <a:cs typeface="Lexend Deca"/>
                <a:sym typeface="Lexend Deca"/>
              </a:defRPr>
            </a:lvl2pPr>
            <a:lvl3pPr lvl="2" algn="ctr" rtl="0">
              <a:lnSpc>
                <a:spcPct val="100000"/>
              </a:lnSpc>
              <a:spcBef>
                <a:spcPts val="2133"/>
              </a:spcBef>
              <a:spcAft>
                <a:spcPts val="0"/>
              </a:spcAft>
              <a:buNone/>
              <a:defRPr sz="2400">
                <a:solidFill>
                  <a:schemeClr val="accent1"/>
                </a:solidFill>
                <a:latin typeface="Lexend Deca"/>
                <a:ea typeface="Lexend Deca"/>
                <a:cs typeface="Lexend Deca"/>
                <a:sym typeface="Lexend Deca"/>
              </a:defRPr>
            </a:lvl3pPr>
            <a:lvl4pPr lvl="3" algn="ctr" rtl="0">
              <a:lnSpc>
                <a:spcPct val="100000"/>
              </a:lnSpc>
              <a:spcBef>
                <a:spcPts val="2133"/>
              </a:spcBef>
              <a:spcAft>
                <a:spcPts val="0"/>
              </a:spcAft>
              <a:buNone/>
              <a:defRPr sz="2400">
                <a:solidFill>
                  <a:schemeClr val="accent1"/>
                </a:solidFill>
                <a:latin typeface="Lexend Deca"/>
                <a:ea typeface="Lexend Deca"/>
                <a:cs typeface="Lexend Deca"/>
                <a:sym typeface="Lexend Deca"/>
              </a:defRPr>
            </a:lvl4pPr>
            <a:lvl5pPr lvl="4" algn="ctr" rtl="0">
              <a:lnSpc>
                <a:spcPct val="100000"/>
              </a:lnSpc>
              <a:spcBef>
                <a:spcPts val="2133"/>
              </a:spcBef>
              <a:spcAft>
                <a:spcPts val="0"/>
              </a:spcAft>
              <a:buNone/>
              <a:defRPr sz="2400">
                <a:solidFill>
                  <a:schemeClr val="accent1"/>
                </a:solidFill>
                <a:latin typeface="Lexend Deca"/>
                <a:ea typeface="Lexend Deca"/>
                <a:cs typeface="Lexend Deca"/>
                <a:sym typeface="Lexend Deca"/>
              </a:defRPr>
            </a:lvl5pPr>
            <a:lvl6pPr lvl="5" algn="ctr" rtl="0">
              <a:lnSpc>
                <a:spcPct val="100000"/>
              </a:lnSpc>
              <a:spcBef>
                <a:spcPts val="2133"/>
              </a:spcBef>
              <a:spcAft>
                <a:spcPts val="0"/>
              </a:spcAft>
              <a:buNone/>
              <a:defRPr sz="2400">
                <a:solidFill>
                  <a:schemeClr val="accent1"/>
                </a:solidFill>
                <a:latin typeface="Lexend Deca"/>
                <a:ea typeface="Lexend Deca"/>
                <a:cs typeface="Lexend Deca"/>
                <a:sym typeface="Lexend Deca"/>
              </a:defRPr>
            </a:lvl6pPr>
            <a:lvl7pPr lvl="6" algn="ctr" rtl="0">
              <a:lnSpc>
                <a:spcPct val="100000"/>
              </a:lnSpc>
              <a:spcBef>
                <a:spcPts val="2133"/>
              </a:spcBef>
              <a:spcAft>
                <a:spcPts val="0"/>
              </a:spcAft>
              <a:buNone/>
              <a:defRPr sz="2400">
                <a:solidFill>
                  <a:schemeClr val="accent1"/>
                </a:solidFill>
                <a:latin typeface="Lexend Deca"/>
                <a:ea typeface="Lexend Deca"/>
                <a:cs typeface="Lexend Deca"/>
                <a:sym typeface="Lexend Deca"/>
              </a:defRPr>
            </a:lvl7pPr>
            <a:lvl8pPr lvl="7" algn="ctr" rtl="0">
              <a:lnSpc>
                <a:spcPct val="100000"/>
              </a:lnSpc>
              <a:spcBef>
                <a:spcPts val="2133"/>
              </a:spcBef>
              <a:spcAft>
                <a:spcPts val="0"/>
              </a:spcAft>
              <a:buNone/>
              <a:defRPr sz="2400">
                <a:solidFill>
                  <a:schemeClr val="accent1"/>
                </a:solidFill>
                <a:latin typeface="Lexend Deca"/>
                <a:ea typeface="Lexend Deca"/>
                <a:cs typeface="Lexend Deca"/>
                <a:sym typeface="Lexend Deca"/>
              </a:defRPr>
            </a:lvl8pPr>
            <a:lvl9pPr lvl="8" algn="ctr" rtl="0">
              <a:lnSpc>
                <a:spcPct val="100000"/>
              </a:lnSpc>
              <a:spcBef>
                <a:spcPts val="2133"/>
              </a:spcBef>
              <a:spcAft>
                <a:spcPts val="2133"/>
              </a:spcAft>
              <a:buNone/>
              <a:defRPr sz="2400">
                <a:solidFill>
                  <a:schemeClr val="accent1"/>
                </a:solidFill>
                <a:latin typeface="Lexend Deca"/>
                <a:ea typeface="Lexend Deca"/>
                <a:cs typeface="Lexend Deca"/>
                <a:sym typeface="Lexend Deca"/>
              </a:defRPr>
            </a:lvl9pPr>
          </a:lstStyle>
          <a:p>
            <a:endParaRPr/>
          </a:p>
        </p:txBody>
      </p:sp>
      <p:sp>
        <p:nvSpPr>
          <p:cNvPr id="22" name="Google Shape;22;p5"/>
          <p:cNvSpPr txBox="1">
            <a:spLocks noGrp="1"/>
          </p:cNvSpPr>
          <p:nvPr>
            <p:ph type="subTitle" idx="2"/>
          </p:nvPr>
        </p:nvSpPr>
        <p:spPr>
          <a:xfrm>
            <a:off x="1610100" y="5079200"/>
            <a:ext cx="28604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23" name="Google Shape;23;p5"/>
          <p:cNvSpPr txBox="1">
            <a:spLocks noGrp="1"/>
          </p:cNvSpPr>
          <p:nvPr>
            <p:ph type="subTitle" idx="3"/>
          </p:nvPr>
        </p:nvSpPr>
        <p:spPr>
          <a:xfrm>
            <a:off x="7713800" y="4658933"/>
            <a:ext cx="2860400" cy="4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accent2"/>
                </a:solidFill>
                <a:latin typeface="Lexend Deca"/>
                <a:ea typeface="Lexend Deca"/>
                <a:cs typeface="Lexend Deca"/>
                <a:sym typeface="Lexend Deca"/>
              </a:defRPr>
            </a:lvl1pPr>
            <a:lvl2pPr lvl="1" algn="ctr" rtl="0">
              <a:lnSpc>
                <a:spcPct val="100000"/>
              </a:lnSpc>
              <a:spcBef>
                <a:spcPts val="2133"/>
              </a:spcBef>
              <a:spcAft>
                <a:spcPts val="0"/>
              </a:spcAft>
              <a:buNone/>
              <a:defRPr sz="2400">
                <a:solidFill>
                  <a:schemeClr val="accent2"/>
                </a:solidFill>
                <a:latin typeface="Lexend Deca"/>
                <a:ea typeface="Lexend Deca"/>
                <a:cs typeface="Lexend Deca"/>
                <a:sym typeface="Lexend Deca"/>
              </a:defRPr>
            </a:lvl2pPr>
            <a:lvl3pPr lvl="2" algn="ctr" rtl="0">
              <a:lnSpc>
                <a:spcPct val="100000"/>
              </a:lnSpc>
              <a:spcBef>
                <a:spcPts val="2133"/>
              </a:spcBef>
              <a:spcAft>
                <a:spcPts val="0"/>
              </a:spcAft>
              <a:buNone/>
              <a:defRPr sz="2400">
                <a:solidFill>
                  <a:schemeClr val="accent2"/>
                </a:solidFill>
                <a:latin typeface="Lexend Deca"/>
                <a:ea typeface="Lexend Deca"/>
                <a:cs typeface="Lexend Deca"/>
                <a:sym typeface="Lexend Deca"/>
              </a:defRPr>
            </a:lvl3pPr>
            <a:lvl4pPr lvl="3" algn="ctr" rtl="0">
              <a:lnSpc>
                <a:spcPct val="100000"/>
              </a:lnSpc>
              <a:spcBef>
                <a:spcPts val="2133"/>
              </a:spcBef>
              <a:spcAft>
                <a:spcPts val="0"/>
              </a:spcAft>
              <a:buNone/>
              <a:defRPr sz="2400">
                <a:solidFill>
                  <a:schemeClr val="accent2"/>
                </a:solidFill>
                <a:latin typeface="Lexend Deca"/>
                <a:ea typeface="Lexend Deca"/>
                <a:cs typeface="Lexend Deca"/>
                <a:sym typeface="Lexend Deca"/>
              </a:defRPr>
            </a:lvl4pPr>
            <a:lvl5pPr lvl="4" algn="ctr" rtl="0">
              <a:lnSpc>
                <a:spcPct val="100000"/>
              </a:lnSpc>
              <a:spcBef>
                <a:spcPts val="2133"/>
              </a:spcBef>
              <a:spcAft>
                <a:spcPts val="0"/>
              </a:spcAft>
              <a:buNone/>
              <a:defRPr sz="2400">
                <a:solidFill>
                  <a:schemeClr val="accent2"/>
                </a:solidFill>
                <a:latin typeface="Lexend Deca"/>
                <a:ea typeface="Lexend Deca"/>
                <a:cs typeface="Lexend Deca"/>
                <a:sym typeface="Lexend Deca"/>
              </a:defRPr>
            </a:lvl5pPr>
            <a:lvl6pPr lvl="5" algn="ctr" rtl="0">
              <a:lnSpc>
                <a:spcPct val="100000"/>
              </a:lnSpc>
              <a:spcBef>
                <a:spcPts val="2133"/>
              </a:spcBef>
              <a:spcAft>
                <a:spcPts val="0"/>
              </a:spcAft>
              <a:buNone/>
              <a:defRPr sz="2400">
                <a:solidFill>
                  <a:schemeClr val="accent2"/>
                </a:solidFill>
                <a:latin typeface="Lexend Deca"/>
                <a:ea typeface="Lexend Deca"/>
                <a:cs typeface="Lexend Deca"/>
                <a:sym typeface="Lexend Deca"/>
              </a:defRPr>
            </a:lvl6pPr>
            <a:lvl7pPr lvl="6" algn="ctr" rtl="0">
              <a:lnSpc>
                <a:spcPct val="100000"/>
              </a:lnSpc>
              <a:spcBef>
                <a:spcPts val="2133"/>
              </a:spcBef>
              <a:spcAft>
                <a:spcPts val="0"/>
              </a:spcAft>
              <a:buNone/>
              <a:defRPr sz="2400">
                <a:solidFill>
                  <a:schemeClr val="accent2"/>
                </a:solidFill>
                <a:latin typeface="Lexend Deca"/>
                <a:ea typeface="Lexend Deca"/>
                <a:cs typeface="Lexend Deca"/>
                <a:sym typeface="Lexend Deca"/>
              </a:defRPr>
            </a:lvl7pPr>
            <a:lvl8pPr lvl="7" algn="ctr" rtl="0">
              <a:lnSpc>
                <a:spcPct val="100000"/>
              </a:lnSpc>
              <a:spcBef>
                <a:spcPts val="2133"/>
              </a:spcBef>
              <a:spcAft>
                <a:spcPts val="0"/>
              </a:spcAft>
              <a:buNone/>
              <a:defRPr sz="2400">
                <a:solidFill>
                  <a:schemeClr val="accent2"/>
                </a:solidFill>
                <a:latin typeface="Lexend Deca"/>
                <a:ea typeface="Lexend Deca"/>
                <a:cs typeface="Lexend Deca"/>
                <a:sym typeface="Lexend Deca"/>
              </a:defRPr>
            </a:lvl8pPr>
            <a:lvl9pPr lvl="8" algn="ctr" rtl="0">
              <a:lnSpc>
                <a:spcPct val="100000"/>
              </a:lnSpc>
              <a:spcBef>
                <a:spcPts val="2133"/>
              </a:spcBef>
              <a:spcAft>
                <a:spcPts val="2133"/>
              </a:spcAft>
              <a:buNone/>
              <a:defRPr sz="2400">
                <a:solidFill>
                  <a:schemeClr val="accent2"/>
                </a:solidFill>
                <a:latin typeface="Lexend Deca"/>
                <a:ea typeface="Lexend Deca"/>
                <a:cs typeface="Lexend Deca"/>
                <a:sym typeface="Lexend Deca"/>
              </a:defRPr>
            </a:lvl9pPr>
          </a:lstStyle>
          <a:p>
            <a:endParaRPr/>
          </a:p>
        </p:txBody>
      </p:sp>
      <p:sp>
        <p:nvSpPr>
          <p:cNvPr id="24" name="Google Shape;24;p5"/>
          <p:cNvSpPr txBox="1">
            <a:spLocks noGrp="1"/>
          </p:cNvSpPr>
          <p:nvPr>
            <p:ph type="subTitle" idx="4"/>
          </p:nvPr>
        </p:nvSpPr>
        <p:spPr>
          <a:xfrm>
            <a:off x="7713800" y="5079200"/>
            <a:ext cx="28604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lt1"/>
                </a:solidFill>
              </a:defRPr>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Tree>
    <p:extLst>
      <p:ext uri="{BB962C8B-B14F-4D97-AF65-F5344CB8AC3E}">
        <p14:creationId xmlns:p14="http://schemas.microsoft.com/office/powerpoint/2010/main" val="208815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list">
  <p:cSld name="Title + list">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827633" y="573467"/>
            <a:ext cx="2360000" cy="11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solidFill>
                  <a:schemeClr val="lt1"/>
                </a:solidFill>
              </a:defRPr>
            </a:lvl1pPr>
            <a:lvl2pPr lvl="1" rtl="0">
              <a:spcBef>
                <a:spcPts val="0"/>
              </a:spcBef>
              <a:spcAft>
                <a:spcPts val="0"/>
              </a:spcAft>
              <a:buNone/>
              <a:defRPr sz="1867">
                <a:solidFill>
                  <a:schemeClr val="lt1"/>
                </a:solidFill>
                <a:latin typeface="Roboto Slab Light"/>
                <a:ea typeface="Roboto Slab Light"/>
                <a:cs typeface="Roboto Slab Light"/>
                <a:sym typeface="Roboto Slab Light"/>
              </a:defRPr>
            </a:lvl2pPr>
            <a:lvl3pPr lvl="2" rtl="0">
              <a:spcBef>
                <a:spcPts val="0"/>
              </a:spcBef>
              <a:spcAft>
                <a:spcPts val="0"/>
              </a:spcAft>
              <a:buNone/>
              <a:defRPr sz="1867">
                <a:solidFill>
                  <a:schemeClr val="lt1"/>
                </a:solidFill>
                <a:latin typeface="Roboto Slab Light"/>
                <a:ea typeface="Roboto Slab Light"/>
                <a:cs typeface="Roboto Slab Light"/>
                <a:sym typeface="Roboto Slab Light"/>
              </a:defRPr>
            </a:lvl3pPr>
            <a:lvl4pPr lvl="3" rtl="0">
              <a:spcBef>
                <a:spcPts val="0"/>
              </a:spcBef>
              <a:spcAft>
                <a:spcPts val="0"/>
              </a:spcAft>
              <a:buNone/>
              <a:defRPr sz="1867">
                <a:solidFill>
                  <a:schemeClr val="lt1"/>
                </a:solidFill>
                <a:latin typeface="Roboto Slab Light"/>
                <a:ea typeface="Roboto Slab Light"/>
                <a:cs typeface="Roboto Slab Light"/>
                <a:sym typeface="Roboto Slab Light"/>
              </a:defRPr>
            </a:lvl4pPr>
            <a:lvl5pPr lvl="4" rtl="0">
              <a:spcBef>
                <a:spcPts val="0"/>
              </a:spcBef>
              <a:spcAft>
                <a:spcPts val="0"/>
              </a:spcAft>
              <a:buNone/>
              <a:defRPr sz="1867">
                <a:solidFill>
                  <a:schemeClr val="lt1"/>
                </a:solidFill>
                <a:latin typeface="Roboto Slab Light"/>
                <a:ea typeface="Roboto Slab Light"/>
                <a:cs typeface="Roboto Slab Light"/>
                <a:sym typeface="Roboto Slab Light"/>
              </a:defRPr>
            </a:lvl5pPr>
            <a:lvl6pPr lvl="5" rtl="0">
              <a:spcBef>
                <a:spcPts val="0"/>
              </a:spcBef>
              <a:spcAft>
                <a:spcPts val="0"/>
              </a:spcAft>
              <a:buNone/>
              <a:defRPr sz="1867">
                <a:solidFill>
                  <a:schemeClr val="lt1"/>
                </a:solidFill>
                <a:latin typeface="Roboto Slab Light"/>
                <a:ea typeface="Roboto Slab Light"/>
                <a:cs typeface="Roboto Slab Light"/>
                <a:sym typeface="Roboto Slab Light"/>
              </a:defRPr>
            </a:lvl6pPr>
            <a:lvl7pPr lvl="6" rtl="0">
              <a:spcBef>
                <a:spcPts val="0"/>
              </a:spcBef>
              <a:spcAft>
                <a:spcPts val="0"/>
              </a:spcAft>
              <a:buNone/>
              <a:defRPr sz="1867">
                <a:solidFill>
                  <a:schemeClr val="lt1"/>
                </a:solidFill>
                <a:latin typeface="Roboto Slab Light"/>
                <a:ea typeface="Roboto Slab Light"/>
                <a:cs typeface="Roboto Slab Light"/>
                <a:sym typeface="Roboto Slab Light"/>
              </a:defRPr>
            </a:lvl7pPr>
            <a:lvl8pPr lvl="7" rtl="0">
              <a:spcBef>
                <a:spcPts val="0"/>
              </a:spcBef>
              <a:spcAft>
                <a:spcPts val="0"/>
              </a:spcAft>
              <a:buNone/>
              <a:defRPr sz="1867">
                <a:solidFill>
                  <a:schemeClr val="lt1"/>
                </a:solidFill>
                <a:latin typeface="Roboto Slab Light"/>
                <a:ea typeface="Roboto Slab Light"/>
                <a:cs typeface="Roboto Slab Light"/>
                <a:sym typeface="Roboto Slab Light"/>
              </a:defRPr>
            </a:lvl8pPr>
            <a:lvl9pPr lvl="8" rtl="0">
              <a:spcBef>
                <a:spcPts val="0"/>
              </a:spcBef>
              <a:spcAft>
                <a:spcPts val="0"/>
              </a:spcAft>
              <a:buNone/>
              <a:defRPr sz="1867">
                <a:solidFill>
                  <a:schemeClr val="lt1"/>
                </a:solidFill>
                <a:latin typeface="Roboto Slab Light"/>
                <a:ea typeface="Roboto Slab Light"/>
                <a:cs typeface="Roboto Slab Light"/>
                <a:sym typeface="Roboto Slab Light"/>
              </a:defRPr>
            </a:lvl9pPr>
          </a:lstStyle>
          <a:p>
            <a:endParaRPr/>
          </a:p>
        </p:txBody>
      </p:sp>
      <p:sp>
        <p:nvSpPr>
          <p:cNvPr id="95" name="Google Shape;95;p11"/>
          <p:cNvSpPr txBox="1">
            <a:spLocks noGrp="1"/>
          </p:cNvSpPr>
          <p:nvPr>
            <p:ph type="body" idx="1"/>
          </p:nvPr>
        </p:nvSpPr>
        <p:spPr>
          <a:xfrm>
            <a:off x="983467" y="2809933"/>
            <a:ext cx="6164400" cy="2068800"/>
          </a:xfrm>
          <a:prstGeom prst="rect">
            <a:avLst/>
          </a:prstGeom>
        </p:spPr>
        <p:txBody>
          <a:bodyPr spcFirstLastPara="1" wrap="square" lIns="91425" tIns="91425" rIns="91425" bIns="91425" anchor="t" anchorCtr="0">
            <a:noAutofit/>
          </a:bodyPr>
          <a:lstStyle>
            <a:lvl1pPr marL="609585" lvl="0" indent="-406390">
              <a:lnSpc>
                <a:spcPct val="150000"/>
              </a:lnSpc>
              <a:spcBef>
                <a:spcPts val="0"/>
              </a:spcBef>
              <a:spcAft>
                <a:spcPts val="0"/>
              </a:spcAft>
              <a:buClr>
                <a:schemeClr val="accent1"/>
              </a:buClr>
              <a:buSzPts val="1200"/>
              <a:buChar char="●"/>
              <a:defRPr>
                <a:solidFill>
                  <a:schemeClr val="accent1"/>
                </a:solidFill>
              </a:defRPr>
            </a:lvl1pPr>
            <a:lvl2pPr marL="1219170" lvl="1" indent="-406390">
              <a:lnSpc>
                <a:spcPct val="150000"/>
              </a:lnSpc>
              <a:spcBef>
                <a:spcPts val="2133"/>
              </a:spcBef>
              <a:spcAft>
                <a:spcPts val="0"/>
              </a:spcAft>
              <a:buClr>
                <a:schemeClr val="accent1"/>
              </a:buClr>
              <a:buSzPts val="1200"/>
              <a:buChar char="○"/>
              <a:defRPr>
                <a:solidFill>
                  <a:schemeClr val="accent1"/>
                </a:solidFill>
              </a:defRPr>
            </a:lvl2pPr>
            <a:lvl3pPr marL="1828754" lvl="2" indent="-406390">
              <a:lnSpc>
                <a:spcPct val="150000"/>
              </a:lnSpc>
              <a:spcBef>
                <a:spcPts val="2133"/>
              </a:spcBef>
              <a:spcAft>
                <a:spcPts val="0"/>
              </a:spcAft>
              <a:buClr>
                <a:schemeClr val="accent1"/>
              </a:buClr>
              <a:buSzPts val="1200"/>
              <a:buChar char="■"/>
              <a:defRPr>
                <a:solidFill>
                  <a:schemeClr val="accent1"/>
                </a:solidFill>
              </a:defRPr>
            </a:lvl3pPr>
            <a:lvl4pPr marL="2438339" lvl="3" indent="-406390">
              <a:lnSpc>
                <a:spcPct val="150000"/>
              </a:lnSpc>
              <a:spcBef>
                <a:spcPts val="2133"/>
              </a:spcBef>
              <a:spcAft>
                <a:spcPts val="0"/>
              </a:spcAft>
              <a:buClr>
                <a:schemeClr val="accent1"/>
              </a:buClr>
              <a:buSzPts val="1200"/>
              <a:buChar char="●"/>
              <a:defRPr>
                <a:solidFill>
                  <a:schemeClr val="accent1"/>
                </a:solidFill>
              </a:defRPr>
            </a:lvl4pPr>
            <a:lvl5pPr marL="3047924" lvl="4" indent="-406390">
              <a:lnSpc>
                <a:spcPct val="150000"/>
              </a:lnSpc>
              <a:spcBef>
                <a:spcPts val="2133"/>
              </a:spcBef>
              <a:spcAft>
                <a:spcPts val="0"/>
              </a:spcAft>
              <a:buClr>
                <a:schemeClr val="accent1"/>
              </a:buClr>
              <a:buSzPts val="1200"/>
              <a:buChar char="○"/>
              <a:defRPr>
                <a:solidFill>
                  <a:schemeClr val="accent1"/>
                </a:solidFill>
              </a:defRPr>
            </a:lvl5pPr>
            <a:lvl6pPr marL="3657509" lvl="5" indent="-406390">
              <a:lnSpc>
                <a:spcPct val="150000"/>
              </a:lnSpc>
              <a:spcBef>
                <a:spcPts val="2133"/>
              </a:spcBef>
              <a:spcAft>
                <a:spcPts val="0"/>
              </a:spcAft>
              <a:buClr>
                <a:schemeClr val="accent1"/>
              </a:buClr>
              <a:buSzPts val="1200"/>
              <a:buChar char="■"/>
              <a:defRPr>
                <a:solidFill>
                  <a:schemeClr val="accent1"/>
                </a:solidFill>
              </a:defRPr>
            </a:lvl6pPr>
            <a:lvl7pPr marL="4267093" lvl="6" indent="-406390">
              <a:lnSpc>
                <a:spcPct val="150000"/>
              </a:lnSpc>
              <a:spcBef>
                <a:spcPts val="2133"/>
              </a:spcBef>
              <a:spcAft>
                <a:spcPts val="0"/>
              </a:spcAft>
              <a:buClr>
                <a:schemeClr val="accent1"/>
              </a:buClr>
              <a:buSzPts val="1200"/>
              <a:buChar char="●"/>
              <a:defRPr>
                <a:solidFill>
                  <a:schemeClr val="accent1"/>
                </a:solidFill>
              </a:defRPr>
            </a:lvl7pPr>
            <a:lvl8pPr marL="4876678" lvl="7" indent="-406390">
              <a:lnSpc>
                <a:spcPct val="150000"/>
              </a:lnSpc>
              <a:spcBef>
                <a:spcPts val="2133"/>
              </a:spcBef>
              <a:spcAft>
                <a:spcPts val="0"/>
              </a:spcAft>
              <a:buClr>
                <a:schemeClr val="accent1"/>
              </a:buClr>
              <a:buSzPts val="1200"/>
              <a:buChar char="○"/>
              <a:defRPr>
                <a:solidFill>
                  <a:schemeClr val="accent1"/>
                </a:solidFill>
              </a:defRPr>
            </a:lvl8pPr>
            <a:lvl9pPr marL="5486263" lvl="8" indent="-406390">
              <a:lnSpc>
                <a:spcPct val="150000"/>
              </a:lnSpc>
              <a:spcBef>
                <a:spcPts val="2133"/>
              </a:spcBef>
              <a:spcAft>
                <a:spcPts val="2133"/>
              </a:spcAft>
              <a:buClr>
                <a:schemeClr val="accent1"/>
              </a:buClr>
              <a:buSzPts val="1200"/>
              <a:buChar char="■"/>
              <a:defRPr>
                <a:solidFill>
                  <a:schemeClr val="accent1"/>
                </a:solidFill>
              </a:defRPr>
            </a:lvl9pPr>
          </a:lstStyle>
          <a:p>
            <a:endParaRPr/>
          </a:p>
        </p:txBody>
      </p:sp>
    </p:spTree>
    <p:extLst>
      <p:ext uri="{BB962C8B-B14F-4D97-AF65-F5344CB8AC3E}">
        <p14:creationId xmlns:p14="http://schemas.microsoft.com/office/powerpoint/2010/main" val="231441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27619" y="573483"/>
            <a:ext cx="3487600" cy="11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solidFill>
                  <a:schemeClr val="lt1"/>
                </a:solidFill>
              </a:defRPr>
            </a:lvl1pPr>
            <a:lvl2pPr lvl="1" rtl="0">
              <a:spcBef>
                <a:spcPts val="0"/>
              </a:spcBef>
              <a:spcAft>
                <a:spcPts val="0"/>
              </a:spcAft>
              <a:buNone/>
              <a:defRPr sz="1867">
                <a:solidFill>
                  <a:schemeClr val="lt1"/>
                </a:solidFill>
                <a:latin typeface="Roboto Slab Light"/>
                <a:ea typeface="Roboto Slab Light"/>
                <a:cs typeface="Roboto Slab Light"/>
                <a:sym typeface="Roboto Slab Light"/>
              </a:defRPr>
            </a:lvl2pPr>
            <a:lvl3pPr lvl="2" rtl="0">
              <a:spcBef>
                <a:spcPts val="0"/>
              </a:spcBef>
              <a:spcAft>
                <a:spcPts val="0"/>
              </a:spcAft>
              <a:buNone/>
              <a:defRPr sz="1867">
                <a:solidFill>
                  <a:schemeClr val="lt1"/>
                </a:solidFill>
                <a:latin typeface="Roboto Slab Light"/>
                <a:ea typeface="Roboto Slab Light"/>
                <a:cs typeface="Roboto Slab Light"/>
                <a:sym typeface="Roboto Slab Light"/>
              </a:defRPr>
            </a:lvl3pPr>
            <a:lvl4pPr lvl="3" rtl="0">
              <a:spcBef>
                <a:spcPts val="0"/>
              </a:spcBef>
              <a:spcAft>
                <a:spcPts val="0"/>
              </a:spcAft>
              <a:buNone/>
              <a:defRPr sz="1867">
                <a:solidFill>
                  <a:schemeClr val="lt1"/>
                </a:solidFill>
                <a:latin typeface="Roboto Slab Light"/>
                <a:ea typeface="Roboto Slab Light"/>
                <a:cs typeface="Roboto Slab Light"/>
                <a:sym typeface="Roboto Slab Light"/>
              </a:defRPr>
            </a:lvl4pPr>
            <a:lvl5pPr lvl="4" rtl="0">
              <a:spcBef>
                <a:spcPts val="0"/>
              </a:spcBef>
              <a:spcAft>
                <a:spcPts val="0"/>
              </a:spcAft>
              <a:buNone/>
              <a:defRPr sz="1867">
                <a:solidFill>
                  <a:schemeClr val="lt1"/>
                </a:solidFill>
                <a:latin typeface="Roboto Slab Light"/>
                <a:ea typeface="Roboto Slab Light"/>
                <a:cs typeface="Roboto Slab Light"/>
                <a:sym typeface="Roboto Slab Light"/>
              </a:defRPr>
            </a:lvl5pPr>
            <a:lvl6pPr lvl="5" rtl="0">
              <a:spcBef>
                <a:spcPts val="0"/>
              </a:spcBef>
              <a:spcAft>
                <a:spcPts val="0"/>
              </a:spcAft>
              <a:buNone/>
              <a:defRPr sz="1867">
                <a:solidFill>
                  <a:schemeClr val="lt1"/>
                </a:solidFill>
                <a:latin typeface="Roboto Slab Light"/>
                <a:ea typeface="Roboto Slab Light"/>
                <a:cs typeface="Roboto Slab Light"/>
                <a:sym typeface="Roboto Slab Light"/>
              </a:defRPr>
            </a:lvl6pPr>
            <a:lvl7pPr lvl="6" rtl="0">
              <a:spcBef>
                <a:spcPts val="0"/>
              </a:spcBef>
              <a:spcAft>
                <a:spcPts val="0"/>
              </a:spcAft>
              <a:buNone/>
              <a:defRPr sz="1867">
                <a:solidFill>
                  <a:schemeClr val="lt1"/>
                </a:solidFill>
                <a:latin typeface="Roboto Slab Light"/>
                <a:ea typeface="Roboto Slab Light"/>
                <a:cs typeface="Roboto Slab Light"/>
                <a:sym typeface="Roboto Slab Light"/>
              </a:defRPr>
            </a:lvl7pPr>
            <a:lvl8pPr lvl="7" rtl="0">
              <a:spcBef>
                <a:spcPts val="0"/>
              </a:spcBef>
              <a:spcAft>
                <a:spcPts val="0"/>
              </a:spcAft>
              <a:buNone/>
              <a:defRPr sz="1867">
                <a:solidFill>
                  <a:schemeClr val="lt1"/>
                </a:solidFill>
                <a:latin typeface="Roboto Slab Light"/>
                <a:ea typeface="Roboto Slab Light"/>
                <a:cs typeface="Roboto Slab Light"/>
                <a:sym typeface="Roboto Slab Light"/>
              </a:defRPr>
            </a:lvl8pPr>
            <a:lvl9pPr lvl="8" rtl="0">
              <a:spcBef>
                <a:spcPts val="0"/>
              </a:spcBef>
              <a:spcAft>
                <a:spcPts val="0"/>
              </a:spcAft>
              <a:buNone/>
              <a:defRPr sz="1867">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521519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1299792" y="1991076"/>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6" name="Google Shape;66;p15"/>
          <p:cNvSpPr txBox="1">
            <a:spLocks noGrp="1"/>
          </p:cNvSpPr>
          <p:nvPr>
            <p:ph type="subTitle" idx="1"/>
          </p:nvPr>
        </p:nvSpPr>
        <p:spPr>
          <a:xfrm>
            <a:off x="129979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67" name="Google Shape;67;p15"/>
          <p:cNvSpPr txBox="1">
            <a:spLocks noGrp="1"/>
          </p:cNvSpPr>
          <p:nvPr>
            <p:ph type="ctrTitle" idx="2"/>
          </p:nvPr>
        </p:nvSpPr>
        <p:spPr>
          <a:xfrm>
            <a:off x="4849932" y="1991076"/>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8" name="Google Shape;68;p15"/>
          <p:cNvSpPr txBox="1">
            <a:spLocks noGrp="1"/>
          </p:cNvSpPr>
          <p:nvPr>
            <p:ph type="subTitle" idx="3"/>
          </p:nvPr>
        </p:nvSpPr>
        <p:spPr>
          <a:xfrm>
            <a:off x="484993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69" name="Google Shape;69;p15"/>
          <p:cNvSpPr txBox="1">
            <a:spLocks noGrp="1"/>
          </p:cNvSpPr>
          <p:nvPr>
            <p:ph type="ctrTitle" idx="4"/>
          </p:nvPr>
        </p:nvSpPr>
        <p:spPr>
          <a:xfrm>
            <a:off x="8400072" y="1991076"/>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0" name="Google Shape;70;p15"/>
          <p:cNvSpPr txBox="1">
            <a:spLocks noGrp="1"/>
          </p:cNvSpPr>
          <p:nvPr>
            <p:ph type="subTitle" idx="5"/>
          </p:nvPr>
        </p:nvSpPr>
        <p:spPr>
          <a:xfrm>
            <a:off x="840007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71" name="Google Shape;71;p15"/>
          <p:cNvSpPr txBox="1">
            <a:spLocks noGrp="1"/>
          </p:cNvSpPr>
          <p:nvPr>
            <p:ph type="title" idx="6"/>
          </p:nvPr>
        </p:nvSpPr>
        <p:spPr>
          <a:xfrm>
            <a:off x="827619" y="573483"/>
            <a:ext cx="3487600" cy="11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solidFill>
                  <a:schemeClr val="lt1"/>
                </a:solidFill>
              </a:defRPr>
            </a:lvl1pPr>
            <a:lvl2pPr lvl="1" rtl="0">
              <a:spcBef>
                <a:spcPts val="0"/>
              </a:spcBef>
              <a:spcAft>
                <a:spcPts val="0"/>
              </a:spcAft>
              <a:buNone/>
              <a:defRPr sz="1867">
                <a:solidFill>
                  <a:schemeClr val="lt1"/>
                </a:solidFill>
                <a:latin typeface="Roboto Slab Light"/>
                <a:ea typeface="Roboto Slab Light"/>
                <a:cs typeface="Roboto Slab Light"/>
                <a:sym typeface="Roboto Slab Light"/>
              </a:defRPr>
            </a:lvl2pPr>
            <a:lvl3pPr lvl="2" rtl="0">
              <a:spcBef>
                <a:spcPts val="0"/>
              </a:spcBef>
              <a:spcAft>
                <a:spcPts val="0"/>
              </a:spcAft>
              <a:buNone/>
              <a:defRPr sz="1867">
                <a:solidFill>
                  <a:schemeClr val="lt1"/>
                </a:solidFill>
                <a:latin typeface="Roboto Slab Light"/>
                <a:ea typeface="Roboto Slab Light"/>
                <a:cs typeface="Roboto Slab Light"/>
                <a:sym typeface="Roboto Slab Light"/>
              </a:defRPr>
            </a:lvl3pPr>
            <a:lvl4pPr lvl="3" rtl="0">
              <a:spcBef>
                <a:spcPts val="0"/>
              </a:spcBef>
              <a:spcAft>
                <a:spcPts val="0"/>
              </a:spcAft>
              <a:buNone/>
              <a:defRPr sz="1867">
                <a:solidFill>
                  <a:schemeClr val="lt1"/>
                </a:solidFill>
                <a:latin typeface="Roboto Slab Light"/>
                <a:ea typeface="Roboto Slab Light"/>
                <a:cs typeface="Roboto Slab Light"/>
                <a:sym typeface="Roboto Slab Light"/>
              </a:defRPr>
            </a:lvl4pPr>
            <a:lvl5pPr lvl="4" rtl="0">
              <a:spcBef>
                <a:spcPts val="0"/>
              </a:spcBef>
              <a:spcAft>
                <a:spcPts val="0"/>
              </a:spcAft>
              <a:buNone/>
              <a:defRPr sz="1867">
                <a:solidFill>
                  <a:schemeClr val="lt1"/>
                </a:solidFill>
                <a:latin typeface="Roboto Slab Light"/>
                <a:ea typeface="Roboto Slab Light"/>
                <a:cs typeface="Roboto Slab Light"/>
                <a:sym typeface="Roboto Slab Light"/>
              </a:defRPr>
            </a:lvl5pPr>
            <a:lvl6pPr lvl="5" rtl="0">
              <a:spcBef>
                <a:spcPts val="0"/>
              </a:spcBef>
              <a:spcAft>
                <a:spcPts val="0"/>
              </a:spcAft>
              <a:buNone/>
              <a:defRPr sz="1867">
                <a:solidFill>
                  <a:schemeClr val="lt1"/>
                </a:solidFill>
                <a:latin typeface="Roboto Slab Light"/>
                <a:ea typeface="Roboto Slab Light"/>
                <a:cs typeface="Roboto Slab Light"/>
                <a:sym typeface="Roboto Slab Light"/>
              </a:defRPr>
            </a:lvl6pPr>
            <a:lvl7pPr lvl="6" rtl="0">
              <a:spcBef>
                <a:spcPts val="0"/>
              </a:spcBef>
              <a:spcAft>
                <a:spcPts val="0"/>
              </a:spcAft>
              <a:buNone/>
              <a:defRPr sz="1867">
                <a:solidFill>
                  <a:schemeClr val="lt1"/>
                </a:solidFill>
                <a:latin typeface="Roboto Slab Light"/>
                <a:ea typeface="Roboto Slab Light"/>
                <a:cs typeface="Roboto Slab Light"/>
                <a:sym typeface="Roboto Slab Light"/>
              </a:defRPr>
            </a:lvl7pPr>
            <a:lvl8pPr lvl="7" rtl="0">
              <a:spcBef>
                <a:spcPts val="0"/>
              </a:spcBef>
              <a:spcAft>
                <a:spcPts val="0"/>
              </a:spcAft>
              <a:buNone/>
              <a:defRPr sz="1867">
                <a:solidFill>
                  <a:schemeClr val="lt1"/>
                </a:solidFill>
                <a:latin typeface="Roboto Slab Light"/>
                <a:ea typeface="Roboto Slab Light"/>
                <a:cs typeface="Roboto Slab Light"/>
                <a:sym typeface="Roboto Slab Light"/>
              </a:defRPr>
            </a:lvl8pPr>
            <a:lvl9pPr lvl="8" rtl="0">
              <a:spcBef>
                <a:spcPts val="0"/>
              </a:spcBef>
              <a:spcAft>
                <a:spcPts val="0"/>
              </a:spcAft>
              <a:buNone/>
              <a:defRPr sz="1867">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400276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36331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51270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77728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09792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25464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3" name="Footer Placeholder 2"/>
          <p:cNvSpPr>
            <a:spLocks noGrp="1"/>
          </p:cNvSpPr>
          <p:nvPr>
            <p:ph type="ftr" sz="quarter" idx="11"/>
          </p:nvPr>
        </p:nvSpPr>
        <p:spPr/>
        <p:txBody>
          <a:bodyPr/>
          <a:lstStyle/>
          <a:p>
            <a:endParaRPr lang="en-US" sz="1000" dirty="0"/>
          </a:p>
        </p:txBody>
      </p:sp>
      <p:sp>
        <p:nvSpPr>
          <p:cNvPr id="4" name="Slide Number Placeholder 3"/>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2185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18130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9/14/2023</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18528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7CF0BCE0-945C-4FDF-95A1-2149B1FF5B83}" type="datetimeFigureOut">
              <a:rPr lang="en-US" smtClean="0"/>
              <a:pPr algn="r"/>
              <a:t>9/14/2023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6192948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5" r:id="rId12"/>
    <p:sldLayoutId id="2147483777" r:id="rId13"/>
    <p:sldLayoutId id="2147483778" r:id="rId14"/>
    <p:sldLayoutId id="2147483779" r:id="rId15"/>
    <p:sldLayoutId id="214748378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5.xml" /></Relationships>
</file>

<file path=ppt/slides/_rels/slide1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2.xml" /><Relationship Id="rId1" Type="http://schemas.openxmlformats.org/officeDocument/2006/relationships/slideLayout" Target="../slideLayouts/slideLayout15.xml" /><Relationship Id="rId4" Type="http://schemas.openxmlformats.org/officeDocument/2006/relationships/image" Target="../media/image15.pn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 /><Relationship Id="rId7" Type="http://schemas.openxmlformats.org/officeDocument/2006/relationships/image" Target="../media/image16.png"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16.xml" /></Relationships>
</file>

<file path=ppt/slides/_rels/slide34.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1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7.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1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2017C9-2D35-7DAD-47E7-52440D9C5E70}"/>
              </a:ext>
            </a:extLst>
          </p:cNvPr>
          <p:cNvSpPr>
            <a:spLocks noGrp="1"/>
          </p:cNvSpPr>
          <p:nvPr>
            <p:ph type="ctrTitle"/>
          </p:nvPr>
        </p:nvSpPr>
        <p:spPr>
          <a:xfrm>
            <a:off x="890338" y="640080"/>
            <a:ext cx="3734014" cy="3566160"/>
          </a:xfrm>
        </p:spPr>
        <p:txBody>
          <a:bodyPr anchor="b">
            <a:normAutofit/>
          </a:bodyPr>
          <a:lstStyle/>
          <a:p>
            <a:pPr algn="l"/>
            <a:r>
              <a:rPr lang="en-US" sz="5400"/>
              <a:t>Approach to chronic pelvic pain </a:t>
            </a:r>
          </a:p>
        </p:txBody>
      </p:sp>
      <p:sp>
        <p:nvSpPr>
          <p:cNvPr id="3" name="عنوان فرعي 2">
            <a:extLst>
              <a:ext uri="{FF2B5EF4-FFF2-40B4-BE49-F238E27FC236}">
                <a16:creationId xmlns:a16="http://schemas.microsoft.com/office/drawing/2014/main" id="{44161466-8265-B81C-13CF-389839DDFFF4}"/>
              </a:ext>
            </a:extLst>
          </p:cNvPr>
          <p:cNvSpPr>
            <a:spLocks noGrp="1"/>
          </p:cNvSpPr>
          <p:nvPr>
            <p:ph type="subTitle" idx="1"/>
          </p:nvPr>
        </p:nvSpPr>
        <p:spPr>
          <a:xfrm>
            <a:off x="890339" y="4636008"/>
            <a:ext cx="3734014" cy="1572768"/>
          </a:xfrm>
        </p:spPr>
        <p:txBody>
          <a:bodyPr>
            <a:normAutofit/>
          </a:bodyPr>
          <a:lstStyle/>
          <a:p>
            <a:pPr marL="0" indent="0">
              <a:buNone/>
            </a:pPr>
            <a:r>
              <a:rPr lang="en-US" sz="2000" b="1" dirty="0">
                <a:solidFill>
                  <a:schemeClr val="tx1"/>
                </a:solidFill>
              </a:rPr>
              <a:t>Presented by : </a:t>
            </a:r>
            <a:endParaRPr lang="en-US" sz="1600" dirty="0">
              <a:solidFill>
                <a:schemeClr val="tx1"/>
              </a:solidFill>
            </a:endParaRPr>
          </a:p>
          <a:p>
            <a:pPr marL="0" indent="0">
              <a:buNone/>
            </a:pPr>
            <a:r>
              <a:rPr lang="en-US" sz="2000" b="1" dirty="0" err="1">
                <a:solidFill>
                  <a:schemeClr val="tx1"/>
                </a:solidFill>
                <a:sym typeface="+mn-ea"/>
              </a:rPr>
              <a:t>Thekra</a:t>
            </a:r>
            <a:r>
              <a:rPr lang="en-US" sz="2000" b="1" dirty="0">
                <a:solidFill>
                  <a:schemeClr val="tx1"/>
                </a:solidFill>
                <a:sym typeface="+mn-ea"/>
              </a:rPr>
              <a:t> </a:t>
            </a:r>
            <a:r>
              <a:rPr lang="en-US" sz="2000" b="1" dirty="0" err="1">
                <a:solidFill>
                  <a:schemeClr val="tx1"/>
                </a:solidFill>
                <a:sym typeface="+mn-ea"/>
              </a:rPr>
              <a:t>trawneh</a:t>
            </a:r>
            <a:endParaRPr lang="en-US" sz="2000" b="1" dirty="0">
              <a:solidFill>
                <a:schemeClr val="tx1"/>
              </a:solidFill>
              <a:sym typeface="+mn-ea"/>
            </a:endParaRPr>
          </a:p>
          <a:p>
            <a:pPr marL="0" indent="0">
              <a:buNone/>
            </a:pPr>
            <a:r>
              <a:rPr lang="en-US" sz="2000" b="1" dirty="0">
                <a:solidFill>
                  <a:schemeClr val="tx1"/>
                </a:solidFill>
                <a:sym typeface="+mn-ea"/>
              </a:rPr>
              <a:t>Roqayh </a:t>
            </a:r>
            <a:r>
              <a:rPr lang="en-US" sz="2000" b="1" dirty="0" err="1">
                <a:solidFill>
                  <a:schemeClr val="tx1"/>
                </a:solidFill>
                <a:sym typeface="+mn-ea"/>
              </a:rPr>
              <a:t>alsheak</a:t>
            </a:r>
            <a:r>
              <a:rPr lang="en-US" sz="2000" b="1" dirty="0">
                <a:solidFill>
                  <a:schemeClr val="tx1"/>
                </a:solidFill>
                <a:sym typeface="+mn-ea"/>
              </a:rPr>
              <a:t> </a:t>
            </a:r>
            <a:r>
              <a:rPr lang="en-US" sz="2000" b="1" dirty="0" err="1">
                <a:solidFill>
                  <a:schemeClr val="tx1"/>
                </a:solidFill>
                <a:sym typeface="+mn-ea"/>
              </a:rPr>
              <a:t>deeb</a:t>
            </a:r>
            <a:endParaRPr lang="en-US" sz="2000" b="1" dirty="0">
              <a:solidFill>
                <a:schemeClr val="tx1"/>
              </a:solidFill>
              <a:sym typeface="+mn-ea"/>
            </a:endParaRPr>
          </a:p>
          <a:p>
            <a:pPr marL="0" indent="0">
              <a:buNone/>
            </a:pPr>
            <a:r>
              <a:rPr lang="en-US" sz="2000" b="1" dirty="0">
                <a:solidFill>
                  <a:schemeClr val="tx1"/>
                </a:solidFill>
                <a:sym typeface="+mn-ea"/>
              </a:rPr>
              <a:t>Marah </a:t>
            </a:r>
            <a:r>
              <a:rPr lang="en-US" sz="2000" b="1" dirty="0" err="1">
                <a:solidFill>
                  <a:schemeClr val="tx1"/>
                </a:solidFill>
                <a:sym typeface="+mn-ea"/>
              </a:rPr>
              <a:t>adaileh</a:t>
            </a:r>
            <a:endParaRPr lang="en-US" sz="2000" b="1" dirty="0">
              <a:solidFill>
                <a:schemeClr val="tx1"/>
              </a:solidFill>
            </a:endParaRPr>
          </a:p>
          <a:p>
            <a:pPr algn="l"/>
            <a:endParaRPr lang="en-US" sz="2000" dirty="0"/>
          </a:p>
        </p:txBody>
      </p:sp>
      <p:pic>
        <p:nvPicPr>
          <p:cNvPr id="6" name="صورة 5" descr="صورة تحتوي على نص, كعكة عيد الميلاد&#10;&#10;تم إنشاء الوصف تلقائياً">
            <a:extLst>
              <a:ext uri="{FF2B5EF4-FFF2-40B4-BE49-F238E27FC236}">
                <a16:creationId xmlns:a16="http://schemas.microsoft.com/office/drawing/2014/main" id="{EFD495AD-A57D-B968-71B9-44B06E5AE159}"/>
              </a:ext>
            </a:extLst>
          </p:cNvPr>
          <p:cNvPicPr>
            <a:picLocks noChangeAspect="1"/>
          </p:cNvPicPr>
          <p:nvPr/>
        </p:nvPicPr>
        <p:blipFill rotWithShape="1">
          <a:blip r:embed="rId2">
            <a:extLst>
              <a:ext uri="{28A0092B-C50C-407E-A947-70E740481C1C}">
                <a14:useLocalDpi xmlns:a14="http://schemas.microsoft.com/office/drawing/2010/main" val="0"/>
              </a:ext>
            </a:extLst>
          </a:blip>
          <a:srcRect t="30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3094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434389-2AD0-FFE3-9ABC-42899AF2798B}"/>
              </a:ext>
            </a:extLst>
          </p:cNvPr>
          <p:cNvSpPr>
            <a:spLocks noGrp="1"/>
          </p:cNvSpPr>
          <p:nvPr>
            <p:ph type="title"/>
          </p:nvPr>
        </p:nvSpPr>
        <p:spPr/>
        <p:txBody>
          <a:bodyPr/>
          <a:lstStyle/>
          <a:p>
            <a:endParaRPr lang="en-US"/>
          </a:p>
        </p:txBody>
      </p:sp>
      <p:pic>
        <p:nvPicPr>
          <p:cNvPr id="4" name="عنصر نائب للمحتوى 3">
            <a:extLst>
              <a:ext uri="{FF2B5EF4-FFF2-40B4-BE49-F238E27FC236}">
                <a16:creationId xmlns:a16="http://schemas.microsoft.com/office/drawing/2014/main" id="{A42B9CEE-CAF6-CC02-8C9B-2EAA99413208}"/>
              </a:ext>
            </a:extLst>
          </p:cNvPr>
          <p:cNvPicPr>
            <a:picLocks noGrp="1" noChangeAspect="1"/>
          </p:cNvPicPr>
          <p:nvPr>
            <p:ph idx="1"/>
          </p:nvPr>
        </p:nvPicPr>
        <p:blipFill>
          <a:blip r:embed="rId2"/>
          <a:stretch>
            <a:fillRect/>
          </a:stretch>
        </p:blipFill>
        <p:spPr>
          <a:xfrm>
            <a:off x="667407" y="365124"/>
            <a:ext cx="10683255" cy="5899041"/>
          </a:xfrm>
          <a:prstGeom prst="rect">
            <a:avLst/>
          </a:prstGeom>
        </p:spPr>
      </p:pic>
    </p:spTree>
    <p:extLst>
      <p:ext uri="{BB962C8B-B14F-4D97-AF65-F5344CB8AC3E}">
        <p14:creationId xmlns:p14="http://schemas.microsoft.com/office/powerpoint/2010/main" val="319472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9"/>
        <p:cNvGrpSpPr/>
        <p:nvPr/>
      </p:nvGrpSpPr>
      <p:grpSpPr>
        <a:xfrm>
          <a:off x="0" y="0"/>
          <a:ext cx="0" cy="0"/>
          <a:chOff x="0" y="0"/>
          <a:chExt cx="0" cy="0"/>
        </a:xfrm>
      </p:grpSpPr>
      <p:sp>
        <p:nvSpPr>
          <p:cNvPr id="2600" name="Google Shape;2600;p39"/>
          <p:cNvSpPr txBox="1">
            <a:spLocks noGrp="1"/>
          </p:cNvSpPr>
          <p:nvPr>
            <p:ph type="title"/>
          </p:nvPr>
        </p:nvSpPr>
        <p:spPr>
          <a:xfrm>
            <a:off x="850479" y="110356"/>
            <a:ext cx="3487600" cy="1169200"/>
          </a:xfrm>
          <a:prstGeom prst="rect">
            <a:avLst/>
          </a:prstGeom>
        </p:spPr>
        <p:txBody>
          <a:bodyPr spcFirstLastPara="1" vert="horz" wrap="square" lIns="121900" tIns="121900" rIns="121900" bIns="121900" rtlCol="0" anchor="t" anchorCtr="0">
            <a:noAutofit/>
          </a:bodyPr>
          <a:lstStyle/>
          <a:p>
            <a:r>
              <a:rPr lang="en-US"/>
              <a:t>History</a:t>
            </a:r>
          </a:p>
        </p:txBody>
      </p:sp>
      <p:sp>
        <p:nvSpPr>
          <p:cNvPr id="2601" name="Google Shape;2601;p39"/>
          <p:cNvSpPr/>
          <p:nvPr/>
        </p:nvSpPr>
        <p:spPr>
          <a:xfrm>
            <a:off x="130388" y="1094741"/>
            <a:ext cx="11932073" cy="5378873"/>
          </a:xfrm>
          <a:prstGeom prst="roundRect">
            <a:avLst>
              <a:gd name="adj" fmla="val 15583"/>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r>
              <a:rPr lang="en-US" sz="2400"/>
              <a:t>      </a:t>
            </a:r>
          </a:p>
        </p:txBody>
      </p:sp>
      <p:sp>
        <p:nvSpPr>
          <p:cNvPr id="2606" name="Google Shape;2606;p39"/>
          <p:cNvSpPr txBox="1"/>
          <p:nvPr/>
        </p:nvSpPr>
        <p:spPr>
          <a:xfrm>
            <a:off x="569807" y="1306556"/>
            <a:ext cx="11418993" cy="4783667"/>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US" sz="2133" b="1" dirty="0">
                <a:latin typeface="Assistant Light"/>
                <a:ea typeface="Assistant Light"/>
                <a:cs typeface="Assistant Light"/>
                <a:sym typeface="Assistant Light"/>
              </a:rPr>
              <a:t>A 29-year-old woman presents with lower abdominal pain for 4 years occurring with </a:t>
            </a:r>
          </a:p>
          <a:p>
            <a:pPr>
              <a:buClr>
                <a:schemeClr val="dk1"/>
              </a:buClr>
              <a:buSzPts val="1100"/>
            </a:pPr>
            <a:r>
              <a:rPr lang="en-US" sz="2133" b="1" dirty="0">
                <a:latin typeface="Assistant Light"/>
                <a:ea typeface="Assistant Light"/>
                <a:cs typeface="Assistant Light"/>
                <a:sym typeface="Assistant Light"/>
              </a:rPr>
              <a:t>her periods. She takes paracetamol and ibuprofen and goes to bed with a hot water bottle</a:t>
            </a:r>
          </a:p>
          <a:p>
            <a:pPr>
              <a:buClr>
                <a:schemeClr val="dk1"/>
              </a:buClr>
              <a:buSzPts val="1100"/>
            </a:pPr>
            <a:r>
              <a:rPr lang="en-US" sz="2133" b="1" dirty="0">
                <a:latin typeface="Assistant Light"/>
                <a:ea typeface="Assistant Light"/>
                <a:cs typeface="Assistant Light"/>
                <a:sym typeface="Assistant Light"/>
              </a:rPr>
              <a:t>for up to 2 days every month. For the last 18 months pain has also occurred in between</a:t>
            </a:r>
          </a:p>
          <a:p>
            <a:pPr>
              <a:buClr>
                <a:schemeClr val="dk1"/>
              </a:buClr>
              <a:buSzPts val="1100"/>
            </a:pPr>
            <a:r>
              <a:rPr lang="en-US" sz="2133" b="1" dirty="0">
                <a:latin typeface="Assistant Light"/>
                <a:ea typeface="Assistant Light"/>
                <a:cs typeface="Assistant Light"/>
                <a:sym typeface="Assistant Light"/>
              </a:rPr>
              <a:t>periods.</a:t>
            </a:r>
          </a:p>
          <a:p>
            <a:pPr>
              <a:buClr>
                <a:schemeClr val="dk1"/>
              </a:buClr>
              <a:buSzPts val="1100"/>
            </a:pPr>
            <a:r>
              <a:rPr lang="en-US" sz="2133" b="1" dirty="0">
                <a:latin typeface="Assistant Light"/>
                <a:ea typeface="Assistant Light"/>
                <a:cs typeface="Assistant Light"/>
                <a:sym typeface="Assistant Light"/>
              </a:rPr>
              <a:t>The pain is dull and constant across the lower abdomen. Her periods are regular and there</a:t>
            </a:r>
          </a:p>
          <a:p>
            <a:pPr>
              <a:buClr>
                <a:schemeClr val="dk1"/>
              </a:buClr>
              <a:buSzPts val="1100"/>
            </a:pPr>
            <a:r>
              <a:rPr lang="en-US" sz="2133" b="1" dirty="0">
                <a:latin typeface="Assistant Light"/>
                <a:ea typeface="Assistant Light"/>
                <a:cs typeface="Assistant Light"/>
                <a:sym typeface="Assistant Light"/>
              </a:rPr>
              <a:t>is no menorrhagia, intermenstrual or postcoital bleeding. There is no other significant</a:t>
            </a:r>
          </a:p>
          <a:p>
            <a:pPr>
              <a:buClr>
                <a:schemeClr val="dk1"/>
              </a:buClr>
              <a:buSzPts val="1100"/>
            </a:pPr>
            <a:r>
              <a:rPr lang="en-US" sz="2133" b="1" dirty="0">
                <a:latin typeface="Assistant Light"/>
                <a:ea typeface="Assistant Light"/>
                <a:cs typeface="Assistant Light"/>
                <a:sym typeface="Assistant Light"/>
              </a:rPr>
              <a:t>medical history.</a:t>
            </a:r>
          </a:p>
          <a:p>
            <a:pPr>
              <a:buClr>
                <a:schemeClr val="dk1"/>
              </a:buClr>
              <a:buSzPts val="1100"/>
            </a:pPr>
            <a:r>
              <a:rPr lang="en-US" sz="2133" b="1" dirty="0">
                <a:latin typeface="Assistant Light"/>
                <a:ea typeface="Assistant Light"/>
                <a:cs typeface="Assistant Light"/>
                <a:sym typeface="Assistant Light"/>
              </a:rPr>
              <a:t>She has been married for 2 years and has deep dyspareunia which makes her interrupt</a:t>
            </a:r>
          </a:p>
          <a:p>
            <a:pPr>
              <a:buClr>
                <a:schemeClr val="dk1"/>
              </a:buClr>
              <a:buSzPts val="1100"/>
            </a:pPr>
            <a:r>
              <a:rPr lang="en-US" sz="2133" b="1" dirty="0">
                <a:latin typeface="Assistant Light"/>
                <a:ea typeface="Assistant Light"/>
                <a:cs typeface="Assistant Light"/>
                <a:sym typeface="Assistant Light"/>
              </a:rPr>
              <a:t>intercourse. She does not use any contraception, as they are keen to start a family. She has</a:t>
            </a:r>
          </a:p>
          <a:p>
            <a:pPr>
              <a:buClr>
                <a:schemeClr val="dk1"/>
              </a:buClr>
              <a:buSzPts val="1100"/>
            </a:pPr>
            <a:r>
              <a:rPr lang="en-US" sz="2133" b="1" dirty="0">
                <a:latin typeface="Assistant Light"/>
                <a:ea typeface="Assistant Light"/>
                <a:cs typeface="Assistant Light"/>
                <a:sym typeface="Assistant Light"/>
              </a:rPr>
              <a:t>never been pregnant in the past.</a:t>
            </a:r>
          </a:p>
          <a:p>
            <a:pPr>
              <a:buClr>
                <a:schemeClr val="dk1"/>
              </a:buClr>
              <a:buSzPts val="1100"/>
            </a:pPr>
            <a:r>
              <a:rPr lang="en-US" sz="2133" b="1" dirty="0">
                <a:latin typeface="Assistant Light"/>
                <a:ea typeface="Assistant Light"/>
                <a:cs typeface="Assistant Light"/>
                <a:sym typeface="Assistant Light"/>
              </a:rPr>
              <a:t>There is generalized lower-abdominal tenderness, particularly in the suprapubic area but</a:t>
            </a:r>
          </a:p>
          <a:p>
            <a:pPr>
              <a:buClr>
                <a:schemeClr val="dk1"/>
              </a:buClr>
              <a:buSzPts val="1100"/>
            </a:pPr>
            <a:r>
              <a:rPr lang="en-US" sz="2133" b="1" dirty="0">
                <a:latin typeface="Assistant Light"/>
                <a:ea typeface="Assistant Light"/>
                <a:cs typeface="Assistant Light"/>
                <a:sym typeface="Assistant Light"/>
              </a:rPr>
              <a:t>no masses are palpable. Speculum examination is unremarkable. On bimanual palpation</a:t>
            </a:r>
          </a:p>
          <a:p>
            <a:pPr>
              <a:buClr>
                <a:schemeClr val="dk1"/>
              </a:buClr>
              <a:buSzPts val="1100"/>
            </a:pPr>
            <a:r>
              <a:rPr lang="en-US" sz="2133" b="1" dirty="0">
                <a:latin typeface="Assistant Light"/>
                <a:ea typeface="Assistant Light"/>
                <a:cs typeface="Assistant Light"/>
                <a:sym typeface="Assistant Light"/>
              </a:rPr>
              <a:t>the uterus is axial and fixed with cervical excitation. The pouch of Douglas is very tender</a:t>
            </a:r>
          </a:p>
          <a:p>
            <a:pPr>
              <a:buClr>
                <a:schemeClr val="dk1"/>
              </a:buClr>
              <a:buSzPts val="1100"/>
            </a:pPr>
            <a:r>
              <a:rPr lang="en-US" sz="2133" b="1" dirty="0">
                <a:latin typeface="Assistant Light"/>
                <a:ea typeface="Assistant Light"/>
                <a:cs typeface="Assistant Light"/>
                <a:sym typeface="Assistant Light"/>
              </a:rPr>
              <a:t>and contains a mass. The </a:t>
            </a:r>
            <a:r>
              <a:rPr lang="en-US" sz="2133" b="1" dirty="0" err="1">
                <a:latin typeface="Assistant Light"/>
                <a:ea typeface="Assistant Light"/>
                <a:cs typeface="Assistant Light"/>
                <a:sym typeface="Assistant Light"/>
              </a:rPr>
              <a:t>adnexae</a:t>
            </a:r>
            <a:r>
              <a:rPr lang="en-US" sz="2133" b="1" dirty="0">
                <a:latin typeface="Assistant Light"/>
                <a:ea typeface="Assistant Light"/>
                <a:cs typeface="Assistant Light"/>
                <a:sym typeface="Assistant Light"/>
              </a:rPr>
              <a:t> are both tender but no adnexal masses are palpable.</a:t>
            </a:r>
          </a:p>
          <a:p>
            <a:pPr>
              <a:buClr>
                <a:schemeClr val="dk1"/>
              </a:buClr>
              <a:buSzPts val="1100"/>
            </a:pPr>
            <a:endParaRPr lang="en-US" sz="2133" b="1" dirty="0">
              <a:solidFill>
                <a:schemeClr val="lt1"/>
              </a:solidFill>
              <a:latin typeface="Assistant Light"/>
              <a:ea typeface="Assistant Light"/>
              <a:cs typeface="Assistant Light"/>
              <a:sym typeface="Assistant Light"/>
            </a:endParaRPr>
          </a:p>
        </p:txBody>
      </p:sp>
      <p:cxnSp>
        <p:nvCxnSpPr>
          <p:cNvPr id="2607" name="Google Shape;2607;p39"/>
          <p:cNvCxnSpPr/>
          <p:nvPr/>
        </p:nvCxnSpPr>
        <p:spPr>
          <a:xfrm flipV="1">
            <a:off x="960120" y="614681"/>
            <a:ext cx="0" cy="742527"/>
          </a:xfrm>
          <a:prstGeom prst="straightConnector1">
            <a:avLst/>
          </a:prstGeom>
          <a:noFill/>
          <a:ln w="19050" cap="flat" cmpd="sng">
            <a:solidFill>
              <a:schemeClr val="lt1"/>
            </a:solidFill>
            <a:prstDash val="solid"/>
            <a:round/>
            <a:headEnd type="oval" w="med" len="med"/>
            <a:tailEnd type="oval" w="med" len="med"/>
          </a:ln>
        </p:spPr>
      </p:cxnSp>
      <p:grpSp>
        <p:nvGrpSpPr>
          <p:cNvPr id="3418" name="Google Shape;3418;p49"/>
          <p:cNvGrpSpPr/>
          <p:nvPr/>
        </p:nvGrpSpPr>
        <p:grpSpPr>
          <a:xfrm>
            <a:off x="2146994" y="164687"/>
            <a:ext cx="441033" cy="561767"/>
            <a:chOff x="7587500" y="2273625"/>
            <a:chExt cx="330775" cy="421325"/>
          </a:xfrm>
        </p:grpSpPr>
        <p:sp>
          <p:nvSpPr>
            <p:cNvPr id="3419" name="Google Shape;3419;p49"/>
            <p:cNvSpPr/>
            <p:nvPr/>
          </p:nvSpPr>
          <p:spPr>
            <a:xfrm>
              <a:off x="7587500" y="2293875"/>
              <a:ext cx="330775" cy="401075"/>
            </a:xfrm>
            <a:custGeom>
              <a:avLst/>
              <a:gdLst/>
              <a:ahLst/>
              <a:cxnLst/>
              <a:rect l="l" t="t" r="r" b="b"/>
              <a:pathLst>
                <a:path w="13231" h="16043" extrusionOk="0">
                  <a:moveTo>
                    <a:pt x="759" y="1"/>
                  </a:moveTo>
                  <a:cubicBezTo>
                    <a:pt x="337" y="1"/>
                    <a:pt x="0" y="343"/>
                    <a:pt x="0" y="765"/>
                  </a:cubicBezTo>
                  <a:lnTo>
                    <a:pt x="0" y="15278"/>
                  </a:lnTo>
                  <a:cubicBezTo>
                    <a:pt x="0" y="15700"/>
                    <a:pt x="337" y="16042"/>
                    <a:pt x="759" y="16042"/>
                  </a:cubicBezTo>
                  <a:lnTo>
                    <a:pt x="12467" y="16042"/>
                  </a:lnTo>
                  <a:cubicBezTo>
                    <a:pt x="12888" y="16042"/>
                    <a:pt x="13230" y="15700"/>
                    <a:pt x="13230" y="15278"/>
                  </a:cubicBezTo>
                  <a:lnTo>
                    <a:pt x="13230" y="765"/>
                  </a:lnTo>
                  <a:cubicBezTo>
                    <a:pt x="13230" y="343"/>
                    <a:pt x="12888" y="1"/>
                    <a:pt x="1246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420" name="Google Shape;3420;p49"/>
            <p:cNvSpPr/>
            <p:nvPr/>
          </p:nvSpPr>
          <p:spPr>
            <a:xfrm>
              <a:off x="7841775" y="2293875"/>
              <a:ext cx="76500" cy="401075"/>
            </a:xfrm>
            <a:custGeom>
              <a:avLst/>
              <a:gdLst/>
              <a:ahLst/>
              <a:cxnLst/>
              <a:rect l="l" t="t" r="r" b="b"/>
              <a:pathLst>
                <a:path w="3060" h="16043" extrusionOk="0">
                  <a:moveTo>
                    <a:pt x="0" y="1"/>
                  </a:moveTo>
                  <a:cubicBezTo>
                    <a:pt x="422" y="1"/>
                    <a:pt x="764" y="343"/>
                    <a:pt x="764" y="765"/>
                  </a:cubicBezTo>
                  <a:lnTo>
                    <a:pt x="764" y="15278"/>
                  </a:lnTo>
                  <a:cubicBezTo>
                    <a:pt x="764" y="15700"/>
                    <a:pt x="422" y="16042"/>
                    <a:pt x="0" y="16042"/>
                  </a:cubicBezTo>
                  <a:lnTo>
                    <a:pt x="2296" y="16042"/>
                  </a:lnTo>
                  <a:cubicBezTo>
                    <a:pt x="2717" y="16042"/>
                    <a:pt x="3059" y="15700"/>
                    <a:pt x="3059" y="15278"/>
                  </a:cubicBezTo>
                  <a:lnTo>
                    <a:pt x="3059" y="765"/>
                  </a:lnTo>
                  <a:cubicBezTo>
                    <a:pt x="3059" y="343"/>
                    <a:pt x="2717" y="1"/>
                    <a:pt x="229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421" name="Google Shape;3421;p49"/>
            <p:cNvSpPr/>
            <p:nvPr/>
          </p:nvSpPr>
          <p:spPr>
            <a:xfrm>
              <a:off x="7627900" y="2293875"/>
              <a:ext cx="249975" cy="363700"/>
            </a:xfrm>
            <a:custGeom>
              <a:avLst/>
              <a:gdLst/>
              <a:ahLst/>
              <a:cxnLst/>
              <a:rect l="l" t="t" r="r" b="b"/>
              <a:pathLst>
                <a:path w="9999" h="14548" extrusionOk="0">
                  <a:moveTo>
                    <a:pt x="0" y="1"/>
                  </a:moveTo>
                  <a:lnTo>
                    <a:pt x="0" y="14548"/>
                  </a:lnTo>
                  <a:lnTo>
                    <a:pt x="9998" y="14548"/>
                  </a:lnTo>
                  <a:lnTo>
                    <a:pt x="9998"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422" name="Google Shape;3422;p49"/>
            <p:cNvSpPr/>
            <p:nvPr/>
          </p:nvSpPr>
          <p:spPr>
            <a:xfrm>
              <a:off x="7627900" y="2293875"/>
              <a:ext cx="249975" cy="363700"/>
            </a:xfrm>
            <a:custGeom>
              <a:avLst/>
              <a:gdLst/>
              <a:ahLst/>
              <a:cxnLst/>
              <a:rect l="l" t="t" r="r" b="b"/>
              <a:pathLst>
                <a:path w="9999" h="14548" extrusionOk="0">
                  <a:moveTo>
                    <a:pt x="8574" y="1"/>
                  </a:moveTo>
                  <a:lnTo>
                    <a:pt x="8574" y="9146"/>
                  </a:lnTo>
                  <a:cubicBezTo>
                    <a:pt x="8574" y="11340"/>
                    <a:pt x="6798" y="13119"/>
                    <a:pt x="4605" y="13119"/>
                  </a:cubicBezTo>
                  <a:cubicBezTo>
                    <a:pt x="4602" y="13119"/>
                    <a:pt x="4599" y="13119"/>
                    <a:pt x="4596" y="13119"/>
                  </a:cubicBezTo>
                  <a:lnTo>
                    <a:pt x="0" y="13119"/>
                  </a:lnTo>
                  <a:lnTo>
                    <a:pt x="0" y="14548"/>
                  </a:lnTo>
                  <a:lnTo>
                    <a:pt x="9998" y="14548"/>
                  </a:lnTo>
                  <a:lnTo>
                    <a:pt x="999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423" name="Google Shape;3423;p49"/>
            <p:cNvSpPr/>
            <p:nvPr/>
          </p:nvSpPr>
          <p:spPr>
            <a:xfrm>
              <a:off x="7667125" y="2273625"/>
              <a:ext cx="171625" cy="84000"/>
            </a:xfrm>
            <a:custGeom>
              <a:avLst/>
              <a:gdLst/>
              <a:ahLst/>
              <a:cxnLst/>
              <a:rect l="l" t="t" r="r" b="b"/>
              <a:pathLst>
                <a:path w="6865" h="3360" extrusionOk="0">
                  <a:moveTo>
                    <a:pt x="544" y="0"/>
                  </a:moveTo>
                  <a:cubicBezTo>
                    <a:pt x="244" y="0"/>
                    <a:pt x="1" y="244"/>
                    <a:pt x="1" y="544"/>
                  </a:cubicBezTo>
                  <a:lnTo>
                    <a:pt x="1" y="1645"/>
                  </a:lnTo>
                  <a:cubicBezTo>
                    <a:pt x="1" y="1949"/>
                    <a:pt x="244" y="2193"/>
                    <a:pt x="544" y="2193"/>
                  </a:cubicBezTo>
                  <a:lnTo>
                    <a:pt x="1983" y="2193"/>
                  </a:lnTo>
                  <a:cubicBezTo>
                    <a:pt x="1983" y="2835"/>
                    <a:pt x="2503" y="3359"/>
                    <a:pt x="3149" y="3359"/>
                  </a:cubicBezTo>
                  <a:lnTo>
                    <a:pt x="3716" y="3359"/>
                  </a:lnTo>
                  <a:cubicBezTo>
                    <a:pt x="4358" y="3359"/>
                    <a:pt x="4883" y="2835"/>
                    <a:pt x="4883" y="2193"/>
                  </a:cubicBezTo>
                  <a:lnTo>
                    <a:pt x="6321" y="2193"/>
                  </a:lnTo>
                  <a:cubicBezTo>
                    <a:pt x="6621" y="2193"/>
                    <a:pt x="6864" y="1945"/>
                    <a:pt x="6864" y="1645"/>
                  </a:cubicBezTo>
                  <a:lnTo>
                    <a:pt x="6864" y="544"/>
                  </a:lnTo>
                  <a:cubicBezTo>
                    <a:pt x="6860" y="244"/>
                    <a:pt x="6616" y="0"/>
                    <a:pt x="631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424" name="Google Shape;3424;p49"/>
            <p:cNvSpPr/>
            <p:nvPr/>
          </p:nvSpPr>
          <p:spPr>
            <a:xfrm>
              <a:off x="7749350" y="2273625"/>
              <a:ext cx="89275" cy="84000"/>
            </a:xfrm>
            <a:custGeom>
              <a:avLst/>
              <a:gdLst/>
              <a:ahLst/>
              <a:cxnLst/>
              <a:rect l="l" t="t" r="r" b="b"/>
              <a:pathLst>
                <a:path w="3571" h="3360" extrusionOk="0">
                  <a:moveTo>
                    <a:pt x="985" y="0"/>
                  </a:moveTo>
                  <a:cubicBezTo>
                    <a:pt x="1378" y="1214"/>
                    <a:pt x="985" y="2549"/>
                    <a:pt x="1" y="3359"/>
                  </a:cubicBezTo>
                  <a:lnTo>
                    <a:pt x="422" y="3359"/>
                  </a:lnTo>
                  <a:cubicBezTo>
                    <a:pt x="1064" y="3359"/>
                    <a:pt x="1589" y="2835"/>
                    <a:pt x="1589" y="2193"/>
                  </a:cubicBezTo>
                  <a:lnTo>
                    <a:pt x="3023" y="2193"/>
                  </a:lnTo>
                  <a:cubicBezTo>
                    <a:pt x="3327" y="2193"/>
                    <a:pt x="3571" y="1945"/>
                    <a:pt x="3571" y="1645"/>
                  </a:cubicBezTo>
                  <a:lnTo>
                    <a:pt x="3571" y="544"/>
                  </a:lnTo>
                  <a:cubicBezTo>
                    <a:pt x="3571" y="244"/>
                    <a:pt x="3327" y="0"/>
                    <a:pt x="3027"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425" name="Google Shape;3425;p49"/>
            <p:cNvSpPr/>
            <p:nvPr/>
          </p:nvSpPr>
          <p:spPr>
            <a:xfrm>
              <a:off x="7666325" y="2381825"/>
              <a:ext cx="171250" cy="120325"/>
            </a:xfrm>
            <a:custGeom>
              <a:avLst/>
              <a:gdLst/>
              <a:ahLst/>
              <a:cxnLst/>
              <a:rect l="l" t="t" r="r" b="b"/>
              <a:pathLst>
                <a:path w="6850" h="4813" extrusionOk="0">
                  <a:moveTo>
                    <a:pt x="4242" y="0"/>
                  </a:moveTo>
                  <a:cubicBezTo>
                    <a:pt x="4235" y="0"/>
                    <a:pt x="4228" y="1"/>
                    <a:pt x="4221" y="1"/>
                  </a:cubicBezTo>
                  <a:cubicBezTo>
                    <a:pt x="4113" y="6"/>
                    <a:pt x="4020" y="81"/>
                    <a:pt x="3992" y="184"/>
                  </a:cubicBezTo>
                  <a:lnTo>
                    <a:pt x="3097" y="3712"/>
                  </a:lnTo>
                  <a:lnTo>
                    <a:pt x="2230" y="1196"/>
                  </a:lnTo>
                  <a:cubicBezTo>
                    <a:pt x="2197" y="1102"/>
                    <a:pt x="2118" y="1037"/>
                    <a:pt x="2019" y="1027"/>
                  </a:cubicBezTo>
                  <a:cubicBezTo>
                    <a:pt x="2015" y="1027"/>
                    <a:pt x="2011" y="1027"/>
                    <a:pt x="2006" y="1027"/>
                  </a:cubicBezTo>
                  <a:cubicBezTo>
                    <a:pt x="1917" y="1027"/>
                    <a:pt x="1830" y="1073"/>
                    <a:pt x="1780" y="1154"/>
                  </a:cubicBezTo>
                  <a:lnTo>
                    <a:pt x="1064" y="2437"/>
                  </a:lnTo>
                  <a:lnTo>
                    <a:pt x="309" y="2437"/>
                  </a:lnTo>
                  <a:cubicBezTo>
                    <a:pt x="0" y="2451"/>
                    <a:pt x="0" y="2911"/>
                    <a:pt x="309" y="2929"/>
                  </a:cubicBezTo>
                  <a:lnTo>
                    <a:pt x="1204" y="2929"/>
                  </a:lnTo>
                  <a:cubicBezTo>
                    <a:pt x="1293" y="2925"/>
                    <a:pt x="1377" y="2878"/>
                    <a:pt x="1420" y="2803"/>
                  </a:cubicBezTo>
                  <a:lnTo>
                    <a:pt x="1940" y="1871"/>
                  </a:lnTo>
                  <a:lnTo>
                    <a:pt x="2895" y="4649"/>
                  </a:lnTo>
                  <a:cubicBezTo>
                    <a:pt x="2928" y="4747"/>
                    <a:pt x="3022" y="4813"/>
                    <a:pt x="3125" y="4813"/>
                  </a:cubicBezTo>
                  <a:lnTo>
                    <a:pt x="3134" y="4813"/>
                  </a:lnTo>
                  <a:cubicBezTo>
                    <a:pt x="3247" y="4813"/>
                    <a:pt x="3336" y="4733"/>
                    <a:pt x="3364" y="4630"/>
                  </a:cubicBezTo>
                  <a:lnTo>
                    <a:pt x="4263" y="1074"/>
                  </a:lnTo>
                  <a:lnTo>
                    <a:pt x="4882" y="2765"/>
                  </a:lnTo>
                  <a:cubicBezTo>
                    <a:pt x="4919" y="2864"/>
                    <a:pt x="5013" y="2929"/>
                    <a:pt x="5116" y="2929"/>
                  </a:cubicBezTo>
                  <a:lnTo>
                    <a:pt x="6597" y="2929"/>
                  </a:lnTo>
                  <a:cubicBezTo>
                    <a:pt x="6728" y="2925"/>
                    <a:pt x="6840" y="2817"/>
                    <a:pt x="6840" y="2681"/>
                  </a:cubicBezTo>
                  <a:cubicBezTo>
                    <a:pt x="6849" y="2548"/>
                    <a:pt x="6746" y="2437"/>
                    <a:pt x="6614" y="2437"/>
                  </a:cubicBezTo>
                  <a:cubicBezTo>
                    <a:pt x="6611" y="2437"/>
                    <a:pt x="6609" y="2437"/>
                    <a:pt x="6606" y="2437"/>
                  </a:cubicBezTo>
                  <a:lnTo>
                    <a:pt x="5299" y="2437"/>
                  </a:lnTo>
                  <a:lnTo>
                    <a:pt x="4465" y="161"/>
                  </a:lnTo>
                  <a:cubicBezTo>
                    <a:pt x="4430" y="64"/>
                    <a:pt x="4341" y="0"/>
                    <a:pt x="424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426" name="Google Shape;3426;p49"/>
            <p:cNvSpPr/>
            <p:nvPr/>
          </p:nvSpPr>
          <p:spPr>
            <a:xfrm>
              <a:off x="7666425" y="2544400"/>
              <a:ext cx="171500" cy="12325"/>
            </a:xfrm>
            <a:custGeom>
              <a:avLst/>
              <a:gdLst/>
              <a:ahLst/>
              <a:cxnLst/>
              <a:rect l="l" t="t" r="r" b="b"/>
              <a:pathLst>
                <a:path w="6860" h="493" extrusionOk="0">
                  <a:moveTo>
                    <a:pt x="6610" y="1"/>
                  </a:moveTo>
                  <a:cubicBezTo>
                    <a:pt x="6608" y="1"/>
                    <a:pt x="6605" y="1"/>
                    <a:pt x="6602" y="1"/>
                  </a:cubicBezTo>
                  <a:lnTo>
                    <a:pt x="315" y="1"/>
                  </a:lnTo>
                  <a:cubicBezTo>
                    <a:pt x="1" y="15"/>
                    <a:pt x="1" y="479"/>
                    <a:pt x="315" y="493"/>
                  </a:cubicBezTo>
                  <a:lnTo>
                    <a:pt x="6602" y="493"/>
                  </a:lnTo>
                  <a:cubicBezTo>
                    <a:pt x="6605" y="493"/>
                    <a:pt x="6608" y="493"/>
                    <a:pt x="6611" y="493"/>
                  </a:cubicBezTo>
                  <a:cubicBezTo>
                    <a:pt x="6747" y="493"/>
                    <a:pt x="6860" y="387"/>
                    <a:pt x="6860" y="249"/>
                  </a:cubicBezTo>
                  <a:cubicBezTo>
                    <a:pt x="6860" y="111"/>
                    <a:pt x="6747" y="1"/>
                    <a:pt x="661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427" name="Google Shape;3427;p49"/>
            <p:cNvSpPr/>
            <p:nvPr/>
          </p:nvSpPr>
          <p:spPr>
            <a:xfrm>
              <a:off x="7666425" y="2598750"/>
              <a:ext cx="171500" cy="12325"/>
            </a:xfrm>
            <a:custGeom>
              <a:avLst/>
              <a:gdLst/>
              <a:ahLst/>
              <a:cxnLst/>
              <a:rect l="l" t="t" r="r" b="b"/>
              <a:pathLst>
                <a:path w="6860" h="493" extrusionOk="0">
                  <a:moveTo>
                    <a:pt x="6611" y="1"/>
                  </a:moveTo>
                  <a:cubicBezTo>
                    <a:pt x="6608" y="1"/>
                    <a:pt x="6605" y="1"/>
                    <a:pt x="6602" y="1"/>
                  </a:cubicBezTo>
                  <a:lnTo>
                    <a:pt x="315" y="1"/>
                  </a:lnTo>
                  <a:cubicBezTo>
                    <a:pt x="1" y="15"/>
                    <a:pt x="1" y="479"/>
                    <a:pt x="315" y="493"/>
                  </a:cubicBezTo>
                  <a:lnTo>
                    <a:pt x="6602" y="493"/>
                  </a:lnTo>
                  <a:cubicBezTo>
                    <a:pt x="6605" y="493"/>
                    <a:pt x="6608" y="493"/>
                    <a:pt x="6610" y="493"/>
                  </a:cubicBezTo>
                  <a:cubicBezTo>
                    <a:pt x="6747" y="493"/>
                    <a:pt x="6860" y="382"/>
                    <a:pt x="6860" y="244"/>
                  </a:cubicBezTo>
                  <a:cubicBezTo>
                    <a:pt x="6860" y="107"/>
                    <a:pt x="6747" y="1"/>
                    <a:pt x="661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2" name="مستطيل 1">
            <a:extLst>
              <a:ext uri="{FF2B5EF4-FFF2-40B4-BE49-F238E27FC236}">
                <a16:creationId xmlns:a16="http://schemas.microsoft.com/office/drawing/2014/main" id="{C10E826D-7493-B3F0-F75F-A7E02E5DA051}"/>
              </a:ext>
            </a:extLst>
          </p:cNvPr>
          <p:cNvSpPr/>
          <p:nvPr/>
        </p:nvSpPr>
        <p:spPr>
          <a:xfrm>
            <a:off x="3008152" y="110356"/>
            <a:ext cx="418576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Case scenario </a:t>
            </a: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9"/>
        <p:cNvGrpSpPr/>
        <p:nvPr/>
      </p:nvGrpSpPr>
      <p:grpSpPr>
        <a:xfrm>
          <a:off x="0" y="0"/>
          <a:ext cx="0" cy="0"/>
          <a:chOff x="0" y="0"/>
          <a:chExt cx="0" cy="0"/>
        </a:xfrm>
      </p:grpSpPr>
      <p:sp>
        <p:nvSpPr>
          <p:cNvPr id="2600" name="Google Shape;2600;p39"/>
          <p:cNvSpPr txBox="1">
            <a:spLocks noGrp="1"/>
          </p:cNvSpPr>
          <p:nvPr>
            <p:ph type="title"/>
          </p:nvPr>
        </p:nvSpPr>
        <p:spPr>
          <a:xfrm>
            <a:off x="850479" y="110356"/>
            <a:ext cx="3487600" cy="1169200"/>
          </a:xfrm>
          <a:prstGeom prst="rect">
            <a:avLst/>
          </a:prstGeom>
        </p:spPr>
        <p:txBody>
          <a:bodyPr spcFirstLastPara="1" vert="horz" wrap="square" lIns="121900" tIns="121900" rIns="121900" bIns="121900" rtlCol="0" anchor="t" anchorCtr="0">
            <a:noAutofit/>
          </a:bodyPr>
          <a:lstStyle/>
          <a:p>
            <a:r>
              <a:rPr lang="en-US" b="1">
                <a:latin typeface="Assistant Light"/>
                <a:ea typeface="Assistant Light"/>
                <a:cs typeface="Assistant Light"/>
                <a:sym typeface="Assistant Light"/>
              </a:rPr>
              <a:t>Investigations</a:t>
            </a:r>
            <a:endParaRPr lang="en-US"/>
          </a:p>
        </p:txBody>
      </p:sp>
      <p:sp>
        <p:nvSpPr>
          <p:cNvPr id="2601" name="Google Shape;2601;p39"/>
          <p:cNvSpPr/>
          <p:nvPr/>
        </p:nvSpPr>
        <p:spPr>
          <a:xfrm>
            <a:off x="130388" y="1094741"/>
            <a:ext cx="11932073" cy="5378873"/>
          </a:xfrm>
          <a:prstGeom prst="roundRect">
            <a:avLst>
              <a:gd name="adj" fmla="val 15583"/>
            </a:avLst>
          </a:prstGeom>
          <a:solidFill>
            <a:schemeClr val="accent1"/>
          </a:solidFill>
          <a:ln>
            <a:noFill/>
          </a:ln>
        </p:spPr>
        <p:txBody>
          <a:bodyPr spcFirstLastPara="1" wrap="square" lIns="121900" tIns="121900" rIns="121900" bIns="121900" anchor="ctr" anchorCtr="0">
            <a:noAutofit/>
          </a:bodyPr>
          <a:lstStyle/>
          <a:p>
            <a:r>
              <a:rPr lang="en-US" sz="2400"/>
              <a:t>      </a:t>
            </a:r>
          </a:p>
        </p:txBody>
      </p:sp>
      <p:cxnSp>
        <p:nvCxnSpPr>
          <p:cNvPr id="2607" name="Google Shape;2607;p39"/>
          <p:cNvCxnSpPr/>
          <p:nvPr/>
        </p:nvCxnSpPr>
        <p:spPr>
          <a:xfrm flipV="1">
            <a:off x="960120" y="614681"/>
            <a:ext cx="0" cy="742527"/>
          </a:xfrm>
          <a:prstGeom prst="straightConnector1">
            <a:avLst/>
          </a:prstGeom>
          <a:noFill/>
          <a:ln w="19050" cap="flat" cmpd="sng">
            <a:solidFill>
              <a:schemeClr val="lt1"/>
            </a:solidFill>
            <a:prstDash val="solid"/>
            <a:round/>
            <a:headEnd type="oval" w="med" len="med"/>
            <a:tailEnd type="oval" w="med" len="med"/>
          </a:ln>
        </p:spPr>
      </p:cxnSp>
      <p:grpSp>
        <p:nvGrpSpPr>
          <p:cNvPr id="3489" name="Google Shape;3489;p49"/>
          <p:cNvGrpSpPr/>
          <p:nvPr/>
        </p:nvGrpSpPr>
        <p:grpSpPr>
          <a:xfrm>
            <a:off x="2697287" y="203147"/>
            <a:ext cx="561600" cy="369367"/>
            <a:chOff x="3385675" y="2345650"/>
            <a:chExt cx="421200" cy="277025"/>
          </a:xfrm>
        </p:grpSpPr>
        <p:sp>
          <p:nvSpPr>
            <p:cNvPr id="3490" name="Google Shape;3490;p49"/>
            <p:cNvSpPr/>
            <p:nvPr/>
          </p:nvSpPr>
          <p:spPr>
            <a:xfrm>
              <a:off x="3385775" y="2345650"/>
              <a:ext cx="421100" cy="256750"/>
            </a:xfrm>
            <a:custGeom>
              <a:avLst/>
              <a:gdLst/>
              <a:ahLst/>
              <a:cxnLst/>
              <a:rect l="l" t="t" r="r" b="b"/>
              <a:pathLst>
                <a:path w="16844" h="10270" extrusionOk="0">
                  <a:moveTo>
                    <a:pt x="549" y="1"/>
                  </a:moveTo>
                  <a:cubicBezTo>
                    <a:pt x="244" y="1"/>
                    <a:pt x="1" y="249"/>
                    <a:pt x="1" y="553"/>
                  </a:cubicBezTo>
                  <a:lnTo>
                    <a:pt x="1" y="9722"/>
                  </a:lnTo>
                  <a:cubicBezTo>
                    <a:pt x="1" y="10026"/>
                    <a:pt x="244" y="10270"/>
                    <a:pt x="549" y="10270"/>
                  </a:cubicBezTo>
                  <a:lnTo>
                    <a:pt x="16295" y="10270"/>
                  </a:lnTo>
                  <a:cubicBezTo>
                    <a:pt x="16595" y="10265"/>
                    <a:pt x="16838" y="10022"/>
                    <a:pt x="16843" y="9722"/>
                  </a:cubicBezTo>
                  <a:lnTo>
                    <a:pt x="16843" y="553"/>
                  </a:lnTo>
                  <a:cubicBezTo>
                    <a:pt x="16843" y="249"/>
                    <a:pt x="16595" y="1"/>
                    <a:pt x="1629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491" name="Google Shape;3491;p49"/>
            <p:cNvSpPr/>
            <p:nvPr/>
          </p:nvSpPr>
          <p:spPr>
            <a:xfrm>
              <a:off x="3385675" y="2345650"/>
              <a:ext cx="421075" cy="256650"/>
            </a:xfrm>
            <a:custGeom>
              <a:avLst/>
              <a:gdLst/>
              <a:ahLst/>
              <a:cxnLst/>
              <a:rect l="l" t="t" r="r" b="b"/>
              <a:pathLst>
                <a:path w="16843" h="10266" extrusionOk="0">
                  <a:moveTo>
                    <a:pt x="15685" y="1"/>
                  </a:moveTo>
                  <a:lnTo>
                    <a:pt x="15685" y="8382"/>
                  </a:lnTo>
                  <a:cubicBezTo>
                    <a:pt x="15681" y="8696"/>
                    <a:pt x="15428" y="8949"/>
                    <a:pt x="15118" y="8949"/>
                  </a:cubicBezTo>
                  <a:lnTo>
                    <a:pt x="0" y="8949"/>
                  </a:lnTo>
                  <a:lnTo>
                    <a:pt x="0" y="9703"/>
                  </a:lnTo>
                  <a:cubicBezTo>
                    <a:pt x="0" y="10012"/>
                    <a:pt x="253" y="10265"/>
                    <a:pt x="567" y="10265"/>
                  </a:cubicBezTo>
                  <a:lnTo>
                    <a:pt x="16276" y="10265"/>
                  </a:lnTo>
                  <a:cubicBezTo>
                    <a:pt x="16589" y="10265"/>
                    <a:pt x="16838" y="10012"/>
                    <a:pt x="16842" y="9703"/>
                  </a:cubicBezTo>
                  <a:lnTo>
                    <a:pt x="16842" y="567"/>
                  </a:lnTo>
                  <a:cubicBezTo>
                    <a:pt x="16842" y="254"/>
                    <a:pt x="16589" y="1"/>
                    <a:pt x="16280"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492" name="Google Shape;3492;p49"/>
            <p:cNvSpPr/>
            <p:nvPr/>
          </p:nvSpPr>
          <p:spPr>
            <a:xfrm>
              <a:off x="3432625" y="2602275"/>
              <a:ext cx="76400" cy="20400"/>
            </a:xfrm>
            <a:custGeom>
              <a:avLst/>
              <a:gdLst/>
              <a:ahLst/>
              <a:cxnLst/>
              <a:rect l="l" t="t" r="r" b="b"/>
              <a:pathLst>
                <a:path w="3056" h="816" extrusionOk="0">
                  <a:moveTo>
                    <a:pt x="1" y="0"/>
                  </a:moveTo>
                  <a:lnTo>
                    <a:pt x="1" y="436"/>
                  </a:lnTo>
                  <a:cubicBezTo>
                    <a:pt x="1" y="647"/>
                    <a:pt x="174" y="815"/>
                    <a:pt x="380" y="815"/>
                  </a:cubicBezTo>
                  <a:lnTo>
                    <a:pt x="2676" y="815"/>
                  </a:lnTo>
                  <a:cubicBezTo>
                    <a:pt x="2887" y="815"/>
                    <a:pt x="3055" y="647"/>
                    <a:pt x="3051" y="436"/>
                  </a:cubicBezTo>
                  <a:lnTo>
                    <a:pt x="3051"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493" name="Google Shape;3493;p49"/>
            <p:cNvSpPr/>
            <p:nvPr/>
          </p:nvSpPr>
          <p:spPr>
            <a:xfrm>
              <a:off x="3683400" y="2602275"/>
              <a:ext cx="76375" cy="20400"/>
            </a:xfrm>
            <a:custGeom>
              <a:avLst/>
              <a:gdLst/>
              <a:ahLst/>
              <a:cxnLst/>
              <a:rect l="l" t="t" r="r" b="b"/>
              <a:pathLst>
                <a:path w="3055" h="816" extrusionOk="0">
                  <a:moveTo>
                    <a:pt x="5" y="0"/>
                  </a:moveTo>
                  <a:lnTo>
                    <a:pt x="5" y="436"/>
                  </a:lnTo>
                  <a:cubicBezTo>
                    <a:pt x="0" y="647"/>
                    <a:pt x="174" y="815"/>
                    <a:pt x="380" y="815"/>
                  </a:cubicBezTo>
                  <a:lnTo>
                    <a:pt x="2675" y="815"/>
                  </a:lnTo>
                  <a:cubicBezTo>
                    <a:pt x="2678" y="815"/>
                    <a:pt x="2681" y="816"/>
                    <a:pt x="2684" y="816"/>
                  </a:cubicBezTo>
                  <a:cubicBezTo>
                    <a:pt x="2891" y="816"/>
                    <a:pt x="3055" y="644"/>
                    <a:pt x="3050" y="436"/>
                  </a:cubicBezTo>
                  <a:lnTo>
                    <a:pt x="3050"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494" name="Google Shape;3494;p49"/>
            <p:cNvSpPr/>
            <p:nvPr/>
          </p:nvSpPr>
          <p:spPr>
            <a:xfrm>
              <a:off x="3414950" y="2378800"/>
              <a:ext cx="222900" cy="190575"/>
            </a:xfrm>
            <a:custGeom>
              <a:avLst/>
              <a:gdLst/>
              <a:ahLst/>
              <a:cxnLst/>
              <a:rect l="l" t="t" r="r" b="b"/>
              <a:pathLst>
                <a:path w="8916" h="7623" extrusionOk="0">
                  <a:moveTo>
                    <a:pt x="409" y="0"/>
                  </a:moveTo>
                  <a:cubicBezTo>
                    <a:pt x="183" y="0"/>
                    <a:pt x="0" y="186"/>
                    <a:pt x="0" y="417"/>
                  </a:cubicBezTo>
                  <a:lnTo>
                    <a:pt x="0" y="7206"/>
                  </a:lnTo>
                  <a:cubicBezTo>
                    <a:pt x="0" y="7435"/>
                    <a:pt x="188" y="7623"/>
                    <a:pt x="417" y="7623"/>
                  </a:cubicBezTo>
                  <a:lnTo>
                    <a:pt x="8494" y="7623"/>
                  </a:lnTo>
                  <a:cubicBezTo>
                    <a:pt x="8728" y="7623"/>
                    <a:pt x="8916" y="7435"/>
                    <a:pt x="8911" y="7206"/>
                  </a:cubicBezTo>
                  <a:lnTo>
                    <a:pt x="8911" y="417"/>
                  </a:lnTo>
                  <a:cubicBezTo>
                    <a:pt x="8916" y="186"/>
                    <a:pt x="8733" y="0"/>
                    <a:pt x="8503" y="0"/>
                  </a:cubicBezTo>
                  <a:cubicBezTo>
                    <a:pt x="8500" y="0"/>
                    <a:pt x="8497" y="0"/>
                    <a:pt x="8494" y="0"/>
                  </a:cubicBezTo>
                  <a:lnTo>
                    <a:pt x="417" y="0"/>
                  </a:lnTo>
                  <a:cubicBezTo>
                    <a:pt x="414" y="0"/>
                    <a:pt x="412" y="0"/>
                    <a:pt x="40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495" name="Google Shape;3495;p49"/>
            <p:cNvSpPr/>
            <p:nvPr/>
          </p:nvSpPr>
          <p:spPr>
            <a:xfrm>
              <a:off x="3414825" y="2378575"/>
              <a:ext cx="222800" cy="190800"/>
            </a:xfrm>
            <a:custGeom>
              <a:avLst/>
              <a:gdLst/>
              <a:ahLst/>
              <a:cxnLst/>
              <a:rect l="l" t="t" r="r" b="b"/>
              <a:pathLst>
                <a:path w="8912" h="7632" extrusionOk="0">
                  <a:moveTo>
                    <a:pt x="8480" y="0"/>
                  </a:moveTo>
                  <a:lnTo>
                    <a:pt x="8021" y="5"/>
                  </a:lnTo>
                  <a:lnTo>
                    <a:pt x="8021" y="5275"/>
                  </a:lnTo>
                  <a:cubicBezTo>
                    <a:pt x="8021" y="6081"/>
                    <a:pt x="7365" y="6737"/>
                    <a:pt x="6560" y="6737"/>
                  </a:cubicBezTo>
                  <a:lnTo>
                    <a:pt x="1" y="6737"/>
                  </a:lnTo>
                  <a:lnTo>
                    <a:pt x="1" y="7201"/>
                  </a:lnTo>
                  <a:cubicBezTo>
                    <a:pt x="1" y="7440"/>
                    <a:pt x="193" y="7632"/>
                    <a:pt x="432" y="7632"/>
                  </a:cubicBezTo>
                  <a:lnTo>
                    <a:pt x="8480" y="7632"/>
                  </a:lnTo>
                  <a:cubicBezTo>
                    <a:pt x="8719" y="7632"/>
                    <a:pt x="8911" y="7440"/>
                    <a:pt x="8911" y="7201"/>
                  </a:cubicBezTo>
                  <a:lnTo>
                    <a:pt x="8911" y="436"/>
                  </a:lnTo>
                  <a:cubicBezTo>
                    <a:pt x="8911" y="197"/>
                    <a:pt x="8719" y="0"/>
                    <a:pt x="848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496" name="Google Shape;3496;p49"/>
            <p:cNvSpPr/>
            <p:nvPr/>
          </p:nvSpPr>
          <p:spPr>
            <a:xfrm>
              <a:off x="3677775" y="2503650"/>
              <a:ext cx="87400" cy="74775"/>
            </a:xfrm>
            <a:custGeom>
              <a:avLst/>
              <a:gdLst/>
              <a:ahLst/>
              <a:cxnLst/>
              <a:rect l="l" t="t" r="r" b="b"/>
              <a:pathLst>
                <a:path w="3496" h="2991" extrusionOk="0">
                  <a:moveTo>
                    <a:pt x="2001" y="1"/>
                  </a:moveTo>
                  <a:cubicBezTo>
                    <a:pt x="666" y="1"/>
                    <a:pt x="0" y="1607"/>
                    <a:pt x="942" y="2549"/>
                  </a:cubicBezTo>
                  <a:cubicBezTo>
                    <a:pt x="1247" y="2854"/>
                    <a:pt x="1622" y="2990"/>
                    <a:pt x="1990" y="2990"/>
                  </a:cubicBezTo>
                  <a:cubicBezTo>
                    <a:pt x="2758" y="2990"/>
                    <a:pt x="3495" y="2395"/>
                    <a:pt x="3495" y="1495"/>
                  </a:cubicBezTo>
                  <a:cubicBezTo>
                    <a:pt x="3495" y="670"/>
                    <a:pt x="2825" y="1"/>
                    <a:pt x="200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497" name="Google Shape;3497;p49"/>
            <p:cNvSpPr/>
            <p:nvPr/>
          </p:nvSpPr>
          <p:spPr>
            <a:xfrm>
              <a:off x="3716300" y="2503650"/>
              <a:ext cx="51900" cy="74575"/>
            </a:xfrm>
            <a:custGeom>
              <a:avLst/>
              <a:gdLst/>
              <a:ahLst/>
              <a:cxnLst/>
              <a:rect l="l" t="t" r="r" b="b"/>
              <a:pathLst>
                <a:path w="2076" h="2983" extrusionOk="0">
                  <a:moveTo>
                    <a:pt x="426" y="0"/>
                  </a:moveTo>
                  <a:cubicBezTo>
                    <a:pt x="283" y="0"/>
                    <a:pt x="140" y="27"/>
                    <a:pt x="1" y="71"/>
                  </a:cubicBezTo>
                  <a:cubicBezTo>
                    <a:pt x="619" y="268"/>
                    <a:pt x="1041" y="839"/>
                    <a:pt x="1041" y="1490"/>
                  </a:cubicBezTo>
                  <a:cubicBezTo>
                    <a:pt x="1041" y="2137"/>
                    <a:pt x="619" y="2713"/>
                    <a:pt x="1" y="2910"/>
                  </a:cubicBezTo>
                  <a:cubicBezTo>
                    <a:pt x="155" y="2959"/>
                    <a:pt x="310" y="2983"/>
                    <a:pt x="462" y="2983"/>
                  </a:cubicBezTo>
                  <a:cubicBezTo>
                    <a:pt x="1176" y="2983"/>
                    <a:pt x="1820" y="2469"/>
                    <a:pt x="1936" y="1720"/>
                  </a:cubicBezTo>
                  <a:cubicBezTo>
                    <a:pt x="2076" y="818"/>
                    <a:pt x="1377" y="1"/>
                    <a:pt x="468" y="1"/>
                  </a:cubicBezTo>
                  <a:cubicBezTo>
                    <a:pt x="465" y="1"/>
                    <a:pt x="462" y="1"/>
                    <a:pt x="460" y="1"/>
                  </a:cubicBezTo>
                  <a:cubicBezTo>
                    <a:pt x="449" y="0"/>
                    <a:pt x="437" y="0"/>
                    <a:pt x="42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498" name="Google Shape;3498;p49"/>
            <p:cNvSpPr/>
            <p:nvPr/>
          </p:nvSpPr>
          <p:spPr>
            <a:xfrm>
              <a:off x="3674250" y="2378800"/>
              <a:ext cx="47475" cy="22750"/>
            </a:xfrm>
            <a:custGeom>
              <a:avLst/>
              <a:gdLst/>
              <a:ahLst/>
              <a:cxnLst/>
              <a:rect l="l" t="t" r="r" b="b"/>
              <a:pathLst>
                <a:path w="1899" h="910" extrusionOk="0">
                  <a:moveTo>
                    <a:pt x="386" y="0"/>
                  </a:moveTo>
                  <a:cubicBezTo>
                    <a:pt x="170" y="0"/>
                    <a:pt x="1" y="177"/>
                    <a:pt x="1" y="389"/>
                  </a:cubicBezTo>
                  <a:lnTo>
                    <a:pt x="1" y="516"/>
                  </a:lnTo>
                  <a:cubicBezTo>
                    <a:pt x="1" y="736"/>
                    <a:pt x="174" y="909"/>
                    <a:pt x="394" y="909"/>
                  </a:cubicBezTo>
                  <a:lnTo>
                    <a:pt x="1505" y="909"/>
                  </a:lnTo>
                  <a:cubicBezTo>
                    <a:pt x="1720" y="909"/>
                    <a:pt x="1898" y="731"/>
                    <a:pt x="1893" y="516"/>
                  </a:cubicBezTo>
                  <a:lnTo>
                    <a:pt x="1893" y="389"/>
                  </a:lnTo>
                  <a:cubicBezTo>
                    <a:pt x="1893" y="177"/>
                    <a:pt x="1725" y="0"/>
                    <a:pt x="1508" y="0"/>
                  </a:cubicBezTo>
                  <a:cubicBezTo>
                    <a:pt x="1506" y="0"/>
                    <a:pt x="1503" y="0"/>
                    <a:pt x="1500" y="0"/>
                  </a:cubicBezTo>
                  <a:lnTo>
                    <a:pt x="394" y="0"/>
                  </a:lnTo>
                  <a:cubicBezTo>
                    <a:pt x="391" y="0"/>
                    <a:pt x="389" y="0"/>
                    <a:pt x="38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499" name="Google Shape;3499;p49"/>
            <p:cNvSpPr/>
            <p:nvPr/>
          </p:nvSpPr>
          <p:spPr>
            <a:xfrm>
              <a:off x="3696750" y="2378675"/>
              <a:ext cx="25075" cy="22875"/>
            </a:xfrm>
            <a:custGeom>
              <a:avLst/>
              <a:gdLst/>
              <a:ahLst/>
              <a:cxnLst/>
              <a:rect l="l" t="t" r="r" b="b"/>
              <a:pathLst>
                <a:path w="1003" h="915" extrusionOk="0">
                  <a:moveTo>
                    <a:pt x="0" y="1"/>
                  </a:moveTo>
                  <a:cubicBezTo>
                    <a:pt x="220" y="1"/>
                    <a:pt x="403" y="183"/>
                    <a:pt x="403" y="408"/>
                  </a:cubicBezTo>
                  <a:lnTo>
                    <a:pt x="403" y="507"/>
                  </a:lnTo>
                  <a:cubicBezTo>
                    <a:pt x="403" y="732"/>
                    <a:pt x="220" y="914"/>
                    <a:pt x="0" y="914"/>
                  </a:cubicBezTo>
                  <a:lnTo>
                    <a:pt x="591" y="914"/>
                  </a:lnTo>
                  <a:cubicBezTo>
                    <a:pt x="815" y="914"/>
                    <a:pt x="998" y="732"/>
                    <a:pt x="1003" y="507"/>
                  </a:cubicBezTo>
                  <a:lnTo>
                    <a:pt x="1003" y="408"/>
                  </a:lnTo>
                  <a:cubicBezTo>
                    <a:pt x="998" y="183"/>
                    <a:pt x="815" y="1"/>
                    <a:pt x="59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500" name="Google Shape;3500;p49"/>
            <p:cNvSpPr/>
            <p:nvPr/>
          </p:nvSpPr>
          <p:spPr>
            <a:xfrm>
              <a:off x="3674250" y="2419325"/>
              <a:ext cx="47475" cy="22850"/>
            </a:xfrm>
            <a:custGeom>
              <a:avLst/>
              <a:gdLst/>
              <a:ahLst/>
              <a:cxnLst/>
              <a:rect l="l" t="t" r="r" b="b"/>
              <a:pathLst>
                <a:path w="1899" h="914" extrusionOk="0">
                  <a:moveTo>
                    <a:pt x="394" y="0"/>
                  </a:moveTo>
                  <a:cubicBezTo>
                    <a:pt x="174" y="0"/>
                    <a:pt x="1" y="174"/>
                    <a:pt x="1" y="394"/>
                  </a:cubicBezTo>
                  <a:lnTo>
                    <a:pt x="1" y="520"/>
                  </a:lnTo>
                  <a:cubicBezTo>
                    <a:pt x="1" y="736"/>
                    <a:pt x="174" y="914"/>
                    <a:pt x="394" y="914"/>
                  </a:cubicBezTo>
                  <a:lnTo>
                    <a:pt x="1505" y="914"/>
                  </a:lnTo>
                  <a:cubicBezTo>
                    <a:pt x="1720" y="914"/>
                    <a:pt x="1898" y="736"/>
                    <a:pt x="1893" y="520"/>
                  </a:cubicBezTo>
                  <a:lnTo>
                    <a:pt x="1893" y="394"/>
                  </a:lnTo>
                  <a:cubicBezTo>
                    <a:pt x="1893" y="174"/>
                    <a:pt x="1720" y="0"/>
                    <a:pt x="150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01" name="Google Shape;3501;p49"/>
            <p:cNvSpPr/>
            <p:nvPr/>
          </p:nvSpPr>
          <p:spPr>
            <a:xfrm>
              <a:off x="3674250" y="2460075"/>
              <a:ext cx="47475" cy="22750"/>
            </a:xfrm>
            <a:custGeom>
              <a:avLst/>
              <a:gdLst/>
              <a:ahLst/>
              <a:cxnLst/>
              <a:rect l="l" t="t" r="r" b="b"/>
              <a:pathLst>
                <a:path w="1899" h="910" extrusionOk="0">
                  <a:moveTo>
                    <a:pt x="394" y="1"/>
                  </a:moveTo>
                  <a:cubicBezTo>
                    <a:pt x="174" y="1"/>
                    <a:pt x="1" y="179"/>
                    <a:pt x="1" y="394"/>
                  </a:cubicBezTo>
                  <a:lnTo>
                    <a:pt x="1" y="521"/>
                  </a:lnTo>
                  <a:cubicBezTo>
                    <a:pt x="1" y="734"/>
                    <a:pt x="170" y="910"/>
                    <a:pt x="386" y="910"/>
                  </a:cubicBezTo>
                  <a:cubicBezTo>
                    <a:pt x="389" y="910"/>
                    <a:pt x="391" y="910"/>
                    <a:pt x="394" y="910"/>
                  </a:cubicBezTo>
                  <a:lnTo>
                    <a:pt x="1505" y="910"/>
                  </a:lnTo>
                  <a:cubicBezTo>
                    <a:pt x="1507" y="910"/>
                    <a:pt x="1510" y="910"/>
                    <a:pt x="1513" y="910"/>
                  </a:cubicBezTo>
                  <a:cubicBezTo>
                    <a:pt x="1725" y="910"/>
                    <a:pt x="1898" y="734"/>
                    <a:pt x="1893" y="521"/>
                  </a:cubicBezTo>
                  <a:lnTo>
                    <a:pt x="1893" y="394"/>
                  </a:lnTo>
                  <a:cubicBezTo>
                    <a:pt x="1893" y="179"/>
                    <a:pt x="1720" y="1"/>
                    <a:pt x="150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02" name="Google Shape;3502;p49"/>
            <p:cNvSpPr/>
            <p:nvPr/>
          </p:nvSpPr>
          <p:spPr>
            <a:xfrm>
              <a:off x="3696750" y="2419325"/>
              <a:ext cx="25075" cy="22975"/>
            </a:xfrm>
            <a:custGeom>
              <a:avLst/>
              <a:gdLst/>
              <a:ahLst/>
              <a:cxnLst/>
              <a:rect l="l" t="t" r="r" b="b"/>
              <a:pathLst>
                <a:path w="1003" h="919" extrusionOk="0">
                  <a:moveTo>
                    <a:pt x="0" y="0"/>
                  </a:moveTo>
                  <a:cubicBezTo>
                    <a:pt x="220" y="0"/>
                    <a:pt x="403" y="183"/>
                    <a:pt x="403" y="408"/>
                  </a:cubicBezTo>
                  <a:lnTo>
                    <a:pt x="403" y="511"/>
                  </a:lnTo>
                  <a:cubicBezTo>
                    <a:pt x="403" y="736"/>
                    <a:pt x="225" y="919"/>
                    <a:pt x="0" y="919"/>
                  </a:cubicBezTo>
                  <a:lnTo>
                    <a:pt x="591" y="919"/>
                  </a:lnTo>
                  <a:cubicBezTo>
                    <a:pt x="815" y="919"/>
                    <a:pt x="1003" y="736"/>
                    <a:pt x="1003" y="511"/>
                  </a:cubicBezTo>
                  <a:lnTo>
                    <a:pt x="1003" y="408"/>
                  </a:lnTo>
                  <a:cubicBezTo>
                    <a:pt x="998" y="183"/>
                    <a:pt x="815" y="0"/>
                    <a:pt x="59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503" name="Google Shape;3503;p49"/>
            <p:cNvSpPr/>
            <p:nvPr/>
          </p:nvSpPr>
          <p:spPr>
            <a:xfrm>
              <a:off x="3696750" y="2459975"/>
              <a:ext cx="25075" cy="22975"/>
            </a:xfrm>
            <a:custGeom>
              <a:avLst/>
              <a:gdLst/>
              <a:ahLst/>
              <a:cxnLst/>
              <a:rect l="l" t="t" r="r" b="b"/>
              <a:pathLst>
                <a:path w="1003" h="919" extrusionOk="0">
                  <a:moveTo>
                    <a:pt x="0" y="0"/>
                  </a:moveTo>
                  <a:cubicBezTo>
                    <a:pt x="220" y="0"/>
                    <a:pt x="403" y="183"/>
                    <a:pt x="403" y="408"/>
                  </a:cubicBezTo>
                  <a:lnTo>
                    <a:pt x="403" y="511"/>
                  </a:lnTo>
                  <a:cubicBezTo>
                    <a:pt x="403" y="731"/>
                    <a:pt x="225" y="918"/>
                    <a:pt x="0" y="918"/>
                  </a:cubicBezTo>
                  <a:lnTo>
                    <a:pt x="591" y="918"/>
                  </a:lnTo>
                  <a:cubicBezTo>
                    <a:pt x="815" y="918"/>
                    <a:pt x="1003" y="736"/>
                    <a:pt x="1003" y="511"/>
                  </a:cubicBezTo>
                  <a:lnTo>
                    <a:pt x="1003" y="408"/>
                  </a:lnTo>
                  <a:cubicBezTo>
                    <a:pt x="998" y="183"/>
                    <a:pt x="815" y="0"/>
                    <a:pt x="59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504" name="Google Shape;3504;p49"/>
            <p:cNvSpPr/>
            <p:nvPr/>
          </p:nvSpPr>
          <p:spPr>
            <a:xfrm>
              <a:off x="3742425" y="2378800"/>
              <a:ext cx="38900" cy="104025"/>
            </a:xfrm>
            <a:custGeom>
              <a:avLst/>
              <a:gdLst/>
              <a:ahLst/>
              <a:cxnLst/>
              <a:rect l="l" t="t" r="r" b="b"/>
              <a:pathLst>
                <a:path w="1556" h="4161" extrusionOk="0">
                  <a:moveTo>
                    <a:pt x="366" y="0"/>
                  </a:moveTo>
                  <a:cubicBezTo>
                    <a:pt x="164" y="0"/>
                    <a:pt x="0" y="164"/>
                    <a:pt x="0" y="366"/>
                  </a:cubicBezTo>
                  <a:lnTo>
                    <a:pt x="0" y="3800"/>
                  </a:lnTo>
                  <a:cubicBezTo>
                    <a:pt x="0" y="4001"/>
                    <a:pt x="164" y="4161"/>
                    <a:pt x="366" y="4161"/>
                  </a:cubicBezTo>
                  <a:lnTo>
                    <a:pt x="1190" y="4161"/>
                  </a:lnTo>
                  <a:cubicBezTo>
                    <a:pt x="1193" y="4161"/>
                    <a:pt x="1196" y="4161"/>
                    <a:pt x="1199" y="4161"/>
                  </a:cubicBezTo>
                  <a:cubicBezTo>
                    <a:pt x="1396" y="4161"/>
                    <a:pt x="1556" y="3999"/>
                    <a:pt x="1556" y="3800"/>
                  </a:cubicBezTo>
                  <a:lnTo>
                    <a:pt x="1556" y="366"/>
                  </a:lnTo>
                  <a:cubicBezTo>
                    <a:pt x="1556" y="164"/>
                    <a:pt x="1392" y="0"/>
                    <a:pt x="119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05" name="Google Shape;3505;p49"/>
            <p:cNvSpPr/>
            <p:nvPr/>
          </p:nvSpPr>
          <p:spPr>
            <a:xfrm>
              <a:off x="3757175" y="2378675"/>
              <a:ext cx="24150" cy="104150"/>
            </a:xfrm>
            <a:custGeom>
              <a:avLst/>
              <a:gdLst/>
              <a:ahLst/>
              <a:cxnLst/>
              <a:rect l="l" t="t" r="r" b="b"/>
              <a:pathLst>
                <a:path w="966" h="4166" extrusionOk="0">
                  <a:moveTo>
                    <a:pt x="1" y="4166"/>
                  </a:moveTo>
                  <a:cubicBezTo>
                    <a:pt x="3" y="4166"/>
                    <a:pt x="6" y="4166"/>
                    <a:pt x="9" y="4166"/>
                  </a:cubicBezTo>
                  <a:cubicBezTo>
                    <a:pt x="12" y="4166"/>
                    <a:pt x="15" y="4166"/>
                    <a:pt x="17" y="4166"/>
                  </a:cubicBezTo>
                  <a:close/>
                  <a:moveTo>
                    <a:pt x="1" y="1"/>
                  </a:moveTo>
                  <a:cubicBezTo>
                    <a:pt x="212" y="1"/>
                    <a:pt x="380" y="169"/>
                    <a:pt x="380" y="380"/>
                  </a:cubicBezTo>
                  <a:lnTo>
                    <a:pt x="380" y="3791"/>
                  </a:lnTo>
                  <a:cubicBezTo>
                    <a:pt x="380" y="3992"/>
                    <a:pt x="220" y="4161"/>
                    <a:pt x="17" y="4166"/>
                  </a:cubicBezTo>
                  <a:lnTo>
                    <a:pt x="586" y="4166"/>
                  </a:lnTo>
                  <a:cubicBezTo>
                    <a:pt x="589" y="4166"/>
                    <a:pt x="592" y="4166"/>
                    <a:pt x="595" y="4166"/>
                  </a:cubicBezTo>
                  <a:cubicBezTo>
                    <a:pt x="802" y="4166"/>
                    <a:pt x="966" y="3994"/>
                    <a:pt x="966" y="3791"/>
                  </a:cubicBezTo>
                  <a:lnTo>
                    <a:pt x="966" y="380"/>
                  </a:lnTo>
                  <a:cubicBezTo>
                    <a:pt x="966" y="169"/>
                    <a:pt x="797" y="1"/>
                    <a:pt x="58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506" name="Google Shape;3506;p49"/>
            <p:cNvSpPr/>
            <p:nvPr/>
          </p:nvSpPr>
          <p:spPr>
            <a:xfrm>
              <a:off x="3589800" y="2392850"/>
              <a:ext cx="36350" cy="12800"/>
            </a:xfrm>
            <a:custGeom>
              <a:avLst/>
              <a:gdLst/>
              <a:ahLst/>
              <a:cxnLst/>
              <a:rect l="l" t="t" r="r" b="b"/>
              <a:pathLst>
                <a:path w="1454" h="512" extrusionOk="0">
                  <a:moveTo>
                    <a:pt x="259" y="1"/>
                  </a:moveTo>
                  <a:cubicBezTo>
                    <a:pt x="118" y="1"/>
                    <a:pt x="1" y="113"/>
                    <a:pt x="1" y="258"/>
                  </a:cubicBezTo>
                  <a:cubicBezTo>
                    <a:pt x="6" y="399"/>
                    <a:pt x="118" y="511"/>
                    <a:pt x="259" y="511"/>
                  </a:cubicBezTo>
                  <a:lnTo>
                    <a:pt x="1130" y="511"/>
                  </a:lnTo>
                  <a:cubicBezTo>
                    <a:pt x="1453" y="497"/>
                    <a:pt x="1453" y="15"/>
                    <a:pt x="113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07" name="Google Shape;3507;p49"/>
            <p:cNvSpPr/>
            <p:nvPr/>
          </p:nvSpPr>
          <p:spPr>
            <a:xfrm>
              <a:off x="3428875" y="2392850"/>
              <a:ext cx="16900" cy="12800"/>
            </a:xfrm>
            <a:custGeom>
              <a:avLst/>
              <a:gdLst/>
              <a:ahLst/>
              <a:cxnLst/>
              <a:rect l="l" t="t" r="r" b="b"/>
              <a:pathLst>
                <a:path w="676" h="512" extrusionOk="0">
                  <a:moveTo>
                    <a:pt x="324" y="1"/>
                  </a:moveTo>
                  <a:cubicBezTo>
                    <a:pt x="1" y="15"/>
                    <a:pt x="1" y="497"/>
                    <a:pt x="324" y="511"/>
                  </a:cubicBezTo>
                  <a:lnTo>
                    <a:pt x="347" y="511"/>
                  </a:lnTo>
                  <a:cubicBezTo>
                    <a:pt x="675" y="497"/>
                    <a:pt x="675" y="15"/>
                    <a:pt x="34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08" name="Google Shape;3508;p49"/>
            <p:cNvSpPr/>
            <p:nvPr/>
          </p:nvSpPr>
          <p:spPr>
            <a:xfrm>
              <a:off x="3436850" y="2421325"/>
              <a:ext cx="179350" cy="105550"/>
            </a:xfrm>
            <a:custGeom>
              <a:avLst/>
              <a:gdLst/>
              <a:ahLst/>
              <a:cxnLst/>
              <a:rect l="l" t="t" r="r" b="b"/>
              <a:pathLst>
                <a:path w="7174" h="4222" extrusionOk="0">
                  <a:moveTo>
                    <a:pt x="3195" y="0"/>
                  </a:moveTo>
                  <a:cubicBezTo>
                    <a:pt x="3074" y="0"/>
                    <a:pt x="2966" y="84"/>
                    <a:pt x="2938" y="202"/>
                  </a:cubicBezTo>
                  <a:lnTo>
                    <a:pt x="2366" y="2980"/>
                  </a:lnTo>
                  <a:lnTo>
                    <a:pt x="1870" y="1420"/>
                  </a:lnTo>
                  <a:cubicBezTo>
                    <a:pt x="1833" y="1301"/>
                    <a:pt x="1729" y="1240"/>
                    <a:pt x="1626" y="1240"/>
                  </a:cubicBezTo>
                  <a:cubicBezTo>
                    <a:pt x="1533" y="1240"/>
                    <a:pt x="1441" y="1289"/>
                    <a:pt x="1396" y="1391"/>
                  </a:cubicBezTo>
                  <a:lnTo>
                    <a:pt x="764" y="2759"/>
                  </a:lnTo>
                  <a:lnTo>
                    <a:pt x="258" y="2759"/>
                  </a:lnTo>
                  <a:cubicBezTo>
                    <a:pt x="117" y="2759"/>
                    <a:pt x="0" y="2872"/>
                    <a:pt x="0" y="3012"/>
                  </a:cubicBezTo>
                  <a:cubicBezTo>
                    <a:pt x="0" y="3153"/>
                    <a:pt x="117" y="3270"/>
                    <a:pt x="258" y="3270"/>
                  </a:cubicBezTo>
                  <a:lnTo>
                    <a:pt x="928" y="3270"/>
                  </a:lnTo>
                  <a:cubicBezTo>
                    <a:pt x="1026" y="3270"/>
                    <a:pt x="1120" y="3214"/>
                    <a:pt x="1162" y="3120"/>
                  </a:cubicBezTo>
                  <a:lnTo>
                    <a:pt x="1593" y="2193"/>
                  </a:lnTo>
                  <a:lnTo>
                    <a:pt x="2188" y="4043"/>
                  </a:lnTo>
                  <a:cubicBezTo>
                    <a:pt x="2221" y="4146"/>
                    <a:pt x="2319" y="4221"/>
                    <a:pt x="2427" y="4221"/>
                  </a:cubicBezTo>
                  <a:lnTo>
                    <a:pt x="2441" y="4221"/>
                  </a:lnTo>
                  <a:cubicBezTo>
                    <a:pt x="2558" y="4212"/>
                    <a:pt x="2652" y="4127"/>
                    <a:pt x="2675" y="4015"/>
                  </a:cubicBezTo>
                  <a:lnTo>
                    <a:pt x="3167" y="1649"/>
                  </a:lnTo>
                  <a:lnTo>
                    <a:pt x="3369" y="2891"/>
                  </a:lnTo>
                  <a:cubicBezTo>
                    <a:pt x="3388" y="3012"/>
                    <a:pt x="3495" y="3101"/>
                    <a:pt x="3617" y="3101"/>
                  </a:cubicBezTo>
                  <a:lnTo>
                    <a:pt x="4596" y="3101"/>
                  </a:lnTo>
                  <a:cubicBezTo>
                    <a:pt x="4599" y="3102"/>
                    <a:pt x="4602" y="3102"/>
                    <a:pt x="4605" y="3102"/>
                  </a:cubicBezTo>
                  <a:cubicBezTo>
                    <a:pt x="4723" y="3102"/>
                    <a:pt x="4826" y="3014"/>
                    <a:pt x="4845" y="2891"/>
                  </a:cubicBezTo>
                  <a:lnTo>
                    <a:pt x="4962" y="2249"/>
                  </a:lnTo>
                  <a:lnTo>
                    <a:pt x="5280" y="3678"/>
                  </a:lnTo>
                  <a:cubicBezTo>
                    <a:pt x="5304" y="3781"/>
                    <a:pt x="5393" y="3860"/>
                    <a:pt x="5500" y="3874"/>
                  </a:cubicBezTo>
                  <a:cubicBezTo>
                    <a:pt x="5511" y="3876"/>
                    <a:pt x="5522" y="3877"/>
                    <a:pt x="5533" y="3877"/>
                  </a:cubicBezTo>
                  <a:cubicBezTo>
                    <a:pt x="5629" y="3877"/>
                    <a:pt x="5716" y="3822"/>
                    <a:pt x="5758" y="3734"/>
                  </a:cubicBezTo>
                  <a:lnTo>
                    <a:pt x="6077" y="3064"/>
                  </a:lnTo>
                  <a:lnTo>
                    <a:pt x="6906" y="3064"/>
                  </a:lnTo>
                  <a:cubicBezTo>
                    <a:pt x="6909" y="3064"/>
                    <a:pt x="6912" y="3064"/>
                    <a:pt x="6914" y="3064"/>
                  </a:cubicBezTo>
                  <a:cubicBezTo>
                    <a:pt x="7056" y="3064"/>
                    <a:pt x="7173" y="2949"/>
                    <a:pt x="7173" y="2806"/>
                  </a:cubicBezTo>
                  <a:cubicBezTo>
                    <a:pt x="7173" y="2664"/>
                    <a:pt x="7056" y="2549"/>
                    <a:pt x="6914" y="2549"/>
                  </a:cubicBezTo>
                  <a:cubicBezTo>
                    <a:pt x="6912" y="2549"/>
                    <a:pt x="6909" y="2549"/>
                    <a:pt x="6906" y="2549"/>
                  </a:cubicBezTo>
                  <a:lnTo>
                    <a:pt x="5913" y="2549"/>
                  </a:lnTo>
                  <a:cubicBezTo>
                    <a:pt x="5810" y="2549"/>
                    <a:pt x="5721" y="2610"/>
                    <a:pt x="5679" y="2699"/>
                  </a:cubicBezTo>
                  <a:lnTo>
                    <a:pt x="5608" y="2839"/>
                  </a:lnTo>
                  <a:lnTo>
                    <a:pt x="5182" y="914"/>
                  </a:lnTo>
                  <a:cubicBezTo>
                    <a:pt x="5152" y="779"/>
                    <a:pt x="5042" y="713"/>
                    <a:pt x="4933" y="713"/>
                  </a:cubicBezTo>
                  <a:cubicBezTo>
                    <a:pt x="4820" y="713"/>
                    <a:pt x="4709" y="783"/>
                    <a:pt x="4685" y="923"/>
                  </a:cubicBezTo>
                  <a:lnTo>
                    <a:pt x="4376" y="2600"/>
                  </a:lnTo>
                  <a:lnTo>
                    <a:pt x="3828" y="2600"/>
                  </a:lnTo>
                  <a:lnTo>
                    <a:pt x="3439" y="216"/>
                  </a:lnTo>
                  <a:cubicBezTo>
                    <a:pt x="3420" y="94"/>
                    <a:pt x="3317" y="5"/>
                    <a:pt x="319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5" name="Picture 4"/>
          <p:cNvPicPr>
            <a:picLocks noChangeAspect="1"/>
          </p:cNvPicPr>
          <p:nvPr/>
        </p:nvPicPr>
        <p:blipFill>
          <a:blip r:embed="rId3"/>
          <a:stretch>
            <a:fillRect/>
          </a:stretch>
        </p:blipFill>
        <p:spPr>
          <a:xfrm>
            <a:off x="719667" y="1545167"/>
            <a:ext cx="4516120" cy="3505200"/>
          </a:xfrm>
          <a:prstGeom prst="rect">
            <a:avLst/>
          </a:prstGeom>
        </p:spPr>
      </p:pic>
      <p:sp>
        <p:nvSpPr>
          <p:cNvPr id="2" name="Text Box 1"/>
          <p:cNvSpPr txBox="1"/>
          <p:nvPr/>
        </p:nvSpPr>
        <p:spPr>
          <a:xfrm>
            <a:off x="1224280" y="5238327"/>
            <a:ext cx="3506893" cy="830997"/>
          </a:xfrm>
          <a:prstGeom prst="rect">
            <a:avLst/>
          </a:prstGeom>
          <a:noFill/>
        </p:spPr>
        <p:txBody>
          <a:bodyPr wrap="square" rtlCol="0">
            <a:spAutoFit/>
          </a:bodyPr>
          <a:lstStyle/>
          <a:p>
            <a:r>
              <a:rPr lang="en-US" sz="2400">
                <a:solidFill>
                  <a:schemeClr val="bg1"/>
                </a:solidFill>
              </a:rPr>
              <a:t>Transvaginal ultrasound scan.</a:t>
            </a:r>
          </a:p>
        </p:txBody>
      </p:sp>
      <p:pic>
        <p:nvPicPr>
          <p:cNvPr id="3" name="Picture 2"/>
          <p:cNvPicPr>
            <a:picLocks noChangeAspect="1"/>
          </p:cNvPicPr>
          <p:nvPr/>
        </p:nvPicPr>
        <p:blipFill>
          <a:blip r:embed="rId4"/>
          <a:stretch>
            <a:fillRect/>
          </a:stretch>
        </p:blipFill>
        <p:spPr>
          <a:xfrm>
            <a:off x="6609927" y="1545167"/>
            <a:ext cx="4532207" cy="3319780"/>
          </a:xfrm>
          <a:prstGeom prst="rect">
            <a:avLst/>
          </a:prstGeom>
        </p:spPr>
      </p:pic>
      <p:sp>
        <p:nvSpPr>
          <p:cNvPr id="4" name="Text Box 3"/>
          <p:cNvSpPr txBox="1"/>
          <p:nvPr/>
        </p:nvSpPr>
        <p:spPr>
          <a:xfrm>
            <a:off x="7443894" y="5146041"/>
            <a:ext cx="2864273" cy="830997"/>
          </a:xfrm>
          <a:prstGeom prst="rect">
            <a:avLst/>
          </a:prstGeom>
          <a:noFill/>
        </p:spPr>
        <p:txBody>
          <a:bodyPr wrap="square" rtlCol="0">
            <a:spAutoFit/>
          </a:bodyPr>
          <a:lstStyle/>
          <a:p>
            <a:r>
              <a:rPr lang="en-US" sz="2400">
                <a:solidFill>
                  <a:schemeClr val="bg1"/>
                </a:solidFill>
              </a:rPr>
              <a:t> Findings at laparoscopy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6227" y="596327"/>
            <a:ext cx="2360000" cy="1169200"/>
          </a:xfrm>
        </p:spPr>
        <p:txBody>
          <a:bodyPr/>
          <a:lstStyle/>
          <a:p>
            <a:r>
              <a:rPr lang="en-US"/>
              <a:t>The Qustions</a:t>
            </a:r>
          </a:p>
        </p:txBody>
      </p:sp>
      <p:sp>
        <p:nvSpPr>
          <p:cNvPr id="5" name="Subtitle 4"/>
          <p:cNvSpPr>
            <a:spLocks noGrp="1"/>
          </p:cNvSpPr>
          <p:nvPr>
            <p:ph type="subTitle" idx="1"/>
          </p:nvPr>
        </p:nvSpPr>
        <p:spPr>
          <a:xfrm>
            <a:off x="640081" y="2152227"/>
            <a:ext cx="4980940" cy="495300"/>
          </a:xfrm>
        </p:spPr>
        <p:txBody>
          <a:bodyPr/>
          <a:lstStyle/>
          <a:p>
            <a:r>
              <a:rPr lang="en-US" sz="4800"/>
              <a:t>1</a:t>
            </a:r>
          </a:p>
        </p:txBody>
      </p:sp>
      <p:sp>
        <p:nvSpPr>
          <p:cNvPr id="6" name="Subtitle 5"/>
          <p:cNvSpPr>
            <a:spLocks noGrp="1"/>
          </p:cNvSpPr>
          <p:nvPr>
            <p:ph type="subTitle" idx="2"/>
          </p:nvPr>
        </p:nvSpPr>
        <p:spPr>
          <a:xfrm>
            <a:off x="640081" y="2922694"/>
            <a:ext cx="4980940" cy="1012613"/>
          </a:xfrm>
        </p:spPr>
        <p:txBody>
          <a:bodyPr/>
          <a:lstStyle/>
          <a:p>
            <a:r>
              <a:rPr lang="en-US" sz="3733"/>
              <a:t>What is the diagnosis?</a:t>
            </a:r>
          </a:p>
          <a:p>
            <a:endParaRPr lang="en-US" sz="3733"/>
          </a:p>
        </p:txBody>
      </p:sp>
      <p:sp>
        <p:nvSpPr>
          <p:cNvPr id="7" name="Subtitle 6"/>
          <p:cNvSpPr>
            <a:spLocks noGrp="1"/>
          </p:cNvSpPr>
          <p:nvPr>
            <p:ph type="subTitle" idx="3"/>
          </p:nvPr>
        </p:nvSpPr>
        <p:spPr>
          <a:xfrm>
            <a:off x="6461760" y="2152227"/>
            <a:ext cx="5093547" cy="495300"/>
          </a:xfrm>
        </p:spPr>
        <p:txBody>
          <a:bodyPr/>
          <a:lstStyle/>
          <a:p>
            <a:r>
              <a:rPr lang="en-US" sz="4800"/>
              <a:t>2</a:t>
            </a:r>
          </a:p>
        </p:txBody>
      </p:sp>
      <p:sp>
        <p:nvSpPr>
          <p:cNvPr id="8" name="Subtitle 7"/>
          <p:cNvSpPr>
            <a:spLocks noGrp="1"/>
          </p:cNvSpPr>
          <p:nvPr>
            <p:ph type="subTitle" idx="4"/>
          </p:nvPr>
        </p:nvSpPr>
        <p:spPr>
          <a:xfrm>
            <a:off x="6461760" y="2922694"/>
            <a:ext cx="5093547" cy="1012613"/>
          </a:xfrm>
        </p:spPr>
        <p:txBody>
          <a:bodyPr/>
          <a:lstStyle/>
          <a:p>
            <a:r>
              <a:rPr lang="en-US" sz="3733" dirty="0">
                <a:solidFill>
                  <a:schemeClr val="tx1"/>
                </a:solidFill>
                <a:sym typeface="+mn-ea"/>
              </a:rPr>
              <a:t>How would you further manage this woman?</a:t>
            </a:r>
            <a:endParaRPr lang="en-US" sz="3733" dirty="0">
              <a:solidFill>
                <a:schemeClr val="tx1"/>
              </a:solidFill>
            </a:endParaRPr>
          </a:p>
          <a:p>
            <a:endParaRPr lang="en-US" sz="373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a:t>The history of dysmenorrhoea and dyspareunia are classic for endometriosis, and the</a:t>
            </a:r>
          </a:p>
          <a:p>
            <a:r>
              <a:rPr lang="en-US"/>
              <a:t>ultrasound examination and laparoscopy images show bilateral endometriomas (‘chocolate cysts’)</a:t>
            </a:r>
          </a:p>
          <a:p>
            <a:endParaRPr lang="en-US"/>
          </a:p>
          <a:p>
            <a:r>
              <a:rPr lang="en-US"/>
              <a:t>The mainstay of management for endometriosis is surgical</a:t>
            </a:r>
          </a:p>
          <a:p>
            <a:r>
              <a:rPr lang="en-US"/>
              <a:t>Medical suppression of endometriosis is possible with the contraceptive pill or gonadotrophin-releasing hormone analogues,</a:t>
            </a:r>
          </a:p>
        </p:txBody>
      </p:sp>
      <p:sp>
        <p:nvSpPr>
          <p:cNvPr id="5" name="Title 4"/>
          <p:cNvSpPr>
            <a:spLocks noGrp="1"/>
          </p:cNvSpPr>
          <p:nvPr>
            <p:ph type="title"/>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929384"/>
            <a:ext cx="10515600" cy="4251960"/>
          </a:xfrm>
        </p:spPr>
        <p:txBody>
          <a:bodyPr vert="horz" lIns="91440" tIns="45720" rIns="91440" bIns="45720" rtlCol="0">
            <a:normAutofit/>
          </a:bodyPr>
          <a:lstStyle/>
          <a:p>
            <a:pPr indent="-228600" algn="l" rtl="0">
              <a:lnSpc>
                <a:spcPct val="90000"/>
              </a:lnSpc>
              <a:spcAft>
                <a:spcPts val="600"/>
              </a:spcAft>
              <a:buFont typeface="Arial" panose="020B0604020202020204" pitchFamily="34" charset="0"/>
              <a:buChar char="•"/>
            </a:pPr>
            <a:r>
              <a:rPr lang="en-US" sz="2000" dirty="0">
                <a:sym typeface="+mn-ea"/>
              </a:rPr>
              <a:t>The concept of a pelvic congestion syndrome still has many proponents. This entity has been described in multiparous women who have pelvic vein varicosities and congested pelvic organs. The pelvic pain is worse pre </a:t>
            </a:r>
            <a:r>
              <a:rPr lang="en-US" sz="2000" dirty="0" err="1">
                <a:sym typeface="+mn-ea"/>
              </a:rPr>
              <a:t>menstrually</a:t>
            </a:r>
            <a:r>
              <a:rPr lang="en-US" sz="2000" dirty="0">
                <a:sym typeface="+mn-ea"/>
              </a:rPr>
              <a:t> and is increased by fatigue, standing, and sexual intercourse. Many women with this condition are noted to have a mobile ,retroverted, soft, boggy ,and slightly enlarged uterus. There may be associated </a:t>
            </a:r>
            <a:br>
              <a:rPr lang="en-US" sz="2000" dirty="0">
                <a:sym typeface="+mn-ea"/>
              </a:rPr>
            </a:br>
            <a:r>
              <a:rPr lang="en-US" sz="2000" dirty="0">
                <a:sym typeface="+mn-ea"/>
              </a:rPr>
              <a:t>menorrhagia and urinary frequency. </a:t>
            </a:r>
            <a:br>
              <a:rPr lang="en-US" sz="2000" dirty="0">
                <a:sym typeface="+mn-ea"/>
              </a:rPr>
            </a:br>
            <a:r>
              <a:rPr lang="en-US" sz="2000" dirty="0">
                <a:sym typeface="+mn-ea"/>
              </a:rPr>
              <a:t>Dilated veins may be seen on pelvic MRI with contrast. Factors other than venous congestion may be involved in the genesis of pain, because most women with pelvic varicosities have no pain. Surgery for this condition, consisting of hysterectomy and oophorectomy, may be beneficial for women who have completed their families, as is ovarian hormonal suppression (decreased blood flow to the pelvic organs) and cognitive behavioral therapy.</a:t>
            </a:r>
            <a:br>
              <a:rPr lang="en-US" sz="2000" dirty="0">
                <a:sym typeface="+mn-ea"/>
              </a:rPr>
            </a:br>
            <a:endParaRPr lang="en-US" sz="2000" dirty="0"/>
          </a:p>
          <a:p>
            <a:pPr indent="-228600" algn="l" rtl="0">
              <a:lnSpc>
                <a:spcPct val="90000"/>
              </a:lnSpc>
              <a:spcAft>
                <a:spcPts val="600"/>
              </a:spcAft>
              <a:buFont typeface="Arial" panose="020B0604020202020204" pitchFamily="34" charset="0"/>
              <a:buChar char="•"/>
            </a:pPr>
            <a:endParaRPr lang="en-US" sz="2000" dirty="0"/>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l">
              <a:spcBef>
                <a:spcPct val="0"/>
              </a:spcBef>
            </a:pPr>
            <a:r>
              <a:rPr lang="en-US" sz="4200" kern="1200">
                <a:solidFill>
                  <a:schemeClr val="tx1"/>
                </a:solidFill>
                <a:latin typeface="+mj-lt"/>
                <a:ea typeface="+mj-ea"/>
                <a:cs typeface="+mj-cs"/>
                <a:sym typeface="+mn-ea"/>
              </a:rPr>
              <a:t>Pelvic Congestion Syndrome</a:t>
            </a:r>
            <a:br>
              <a:rPr lang="en-US" sz="4200" kern="1200">
                <a:solidFill>
                  <a:schemeClr val="tx1"/>
                </a:solidFill>
                <a:latin typeface="+mj-lt"/>
                <a:ea typeface="+mj-ea"/>
                <a:cs typeface="+mj-cs"/>
                <a:sym typeface="+mn-ea"/>
              </a:rPr>
            </a:br>
            <a:endParaRPr lang="en-US" sz="4200" kern="1200">
              <a:solidFill>
                <a:schemeClr val="tx1"/>
              </a:solidFill>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886EADD-EBD0-2705-19D1-977322621B13}"/>
              </a:ext>
            </a:extLst>
          </p:cNvPr>
          <p:cNvSpPr>
            <a:spLocks noGrp="1"/>
          </p:cNvSpPr>
          <p:nvPr>
            <p:ph type="title"/>
          </p:nvPr>
        </p:nvSpPr>
        <p:spPr>
          <a:xfrm>
            <a:off x="838200" y="365125"/>
            <a:ext cx="10515600" cy="1325563"/>
          </a:xfrm>
        </p:spPr>
        <p:txBody>
          <a:bodyPr>
            <a:normAutofit/>
          </a:bodyPr>
          <a:lstStyle/>
          <a:p>
            <a:pPr rtl="0"/>
            <a:r>
              <a:rPr lang="en-US" sz="5400" dirty="0"/>
              <a:t>HISTORY</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CCE17343-D21D-356E-BCE8-9120C60FDB9B}"/>
              </a:ext>
            </a:extLst>
          </p:cNvPr>
          <p:cNvSpPr>
            <a:spLocks noGrp="1"/>
          </p:cNvSpPr>
          <p:nvPr>
            <p:ph idx="1"/>
          </p:nvPr>
        </p:nvSpPr>
        <p:spPr>
          <a:xfrm>
            <a:off x="838200" y="1929384"/>
            <a:ext cx="10515600" cy="4251960"/>
          </a:xfrm>
        </p:spPr>
        <p:txBody>
          <a:bodyPr>
            <a:normAutofit/>
          </a:bodyPr>
          <a:lstStyle/>
          <a:p>
            <a:pPr rtl="0"/>
            <a:r>
              <a:rPr lang="en-US" sz="2200" dirty="0"/>
              <a:t>A pain history should be obtained during the first visit. Characteristics of the pain should be determined, including its </a:t>
            </a:r>
            <a:r>
              <a:rPr lang="en-US" sz="2200" i="1" dirty="0"/>
              <a:t>location, radiation, severity, alleviating and aggravating factors, as well as the effects of menstruation, level of stress, work, exercise, and intercourse. Symptoms related to the gastrointestinal, genitourinary, musculoskeletal, and neurologic systems</a:t>
            </a:r>
            <a:r>
              <a:rPr lang="en-US" sz="2200" dirty="0"/>
              <a:t> should be ascertained. </a:t>
            </a:r>
            <a:br>
              <a:rPr lang="en-US" sz="2200" dirty="0"/>
            </a:br>
            <a:endParaRPr lang="en-US" sz="2200" dirty="0"/>
          </a:p>
        </p:txBody>
      </p:sp>
      <p:sp>
        <p:nvSpPr>
          <p:cNvPr id="4" name="عنوان 1">
            <a:extLst>
              <a:ext uri="{FF2B5EF4-FFF2-40B4-BE49-F238E27FC236}">
                <a16:creationId xmlns:a16="http://schemas.microsoft.com/office/drawing/2014/main" id="{091BCB5A-D19B-25AE-A501-8C2F2926739F}"/>
              </a:ext>
            </a:extLst>
          </p:cNvPr>
          <p:cNvSpPr txBox="1">
            <a:spLocks/>
          </p:cNvSpPr>
          <p:nvPr/>
        </p:nvSpPr>
        <p:spPr>
          <a:xfrm>
            <a:off x="838200" y="36578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PAIN HISTORY MNEMONIC (OLD CAARTS) </a:t>
            </a:r>
            <a:br>
              <a:rPr lang="en-US" sz="4200" dirty="0"/>
            </a:br>
            <a:endParaRPr lang="en-US" sz="4200" dirty="0"/>
          </a:p>
        </p:txBody>
      </p:sp>
      <p:sp>
        <p:nvSpPr>
          <p:cNvPr id="8" name="مربع نص 7">
            <a:extLst>
              <a:ext uri="{FF2B5EF4-FFF2-40B4-BE49-F238E27FC236}">
                <a16:creationId xmlns:a16="http://schemas.microsoft.com/office/drawing/2014/main" id="{3B46B6F1-62C9-67BE-83BA-2E09DA269D19}"/>
              </a:ext>
            </a:extLst>
          </p:cNvPr>
          <p:cNvSpPr txBox="1"/>
          <p:nvPr/>
        </p:nvSpPr>
        <p:spPr>
          <a:xfrm>
            <a:off x="838200" y="4565199"/>
            <a:ext cx="8976852" cy="1754326"/>
          </a:xfrm>
          <a:prstGeom prst="rect">
            <a:avLst/>
          </a:prstGeom>
          <a:noFill/>
        </p:spPr>
        <p:txBody>
          <a:bodyPr wrap="square">
            <a:spAutoFit/>
          </a:bodyPr>
          <a:lstStyle/>
          <a:p>
            <a:r>
              <a:rPr lang="en-US" dirty="0"/>
              <a:t>Onset: When and how did the pain start? Does it change over time? </a:t>
            </a:r>
          </a:p>
          <a:p>
            <a:r>
              <a:rPr lang="en-US" dirty="0"/>
              <a:t>Location: Localize specifically—can the woman put a finger on it? </a:t>
            </a:r>
          </a:p>
          <a:p>
            <a:r>
              <a:rPr lang="en-US" dirty="0"/>
              <a:t>Duration: How long does it last? </a:t>
            </a:r>
          </a:p>
          <a:p>
            <a:r>
              <a:rPr lang="en-US" dirty="0"/>
              <a:t>Characteristics: e.g., cramping, aching, stabbing, itching </a:t>
            </a:r>
          </a:p>
          <a:p>
            <a:r>
              <a:rPr lang="en-US" dirty="0"/>
              <a:t>Alleviating/aggravating factors: What makes it better (e.g., change of position, medication, stress reduction) or worse (e.g., menstrual cycle, stress, specific activity)? </a:t>
            </a:r>
          </a:p>
        </p:txBody>
      </p:sp>
    </p:spTree>
    <p:extLst>
      <p:ext uri="{BB962C8B-B14F-4D97-AF65-F5344CB8AC3E}">
        <p14:creationId xmlns:p14="http://schemas.microsoft.com/office/powerpoint/2010/main" val="166869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94A2EE2E-B451-D7F0-FE31-3B0639A0A08F}"/>
              </a:ext>
            </a:extLst>
          </p:cNvPr>
          <p:cNvSpPr>
            <a:spLocks noGrp="1"/>
          </p:cNvSpPr>
          <p:nvPr>
            <p:ph type="title"/>
          </p:nvPr>
        </p:nvSpPr>
        <p:spPr>
          <a:xfrm>
            <a:off x="838200" y="365125"/>
            <a:ext cx="10515600" cy="1325563"/>
          </a:xfrm>
        </p:spPr>
        <p:txBody>
          <a:bodyPr>
            <a:normAutofit/>
          </a:bodyPr>
          <a:lstStyle/>
          <a:p>
            <a:r>
              <a:rPr lang="en-US" sz="4200"/>
              <a:t>Associated symptoms: </a:t>
            </a:r>
            <a:br>
              <a:rPr lang="en-US" sz="4200"/>
            </a:br>
            <a:endParaRPr lang="en-US" sz="42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عنصر نائب للمحتوى 2">
            <a:extLst>
              <a:ext uri="{FF2B5EF4-FFF2-40B4-BE49-F238E27FC236}">
                <a16:creationId xmlns:a16="http://schemas.microsoft.com/office/drawing/2014/main" id="{61E7C7AA-0AB6-F20E-D390-4609E37169FF}"/>
              </a:ext>
            </a:extLst>
          </p:cNvPr>
          <p:cNvGraphicFramePr>
            <a:graphicFrameLocks noGrp="1"/>
          </p:cNvGraphicFramePr>
          <p:nvPr>
            <p:ph idx="1"/>
          </p:nvPr>
        </p:nvGraphicFramePr>
        <p:xfrm>
          <a:off x="397566" y="1889627"/>
          <a:ext cx="4909930" cy="4880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وان 1">
            <a:extLst>
              <a:ext uri="{FF2B5EF4-FFF2-40B4-BE49-F238E27FC236}">
                <a16:creationId xmlns:a16="http://schemas.microsoft.com/office/drawing/2014/main" id="{73ED3A7F-7A12-DC70-8400-8766F8BB10AD}"/>
              </a:ext>
            </a:extLst>
          </p:cNvPr>
          <p:cNvSpPr txBox="1">
            <a:spLocks/>
          </p:cNvSpPr>
          <p:nvPr/>
        </p:nvSpPr>
        <p:spPr>
          <a:xfrm>
            <a:off x="7131544" y="549305"/>
            <a:ext cx="4834314"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00"/>
              <a:t>PHYSICAL EXAMINATION</a:t>
            </a:r>
            <a:endParaRPr lang="en-US" sz="3700" dirty="0"/>
          </a:p>
        </p:txBody>
      </p:sp>
      <p:sp>
        <p:nvSpPr>
          <p:cNvPr id="7" name="عنصر نائب للمحتوى 2">
            <a:extLst>
              <a:ext uri="{FF2B5EF4-FFF2-40B4-BE49-F238E27FC236}">
                <a16:creationId xmlns:a16="http://schemas.microsoft.com/office/drawing/2014/main" id="{4BAEB006-6EFB-AEAF-CBE7-044AB3574FD8}"/>
              </a:ext>
            </a:extLst>
          </p:cNvPr>
          <p:cNvSpPr txBox="1">
            <a:spLocks/>
          </p:cNvSpPr>
          <p:nvPr/>
        </p:nvSpPr>
        <p:spPr>
          <a:xfrm>
            <a:off x="6963539" y="1288286"/>
            <a:ext cx="4559425"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abdomen should be examined initially, and the </a:t>
            </a:r>
            <a:br>
              <a:rPr lang="en-US" sz="2000" dirty="0"/>
            </a:br>
            <a:r>
              <a:rPr lang="en-US" sz="2000" dirty="0"/>
              <a:t>patient should be asked to point to the exact location </a:t>
            </a:r>
            <a:br>
              <a:rPr lang="en-US" sz="2000" dirty="0"/>
            </a:br>
            <a:r>
              <a:rPr lang="en-US" sz="2000" dirty="0"/>
              <a:t>of the pain and its radiation. An attempt should be</a:t>
            </a:r>
            <a:br>
              <a:rPr lang="en-US" sz="2000" dirty="0"/>
            </a:br>
            <a:r>
              <a:rPr lang="en-US" sz="2000" dirty="0"/>
              <a:t>made to duplicate the pain by palpating each abdominal quadrant</a:t>
            </a:r>
          </a:p>
          <a:p>
            <a:endParaRPr lang="en-US" sz="2000" dirty="0"/>
          </a:p>
        </p:txBody>
      </p:sp>
      <p:pic>
        <p:nvPicPr>
          <p:cNvPr id="8" name="صورة 7">
            <a:extLst>
              <a:ext uri="{FF2B5EF4-FFF2-40B4-BE49-F238E27FC236}">
                <a16:creationId xmlns:a16="http://schemas.microsoft.com/office/drawing/2014/main" id="{8CCA9F0F-2C25-406F-1810-8A8A82FFA37F}"/>
              </a:ext>
            </a:extLst>
          </p:cNvPr>
          <p:cNvPicPr>
            <a:picLocks noChangeAspect="1"/>
          </p:cNvPicPr>
          <p:nvPr/>
        </p:nvPicPr>
        <p:blipFill>
          <a:blip r:embed="rId7"/>
          <a:stretch>
            <a:fillRect/>
          </a:stretch>
        </p:blipFill>
        <p:spPr>
          <a:xfrm>
            <a:off x="7131544" y="4492737"/>
            <a:ext cx="2885441" cy="2000138"/>
          </a:xfrm>
          <a:prstGeom prst="rect">
            <a:avLst/>
          </a:prstGeom>
        </p:spPr>
      </p:pic>
    </p:spTree>
    <p:extLst>
      <p:ext uri="{BB962C8B-B14F-4D97-AF65-F5344CB8AC3E}">
        <p14:creationId xmlns:p14="http://schemas.microsoft.com/office/powerpoint/2010/main" val="38355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5400" kern="1200" dirty="0">
                <a:solidFill>
                  <a:schemeClr val="tx1"/>
                </a:solidFill>
                <a:latin typeface="+mj-lt"/>
                <a:ea typeface="+mj-ea"/>
                <a:cs typeface="+mj-cs"/>
              </a:rPr>
              <a:t>Investigations </a:t>
            </a: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idx="1"/>
          </p:nvPr>
        </p:nvSpPr>
        <p:spPr>
          <a:xfrm>
            <a:off x="278296" y="1929384"/>
            <a:ext cx="11490917" cy="4719894"/>
          </a:xfrm>
        </p:spPr>
        <p:txBody>
          <a:bodyPr vert="horz" lIns="91440" tIns="45720" rIns="91440" bIns="45720" rtlCol="0">
            <a:normAutofit fontScale="92500" lnSpcReduction="10000"/>
          </a:bodyPr>
          <a:lstStyle/>
          <a:p>
            <a:pPr marL="203195" indent="-228600">
              <a:lnSpc>
                <a:spcPct val="90000"/>
              </a:lnSpc>
              <a:spcAft>
                <a:spcPts val="600"/>
              </a:spcAft>
              <a:buFont typeface="Arial" panose="020B0604020202020204" pitchFamily="34" charset="0"/>
              <a:buChar char="•"/>
            </a:pPr>
            <a:r>
              <a:rPr lang="en-US" sz="2000" dirty="0"/>
              <a:t>CBC</a:t>
            </a:r>
            <a:br>
              <a:rPr lang="en-US" sz="2000" dirty="0"/>
            </a:br>
            <a:r>
              <a:rPr lang="en-US" sz="2000" dirty="0"/>
              <a:t>ESR </a:t>
            </a:r>
            <a:br>
              <a:rPr lang="en-US" sz="2000" dirty="0"/>
            </a:br>
            <a:r>
              <a:rPr lang="en-US" sz="2000" dirty="0"/>
              <a:t>urinalysis </a:t>
            </a:r>
            <a:br>
              <a:rPr lang="en-US" sz="2000" dirty="0"/>
            </a:br>
            <a:r>
              <a:rPr lang="en-US" sz="2000" dirty="0"/>
              <a:t>pelvic us </a:t>
            </a:r>
            <a:br>
              <a:rPr lang="en-US" sz="2000" dirty="0"/>
            </a:br>
            <a:r>
              <a:rPr lang="en-US" sz="2000" dirty="0"/>
              <a:t>If bowel or urinary symptoms are present, an abdominal and pelvic (CT) scan, endoscopy, cystoscopy, or CT </a:t>
            </a:r>
            <a:r>
              <a:rPr lang="en-US" sz="2000" dirty="0" err="1"/>
              <a:t>urogram</a:t>
            </a:r>
            <a:r>
              <a:rPr lang="en-US" sz="2000" dirty="0"/>
              <a:t> may be useful. Similarly, if there is clinical evidence of musculoskeletal disease, a lumbosacral x-ray film, CT scan, magnetic resonance imaging (MRI) scan, or orthopedic consultation may be in order.</a:t>
            </a:r>
            <a:br>
              <a:rPr lang="en-US" sz="2000" dirty="0"/>
            </a:br>
            <a:r>
              <a:rPr lang="en-US" sz="2000" i="1" dirty="0"/>
              <a:t>Diagnostic laparoscopy </a:t>
            </a:r>
            <a:r>
              <a:rPr lang="en-US" sz="2000" dirty="0"/>
              <a:t>is the ultimate method of </a:t>
            </a:r>
            <a:br>
              <a:rPr lang="en-US" sz="2000" dirty="0"/>
            </a:br>
            <a:r>
              <a:rPr lang="en-US" sz="2000" dirty="0"/>
              <a:t>diagnosis for patients with CPP of undetermined etiology</a:t>
            </a:r>
          </a:p>
          <a:p>
            <a:pPr marL="203195" indent="-228600">
              <a:lnSpc>
                <a:spcPct val="90000"/>
              </a:lnSpc>
              <a:spcAft>
                <a:spcPts val="600"/>
              </a:spcAft>
              <a:buFont typeface="Arial" panose="020B0604020202020204" pitchFamily="34" charset="0"/>
              <a:buChar char="•"/>
            </a:pPr>
            <a:r>
              <a:rPr lang="en-US" sz="2000" dirty="0"/>
              <a:t>Cervical culture for CHLAMYDIA OR GONORRHEA</a:t>
            </a:r>
            <a:br>
              <a:rPr lang="en-US" sz="2000" dirty="0"/>
            </a:br>
            <a:br>
              <a:rPr lang="en-US" sz="2000" dirty="0"/>
            </a:br>
            <a:r>
              <a:rPr lang="en-US" sz="2000" dirty="0"/>
              <a:t>Blood culture may be positive for gram-negative bacteria and anaerobic organisms.</a:t>
            </a:r>
            <a:br>
              <a:rPr lang="en-US" sz="2000" dirty="0"/>
            </a:br>
            <a:br>
              <a:rPr lang="en-US" sz="2000" dirty="0"/>
            </a:br>
            <a:r>
              <a:rPr lang="en-US" sz="2000" dirty="0"/>
              <a:t>Culdocentesis may yield pus.</a:t>
            </a:r>
            <a:br>
              <a:rPr lang="en-US" sz="2000" dirty="0"/>
            </a:br>
            <a:br>
              <a:rPr lang="en-US" sz="2000" dirty="0"/>
            </a:br>
            <a:r>
              <a:rPr lang="en-US" sz="2000" dirty="0"/>
              <a:t>WBC and ESR are markedly elevated .</a:t>
            </a:r>
            <a:br>
              <a:rPr lang="en-US" sz="2000" dirty="0"/>
            </a:br>
            <a:br>
              <a:rPr lang="en-US" sz="2000" dirty="0"/>
            </a:br>
            <a:r>
              <a:rPr lang="en-US" sz="2000" dirty="0"/>
              <a:t>Sonography or CT will show bilateral complex pelvic masses.</a:t>
            </a:r>
            <a:br>
              <a:rPr lang="en-US" sz="2000" dirty="0"/>
            </a:b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a:t>
            </a:r>
          </a:p>
        </p:txBody>
      </p:sp>
      <p:sp>
        <p:nvSpPr>
          <p:cNvPr id="3" name="Content Placeholder 2"/>
          <p:cNvSpPr>
            <a:spLocks noGrp="1"/>
          </p:cNvSpPr>
          <p:nvPr>
            <p:ph idx="1"/>
          </p:nvPr>
        </p:nvSpPr>
        <p:spPr/>
        <p:txBody>
          <a:bodyPr>
            <a:normAutofit fontScale="85000" lnSpcReduction="20000"/>
          </a:bodyPr>
          <a:lstStyle/>
          <a:p>
            <a:r>
              <a:rPr lang="en-US" dirty="0"/>
              <a:t>Mrs. Nada , a 22 year-old female , married. She came seeking medical attention complaining of pelvic pain ( of 3 years duration) , associated with fever that started 3 days ago.</a:t>
            </a:r>
          </a:p>
          <a:p>
            <a:r>
              <a:rPr lang="en-US" dirty="0"/>
              <a:t>Pain was severe(impairing the patient’s quality of life), diffuse and continuous, located in the lower abdomen , increasing in intensity with the menstrual cycle and radiating to the back.</a:t>
            </a:r>
          </a:p>
          <a:p>
            <a:r>
              <a:rPr lang="en-US" dirty="0"/>
              <a:t>History of deep dyspareunia was reported.</a:t>
            </a:r>
          </a:p>
          <a:p>
            <a:r>
              <a:rPr lang="en-US" dirty="0"/>
              <a:t>History of abnormal vaginal discharge.</a:t>
            </a:r>
          </a:p>
          <a:p>
            <a:r>
              <a:rPr lang="en-US" dirty="0"/>
              <a:t>No history of abnormal uterine bleeding ( post-coital bleeding , intermenstrual bleeding).</a:t>
            </a:r>
          </a:p>
          <a:p>
            <a:r>
              <a:rPr lang="en-US" dirty="0"/>
              <a:t>No history of urinary symptoms ( urgency , frequency , dysuria , hematuria).</a:t>
            </a:r>
          </a:p>
          <a:p>
            <a:r>
              <a:rPr lang="en-US" dirty="0"/>
              <a:t>No history of change in bowel habits.</a:t>
            </a:r>
          </a:p>
          <a:p>
            <a:r>
              <a:rPr lang="en-US" dirty="0"/>
              <a:t> No history of nausea , vomiting.</a:t>
            </a:r>
          </a:p>
          <a:p>
            <a:endParaRPr lang="en-US" dirty="0"/>
          </a:p>
        </p:txBody>
      </p:sp>
    </p:spTree>
    <p:extLst>
      <p:ext uri="{BB962C8B-B14F-4D97-AF65-F5344CB8AC3E}">
        <p14:creationId xmlns:p14="http://schemas.microsoft.com/office/powerpoint/2010/main" val="313573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C56C90-7604-AB8C-2531-7AE1B8E8F730}"/>
              </a:ext>
            </a:extLst>
          </p:cNvPr>
          <p:cNvSpPr>
            <a:spLocks noGrp="1"/>
          </p:cNvSpPr>
          <p:nvPr>
            <p:ph type="title"/>
          </p:nvPr>
        </p:nvSpPr>
        <p:spPr/>
        <p:txBody>
          <a:bodyPr anchor="t">
            <a:normAutofit/>
          </a:bodyPr>
          <a:lstStyle/>
          <a:p>
            <a:pPr algn="l"/>
            <a:r>
              <a:rPr lang="en-US" sz="6000" dirty="0"/>
              <a:t>CONTENTS</a:t>
            </a:r>
          </a:p>
        </p:txBody>
      </p:sp>
      <p:graphicFrame>
        <p:nvGraphicFramePr>
          <p:cNvPr id="14" name="عنصر نائب للمحتوى 2">
            <a:extLst>
              <a:ext uri="{FF2B5EF4-FFF2-40B4-BE49-F238E27FC236}">
                <a16:creationId xmlns:a16="http://schemas.microsoft.com/office/drawing/2014/main" id="{83DFAEED-E091-55C2-75C7-177D7ED3EABE}"/>
              </a:ext>
            </a:extLst>
          </p:cNvPr>
          <p:cNvGraphicFramePr>
            <a:graphicFrameLocks noGrp="1"/>
          </p:cNvGraphicFramePr>
          <p:nvPr>
            <p:ph idx="1"/>
            <p:extLst>
              <p:ext uri="{D42A27DB-BD31-4B8C-83A1-F6EECF244321}">
                <p14:modId xmlns:p14="http://schemas.microsoft.com/office/powerpoint/2010/main" val="38536405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81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a:t>
            </a:r>
          </a:p>
        </p:txBody>
      </p:sp>
      <p:sp>
        <p:nvSpPr>
          <p:cNvPr id="3" name="Content Placeholder 2"/>
          <p:cNvSpPr>
            <a:spLocks noGrp="1"/>
          </p:cNvSpPr>
          <p:nvPr>
            <p:ph idx="1"/>
          </p:nvPr>
        </p:nvSpPr>
        <p:spPr/>
        <p:txBody>
          <a:bodyPr/>
          <a:lstStyle/>
          <a:p>
            <a:r>
              <a:rPr lang="en-US" dirty="0"/>
              <a:t>No history of intrauterine contraceptive device.</a:t>
            </a:r>
          </a:p>
          <a:p>
            <a:r>
              <a:rPr lang="en-US" dirty="0"/>
              <a:t>The patient’s husband had a history of sexually transmitted disease and was treated for Gonorrhea 4 years ago. </a:t>
            </a:r>
          </a:p>
          <a:p>
            <a:r>
              <a:rPr lang="en-US" dirty="0"/>
              <a:t>On examination : </a:t>
            </a:r>
          </a:p>
          <a:p>
            <a:r>
              <a:rPr lang="en-US" dirty="0"/>
              <a:t>General look : </a:t>
            </a:r>
          </a:p>
          <a:p>
            <a:r>
              <a:rPr lang="en-US" dirty="0"/>
              <a:t>The patient didn’t look well. (bad condition)</a:t>
            </a:r>
          </a:p>
          <a:p>
            <a:r>
              <a:rPr lang="en-US" dirty="0"/>
              <a:t>Abdominal examination revealed positive rebound tenderness.</a:t>
            </a:r>
          </a:p>
          <a:p>
            <a:r>
              <a:rPr lang="en-US" dirty="0"/>
              <a:t>On speculum examination : mucopurulent vaginal discharge.</a:t>
            </a:r>
          </a:p>
          <a:p>
            <a:endParaRPr lang="en-US" dirty="0"/>
          </a:p>
        </p:txBody>
      </p:sp>
    </p:spTree>
    <p:extLst>
      <p:ext uri="{BB962C8B-B14F-4D97-AF65-F5344CB8AC3E}">
        <p14:creationId xmlns:p14="http://schemas.microsoft.com/office/powerpoint/2010/main" val="246532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1973263" y="1762125"/>
          <a:ext cx="8186736" cy="4714875"/>
        </p:xfrm>
        <a:graphic>
          <a:graphicData uri="http://schemas.openxmlformats.org/drawingml/2006/table">
            <a:tbl>
              <a:tblPr firstRow="1" bandRow="1">
                <a:tableStyleId>{5C22544A-7EE6-4342-B048-85BDC9FD1C3A}</a:tableStyleId>
              </a:tblPr>
              <a:tblGrid>
                <a:gridCol w="2728912">
                  <a:extLst>
                    <a:ext uri="{9D8B030D-6E8A-4147-A177-3AD203B41FA5}">
                      <a16:colId xmlns:a16="http://schemas.microsoft.com/office/drawing/2014/main" val="20000"/>
                    </a:ext>
                  </a:extLst>
                </a:gridCol>
                <a:gridCol w="2728912">
                  <a:extLst>
                    <a:ext uri="{9D8B030D-6E8A-4147-A177-3AD203B41FA5}">
                      <a16:colId xmlns:a16="http://schemas.microsoft.com/office/drawing/2014/main" val="20001"/>
                    </a:ext>
                  </a:extLst>
                </a:gridCol>
                <a:gridCol w="2728912">
                  <a:extLst>
                    <a:ext uri="{9D8B030D-6E8A-4147-A177-3AD203B41FA5}">
                      <a16:colId xmlns:a16="http://schemas.microsoft.com/office/drawing/2014/main" val="20002"/>
                    </a:ext>
                  </a:extLst>
                </a:gridCol>
              </a:tblGrid>
              <a:tr h="942975">
                <a:tc>
                  <a:txBody>
                    <a:bodyPr/>
                    <a:lstStyle/>
                    <a:p>
                      <a:r>
                        <a:rPr lang="en-US" dirty="0"/>
                        <a:t>Clinical</a:t>
                      </a:r>
                      <a:r>
                        <a:rPr lang="en-US" baseline="0" dirty="0"/>
                        <a:t> findings </a:t>
                      </a:r>
                      <a:endParaRPr lang="en-US" dirty="0"/>
                    </a:p>
                  </a:txBody>
                  <a:tcPr/>
                </a:tc>
                <a:tc>
                  <a:txBody>
                    <a:bodyPr/>
                    <a:lstStyle/>
                    <a:p>
                      <a:r>
                        <a:rPr lang="en-US" dirty="0"/>
                        <a:t>Significance</a:t>
                      </a:r>
                      <a:r>
                        <a:rPr lang="en-US" baseline="0" dirty="0"/>
                        <a:t> </a:t>
                      </a:r>
                      <a:endParaRPr lang="en-US" dirty="0"/>
                    </a:p>
                  </a:txBody>
                  <a:tcPr/>
                </a:tc>
                <a:tc>
                  <a:txBody>
                    <a:bodyPr/>
                    <a:lstStyle/>
                    <a:p>
                      <a:r>
                        <a:rPr lang="en-US" dirty="0"/>
                        <a:t>Interpretation </a:t>
                      </a:r>
                    </a:p>
                  </a:txBody>
                  <a:tcPr/>
                </a:tc>
                <a:extLst>
                  <a:ext uri="{0D108BD9-81ED-4DB2-BD59-A6C34878D82A}">
                    <a16:rowId xmlns:a16="http://schemas.microsoft.com/office/drawing/2014/main" val="10000"/>
                  </a:ext>
                </a:extLst>
              </a:tr>
              <a:tr h="942975">
                <a:tc>
                  <a:txBody>
                    <a:bodyPr/>
                    <a:lstStyle/>
                    <a:p>
                      <a:r>
                        <a:rPr lang="en-US" dirty="0"/>
                        <a:t>Lower abdominal pain (typically</a:t>
                      </a:r>
                      <a:r>
                        <a:rPr lang="en-US" baseline="0" dirty="0"/>
                        <a:t> bilateral)</a:t>
                      </a:r>
                      <a:endParaRPr lang="en-US" dirty="0"/>
                    </a:p>
                  </a:txBody>
                  <a:tcPr/>
                </a:tc>
                <a:tc>
                  <a:txBody>
                    <a:bodyPr/>
                    <a:lstStyle/>
                    <a:p>
                      <a:r>
                        <a:rPr lang="en-US" dirty="0"/>
                        <a:t>Raises</a:t>
                      </a:r>
                      <a:r>
                        <a:rPr lang="en-US" baseline="0" dirty="0"/>
                        <a:t> the suspicion for PID in sexually active women .</a:t>
                      </a:r>
                      <a:endParaRPr lang="en-US" dirty="0"/>
                    </a:p>
                  </a:txBody>
                  <a:tcPr/>
                </a:tc>
                <a:tc>
                  <a:txBody>
                    <a:bodyPr/>
                    <a:lstStyle/>
                    <a:p>
                      <a:r>
                        <a:rPr lang="en-US" dirty="0"/>
                        <a:t>Spreading</a:t>
                      </a:r>
                      <a:r>
                        <a:rPr lang="en-US" baseline="0" dirty="0"/>
                        <a:t> of infection and inflammation to the abdomen.</a:t>
                      </a:r>
                      <a:endParaRPr lang="en-US" dirty="0"/>
                    </a:p>
                  </a:txBody>
                  <a:tcPr/>
                </a:tc>
                <a:extLst>
                  <a:ext uri="{0D108BD9-81ED-4DB2-BD59-A6C34878D82A}">
                    <a16:rowId xmlns:a16="http://schemas.microsoft.com/office/drawing/2014/main" val="10001"/>
                  </a:ext>
                </a:extLst>
              </a:tr>
              <a:tr h="942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Fever (&gt;38</a:t>
                      </a:r>
                      <a:r>
                        <a:rPr lang="en-US" baseline="30000" dirty="0"/>
                        <a:t>o</a:t>
                      </a:r>
                      <a:r>
                        <a:rPr lang="en-US" dirty="0"/>
                        <a:t>)</a:t>
                      </a:r>
                    </a:p>
                  </a:txBody>
                  <a:tcPr/>
                </a:tc>
                <a:tc>
                  <a:txBody>
                    <a:bodyPr/>
                    <a:lstStyle/>
                    <a:p>
                      <a:r>
                        <a:rPr lang="en-US" dirty="0"/>
                        <a:t>Indicates</a:t>
                      </a:r>
                      <a:r>
                        <a:rPr lang="en-US" baseline="0" dirty="0"/>
                        <a:t> </a:t>
                      </a:r>
                      <a:r>
                        <a:rPr lang="en-US" dirty="0"/>
                        <a:t>disease severity</a:t>
                      </a:r>
                      <a:r>
                        <a:rPr lang="en-US" baseline="0" dirty="0"/>
                        <a:t> .</a:t>
                      </a:r>
                      <a:endParaRPr lang="en-US" dirty="0"/>
                    </a:p>
                  </a:txBody>
                  <a:tcPr/>
                </a:tc>
                <a:tc>
                  <a:txBody>
                    <a:bodyPr/>
                    <a:lstStyle/>
                    <a:p>
                      <a:r>
                        <a:rPr lang="en-US" dirty="0"/>
                        <a:t>Raises</a:t>
                      </a:r>
                      <a:r>
                        <a:rPr lang="en-US" baseline="0" dirty="0"/>
                        <a:t> clinical suspicion for complicated PID</a:t>
                      </a:r>
                      <a:r>
                        <a:rPr lang="ar-sa" baseline="0" dirty="0"/>
                        <a:t> </a:t>
                      </a:r>
                      <a:r>
                        <a:rPr lang="en-US" baseline="0" dirty="0"/>
                        <a:t>(</a:t>
                      </a:r>
                      <a:r>
                        <a:rPr lang="en-US" baseline="0" dirty="0" err="1"/>
                        <a:t>eg.tubo</a:t>
                      </a:r>
                      <a:r>
                        <a:rPr lang="en-US" baseline="0" dirty="0"/>
                        <a:t>-ovarian abscess)</a:t>
                      </a:r>
                      <a:endParaRPr lang="en-US" dirty="0"/>
                    </a:p>
                  </a:txBody>
                  <a:tcPr/>
                </a:tc>
                <a:extLst>
                  <a:ext uri="{0D108BD9-81ED-4DB2-BD59-A6C34878D82A}">
                    <a16:rowId xmlns:a16="http://schemas.microsoft.com/office/drawing/2014/main" val="10002"/>
                  </a:ext>
                </a:extLst>
              </a:tr>
              <a:tr h="942975">
                <a:tc>
                  <a:txBody>
                    <a:bodyPr/>
                    <a:lstStyle/>
                    <a:p>
                      <a:r>
                        <a:rPr lang="en-US" dirty="0"/>
                        <a:t>Abnormal vaginal discharge (mucopurulent)</a:t>
                      </a:r>
                      <a:r>
                        <a:rPr lang="en-US" baseline="0" dirty="0"/>
                        <a:t> </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942975">
                <a:tc>
                  <a:txBody>
                    <a:bodyPr/>
                    <a:lstStyle/>
                    <a:p>
                      <a:r>
                        <a:rPr lang="en-US" dirty="0"/>
                        <a:t>Deep dyspareunia</a:t>
                      </a:r>
                      <a:r>
                        <a:rPr lang="en-US" baseline="0" dirty="0"/>
                        <a:t> </a:t>
                      </a:r>
                      <a:endParaRPr lang="en-US" dirty="0"/>
                    </a:p>
                  </a:txBody>
                  <a:tcPr/>
                </a:tc>
                <a:tc>
                  <a:txBody>
                    <a:bodyPr/>
                    <a:lstStyle/>
                    <a:p>
                      <a:r>
                        <a:rPr lang="en-US" dirty="0"/>
                        <a:t>Feature suggestive of PID.</a:t>
                      </a:r>
                    </a:p>
                  </a:txBody>
                  <a:tcPr/>
                </a:tc>
                <a:tc>
                  <a:txBody>
                    <a:bodyPr/>
                    <a:lstStyle/>
                    <a:p>
                      <a:r>
                        <a:rPr lang="en-US" dirty="0"/>
                        <a:t>Infection</a:t>
                      </a:r>
                      <a:r>
                        <a:rPr lang="en-US" baseline="0" dirty="0"/>
                        <a:t> of the endocervix.</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2813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a:t>
            </a:r>
          </a:p>
        </p:txBody>
      </p:sp>
      <p:sp>
        <p:nvSpPr>
          <p:cNvPr id="3" name="Content Placeholder 2"/>
          <p:cNvSpPr>
            <a:spLocks noGrp="1"/>
          </p:cNvSpPr>
          <p:nvPr>
            <p:ph idx="1"/>
          </p:nvPr>
        </p:nvSpPr>
        <p:spPr/>
        <p:txBody>
          <a:bodyPr/>
          <a:lstStyle/>
          <a:p>
            <a:r>
              <a:rPr lang="en-US" b="1" dirty="0"/>
              <a:t>DIAGNOSTIC TESTING</a:t>
            </a:r>
            <a:r>
              <a:rPr lang="en-US" dirty="0"/>
              <a:t> : Noninvasive diagnostic tests for PID include general laboratory studies looking for signs of inflammation, culture testing and microscopy of cervical or vaginal secretions, and imaging studies.</a:t>
            </a:r>
            <a:endParaRPr lang="en-US" b="1" dirty="0"/>
          </a:p>
          <a:p>
            <a:endParaRPr lang="en-US" dirty="0"/>
          </a:p>
          <a:p>
            <a:endParaRPr lang="en-US" dirty="0"/>
          </a:p>
        </p:txBody>
      </p:sp>
    </p:spTree>
    <p:extLst>
      <p:ext uri="{BB962C8B-B14F-4D97-AF65-F5344CB8AC3E}">
        <p14:creationId xmlns:p14="http://schemas.microsoft.com/office/powerpoint/2010/main" val="378764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tests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855282"/>
              </p:ext>
            </p:extLst>
          </p:nvPr>
        </p:nvGraphicFramePr>
        <p:xfrm>
          <a:off x="117987" y="274953"/>
          <a:ext cx="11798708" cy="6524634"/>
        </p:xfrm>
        <a:graphic>
          <a:graphicData uri="http://schemas.openxmlformats.org/drawingml/2006/table">
            <a:tbl>
              <a:tblPr firstRow="1" bandRow="1">
                <a:tableStyleId>{5C22544A-7EE6-4342-B048-85BDC9FD1C3A}</a:tableStyleId>
              </a:tblPr>
              <a:tblGrid>
                <a:gridCol w="2359741">
                  <a:extLst>
                    <a:ext uri="{9D8B030D-6E8A-4147-A177-3AD203B41FA5}">
                      <a16:colId xmlns:a16="http://schemas.microsoft.com/office/drawing/2014/main" val="20000"/>
                    </a:ext>
                  </a:extLst>
                </a:gridCol>
                <a:gridCol w="2359741">
                  <a:extLst>
                    <a:ext uri="{9D8B030D-6E8A-4147-A177-3AD203B41FA5}">
                      <a16:colId xmlns:a16="http://schemas.microsoft.com/office/drawing/2014/main" val="20001"/>
                    </a:ext>
                  </a:extLst>
                </a:gridCol>
                <a:gridCol w="2359741">
                  <a:extLst>
                    <a:ext uri="{9D8B030D-6E8A-4147-A177-3AD203B41FA5}">
                      <a16:colId xmlns:a16="http://schemas.microsoft.com/office/drawing/2014/main" val="20002"/>
                    </a:ext>
                  </a:extLst>
                </a:gridCol>
                <a:gridCol w="2254574">
                  <a:extLst>
                    <a:ext uri="{9D8B030D-6E8A-4147-A177-3AD203B41FA5}">
                      <a16:colId xmlns:a16="http://schemas.microsoft.com/office/drawing/2014/main" val="20003"/>
                    </a:ext>
                  </a:extLst>
                </a:gridCol>
                <a:gridCol w="2464911">
                  <a:extLst>
                    <a:ext uri="{9D8B030D-6E8A-4147-A177-3AD203B41FA5}">
                      <a16:colId xmlns:a16="http://schemas.microsoft.com/office/drawing/2014/main" val="20004"/>
                    </a:ext>
                  </a:extLst>
                </a:gridCol>
              </a:tblGrid>
              <a:tr h="752822">
                <a:tc>
                  <a:txBody>
                    <a:bodyPr/>
                    <a:lstStyle/>
                    <a:p>
                      <a:r>
                        <a:rPr lang="en-US" dirty="0"/>
                        <a:t>TEST</a:t>
                      </a:r>
                    </a:p>
                  </a:txBody>
                  <a:tcPr/>
                </a:tc>
                <a:tc>
                  <a:txBody>
                    <a:bodyPr/>
                    <a:lstStyle/>
                    <a:p>
                      <a:r>
                        <a:rPr lang="en-US" dirty="0"/>
                        <a:t>WHY TEST</a:t>
                      </a:r>
                      <a:r>
                        <a:rPr lang="en-US" baseline="0" dirty="0"/>
                        <a:t> WAS PREFORMED </a:t>
                      </a:r>
                      <a:endParaRPr lang="en-US" dirty="0"/>
                    </a:p>
                  </a:txBody>
                  <a:tcPr/>
                </a:tc>
                <a:tc>
                  <a:txBody>
                    <a:bodyPr/>
                    <a:lstStyle/>
                    <a:p>
                      <a:r>
                        <a:rPr lang="en-US" dirty="0"/>
                        <a:t>NORMAL RANGE</a:t>
                      </a:r>
                    </a:p>
                  </a:txBody>
                  <a:tcPr/>
                </a:tc>
                <a:tc>
                  <a:txBody>
                    <a:bodyPr/>
                    <a:lstStyle/>
                    <a:p>
                      <a:r>
                        <a:rPr lang="en-US" dirty="0"/>
                        <a:t>ABNORMAL RESULT</a:t>
                      </a:r>
                    </a:p>
                  </a:txBody>
                  <a:tcPr/>
                </a:tc>
                <a:tc>
                  <a:txBody>
                    <a:bodyPr/>
                    <a:lstStyle/>
                    <a:p>
                      <a:r>
                        <a:rPr lang="en-US" dirty="0"/>
                        <a:t>INTERPRETATION</a:t>
                      </a:r>
                    </a:p>
                  </a:txBody>
                  <a:tcPr/>
                </a:tc>
                <a:extLst>
                  <a:ext uri="{0D108BD9-81ED-4DB2-BD59-A6C34878D82A}">
                    <a16:rowId xmlns:a16="http://schemas.microsoft.com/office/drawing/2014/main" val="10000"/>
                  </a:ext>
                </a:extLst>
              </a:tr>
              <a:tr h="2486319">
                <a:tc>
                  <a:txBody>
                    <a:bodyPr/>
                    <a:lstStyle/>
                    <a:p>
                      <a:r>
                        <a:rPr lang="en-US" dirty="0"/>
                        <a:t>PREGNANCY TEST (B-HCG)</a:t>
                      </a:r>
                    </a:p>
                  </a:txBody>
                  <a:tcPr/>
                </a:tc>
                <a:tc>
                  <a:txBody>
                    <a:bodyPr/>
                    <a:lstStyle/>
                    <a:p>
                      <a:pPr marL="285750" indent="-285750">
                        <a:buFontTx/>
                        <a:buChar char="•"/>
                      </a:pPr>
                      <a:r>
                        <a:rPr lang="en-US" sz="1800" u="none" kern="1200" baseline="0" dirty="0">
                          <a:solidFill>
                            <a:schemeClr val="dk1"/>
                          </a:solidFill>
                          <a:latin typeface="+mn-lt"/>
                          <a:ea typeface="+mn-ea"/>
                          <a:cs typeface="+mn-cs"/>
                        </a:rPr>
                        <a:t>rule out ectopic pregnancy and complications of an intrauterine  pregnancy.</a:t>
                      </a:r>
                    </a:p>
                    <a:p>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1"/>
                  </a:ext>
                </a:extLst>
              </a:tr>
              <a:tr h="3285493">
                <a:tc>
                  <a:txBody>
                    <a:bodyPr/>
                    <a:lstStyle/>
                    <a:p>
                      <a:r>
                        <a:rPr lang="en-US" dirty="0"/>
                        <a:t>CBC (HB, PLT, WBC, MCV)</a:t>
                      </a:r>
                    </a:p>
                  </a:txBody>
                  <a:tcPr/>
                </a:tc>
                <a:tc>
                  <a:txBody>
                    <a:bodyPr/>
                    <a:lstStyle/>
                    <a:p>
                      <a:r>
                        <a:rPr lang="en-US" dirty="0"/>
                        <a:t>Monitor hemodynamic</a:t>
                      </a:r>
                      <a:r>
                        <a:rPr lang="en-US" baseline="0" dirty="0"/>
                        <a:t> state of the patient (baseline) and observe for signs of shock.</a:t>
                      </a:r>
                      <a:endParaRPr lang="en-US" dirty="0"/>
                    </a:p>
                  </a:txBody>
                  <a:tcPr/>
                </a:tc>
                <a:tc>
                  <a:txBody>
                    <a:bodyPr/>
                    <a:lstStyle/>
                    <a:p>
                      <a:r>
                        <a:rPr lang="en-US" dirty="0"/>
                        <a:t>WBCs : 4.5 TO 11 *10</a:t>
                      </a:r>
                      <a:r>
                        <a:rPr lang="en-US" baseline="30000" dirty="0"/>
                        <a:t>9</a:t>
                      </a:r>
                      <a:r>
                        <a:rPr lang="en-US" baseline="0" dirty="0"/>
                        <a:t>/L</a:t>
                      </a:r>
                    </a:p>
                    <a:p>
                      <a:endParaRPr lang="en-US" baseline="0" dirty="0"/>
                    </a:p>
                    <a:p>
                      <a:r>
                        <a:rPr lang="en-US" baseline="0" dirty="0"/>
                        <a:t>HB : 11.6 </a:t>
                      </a:r>
                      <a:r>
                        <a:rPr lang="mr-IN" baseline="0" dirty="0"/>
                        <a:t>–</a:t>
                      </a:r>
                      <a:r>
                        <a:rPr lang="en-US" baseline="0" dirty="0"/>
                        <a:t> 15g/dl PLT; 150-450 *10</a:t>
                      </a:r>
                      <a:r>
                        <a:rPr lang="en-US" baseline="30000" dirty="0"/>
                        <a:t>3</a:t>
                      </a:r>
                      <a:r>
                        <a:rPr lang="en-US" baseline="0" dirty="0"/>
                        <a:t>/ml</a:t>
                      </a:r>
                    </a:p>
                    <a:p>
                      <a:r>
                        <a:rPr lang="en-US" baseline="0" dirty="0"/>
                        <a:t> MCV</a:t>
                      </a:r>
                      <a:r>
                        <a:rPr lang="ar-sa" baseline="0" dirty="0"/>
                        <a:t> : </a:t>
                      </a:r>
                      <a:r>
                        <a:rPr lang="en-US" baseline="0" dirty="0"/>
                        <a:t>80-100 fl.</a:t>
                      </a:r>
                      <a:endParaRPr lang="en-US" dirty="0"/>
                    </a:p>
                  </a:txBody>
                  <a:tcPr/>
                </a:tc>
                <a:tc>
                  <a:txBody>
                    <a:bodyPr/>
                    <a:lstStyle/>
                    <a:p>
                      <a:r>
                        <a:rPr lang="en-US" dirty="0"/>
                        <a:t>WBCs : 18*10</a:t>
                      </a:r>
                      <a:r>
                        <a:rPr lang="en-US" baseline="30000" dirty="0"/>
                        <a:t>9</a:t>
                      </a:r>
                      <a:r>
                        <a:rPr lang="en-US" baseline="0" dirty="0"/>
                        <a:t>/L</a:t>
                      </a:r>
                    </a:p>
                    <a:p>
                      <a:r>
                        <a:rPr lang="en-US" baseline="0" dirty="0"/>
                        <a:t>HB : 10.5 g/dl</a:t>
                      </a:r>
                    </a:p>
                    <a:p>
                      <a:r>
                        <a:rPr lang="en-US" baseline="0" dirty="0"/>
                        <a:t>PLT; 110*10</a:t>
                      </a:r>
                      <a:r>
                        <a:rPr lang="en-US" baseline="30000" dirty="0"/>
                        <a:t>3</a:t>
                      </a:r>
                      <a:r>
                        <a:rPr lang="en-US" baseline="0" dirty="0"/>
                        <a:t>/ml</a:t>
                      </a:r>
                    </a:p>
                    <a:p>
                      <a:r>
                        <a:rPr lang="en-US" baseline="0" dirty="0"/>
                        <a:t>MCV</a:t>
                      </a:r>
                      <a:r>
                        <a:rPr lang="ar-sa" baseline="0" dirty="0"/>
                        <a:t> : </a:t>
                      </a:r>
                      <a:r>
                        <a:rPr lang="en-US" baseline="0" dirty="0"/>
                        <a:t>78 fl.</a:t>
                      </a:r>
                      <a:endParaRPr lang="en-US" dirty="0"/>
                    </a:p>
                    <a:p>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Decreased hemoglobin level with low hematocrit value indicates hypovolemia. </a:t>
                      </a:r>
                      <a:endParaRPr lang="en-US" dirty="0">
                        <a:effectLst/>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Leukocytosis (</a:t>
                      </a:r>
                      <a:r>
                        <a:rPr lang="en-US" sz="1800" kern="1200" dirty="0">
                          <a:solidFill>
                            <a:schemeClr val="dk1"/>
                          </a:solidFill>
                          <a:effectLst/>
                          <a:latin typeface="+mn-lt"/>
                          <a:ea typeface="+mn-ea"/>
                          <a:cs typeface="+mn-cs"/>
                        </a:rPr>
                        <a:t>high blood white cell count</a:t>
                      </a:r>
                      <a:r>
                        <a:rPr lang="en-US" sz="1800" kern="1200" baseline="0" dirty="0">
                          <a:solidFill>
                            <a:schemeClr val="dk1"/>
                          </a:solidFill>
                          <a:effectLst/>
                          <a:latin typeface="+mn-lt"/>
                          <a:ea typeface="+mn-ea"/>
                          <a:cs typeface="+mn-cs"/>
                        </a:rPr>
                        <a:t>s </a:t>
                      </a:r>
                      <a:r>
                        <a:rPr lang="en-US" sz="1800" kern="1200" dirty="0">
                          <a:solidFill>
                            <a:schemeClr val="dk1"/>
                          </a:solidFill>
                          <a:effectLst/>
                          <a:latin typeface="+mn-lt"/>
                          <a:ea typeface="+mn-ea"/>
                          <a:cs typeface="+mn-cs"/>
                        </a:rPr>
                        <a:t>supports the diagnosis but is non-specific and usually only abnormal in moderate or severe PID.) </a:t>
                      </a:r>
                      <a:endParaRPr lang="en-US" dirty="0"/>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4699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D09782-191C-1C01-8503-22F80A9FB585}"/>
              </a:ext>
            </a:extLst>
          </p:cNvPr>
          <p:cNvSpPr>
            <a:spLocks noGrp="1"/>
          </p:cNvSpPr>
          <p:nvPr>
            <p:ph type="title"/>
          </p:nvPr>
        </p:nvSpPr>
        <p:spPr/>
        <p:txBody>
          <a:bodyPr/>
          <a:lstStyle/>
          <a:p>
            <a:endParaRPr lang="en-US"/>
          </a:p>
        </p:txBody>
      </p:sp>
      <p:graphicFrame>
        <p:nvGraphicFramePr>
          <p:cNvPr id="4" name="عنصر نائب للمحتوى 3">
            <a:extLst>
              <a:ext uri="{FF2B5EF4-FFF2-40B4-BE49-F238E27FC236}">
                <a16:creationId xmlns:a16="http://schemas.microsoft.com/office/drawing/2014/main" id="{E841CC9A-6D53-3EBB-63B1-AFFADB540E4D}"/>
              </a:ext>
            </a:extLst>
          </p:cNvPr>
          <p:cNvGraphicFramePr>
            <a:graphicFrameLocks noGrp="1"/>
          </p:cNvGraphicFramePr>
          <p:nvPr>
            <p:ph idx="1"/>
            <p:extLst>
              <p:ext uri="{D42A27DB-BD31-4B8C-83A1-F6EECF244321}">
                <p14:modId xmlns:p14="http://schemas.microsoft.com/office/powerpoint/2010/main" val="4061066407"/>
              </p:ext>
            </p:extLst>
          </p:nvPr>
        </p:nvGraphicFramePr>
        <p:xfrm>
          <a:off x="1" y="1027906"/>
          <a:ext cx="12191999" cy="3928060"/>
        </p:xfrm>
        <a:graphic>
          <a:graphicData uri="http://schemas.openxmlformats.org/drawingml/2006/table">
            <a:tbl>
              <a:tblPr firstRow="1" bandRow="1">
                <a:tableStyleId>{5C22544A-7EE6-4342-B048-85BDC9FD1C3A}</a:tableStyleId>
              </a:tblPr>
              <a:tblGrid>
                <a:gridCol w="2438399">
                  <a:extLst>
                    <a:ext uri="{9D8B030D-6E8A-4147-A177-3AD203B41FA5}">
                      <a16:colId xmlns:a16="http://schemas.microsoft.com/office/drawing/2014/main" val="3459768834"/>
                    </a:ext>
                  </a:extLst>
                </a:gridCol>
                <a:gridCol w="2438399">
                  <a:extLst>
                    <a:ext uri="{9D8B030D-6E8A-4147-A177-3AD203B41FA5}">
                      <a16:colId xmlns:a16="http://schemas.microsoft.com/office/drawing/2014/main" val="3716770514"/>
                    </a:ext>
                  </a:extLst>
                </a:gridCol>
                <a:gridCol w="2438399">
                  <a:extLst>
                    <a:ext uri="{9D8B030D-6E8A-4147-A177-3AD203B41FA5}">
                      <a16:colId xmlns:a16="http://schemas.microsoft.com/office/drawing/2014/main" val="3638164972"/>
                    </a:ext>
                  </a:extLst>
                </a:gridCol>
                <a:gridCol w="2329727">
                  <a:extLst>
                    <a:ext uri="{9D8B030D-6E8A-4147-A177-3AD203B41FA5}">
                      <a16:colId xmlns:a16="http://schemas.microsoft.com/office/drawing/2014/main" val="1164516531"/>
                    </a:ext>
                  </a:extLst>
                </a:gridCol>
                <a:gridCol w="2547075">
                  <a:extLst>
                    <a:ext uri="{9D8B030D-6E8A-4147-A177-3AD203B41FA5}">
                      <a16:colId xmlns:a16="http://schemas.microsoft.com/office/drawing/2014/main" val="1079738668"/>
                    </a:ext>
                  </a:extLst>
                </a:gridCol>
              </a:tblGrid>
              <a:tr h="3928060">
                <a:tc>
                  <a:txBody>
                    <a:bodyPr/>
                    <a:lstStyle/>
                    <a:p>
                      <a:r>
                        <a:rPr lang="en-US" sz="1800" u="sng" kern="1200" baseline="0" dirty="0">
                          <a:solidFill>
                            <a:schemeClr val="dk1"/>
                          </a:solidFill>
                        </a:rPr>
                        <a:t>Swabs ( high vaginal and endocervical )</a:t>
                      </a:r>
                      <a:endParaRPr lang="en-US" dirty="0"/>
                    </a:p>
                  </a:txBody>
                  <a:tcPr>
                    <a:solidFill>
                      <a:schemeClr val="bg1">
                        <a:lumMod val="95000"/>
                      </a:schemeClr>
                    </a:solidFill>
                  </a:tcPr>
                </a:tc>
                <a:tc>
                  <a:txBody>
                    <a:bodyPr/>
                    <a:lstStyle/>
                    <a:p>
                      <a:r>
                        <a:rPr lang="en-US" sz="1800" u="none" kern="1200" baseline="0" dirty="0">
                          <a:solidFill>
                            <a:schemeClr val="dk1"/>
                          </a:solidFill>
                        </a:rPr>
                        <a:t>for microscopic examination, gram stain</a:t>
                      </a:r>
                      <a:r>
                        <a:rPr lang="mr-IN" sz="1800" u="none" kern="1200" baseline="0" dirty="0">
                          <a:solidFill>
                            <a:schemeClr val="dk1"/>
                          </a:solidFill>
                        </a:rPr>
                        <a:t> and culture</a:t>
                      </a:r>
                      <a:r>
                        <a:rPr lang="en-US" sz="1800" u="none" kern="1200" baseline="0" dirty="0">
                          <a:solidFill>
                            <a:schemeClr val="dk1"/>
                          </a:solidFill>
                        </a:rPr>
                        <a:t>.</a:t>
                      </a:r>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r>
                        <a:rPr lang="en-US" sz="1800" u="none" kern="1200" baseline="0" dirty="0">
                          <a:solidFill>
                            <a:schemeClr val="dk1"/>
                          </a:solidFill>
                        </a:rPr>
                        <a:t> increased white blood cells (WBC) in vaginal fluid</a:t>
                      </a:r>
                      <a:endParaRPr lang="en-US" dirty="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The </a:t>
                      </a:r>
                      <a:r>
                        <a:rPr lang="en-US" sz="1800" b="1" kern="1200" dirty="0">
                          <a:solidFill>
                            <a:schemeClr val="dk1"/>
                          </a:solidFill>
                          <a:effectLst/>
                        </a:rPr>
                        <a:t>absence </a:t>
                      </a:r>
                      <a:r>
                        <a:rPr lang="en-US" sz="1800" kern="1200" dirty="0">
                          <a:solidFill>
                            <a:schemeClr val="dk1"/>
                          </a:solidFill>
                          <a:effectLst/>
                        </a:rPr>
                        <a:t>of endocervical or vaginal pus cells on Gram-stained examination of a vaginal smear has a good negative predictive value (95%) for a diagnosis of PID but their </a:t>
                      </a:r>
                      <a:r>
                        <a:rPr lang="en-US" sz="1800" b="1" kern="1200" dirty="0">
                          <a:solidFill>
                            <a:schemeClr val="dk1"/>
                          </a:solidFill>
                          <a:effectLst/>
                        </a:rPr>
                        <a:t>presence </a:t>
                      </a:r>
                      <a:r>
                        <a:rPr lang="en-US" sz="1800" kern="1200" dirty="0">
                          <a:solidFill>
                            <a:schemeClr val="dk1"/>
                          </a:solidFill>
                          <a:effectLst/>
                        </a:rPr>
                        <a:t>is non-specific (poor positive predictive value – 17%). </a:t>
                      </a:r>
                      <a:endParaRPr lang="en-US" dirty="0"/>
                    </a:p>
                    <a:p>
                      <a:endParaRPr lang="en-US" dirty="0"/>
                    </a:p>
                  </a:txBody>
                  <a:tcPr>
                    <a:solidFill>
                      <a:schemeClr val="bg1">
                        <a:lumMod val="95000"/>
                      </a:schemeClr>
                    </a:solidFill>
                  </a:tcPr>
                </a:tc>
                <a:extLst>
                  <a:ext uri="{0D108BD9-81ED-4DB2-BD59-A6C34878D82A}">
                    <a16:rowId xmlns:a16="http://schemas.microsoft.com/office/drawing/2014/main" val="2969082383"/>
                  </a:ext>
                </a:extLst>
              </a:tr>
            </a:tbl>
          </a:graphicData>
        </a:graphic>
      </p:graphicFrame>
    </p:spTree>
    <p:extLst>
      <p:ext uri="{BB962C8B-B14F-4D97-AF65-F5344CB8AC3E}">
        <p14:creationId xmlns:p14="http://schemas.microsoft.com/office/powerpoint/2010/main" val="4206621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4D215-5E8A-907F-BA6D-0F0585491ACE}"/>
              </a:ext>
            </a:extLst>
          </p:cNvPr>
          <p:cNvSpPr>
            <a:spLocks noGrp="1"/>
          </p:cNvSpPr>
          <p:nvPr>
            <p:ph type="title"/>
          </p:nvPr>
        </p:nvSpPr>
        <p:spPr/>
        <p:txBody>
          <a:bodyPr/>
          <a:lstStyle/>
          <a:p>
            <a:endParaRPr lang="en-US"/>
          </a:p>
        </p:txBody>
      </p:sp>
      <p:graphicFrame>
        <p:nvGraphicFramePr>
          <p:cNvPr id="4" name="عنصر نائب للمحتوى 3">
            <a:extLst>
              <a:ext uri="{FF2B5EF4-FFF2-40B4-BE49-F238E27FC236}">
                <a16:creationId xmlns:a16="http://schemas.microsoft.com/office/drawing/2014/main" id="{A312B168-C673-12D9-5851-51729B269443}"/>
              </a:ext>
            </a:extLst>
          </p:cNvPr>
          <p:cNvGraphicFramePr>
            <a:graphicFrameLocks noGrp="1"/>
          </p:cNvGraphicFramePr>
          <p:nvPr>
            <p:ph idx="1"/>
            <p:extLst>
              <p:ext uri="{D42A27DB-BD31-4B8C-83A1-F6EECF244321}">
                <p14:modId xmlns:p14="http://schemas.microsoft.com/office/powerpoint/2010/main" val="2275161596"/>
              </p:ext>
            </p:extLst>
          </p:nvPr>
        </p:nvGraphicFramePr>
        <p:xfrm>
          <a:off x="213361" y="880745"/>
          <a:ext cx="11978639" cy="4729704"/>
        </p:xfrm>
        <a:graphic>
          <a:graphicData uri="http://schemas.openxmlformats.org/drawingml/2006/table">
            <a:tbl>
              <a:tblPr firstRow="1" bandRow="1">
                <a:tableStyleId>{5C22544A-7EE6-4342-B048-85BDC9FD1C3A}</a:tableStyleId>
              </a:tblPr>
              <a:tblGrid>
                <a:gridCol w="2395727">
                  <a:extLst>
                    <a:ext uri="{9D8B030D-6E8A-4147-A177-3AD203B41FA5}">
                      <a16:colId xmlns:a16="http://schemas.microsoft.com/office/drawing/2014/main" val="445288534"/>
                    </a:ext>
                  </a:extLst>
                </a:gridCol>
                <a:gridCol w="2395727">
                  <a:extLst>
                    <a:ext uri="{9D8B030D-6E8A-4147-A177-3AD203B41FA5}">
                      <a16:colId xmlns:a16="http://schemas.microsoft.com/office/drawing/2014/main" val="491944026"/>
                    </a:ext>
                  </a:extLst>
                </a:gridCol>
                <a:gridCol w="2395727">
                  <a:extLst>
                    <a:ext uri="{9D8B030D-6E8A-4147-A177-3AD203B41FA5}">
                      <a16:colId xmlns:a16="http://schemas.microsoft.com/office/drawing/2014/main" val="2690846114"/>
                    </a:ext>
                  </a:extLst>
                </a:gridCol>
                <a:gridCol w="2288957">
                  <a:extLst>
                    <a:ext uri="{9D8B030D-6E8A-4147-A177-3AD203B41FA5}">
                      <a16:colId xmlns:a16="http://schemas.microsoft.com/office/drawing/2014/main" val="3366570806"/>
                    </a:ext>
                  </a:extLst>
                </a:gridCol>
                <a:gridCol w="2502501">
                  <a:extLst>
                    <a:ext uri="{9D8B030D-6E8A-4147-A177-3AD203B41FA5}">
                      <a16:colId xmlns:a16="http://schemas.microsoft.com/office/drawing/2014/main" val="165173628"/>
                    </a:ext>
                  </a:extLst>
                </a:gridCol>
              </a:tblGrid>
              <a:tr h="1763618">
                <a:tc>
                  <a:txBody>
                    <a:bodyPr/>
                    <a:lstStyle/>
                    <a:p>
                      <a:r>
                        <a:rPr lang="en-US" dirty="0"/>
                        <a:t>ESR</a:t>
                      </a:r>
                      <a:r>
                        <a:rPr lang="en-US" baseline="0" dirty="0"/>
                        <a:t> </a:t>
                      </a:r>
                    </a:p>
                    <a:p>
                      <a:r>
                        <a:rPr lang="en-US" baseline="0" dirty="0"/>
                        <a:t>CRP</a:t>
                      </a:r>
                      <a:endParaRPr lang="en-US" dirty="0"/>
                    </a:p>
                  </a:txBody>
                  <a:tcPr/>
                </a:tc>
                <a:tc>
                  <a:txBody>
                    <a:bodyPr/>
                    <a:lstStyle/>
                    <a:p>
                      <a:r>
                        <a:rPr lang="en-US" dirty="0"/>
                        <a:t>supports</a:t>
                      </a:r>
                      <a:r>
                        <a:rPr lang="en-US" baseline="0" dirty="0"/>
                        <a:t> clinical diagnosis</a:t>
                      </a:r>
                      <a:endParaRPr lang="en-US" dirty="0"/>
                    </a:p>
                  </a:txBody>
                  <a:tcPr/>
                </a:tc>
                <a:tc>
                  <a:txBody>
                    <a:bodyPr/>
                    <a:lstStyle/>
                    <a:p>
                      <a:r>
                        <a:rPr lang="en-US" dirty="0"/>
                        <a:t>ESR:0-29 mm/</a:t>
                      </a:r>
                      <a:r>
                        <a:rPr lang="en-US" dirty="0" err="1"/>
                        <a:t>hr</a:t>
                      </a:r>
                      <a:endParaRPr lang="en-US" dirty="0"/>
                    </a:p>
                    <a:p>
                      <a:endParaRPr lang="en-US" dirty="0"/>
                    </a:p>
                    <a:p>
                      <a:r>
                        <a:rPr lang="en-US" dirty="0"/>
                        <a:t>CRP : less</a:t>
                      </a:r>
                      <a:r>
                        <a:rPr lang="en-US" baseline="0" dirty="0"/>
                        <a:t> than 10mg/L</a:t>
                      </a:r>
                      <a:endParaRPr lang="en-US" dirty="0"/>
                    </a:p>
                  </a:txBody>
                  <a:tcPr/>
                </a:tc>
                <a:tc>
                  <a:txBody>
                    <a:bodyPr/>
                    <a:lstStyle/>
                    <a:p>
                      <a:r>
                        <a:rPr lang="en-US" dirty="0"/>
                        <a:t>Elevation</a:t>
                      </a:r>
                      <a:r>
                        <a:rPr lang="en-US" baseline="0" dirty="0"/>
                        <a:t> or positive CRP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An elevated ESR or C reactive protein , also</a:t>
                      </a:r>
                      <a:r>
                        <a:rPr lang="en-US" sz="1800" kern="1200" baseline="0" dirty="0">
                          <a:solidFill>
                            <a:schemeClr val="dk1"/>
                          </a:solidFill>
                          <a:effectLst/>
                          <a:latin typeface="+mn-lt"/>
                          <a:ea typeface="+mn-ea"/>
                          <a:cs typeface="+mn-cs"/>
                        </a:rPr>
                        <a:t> supports the diagnosis but is non specific.</a:t>
                      </a:r>
                      <a:endParaRPr lang="en-US" dirty="0"/>
                    </a:p>
                    <a:p>
                      <a:endParaRPr lang="en-US" dirty="0"/>
                    </a:p>
                  </a:txBody>
                  <a:tcPr/>
                </a:tc>
                <a:extLst>
                  <a:ext uri="{0D108BD9-81ED-4DB2-BD59-A6C34878D82A}">
                    <a16:rowId xmlns:a16="http://schemas.microsoft.com/office/drawing/2014/main" val="1491839097"/>
                  </a:ext>
                </a:extLst>
              </a:tr>
              <a:tr h="2966086">
                <a:tc>
                  <a:txBody>
                    <a:bodyPr/>
                    <a:lstStyle/>
                    <a:p>
                      <a:r>
                        <a:rPr lang="en-US" dirty="0"/>
                        <a:t>Nucleic</a:t>
                      </a:r>
                      <a:r>
                        <a:rPr lang="en-US" baseline="0" dirty="0"/>
                        <a:t> acid amplification test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kern="1200" baseline="0" dirty="0">
                          <a:solidFill>
                            <a:schemeClr val="dk1"/>
                          </a:solidFill>
                          <a:latin typeface="+mn-lt"/>
                          <a:ea typeface="+mn-ea"/>
                          <a:cs typeface="+mn-cs"/>
                        </a:rPr>
                        <a:t>for C. trachomatis and N. </a:t>
                      </a:r>
                      <a:r>
                        <a:rPr lang="en-US" sz="1800" u="none" kern="1200" baseline="0" dirty="0" err="1">
                          <a:solidFill>
                            <a:schemeClr val="dk1"/>
                          </a:solidFill>
                          <a:latin typeface="+mn-lt"/>
                          <a:ea typeface="+mn-ea"/>
                          <a:cs typeface="+mn-cs"/>
                        </a:rPr>
                        <a:t>gonorrhoeae</a:t>
                      </a:r>
                      <a:r>
                        <a:rPr lang="en-US" sz="1800" u="none" kern="1200" baseline="0" dirty="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Testing for </a:t>
                      </a:r>
                      <a:r>
                        <a:rPr lang="en-US" sz="1800" kern="1200" dirty="0" err="1">
                          <a:solidFill>
                            <a:schemeClr val="dk1"/>
                          </a:solidFill>
                          <a:effectLst/>
                          <a:latin typeface="+mn-lt"/>
                          <a:ea typeface="+mn-ea"/>
                          <a:cs typeface="+mn-cs"/>
                        </a:rPr>
                        <a:t>gonorrhoea</a:t>
                      </a:r>
                      <a:r>
                        <a:rPr lang="en-US" sz="180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C. trachomatis</a:t>
                      </a:r>
                      <a:r>
                        <a:rPr lang="en-US" sz="1800" kern="1200" dirty="0">
                          <a:solidFill>
                            <a:schemeClr val="dk1"/>
                          </a:solidFill>
                          <a:effectLst/>
                          <a:latin typeface="+mn-lt"/>
                          <a:ea typeface="+mn-ea"/>
                          <a:cs typeface="+mn-cs"/>
                        </a:rPr>
                        <a:t> in the lower genital tract is recommended since a positive result supports the diagnosis of PID and may alter subsequent therapy.</a:t>
                      </a:r>
                      <a:endParaRPr lang="en-US" dirty="0"/>
                    </a:p>
                    <a:p>
                      <a:endParaRPr lang="en-US" dirty="0"/>
                    </a:p>
                  </a:txBody>
                  <a:tcPr/>
                </a:tc>
                <a:extLst>
                  <a:ext uri="{0D108BD9-81ED-4DB2-BD59-A6C34878D82A}">
                    <a16:rowId xmlns:a16="http://schemas.microsoft.com/office/drawing/2014/main" val="2705456024"/>
                  </a:ext>
                </a:extLst>
              </a:tr>
            </a:tbl>
          </a:graphicData>
        </a:graphic>
      </p:graphicFrame>
    </p:spTree>
    <p:extLst>
      <p:ext uri="{BB962C8B-B14F-4D97-AF65-F5344CB8AC3E}">
        <p14:creationId xmlns:p14="http://schemas.microsoft.com/office/powerpoint/2010/main" val="2063157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techniques</a:t>
            </a:r>
          </a:p>
        </p:txBody>
      </p:sp>
      <p:sp>
        <p:nvSpPr>
          <p:cNvPr id="3" name="Content Placeholder 2"/>
          <p:cNvSpPr>
            <a:spLocks noGrp="1"/>
          </p:cNvSpPr>
          <p:nvPr>
            <p:ph idx="1"/>
          </p:nvPr>
        </p:nvSpPr>
        <p:spPr/>
        <p:txBody>
          <a:bodyPr>
            <a:normAutofit/>
          </a:bodyPr>
          <a:lstStyle/>
          <a:p>
            <a:r>
              <a:rPr lang="en-US" dirty="0"/>
              <a:t>Ultrasound scanning is of limited value for uncomplicated PID but is helpful if an abscess or hydrosalpinx is suspected. Doppler ultrasound can detect increased blood flow associated with pelvic infection and may be useful, but it cannot differentiate between PID and other causes of increased vascularity such as endometriosis.</a:t>
            </a:r>
          </a:p>
          <a:p>
            <a:r>
              <a:rPr lang="en-US" dirty="0"/>
              <a:t>MRI or CT scanning of the pelvis may be helpful in differentiating PID from alternative </a:t>
            </a:r>
            <a:r>
              <a:rPr lang="en-US" dirty="0" err="1"/>
              <a:t>diagnoses,but</a:t>
            </a:r>
            <a:r>
              <a:rPr lang="en-US" dirty="0"/>
              <a:t> are not indicated routinely. MRI, when available, is preferable since it provides high resolution images and avoids </a:t>
            </a:r>
            <a:r>
              <a:rPr lang="en-US" dirty="0" err="1"/>
              <a:t>ionising</a:t>
            </a:r>
            <a:r>
              <a:rPr lang="en-US" dirty="0"/>
              <a:t> radiation in women of reproductive age. </a:t>
            </a:r>
          </a:p>
          <a:p>
            <a:endParaRPr lang="en-US" dirty="0"/>
          </a:p>
          <a:p>
            <a:endParaRPr lang="en-US" dirty="0"/>
          </a:p>
        </p:txBody>
      </p:sp>
    </p:spTree>
    <p:extLst>
      <p:ext uri="{BB962C8B-B14F-4D97-AF65-F5344CB8AC3E}">
        <p14:creationId xmlns:p14="http://schemas.microsoft.com/office/powerpoint/2010/main" val="4131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9F0E753-4F07-82B9-610A-02D32E28784C}"/>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400" b="1" kern="1200">
                <a:solidFill>
                  <a:srgbClr val="FFFFFF"/>
                </a:solidFill>
                <a:latin typeface="+mj-lt"/>
                <a:ea typeface="+mj-ea"/>
                <a:cs typeface="+mj-cs"/>
              </a:rPr>
              <a:t>Tubo-ovarian abscess </a:t>
            </a:r>
            <a:br>
              <a:rPr lang="en-US" sz="3400" b="1" kern="1200">
                <a:solidFill>
                  <a:srgbClr val="FFFFFF"/>
                </a:solidFill>
                <a:latin typeface="+mj-lt"/>
                <a:ea typeface="+mj-ea"/>
                <a:cs typeface="+mj-cs"/>
              </a:rPr>
            </a:br>
            <a:br>
              <a:rPr lang="en-US" sz="3400" b="1" kern="1200">
                <a:solidFill>
                  <a:srgbClr val="FFFFFF"/>
                </a:solidFill>
                <a:latin typeface="+mj-lt"/>
                <a:ea typeface="+mj-ea"/>
                <a:cs typeface="+mj-cs"/>
              </a:rPr>
            </a:br>
            <a:r>
              <a:rPr lang="en-US" sz="3400" kern="1200">
                <a:solidFill>
                  <a:srgbClr val="FFFFFF"/>
                </a:solidFill>
                <a:latin typeface="+mj-lt"/>
                <a:ea typeface="+mj-ea"/>
                <a:cs typeface="+mj-cs"/>
              </a:rPr>
              <a:t>Ovarian abscess : Thick wall , heterogeneous , unilocular ,</a:t>
            </a:r>
            <a:br>
              <a:rPr lang="en-US" sz="3400" kern="1200">
                <a:solidFill>
                  <a:srgbClr val="FFFFFF"/>
                </a:solidFill>
                <a:latin typeface="+mj-lt"/>
                <a:ea typeface="+mj-ea"/>
                <a:cs typeface="+mj-cs"/>
              </a:rPr>
            </a:br>
            <a:br>
              <a:rPr lang="en-US" sz="3400" kern="1200">
                <a:solidFill>
                  <a:srgbClr val="FFFFFF"/>
                </a:solidFill>
                <a:latin typeface="+mj-lt"/>
                <a:ea typeface="+mj-ea"/>
                <a:cs typeface="+mj-cs"/>
              </a:rPr>
            </a:br>
            <a:r>
              <a:rPr lang="en-US" sz="3400" kern="1200">
                <a:solidFill>
                  <a:srgbClr val="FFFFFF"/>
                </a:solidFill>
                <a:latin typeface="+mj-lt"/>
                <a:ea typeface="+mj-ea"/>
                <a:cs typeface="+mj-cs"/>
              </a:rPr>
              <a:t>Fluid in peritoneal cavity</a:t>
            </a:r>
          </a:p>
        </p:txBody>
      </p:sp>
      <p:pic>
        <p:nvPicPr>
          <p:cNvPr id="4" name="عنصر نائب للمحتوى 3">
            <a:extLst>
              <a:ext uri="{FF2B5EF4-FFF2-40B4-BE49-F238E27FC236}">
                <a16:creationId xmlns:a16="http://schemas.microsoft.com/office/drawing/2014/main" id="{6967DCE4-2412-A265-0657-4B8259ED26D9}"/>
              </a:ext>
            </a:extLst>
          </p:cNvPr>
          <p:cNvPicPr>
            <a:picLocks noGrp="1" noChangeAspect="1"/>
          </p:cNvPicPr>
          <p:nvPr>
            <p:ph idx="1"/>
          </p:nvPr>
        </p:nvPicPr>
        <p:blipFill>
          <a:blip r:embed="rId2"/>
          <a:stretch>
            <a:fillRect/>
          </a:stretch>
        </p:blipFill>
        <p:spPr>
          <a:xfrm>
            <a:off x="6232647" y="492573"/>
            <a:ext cx="4395895" cy="5880796"/>
          </a:xfrm>
          <a:prstGeom prst="rect">
            <a:avLst/>
          </a:prstGeom>
        </p:spPr>
      </p:pic>
    </p:spTree>
    <p:extLst>
      <p:ext uri="{BB962C8B-B14F-4D97-AF65-F5344CB8AC3E}">
        <p14:creationId xmlns:p14="http://schemas.microsoft.com/office/powerpoint/2010/main" val="2538421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13" y="0"/>
            <a:ext cx="10515600" cy="1325563"/>
          </a:xfrm>
        </p:spPr>
        <p:txBody>
          <a:bodyPr/>
          <a:lstStyle/>
          <a:p>
            <a:r>
              <a:rPr lang="en-US" dirty="0"/>
              <a:t>Management</a:t>
            </a:r>
          </a:p>
        </p:txBody>
      </p:sp>
      <p:sp>
        <p:nvSpPr>
          <p:cNvPr id="3" name="Content Placeholder 2"/>
          <p:cNvSpPr>
            <a:spLocks noGrp="1"/>
          </p:cNvSpPr>
          <p:nvPr>
            <p:ph idx="1"/>
          </p:nvPr>
        </p:nvSpPr>
        <p:spPr>
          <a:xfrm>
            <a:off x="179438" y="1078372"/>
            <a:ext cx="11707761" cy="5779627"/>
          </a:xfrm>
        </p:spPr>
        <p:txBody>
          <a:bodyPr>
            <a:normAutofit fontScale="77500" lnSpcReduction="20000"/>
          </a:bodyPr>
          <a:lstStyle/>
          <a:p>
            <a:r>
              <a:rPr lang="en-US" sz="3400" dirty="0"/>
              <a:t>It is likely that delaying treatment increases the risk of long term sequelae such as ectopic pregnancy, infertility and pelvic pain. Because of this, and the lack of definitive diagnostic criteria, a low threshold for empiric treatment of PID is recommended. Broad spectrum antibiotic therapy is required to cover the wide range of aerobic and anaerobic bacteria commonly isolated from the upper genital tract in women with PID. </a:t>
            </a:r>
          </a:p>
          <a:p>
            <a:r>
              <a:rPr lang="en-US" sz="3400" dirty="0"/>
              <a:t>Outpatient therapy is as effective as inpatient treatment for patients with clinically mild to moderate PID. Admission for parenteral therapy, observation, further investigation and/or possible surgical intervention should be considered in the following situations :</a:t>
            </a:r>
          </a:p>
          <a:p>
            <a:r>
              <a:rPr lang="en-US" sz="3400" dirty="0"/>
              <a:t>A surgical emergency cannot be excluded </a:t>
            </a:r>
          </a:p>
          <a:p>
            <a:r>
              <a:rPr lang="en-US" sz="3400" dirty="0"/>
              <a:t>Lack of response to oral therapy </a:t>
            </a:r>
          </a:p>
          <a:p>
            <a:r>
              <a:rPr lang="en-US" sz="3400" dirty="0"/>
              <a:t>Clinically severe disease </a:t>
            </a:r>
          </a:p>
          <a:p>
            <a:r>
              <a:rPr lang="en-US" sz="3400" dirty="0"/>
              <a:t>Presence of a </a:t>
            </a:r>
            <a:r>
              <a:rPr lang="en-US" sz="3400" dirty="0" err="1"/>
              <a:t>tubo</a:t>
            </a:r>
            <a:r>
              <a:rPr lang="en-US" sz="3400" dirty="0"/>
              <a:t>-ovarian abscess </a:t>
            </a:r>
          </a:p>
          <a:p>
            <a:r>
              <a:rPr lang="en-US" sz="3400" dirty="0"/>
              <a:t>Intolerance to oral therapy </a:t>
            </a:r>
          </a:p>
          <a:p>
            <a:r>
              <a:rPr lang="en-US" sz="3400" dirty="0"/>
              <a:t>Pregnancy </a:t>
            </a:r>
          </a:p>
          <a:p>
            <a:endParaRPr lang="en-US" dirty="0"/>
          </a:p>
          <a:p>
            <a:endParaRPr lang="en-US" dirty="0"/>
          </a:p>
        </p:txBody>
      </p:sp>
    </p:spTree>
    <p:extLst>
      <p:ext uri="{BB962C8B-B14F-4D97-AF65-F5344CB8AC3E}">
        <p14:creationId xmlns:p14="http://schemas.microsoft.com/office/powerpoint/2010/main" val="1632638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0BC8-FA58-6517-D484-97D6FFE9317B}"/>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D6F70A08-E311-2820-156A-33F9C2A379EB}"/>
              </a:ext>
            </a:extLst>
          </p:cNvPr>
          <p:cNvSpPr>
            <a:spLocks noGrp="1"/>
          </p:cNvSpPr>
          <p:nvPr>
            <p:ph idx="1"/>
          </p:nvPr>
        </p:nvSpPr>
        <p:spPr>
          <a:xfrm>
            <a:off x="838200" y="1305026"/>
            <a:ext cx="10515600" cy="5120640"/>
          </a:xfrm>
        </p:spPr>
        <p:txBody>
          <a:bodyPr>
            <a:normAutofit fontScale="92500" lnSpcReduction="10000"/>
          </a:bodyPr>
          <a:lstStyle/>
          <a:p>
            <a:pPr marL="0" indent="0" algn="ctr">
              <a:buNone/>
            </a:pPr>
            <a:r>
              <a:rPr lang="en-US" dirty="0"/>
              <a:t>Empirical antibiotic therapy (also consider coinfections)</a:t>
            </a:r>
          </a:p>
          <a:p>
            <a:r>
              <a:rPr lang="en-US" b="1" dirty="0"/>
              <a:t>Inpatient regimen </a:t>
            </a:r>
            <a:r>
              <a:rPr lang="en-US" dirty="0"/>
              <a:t>(parenteral antibiotics)</a:t>
            </a:r>
          </a:p>
          <a:p>
            <a:pPr lvl="1"/>
            <a:r>
              <a:rPr lang="en-US" dirty="0"/>
              <a:t>Indications</a:t>
            </a:r>
          </a:p>
          <a:p>
            <a:pPr lvl="2"/>
            <a:r>
              <a:rPr lang="en-US" b="1" dirty="0"/>
              <a:t>Pregnancy</a:t>
            </a:r>
            <a:r>
              <a:rPr lang="en-US" dirty="0"/>
              <a:t>: Cefoxitin or cefotetan plus </a:t>
            </a:r>
            <a:r>
              <a:rPr lang="en-US" altLang="en-US" dirty="0"/>
              <a:t>azithromycin 1gm orally instead of doxycycline</a:t>
            </a:r>
            <a:endParaRPr lang="en-US" dirty="0"/>
          </a:p>
          <a:p>
            <a:pPr lvl="2"/>
            <a:r>
              <a:rPr lang="en-US" b="1" dirty="0"/>
              <a:t>No response </a:t>
            </a:r>
            <a:r>
              <a:rPr lang="en-US" dirty="0"/>
              <a:t>to or inability to take outpatient oral regimen</a:t>
            </a:r>
          </a:p>
          <a:p>
            <a:pPr lvl="2"/>
            <a:r>
              <a:rPr lang="en-US" b="1" dirty="0"/>
              <a:t>Non-compliance concerns </a:t>
            </a:r>
            <a:r>
              <a:rPr lang="en-US" dirty="0"/>
              <a:t>(e.g., teenagers)</a:t>
            </a:r>
          </a:p>
          <a:p>
            <a:pPr lvl="2"/>
            <a:r>
              <a:rPr lang="en-US" b="1" dirty="0"/>
              <a:t>Severe illness </a:t>
            </a:r>
            <a:r>
              <a:rPr lang="en-US" dirty="0"/>
              <a:t>with nausea, vomiting, and/or high fever</a:t>
            </a:r>
          </a:p>
          <a:p>
            <a:pPr lvl="2"/>
            <a:r>
              <a:rPr lang="en-US" b="1" dirty="0"/>
              <a:t>Complicated PID </a:t>
            </a:r>
            <a:r>
              <a:rPr lang="en-US" dirty="0"/>
              <a:t>with pelvic abscess including Tuboovarian abscess</a:t>
            </a:r>
          </a:p>
          <a:p>
            <a:pPr lvl="2"/>
            <a:r>
              <a:rPr lang="en-US" dirty="0"/>
              <a:t>Possible need for </a:t>
            </a:r>
            <a:r>
              <a:rPr lang="en-US" b="1" dirty="0"/>
              <a:t>surgical intervention </a:t>
            </a:r>
            <a:r>
              <a:rPr lang="en-US" dirty="0"/>
              <a:t>or diagnostic exploration for alternative etiology</a:t>
            </a:r>
          </a:p>
          <a:p>
            <a:pPr lvl="1"/>
            <a:r>
              <a:rPr lang="en-US" dirty="0"/>
              <a:t>Possible combinations (should be administered for 14 days)</a:t>
            </a:r>
          </a:p>
          <a:p>
            <a:pPr lvl="2"/>
            <a:r>
              <a:rPr lang="en-US" dirty="0">
                <a:solidFill>
                  <a:srgbClr val="FF0000"/>
                </a:solidFill>
              </a:rPr>
              <a:t>Cefoxitin</a:t>
            </a:r>
            <a:r>
              <a:rPr lang="en-US" dirty="0"/>
              <a:t> or </a:t>
            </a:r>
            <a:r>
              <a:rPr lang="en-US" dirty="0">
                <a:solidFill>
                  <a:srgbClr val="FF0000"/>
                </a:solidFill>
              </a:rPr>
              <a:t>cefotetan</a:t>
            </a:r>
            <a:r>
              <a:rPr lang="en-US" dirty="0"/>
              <a:t> plus </a:t>
            </a:r>
            <a:r>
              <a:rPr lang="en-US" dirty="0">
                <a:solidFill>
                  <a:srgbClr val="FF0000"/>
                </a:solidFill>
              </a:rPr>
              <a:t>doxycycline</a:t>
            </a:r>
          </a:p>
          <a:p>
            <a:pPr lvl="2"/>
            <a:r>
              <a:rPr lang="en-US" dirty="0">
                <a:solidFill>
                  <a:srgbClr val="FF0000"/>
                </a:solidFill>
              </a:rPr>
              <a:t>Clindamycin</a:t>
            </a:r>
            <a:r>
              <a:rPr lang="en-US" dirty="0"/>
              <a:t> plus </a:t>
            </a:r>
            <a:r>
              <a:rPr lang="en-US" dirty="0">
                <a:solidFill>
                  <a:srgbClr val="FF0000"/>
                </a:solidFill>
              </a:rPr>
              <a:t>gentamicin</a:t>
            </a:r>
          </a:p>
          <a:p>
            <a:pPr lvl="2"/>
            <a:r>
              <a:rPr lang="en-US" dirty="0"/>
              <a:t>In pregnancy: </a:t>
            </a:r>
            <a:r>
              <a:rPr lang="en-US" dirty="0">
                <a:solidFill>
                  <a:srgbClr val="FF0000"/>
                </a:solidFill>
              </a:rPr>
              <a:t>Cefoxitin</a:t>
            </a:r>
            <a:r>
              <a:rPr lang="en-US" dirty="0"/>
              <a:t> or </a:t>
            </a:r>
            <a:r>
              <a:rPr lang="en-US" dirty="0">
                <a:solidFill>
                  <a:srgbClr val="FF0000"/>
                </a:solidFill>
              </a:rPr>
              <a:t>cefotetan</a:t>
            </a:r>
            <a:r>
              <a:rPr lang="en-US" dirty="0"/>
              <a:t> plus </a:t>
            </a:r>
            <a:r>
              <a:rPr lang="en-US" altLang="en-US" dirty="0">
                <a:solidFill>
                  <a:srgbClr val="FF0000"/>
                </a:solidFill>
              </a:rPr>
              <a:t>azithromycin</a:t>
            </a:r>
            <a:r>
              <a:rPr lang="en-US" altLang="en-US" dirty="0"/>
              <a:t> 1gm orally instead of doxycycline</a:t>
            </a:r>
            <a:endParaRPr lang="en-US" dirty="0"/>
          </a:p>
          <a:p>
            <a:pPr lvl="2"/>
            <a:r>
              <a:rPr lang="en-US" dirty="0"/>
              <a:t>In the case of tuboovarian abscess: Add oral </a:t>
            </a:r>
            <a:r>
              <a:rPr lang="en-US" dirty="0">
                <a:solidFill>
                  <a:srgbClr val="FF0000"/>
                </a:solidFill>
              </a:rPr>
              <a:t>metronidazole</a:t>
            </a:r>
            <a:r>
              <a:rPr lang="en-US" dirty="0"/>
              <a:t> or </a:t>
            </a:r>
            <a:r>
              <a:rPr lang="en-US" dirty="0">
                <a:solidFill>
                  <a:srgbClr val="FF0000"/>
                </a:solidFill>
              </a:rPr>
              <a:t>clindamycin</a:t>
            </a:r>
            <a:r>
              <a:rPr lang="en-US" dirty="0"/>
              <a:t> (to enhance anaerobic coverage).</a:t>
            </a:r>
          </a:p>
          <a:p>
            <a:pPr lvl="1"/>
            <a:r>
              <a:rPr lang="en-US" dirty="0"/>
              <a:t>Switch to oral therapy with doxycycline after clinical improvement.</a:t>
            </a:r>
          </a:p>
        </p:txBody>
      </p:sp>
    </p:spTree>
    <p:extLst>
      <p:ext uri="{BB962C8B-B14F-4D97-AF65-F5344CB8AC3E}">
        <p14:creationId xmlns:p14="http://schemas.microsoft.com/office/powerpoint/2010/main" val="127987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0F21919E-26E2-714B-05EB-431292E8DE1A}"/>
              </a:ext>
            </a:extLst>
          </p:cNvPr>
          <p:cNvSpPr>
            <a:spLocks noGrp="1"/>
          </p:cNvSpPr>
          <p:nvPr>
            <p:ph type="title"/>
          </p:nvPr>
        </p:nvSpPr>
        <p:spPr>
          <a:xfrm>
            <a:off x="838200" y="365125"/>
            <a:ext cx="10515600" cy="1325563"/>
          </a:xfrm>
        </p:spPr>
        <p:txBody>
          <a:bodyPr>
            <a:normAutofit/>
          </a:bodyPr>
          <a:lstStyle/>
          <a:p>
            <a:pPr rtl="0"/>
            <a:r>
              <a:rPr lang="en-US" sz="5400" kern="1200" dirty="0">
                <a:latin typeface="+mj-lt"/>
                <a:ea typeface="+mj-ea"/>
                <a:cs typeface="+mj-cs"/>
              </a:rPr>
              <a:t>Chronic Pelvic Pain</a:t>
            </a:r>
            <a:endParaRPr lang="en-US" sz="54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A2725D8C-83EB-DB01-DCED-47DE811392A9}"/>
              </a:ext>
            </a:extLst>
          </p:cNvPr>
          <p:cNvSpPr>
            <a:spLocks noGrp="1"/>
          </p:cNvSpPr>
          <p:nvPr>
            <p:ph idx="1"/>
          </p:nvPr>
        </p:nvSpPr>
        <p:spPr>
          <a:xfrm>
            <a:off x="838200" y="1929384"/>
            <a:ext cx="10515600" cy="4251960"/>
          </a:xfrm>
        </p:spPr>
        <p:txBody>
          <a:bodyPr>
            <a:normAutofit/>
          </a:bodyPr>
          <a:lstStyle/>
          <a:p>
            <a:pPr marL="285750" indent="-285750" rtl="0">
              <a:spcBef>
                <a:spcPts val="1600"/>
              </a:spcBef>
            </a:pPr>
            <a:r>
              <a:rPr lang="en-US" sz="2200" kern="1200" dirty="0">
                <a:latin typeface="+mn-lt"/>
                <a:ea typeface="+mn-ea"/>
                <a:cs typeface="+mn-cs"/>
              </a:rPr>
              <a:t>(CPP) </a:t>
            </a:r>
            <a:r>
              <a:rPr lang="en-US" sz="2200" i="0" dirty="0">
                <a:effectLst/>
                <a:latin typeface="Söhne"/>
              </a:rPr>
              <a:t>Chronic pelvic pain is characterized by pain that persists for at least six months </a:t>
            </a:r>
            <a:r>
              <a:rPr lang="en-US" sz="2200" i="1" kern="1200" dirty="0">
                <a:latin typeface="+mn-lt"/>
                <a:ea typeface="+mn-ea"/>
                <a:cs typeface="+mn-cs"/>
              </a:rPr>
              <a:t>that has a significant effect on daily function and quality of life</a:t>
            </a:r>
            <a:endParaRPr lang="en-US" sz="2200" i="1" kern="1200">
              <a:latin typeface="+mn-lt"/>
              <a:ea typeface="+mn-ea"/>
              <a:cs typeface="+mn-cs"/>
            </a:endParaRPr>
          </a:p>
          <a:p>
            <a:pPr marL="285750" indent="-285750" rtl="0">
              <a:spcBef>
                <a:spcPts val="1600"/>
              </a:spcBef>
            </a:pPr>
            <a:r>
              <a:rPr lang="en-US" sz="2200" b="0" i="0" dirty="0">
                <a:effectLst/>
                <a:latin typeface="Söhne"/>
              </a:rPr>
              <a:t>It can be continuous or intermittent.</a:t>
            </a:r>
            <a:endParaRPr lang="en-US" sz="2200" kern="1200">
              <a:latin typeface="+mn-lt"/>
              <a:ea typeface="+mn-ea"/>
              <a:cs typeface="+mn-cs"/>
            </a:endParaRPr>
          </a:p>
          <a:p>
            <a:pPr marL="0" lvl="0" indent="-228600" rtl="0">
              <a:spcBef>
                <a:spcPts val="1600"/>
              </a:spcBef>
              <a:buFont typeface="Arial" panose="020B0604020202020204" pitchFamily="34" charset="0"/>
              <a:buChar char="•"/>
            </a:pPr>
            <a:r>
              <a:rPr lang="en-US" sz="2200" kern="1200" dirty="0">
                <a:latin typeface="+mn-lt"/>
                <a:ea typeface="+mn-ea"/>
                <a:cs typeface="+mn-cs"/>
              </a:rPr>
              <a:t>CPP includes reproductive and non reproductive organ–related pain. Although CPP is an enigmatic disorder, it is one of the most common presenting complaints in a gynecologic practice. As a public health problem, it results in great cost to society in terms of hospital services, loss of productivity, and human misery.</a:t>
            </a:r>
            <a:endParaRPr lang="en-US" sz="2200" kern="1200">
              <a:latin typeface="+mn-lt"/>
              <a:ea typeface="+mn-ea"/>
              <a:cs typeface="+mn-cs"/>
            </a:endParaRPr>
          </a:p>
          <a:p>
            <a:pPr marL="0" lvl="0" indent="-228600" rtl="0">
              <a:spcBef>
                <a:spcPts val="1600"/>
              </a:spcBef>
              <a:buFont typeface="Arial" panose="020B0604020202020204" pitchFamily="34" charset="0"/>
              <a:buChar char="•"/>
            </a:pPr>
            <a:endParaRPr lang="en-US" sz="2200" kern="1200">
              <a:latin typeface="+mn-lt"/>
              <a:ea typeface="+mn-ea"/>
              <a:cs typeface="+mn-cs"/>
            </a:endParaRPr>
          </a:p>
          <a:p>
            <a:pPr marL="0" lvl="0" indent="-228600" rtl="0">
              <a:spcBef>
                <a:spcPts val="1600"/>
              </a:spcBef>
              <a:spcAft>
                <a:spcPts val="0"/>
              </a:spcAft>
              <a:buFont typeface="Arial" panose="020B0604020202020204" pitchFamily="34" charset="0"/>
              <a:buChar char="•"/>
            </a:pPr>
            <a:endParaRPr lang="en-US" sz="2200" kern="1200">
              <a:latin typeface="+mn-lt"/>
              <a:ea typeface="+mn-ea"/>
              <a:cs typeface="+mn-cs"/>
            </a:endParaRPr>
          </a:p>
          <a:p>
            <a:pPr rtl="0"/>
            <a:endParaRPr lang="en-US" sz="2200"/>
          </a:p>
        </p:txBody>
      </p:sp>
    </p:spTree>
    <p:extLst>
      <p:ext uri="{BB962C8B-B14F-4D97-AF65-F5344CB8AC3E}">
        <p14:creationId xmlns:p14="http://schemas.microsoft.com/office/powerpoint/2010/main" val="2977094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0BC8-FA58-6517-D484-97D6FFE9317B}"/>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D6F70A08-E311-2820-156A-33F9C2A379EB}"/>
              </a:ext>
            </a:extLst>
          </p:cNvPr>
          <p:cNvSpPr>
            <a:spLocks noGrp="1"/>
          </p:cNvSpPr>
          <p:nvPr>
            <p:ph idx="1"/>
          </p:nvPr>
        </p:nvSpPr>
        <p:spPr>
          <a:xfrm>
            <a:off x="838200" y="1305026"/>
            <a:ext cx="10515600" cy="5212080"/>
          </a:xfrm>
        </p:spPr>
        <p:txBody>
          <a:bodyPr>
            <a:normAutofit/>
          </a:bodyPr>
          <a:lstStyle/>
          <a:p>
            <a:pPr marL="0" indent="0" algn="ctr">
              <a:buNone/>
            </a:pPr>
            <a:r>
              <a:rPr lang="en-US" sz="2600" dirty="0"/>
              <a:t>Empirical antibiotic therapy (also consider coinfections)</a:t>
            </a:r>
          </a:p>
          <a:p>
            <a:r>
              <a:rPr lang="en-US" sz="2600" b="1" dirty="0"/>
              <a:t>Outpatient regimen</a:t>
            </a:r>
          </a:p>
          <a:p>
            <a:pPr lvl="1"/>
            <a:r>
              <a:rPr lang="en-US" sz="2200" dirty="0">
                <a:solidFill>
                  <a:srgbClr val="FF0000"/>
                </a:solidFill>
              </a:rPr>
              <a:t>Ceftriaxone</a:t>
            </a:r>
            <a:r>
              <a:rPr lang="en-US" sz="2200" dirty="0"/>
              <a:t> (250 mg IM in a single dose) plus </a:t>
            </a:r>
            <a:r>
              <a:rPr lang="en-US" sz="2200" dirty="0">
                <a:solidFill>
                  <a:srgbClr val="FF0000"/>
                </a:solidFill>
              </a:rPr>
              <a:t>doxycycline</a:t>
            </a:r>
            <a:r>
              <a:rPr lang="en-US" sz="2200" dirty="0"/>
              <a:t> (100 mg orally twice a day for 14 days).</a:t>
            </a:r>
          </a:p>
          <a:p>
            <a:pPr lvl="1"/>
            <a:r>
              <a:rPr lang="en-US" sz="2200" dirty="0">
                <a:solidFill>
                  <a:srgbClr val="FF0000"/>
                </a:solidFill>
              </a:rPr>
              <a:t>Cefoxitin</a:t>
            </a:r>
            <a:r>
              <a:rPr lang="en-US" sz="2200" dirty="0"/>
              <a:t> (2 g intramuscularly in a single dose) concurrently with </a:t>
            </a:r>
            <a:r>
              <a:rPr lang="en-US" sz="2200" dirty="0">
                <a:solidFill>
                  <a:srgbClr val="FF0000"/>
                </a:solidFill>
              </a:rPr>
              <a:t>probenecid</a:t>
            </a:r>
            <a:r>
              <a:rPr lang="en-US" sz="2200" dirty="0"/>
              <a:t> (1 g orally in a single dose) plus </a:t>
            </a:r>
            <a:r>
              <a:rPr lang="en-US" sz="2200" dirty="0">
                <a:solidFill>
                  <a:srgbClr val="FF0000"/>
                </a:solidFill>
              </a:rPr>
              <a:t>doxycycline</a:t>
            </a:r>
            <a:r>
              <a:rPr lang="en-US" sz="2200" dirty="0"/>
              <a:t> (100 mg orally twice a day for 14 days).</a:t>
            </a:r>
          </a:p>
          <a:p>
            <a:pPr lvl="1"/>
            <a:r>
              <a:rPr lang="en-US" sz="2200" dirty="0"/>
              <a:t>Other parenteral third-generation cephalosporins, such as </a:t>
            </a:r>
            <a:r>
              <a:rPr lang="en-US" sz="2200" dirty="0">
                <a:solidFill>
                  <a:srgbClr val="FF0000"/>
                </a:solidFill>
              </a:rPr>
              <a:t>cefotaxime</a:t>
            </a:r>
            <a:r>
              <a:rPr lang="en-US" sz="2200" dirty="0"/>
              <a:t> (1 gram IM in a single dose) or </a:t>
            </a:r>
            <a:r>
              <a:rPr lang="en-US" sz="2200" dirty="0">
                <a:solidFill>
                  <a:srgbClr val="FF0000"/>
                </a:solidFill>
              </a:rPr>
              <a:t>ceftizoxime</a:t>
            </a:r>
            <a:r>
              <a:rPr lang="en-US" sz="2200" dirty="0"/>
              <a:t> (1 gram IM in a single dose) plus </a:t>
            </a:r>
            <a:r>
              <a:rPr lang="en-US" sz="2200" dirty="0">
                <a:solidFill>
                  <a:srgbClr val="FF0000"/>
                </a:solidFill>
              </a:rPr>
              <a:t>doxycycline</a:t>
            </a:r>
            <a:r>
              <a:rPr lang="en-US" sz="2200" dirty="0"/>
              <a:t> (100 mg orally twice a day for 14 days)</a:t>
            </a:r>
          </a:p>
          <a:p>
            <a:pPr lvl="1"/>
            <a:r>
              <a:rPr lang="en-US" sz="2200" dirty="0"/>
              <a:t>Signs of vaginitis or recent gynecological instrumentation: Add oral </a:t>
            </a:r>
            <a:r>
              <a:rPr lang="en-US" sz="2200" dirty="0">
                <a:solidFill>
                  <a:srgbClr val="FF0000"/>
                </a:solidFill>
              </a:rPr>
              <a:t>metronidazole</a:t>
            </a:r>
            <a:r>
              <a:rPr lang="en-US" sz="2200" dirty="0"/>
              <a:t>.</a:t>
            </a:r>
          </a:p>
          <a:p>
            <a:r>
              <a:rPr lang="en-US" sz="2600" b="1" dirty="0"/>
              <a:t>Duration of therapy</a:t>
            </a:r>
          </a:p>
          <a:p>
            <a:pPr lvl="1"/>
            <a:r>
              <a:rPr lang="en-US" altLang="en-US" sz="2400" dirty="0"/>
              <a:t>The optimal duration of therapy is unknown. Most studies have used </a:t>
            </a:r>
            <a:r>
              <a:rPr lang="en-US" altLang="en-US" sz="2400" b="1" dirty="0">
                <a:solidFill>
                  <a:srgbClr val="FF0000"/>
                </a:solidFill>
              </a:rPr>
              <a:t>14 days </a:t>
            </a:r>
            <a:r>
              <a:rPr lang="en-US" altLang="en-US" sz="2400" dirty="0"/>
              <a:t>of therapy</a:t>
            </a:r>
            <a:endParaRPr lang="en-US" sz="2200" dirty="0"/>
          </a:p>
        </p:txBody>
      </p:sp>
    </p:spTree>
    <p:extLst>
      <p:ext uri="{BB962C8B-B14F-4D97-AF65-F5344CB8AC3E}">
        <p14:creationId xmlns:p14="http://schemas.microsoft.com/office/powerpoint/2010/main" val="71503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 </a:t>
            </a:r>
            <a:r>
              <a:rPr lang="en-US" dirty="0" err="1"/>
              <a:t>tubo</a:t>
            </a:r>
            <a:r>
              <a:rPr lang="en-US" dirty="0"/>
              <a:t>-ovarian abscess should be suspected in patients who are systemically unwell and/or have severe pelvic pain. The palpation of an adnexal mass, or lack of response to therapy, should prompt pelvic imaging with ultrasound, computed tomography (CT) or magnetic resonance imaging (MRI). </a:t>
            </a:r>
            <a:r>
              <a:rPr lang="en-US" dirty="0" err="1"/>
              <a:t>Tubo</a:t>
            </a:r>
            <a:r>
              <a:rPr lang="en-US" dirty="0"/>
              <a:t>-ovarian abscess is an indication for hospital admission for parenteral antimicrobial therapy, with appropriate anaerobic cover, and to monitor for signs of rupture or sepsis. </a:t>
            </a:r>
          </a:p>
          <a:p>
            <a:endParaRPr lang="en-US" dirty="0"/>
          </a:p>
        </p:txBody>
      </p:sp>
    </p:spTree>
    <p:extLst>
      <p:ext uri="{BB962C8B-B14F-4D97-AF65-F5344CB8AC3E}">
        <p14:creationId xmlns:p14="http://schemas.microsoft.com/office/powerpoint/2010/main" val="382425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DDD055-C3E4-4E76-A6CE-7C33963C0B8A}"/>
              </a:ext>
            </a:extLst>
          </p:cNvPr>
          <p:cNvSpPr>
            <a:spLocks noGrp="1"/>
          </p:cNvSpPr>
          <p:nvPr>
            <p:ph type="title"/>
          </p:nvPr>
        </p:nvSpPr>
        <p:spPr>
          <a:xfrm>
            <a:off x="-1568931" y="68590"/>
            <a:ext cx="6705206" cy="1616203"/>
          </a:xfrm>
        </p:spPr>
        <p:txBody>
          <a:bodyPr anchor="b">
            <a:normAutofit/>
          </a:bodyPr>
          <a:lstStyle/>
          <a:p>
            <a:pPr algn="ctr"/>
            <a:r>
              <a:rPr lang="en-US" sz="2700" dirty="0"/>
              <a:t>Ovarian Pain</a:t>
            </a:r>
            <a:br>
              <a:rPr lang="en-US" sz="2700" dirty="0"/>
            </a:br>
            <a:br>
              <a:rPr lang="en-US" sz="2700" dirty="0"/>
            </a:br>
            <a:br>
              <a:rPr lang="en-US" sz="2700" dirty="0"/>
            </a:br>
            <a:endParaRPr lang="en-US" sz="2700" dirty="0"/>
          </a:p>
        </p:txBody>
      </p:sp>
      <p:sp>
        <p:nvSpPr>
          <p:cNvPr id="3" name="عنصر نائب للمحتوى 2">
            <a:extLst>
              <a:ext uri="{FF2B5EF4-FFF2-40B4-BE49-F238E27FC236}">
                <a16:creationId xmlns:a16="http://schemas.microsoft.com/office/drawing/2014/main" id="{0E44F477-8CE2-9228-DA7B-25C903427F2F}"/>
              </a:ext>
            </a:extLst>
          </p:cNvPr>
          <p:cNvSpPr>
            <a:spLocks noGrp="1"/>
          </p:cNvSpPr>
          <p:nvPr>
            <p:ph idx="1"/>
          </p:nvPr>
        </p:nvSpPr>
        <p:spPr>
          <a:xfrm>
            <a:off x="299775" y="763422"/>
            <a:ext cx="5085025" cy="5974295"/>
          </a:xfrm>
        </p:spPr>
        <p:style>
          <a:lnRef idx="2">
            <a:schemeClr val="accent1"/>
          </a:lnRef>
          <a:fillRef idx="1">
            <a:schemeClr val="lt1"/>
          </a:fillRef>
          <a:effectRef idx="0">
            <a:schemeClr val="accent1"/>
          </a:effectRef>
          <a:fontRef idx="minor">
            <a:schemeClr val="dk1"/>
          </a:fontRef>
        </p:style>
        <p:txBody>
          <a:bodyPr anchor="t">
            <a:normAutofit/>
          </a:bodyPr>
          <a:lstStyle/>
          <a:p>
            <a:pPr rtl="0"/>
            <a:r>
              <a:rPr lang="en-US" sz="2000" dirty="0">
                <a:sym typeface="+mn-ea"/>
              </a:rPr>
              <a:t>Ovarian cysts are usually asymptomatic, but episodic pain may occur secondary to rapid distention of the ovarian capsule or rupture or leakage of irritating fluid into the peritoneal cavity. An ovary or an ovarian remnant may occasionally become retroperitoneal secondary to inflammation or previous surgery, and cyst formation in these circumstances may be painful.</a:t>
            </a:r>
            <a:br>
              <a:rPr lang="en-US" sz="2000" dirty="0">
                <a:sym typeface="+mn-ea"/>
              </a:rPr>
            </a:br>
            <a:r>
              <a:rPr lang="en-US" sz="2000" dirty="0">
                <a:sym typeface="+mn-ea"/>
              </a:rPr>
              <a:t>Some women, for unknown reasons, may develop multiple recurrent functional hemorrhagic ovarian cysts that seem to cause pelvic pain and dyspareunia on an intermittent basis.</a:t>
            </a:r>
            <a:br>
              <a:rPr lang="en-US" sz="2000" dirty="0">
                <a:sym typeface="+mn-ea"/>
              </a:rPr>
            </a:br>
            <a:r>
              <a:rPr lang="en-US" sz="2000" dirty="0">
                <a:sym typeface="+mn-ea"/>
              </a:rPr>
              <a:t>Hormonal suppression of ovulation is usually an effective treatment for painful functional cysts.</a:t>
            </a:r>
            <a:br>
              <a:rPr lang="en-US" sz="2000" dirty="0">
                <a:sym typeface="+mn-ea"/>
              </a:rPr>
            </a:br>
            <a:r>
              <a:rPr lang="en-US" sz="2000" dirty="0">
                <a:sym typeface="+mn-ea"/>
              </a:rPr>
              <a:t> </a:t>
            </a:r>
            <a:br>
              <a:rPr lang="en-US" sz="2000" dirty="0">
                <a:sym typeface="+mn-ea"/>
              </a:rPr>
            </a:br>
            <a:endParaRPr lang="en-US" sz="2000" dirty="0"/>
          </a:p>
          <a:p>
            <a:endParaRPr lang="en-US" sz="2000" dirty="0"/>
          </a:p>
          <a:p>
            <a:endParaRPr lang="en-US" sz="2000" dirty="0"/>
          </a:p>
        </p:txBody>
      </p:sp>
      <p:sp>
        <p:nvSpPr>
          <p:cNvPr id="4" name="عنوان 1">
            <a:extLst>
              <a:ext uri="{FF2B5EF4-FFF2-40B4-BE49-F238E27FC236}">
                <a16:creationId xmlns:a16="http://schemas.microsoft.com/office/drawing/2014/main" id="{B7E684A1-B8B9-BEE6-759A-ACF7D371DDFC}"/>
              </a:ext>
            </a:extLst>
          </p:cNvPr>
          <p:cNvSpPr txBox="1">
            <a:spLocks/>
          </p:cNvSpPr>
          <p:nvPr/>
        </p:nvSpPr>
        <p:spPr>
          <a:xfrm>
            <a:off x="6649394" y="-24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ym typeface="+mn-ea"/>
              </a:rPr>
              <a:t>Uterine Pain</a:t>
            </a:r>
            <a:endParaRPr lang="en-US" sz="3200" dirty="0"/>
          </a:p>
        </p:txBody>
      </p:sp>
      <p:sp>
        <p:nvSpPr>
          <p:cNvPr id="5" name="عنصر نائب للمحتوى 2">
            <a:extLst>
              <a:ext uri="{FF2B5EF4-FFF2-40B4-BE49-F238E27FC236}">
                <a16:creationId xmlns:a16="http://schemas.microsoft.com/office/drawing/2014/main" id="{292C7E71-D66E-7A32-2B56-ECB0477F1979}"/>
              </a:ext>
            </a:extLst>
          </p:cNvPr>
          <p:cNvSpPr txBox="1">
            <a:spLocks/>
          </p:cNvSpPr>
          <p:nvPr/>
        </p:nvSpPr>
        <p:spPr>
          <a:xfrm>
            <a:off x="5923151" y="763422"/>
            <a:ext cx="5991308" cy="597429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ym typeface="+mn-ea"/>
              </a:rPr>
              <a:t>Adenomyosis can cause dysmenorrhea, dyspareunia, and menorrhagia, but rarely does it cause chronic daily intermenstrual pain. Uterine myomas usually do not cause pelvic pain </a:t>
            </a:r>
            <a:r>
              <a:rPr lang="en-US" sz="2000" i="1" dirty="0">
                <a:sym typeface="+mn-ea"/>
              </a:rPr>
              <a:t>unless they are degenerating, undergoing torsion or compressing pelvic nerves</a:t>
            </a:r>
            <a:r>
              <a:rPr lang="en-US" sz="2000" dirty="0">
                <a:sym typeface="+mn-ea"/>
              </a:rPr>
              <a:t>. </a:t>
            </a:r>
          </a:p>
          <a:p>
            <a:r>
              <a:rPr lang="en-US" sz="2000" dirty="0">
                <a:sym typeface="+mn-ea"/>
              </a:rPr>
              <a:t>A completely sub mucous leiomyoma can attempt to deliver via the cervix, which may cause considerable campy uterine pain    </a:t>
            </a:r>
            <a:br>
              <a:rPr lang="en-US" sz="2000" dirty="0">
                <a:sym typeface="+mn-ea"/>
              </a:rPr>
            </a:br>
            <a:br>
              <a:rPr lang="en-US" sz="2000" dirty="0">
                <a:sym typeface="+mn-ea"/>
              </a:rPr>
            </a:br>
            <a:r>
              <a:rPr lang="en-US" sz="2000" dirty="0">
                <a:sym typeface="+mn-ea"/>
              </a:rPr>
              <a:t>This is generally associated with heavy vaginal bleeding. </a:t>
            </a:r>
            <a:r>
              <a:rPr lang="en-US" sz="2000" i="1" dirty="0">
                <a:sym typeface="+mn-ea"/>
              </a:rPr>
              <a:t>During pregnancy</a:t>
            </a:r>
            <a:r>
              <a:rPr lang="en-US" sz="2000" dirty="0">
                <a:sym typeface="+mn-ea"/>
              </a:rPr>
              <a:t>, uterine myomas can cause pain from rapid growth or infarction .Pelvic pain is not likely to be caused by variations in</a:t>
            </a:r>
            <a:br>
              <a:rPr lang="en-US" sz="2000" dirty="0">
                <a:sym typeface="+mn-ea"/>
              </a:rPr>
            </a:br>
            <a:r>
              <a:rPr lang="en-US" sz="2000" dirty="0">
                <a:sym typeface="+mn-ea"/>
              </a:rPr>
              <a:t>uterine position, but deep dyspareunia may occasionally be associated with uterine retroversion, especially when the uterus is fixed in place by adhesions or endometriosis.</a:t>
            </a:r>
            <a:br>
              <a:rPr lang="en-US" sz="2000" dirty="0">
                <a:sym typeface="+mn-ea"/>
              </a:rPr>
            </a:br>
            <a:r>
              <a:rPr lang="en-US" sz="2000" dirty="0">
                <a:sym typeface="+mn-ea"/>
              </a:rPr>
              <a:t> </a:t>
            </a:r>
            <a:br>
              <a:rPr lang="en-US" sz="2000" dirty="0">
                <a:sym typeface="+mn-ea"/>
              </a:rPr>
            </a:br>
            <a:r>
              <a:rPr lang="en-US" sz="2000" dirty="0">
                <a:sym typeface="+mn-ea"/>
              </a:rPr>
              <a:t>tender uterus that is in a fixed retroverted position usually signifies other intraperitoneal pathology, such as endometriosis or PID, and diagnosis rests on laparoscopic findings</a:t>
            </a:r>
            <a:endParaRPr lang="en-US" sz="2000" dirty="0"/>
          </a:p>
          <a:p>
            <a:endParaRPr lang="en-US" sz="2000" dirty="0"/>
          </a:p>
        </p:txBody>
      </p:sp>
    </p:spTree>
    <p:extLst>
      <p:ext uri="{BB962C8B-B14F-4D97-AF65-F5344CB8AC3E}">
        <p14:creationId xmlns:p14="http://schemas.microsoft.com/office/powerpoint/2010/main" val="1075159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6337424" y="861135"/>
            <a:ext cx="4953337" cy="5343507"/>
          </a:xfrm>
        </p:spPr>
        <p:txBody>
          <a:bodyPr/>
          <a:lstStyle/>
          <a:p>
            <a:pPr algn="l"/>
            <a:endParaRPr lang="en-US" sz="2133" dirty="0"/>
          </a:p>
          <a:p>
            <a:pPr algn="l"/>
            <a:r>
              <a:rPr lang="en-US" sz="2133" b="1" dirty="0"/>
              <a:t>TVUS </a:t>
            </a:r>
            <a:r>
              <a:rPr lang="en-US" sz="2133" dirty="0"/>
              <a:t>:</a:t>
            </a:r>
          </a:p>
          <a:p>
            <a:pPr algn="l"/>
            <a:endParaRPr lang="en-US" sz="2133" dirty="0"/>
          </a:p>
          <a:p>
            <a:pPr algn="l"/>
            <a:r>
              <a:rPr lang="en-US" sz="2133" dirty="0"/>
              <a:t>ill defined hypoechoic areas</a:t>
            </a:r>
          </a:p>
          <a:p>
            <a:pPr algn="l"/>
            <a:r>
              <a:rPr lang="en-US" sz="2133" dirty="0"/>
              <a:t>indistinct endometrial-</a:t>
            </a:r>
            <a:r>
              <a:rPr lang="en-US" sz="2133" dirty="0" err="1"/>
              <a:t>myometrial</a:t>
            </a:r>
            <a:r>
              <a:rPr lang="en-US" sz="2133" dirty="0"/>
              <a:t> border</a:t>
            </a:r>
          </a:p>
          <a:p>
            <a:pPr algn="l"/>
            <a:r>
              <a:rPr lang="en-US" sz="2133" dirty="0"/>
              <a:t>increases myometrial thickness</a:t>
            </a:r>
          </a:p>
          <a:p>
            <a:pPr algn="l"/>
            <a:r>
              <a:rPr lang="en-US" sz="2133" dirty="0"/>
              <a:t>decreased uterine echogenicity</a:t>
            </a:r>
          </a:p>
          <a:p>
            <a:pPr algn="l"/>
            <a:endParaRPr lang="en-US" sz="2133" dirty="0"/>
          </a:p>
          <a:p>
            <a:pPr algn="l"/>
            <a:r>
              <a:rPr lang="en-US" sz="2133" dirty="0"/>
              <a:t>preoperative differential diagnosis of adenomyoma versus leiomyoma .</a:t>
            </a:r>
          </a:p>
          <a:p>
            <a:pPr algn="l"/>
            <a:endParaRPr lang="en-US" sz="2133" dirty="0"/>
          </a:p>
        </p:txBody>
      </p:sp>
      <p:pic>
        <p:nvPicPr>
          <p:cNvPr id="9" name="Picture 8"/>
          <p:cNvPicPr>
            <a:picLocks noChangeAspect="1"/>
          </p:cNvPicPr>
          <p:nvPr/>
        </p:nvPicPr>
        <p:blipFill>
          <a:blip r:embed="rId2"/>
          <a:stretch>
            <a:fillRect/>
          </a:stretch>
        </p:blipFill>
        <p:spPr>
          <a:xfrm>
            <a:off x="5166041" y="2697296"/>
            <a:ext cx="2511769" cy="1487553"/>
          </a:xfrm>
          <a:prstGeom prst="rect">
            <a:avLst/>
          </a:prstGeom>
        </p:spPr>
      </p:pic>
      <p:pic>
        <p:nvPicPr>
          <p:cNvPr id="10" name="Picture 9"/>
          <p:cNvPicPr>
            <a:picLocks noChangeAspect="1"/>
          </p:cNvPicPr>
          <p:nvPr/>
        </p:nvPicPr>
        <p:blipFill>
          <a:blip r:embed="rId3"/>
          <a:stretch>
            <a:fillRect/>
          </a:stretch>
        </p:blipFill>
        <p:spPr>
          <a:xfrm>
            <a:off x="70254" y="861135"/>
            <a:ext cx="6124721" cy="5343507"/>
          </a:xfrm>
          <a:prstGeom prst="rect">
            <a:avLst/>
          </a:prstGeom>
        </p:spPr>
      </p:pic>
    </p:spTree>
    <p:extLst>
      <p:ext uri="{BB962C8B-B14F-4D97-AF65-F5344CB8AC3E}">
        <p14:creationId xmlns:p14="http://schemas.microsoft.com/office/powerpoint/2010/main" val="888652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AB3CC761-3937-0841-F6EB-1B555CA9FE37}"/>
              </a:ext>
            </a:extLst>
          </p:cNvPr>
          <p:cNvSpPr>
            <a:spLocks noGrp="1"/>
          </p:cNvSpPr>
          <p:nvPr>
            <p:ph type="body" idx="1"/>
          </p:nvPr>
        </p:nvSpPr>
        <p:spPr/>
        <p:txBody>
          <a:bodyPr/>
          <a:lstStyle/>
          <a:p>
            <a:endParaRPr lang="en-US" dirty="0"/>
          </a:p>
        </p:txBody>
      </p:sp>
      <p:sp>
        <p:nvSpPr>
          <p:cNvPr id="3" name="عنوان 2">
            <a:extLst>
              <a:ext uri="{FF2B5EF4-FFF2-40B4-BE49-F238E27FC236}">
                <a16:creationId xmlns:a16="http://schemas.microsoft.com/office/drawing/2014/main" id="{E34F23D9-F9AA-E5E6-A0C4-2C285E50B26A}"/>
              </a:ext>
            </a:extLst>
          </p:cNvPr>
          <p:cNvSpPr>
            <a:spLocks noGrp="1"/>
          </p:cNvSpPr>
          <p:nvPr>
            <p:ph type="title"/>
          </p:nvPr>
        </p:nvSpPr>
        <p:spPr/>
        <p:txBody>
          <a:bodyPr/>
          <a:lstStyle/>
          <a:p>
            <a:endParaRPr lang="en-US"/>
          </a:p>
        </p:txBody>
      </p:sp>
      <p:pic>
        <p:nvPicPr>
          <p:cNvPr id="5" name="صورة 4" descr="صورة تحتوي على نص, التصميم, أثاث المنزل, لقطة شاشة&#10;&#10;تم إنشاء الوصف تلقائياً">
            <a:extLst>
              <a:ext uri="{FF2B5EF4-FFF2-40B4-BE49-F238E27FC236}">
                <a16:creationId xmlns:a16="http://schemas.microsoft.com/office/drawing/2014/main" id="{B0952585-7E38-9244-A98F-D4AF434DB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5">
            <a:extLst>
              <a:ext uri="{FF2B5EF4-FFF2-40B4-BE49-F238E27FC236}">
                <a16:creationId xmlns:a16="http://schemas.microsoft.com/office/drawing/2014/main" id="{412E6A83-A6E9-C2B8-8294-3A44724F2046}"/>
              </a:ext>
            </a:extLst>
          </p:cNvPr>
          <p:cNvSpPr/>
          <p:nvPr/>
        </p:nvSpPr>
        <p:spPr>
          <a:xfrm>
            <a:off x="535093" y="4656083"/>
            <a:ext cx="4005376" cy="13417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998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وان 2">
            <a:extLst>
              <a:ext uri="{FF2B5EF4-FFF2-40B4-BE49-F238E27FC236}">
                <a16:creationId xmlns:a16="http://schemas.microsoft.com/office/drawing/2014/main" id="{4A3CCB80-2DA6-7119-E57F-EAA1EE31FA6B}"/>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5400" kern="1200">
                <a:solidFill>
                  <a:schemeClr val="tx1"/>
                </a:solidFill>
                <a:latin typeface="+mj-lt"/>
                <a:ea typeface="+mj-ea"/>
                <a:cs typeface="+mj-cs"/>
              </a:rPr>
              <a:t>History</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صر نائب للنص 1">
            <a:extLst>
              <a:ext uri="{FF2B5EF4-FFF2-40B4-BE49-F238E27FC236}">
                <a16:creationId xmlns:a16="http://schemas.microsoft.com/office/drawing/2014/main" id="{D6F21478-EC0A-E718-56B1-17AC4EC75CDC}"/>
              </a:ext>
            </a:extLst>
          </p:cNvPr>
          <p:cNvSpPr>
            <a:spLocks noGrp="1"/>
          </p:cNvSpPr>
          <p:nvPr>
            <p:ph type="body" idx="1"/>
          </p:nvPr>
        </p:nvSpPr>
        <p:spPr>
          <a:xfrm>
            <a:off x="838200" y="1929384"/>
            <a:ext cx="10515600" cy="4251960"/>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A 24-year-old woman presents with pelvic pain and painful sexual intercourse for 2 years and is worried that she may have an ovarian cyst or other gynaecological problem. The pain occurs at any time of the menstrual cycle but is worse during menstruation. It can also be worse when she passes urine or opens her bowels. There is no relation to exercise.She has been with her current sexual partner for 6 months and the pain occurs nearly every time she has intercourse unless penetration is very gentle. She has never been diag- nosed with any sexually transmitted infections. She has been pregnant once at the age of 19 years but this ended in a spontaneous complete miscarriage.She opens her bowels regularly and denies any bloating, constipation, diarrhoea or mucus in the stool. She had an episode of cystitis a few years ago which responded to antibiotics.There is no other medical history of note and she takes no regular medications.</a:t>
            </a:r>
          </a:p>
        </p:txBody>
      </p:sp>
    </p:spTree>
    <p:extLst>
      <p:ext uri="{BB962C8B-B14F-4D97-AF65-F5344CB8AC3E}">
        <p14:creationId xmlns:p14="http://schemas.microsoft.com/office/powerpoint/2010/main" val="1274929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وان 2">
            <a:extLst>
              <a:ext uri="{FF2B5EF4-FFF2-40B4-BE49-F238E27FC236}">
                <a16:creationId xmlns:a16="http://schemas.microsoft.com/office/drawing/2014/main" id="{975A8F78-4446-74EE-9759-4F655898FEAE}"/>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5400" kern="1200">
                <a:solidFill>
                  <a:schemeClr val="tx1"/>
                </a:solidFill>
                <a:latin typeface="+mj-lt"/>
                <a:ea typeface="+mj-ea"/>
                <a:cs typeface="+mj-cs"/>
              </a:rPr>
              <a:t>Examination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صر نائب للنص 1">
            <a:extLst>
              <a:ext uri="{FF2B5EF4-FFF2-40B4-BE49-F238E27FC236}">
                <a16:creationId xmlns:a16="http://schemas.microsoft.com/office/drawing/2014/main" id="{89BA5778-17F6-D74B-F6A1-2883A65A8C15}"/>
              </a:ext>
            </a:extLst>
          </p:cNvPr>
          <p:cNvSpPr>
            <a:spLocks noGrp="1"/>
          </p:cNvSpPr>
          <p:nvPr>
            <p:ph type="body" idx="1"/>
          </p:nvPr>
        </p:nvSpPr>
        <p:spPr>
          <a:xfrm>
            <a:off x="838200" y="1929384"/>
            <a:ext cx="10515600" cy="4251960"/>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The abdomen is not distended and there is no organomegaly. No masses are palpable but there is suprapubic tenderness. Speculum examination shows a normal smooth grey/white coloured discharge and swabs are taken. The uterus is anteverted but has limited mobility and is tender on movement. There are no adnexal masses but the adnexae are tender.</a:t>
            </a:r>
          </a:p>
        </p:txBody>
      </p:sp>
    </p:spTree>
    <p:extLst>
      <p:ext uri="{BB962C8B-B14F-4D97-AF65-F5344CB8AC3E}">
        <p14:creationId xmlns:p14="http://schemas.microsoft.com/office/powerpoint/2010/main" val="770598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وان 2">
            <a:extLst>
              <a:ext uri="{FF2B5EF4-FFF2-40B4-BE49-F238E27FC236}">
                <a16:creationId xmlns:a16="http://schemas.microsoft.com/office/drawing/2014/main" id="{25D37FED-1002-5B4D-B36E-77E53B253D51}"/>
              </a:ext>
            </a:extLst>
          </p:cNvPr>
          <p:cNvSpPr>
            <a:spLocks noGrp="1"/>
          </p:cNvSpPr>
          <p:nvPr>
            <p:ph type="title"/>
          </p:nvPr>
        </p:nvSpPr>
        <p:spPr>
          <a:xfrm>
            <a:off x="4654296" y="329184"/>
            <a:ext cx="6894576" cy="1783080"/>
          </a:xfrm>
        </p:spPr>
        <p:txBody>
          <a:bodyPr vert="horz" lIns="91440" tIns="45720" rIns="91440" bIns="45720" rtlCol="0" anchor="b">
            <a:normAutofit/>
          </a:bodyPr>
          <a:lstStyle/>
          <a:p>
            <a:pPr>
              <a:spcBef>
                <a:spcPct val="0"/>
              </a:spcBef>
            </a:pPr>
            <a:r>
              <a:rPr lang="en-US" sz="5400" kern="1200">
                <a:solidFill>
                  <a:schemeClr val="tx1"/>
                </a:solidFill>
                <a:latin typeface="+mj-lt"/>
                <a:ea typeface="+mj-ea"/>
                <a:cs typeface="+mj-cs"/>
              </a:rPr>
              <a:t>INVESTIGATIONS</a:t>
            </a:r>
          </a:p>
        </p:txBody>
      </p:sp>
      <p:pic>
        <p:nvPicPr>
          <p:cNvPr id="5" name="صورة 4">
            <a:extLst>
              <a:ext uri="{FF2B5EF4-FFF2-40B4-BE49-F238E27FC236}">
                <a16:creationId xmlns:a16="http://schemas.microsoft.com/office/drawing/2014/main" id="{0BE2488E-0AFA-AF22-2276-66B7DAE920EF}"/>
              </a:ext>
            </a:extLst>
          </p:cNvPr>
          <p:cNvPicPr>
            <a:picLocks noChangeAspect="1"/>
          </p:cNvPicPr>
          <p:nvPr/>
        </p:nvPicPr>
        <p:blipFill rotWithShape="1">
          <a:blip r:embed="rId2"/>
          <a:srcRect l="8938" r="16281" b="1"/>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4"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a:extLst>
              <a:ext uri="{FF2B5EF4-FFF2-40B4-BE49-F238E27FC236}">
                <a16:creationId xmlns:a16="http://schemas.microsoft.com/office/drawing/2014/main" id="{E4649FF0-B2A2-7E5B-DE39-83207E9B09BE}"/>
              </a:ext>
            </a:extLst>
          </p:cNvPr>
          <p:cNvPicPr>
            <a:picLocks noChangeAspect="1"/>
          </p:cNvPicPr>
          <p:nvPr/>
        </p:nvPicPr>
        <p:blipFill rotWithShape="1">
          <a:blip r:embed="rId3"/>
          <a:srcRect r="-2" b="13553"/>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2" name="عنصر نائب للنص 1">
            <a:extLst>
              <a:ext uri="{FF2B5EF4-FFF2-40B4-BE49-F238E27FC236}">
                <a16:creationId xmlns:a16="http://schemas.microsoft.com/office/drawing/2014/main" id="{1BD12C3A-8715-2245-C506-CF2EC5A9E488}"/>
              </a:ext>
            </a:extLst>
          </p:cNvPr>
          <p:cNvSpPr>
            <a:spLocks noGrp="1"/>
          </p:cNvSpPr>
          <p:nvPr>
            <p:ph type="body" idx="1"/>
          </p:nvPr>
        </p:nvSpPr>
        <p:spPr>
          <a:xfrm>
            <a:off x="4654296" y="2706624"/>
            <a:ext cx="6894576" cy="3483864"/>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a:t>Urinalysis: protein negative; blood negative; leucocytes negative; nitrites negative</a:t>
            </a:r>
          </a:p>
          <a:p>
            <a:pPr indent="-228600">
              <a:lnSpc>
                <a:spcPct val="90000"/>
              </a:lnSpc>
              <a:spcAft>
                <a:spcPts val="600"/>
              </a:spcAft>
              <a:buFont typeface="Arial" panose="020B0604020202020204" pitchFamily="34" charset="0"/>
              <a:buChar char="•"/>
            </a:pPr>
            <a:r>
              <a:rPr lang="en-US" sz="1900"/>
              <a:t>Endocervical swab: negative</a:t>
            </a:r>
          </a:p>
          <a:p>
            <a:pPr indent="-228600">
              <a:lnSpc>
                <a:spcPct val="90000"/>
              </a:lnSpc>
              <a:spcAft>
                <a:spcPts val="600"/>
              </a:spcAft>
              <a:buFont typeface="Arial" panose="020B0604020202020204" pitchFamily="34" charset="0"/>
              <a:buChar char="•"/>
            </a:pPr>
            <a:r>
              <a:rPr lang="en-US" sz="1900"/>
              <a:t>Chlamydial swab: negative</a:t>
            </a:r>
          </a:p>
          <a:p>
            <a:pPr indent="-228600">
              <a:lnSpc>
                <a:spcPct val="90000"/>
              </a:lnSpc>
              <a:spcAft>
                <a:spcPts val="600"/>
              </a:spcAft>
              <a:buFont typeface="Arial" panose="020B0604020202020204" pitchFamily="34" charset="0"/>
              <a:buChar char="•"/>
            </a:pPr>
            <a:r>
              <a:rPr lang="en-US" sz="1900"/>
              <a:t>High vaginal swab: negative</a:t>
            </a:r>
          </a:p>
          <a:p>
            <a:pPr indent="-228600">
              <a:lnSpc>
                <a:spcPct val="90000"/>
              </a:lnSpc>
              <a:spcAft>
                <a:spcPts val="600"/>
              </a:spcAft>
              <a:buFont typeface="Arial" panose="020B0604020202020204" pitchFamily="34" charset="0"/>
              <a:buChar char="•"/>
            </a:pPr>
            <a:r>
              <a:rPr lang="en-US" sz="1900"/>
              <a:t>Transvaginal ultrasound report: the uterus is normal sized and axial. The endometrium measures 12 mm. Both ovaries are of normal morphology but appear adherent to the posterior uterus and show limited mobility. There is no free fluid in the pouch of Douglas.</a:t>
            </a:r>
          </a:p>
          <a:p>
            <a:pPr indent="-228600">
              <a:lnSpc>
                <a:spcPct val="90000"/>
              </a:lnSpc>
              <a:spcAft>
                <a:spcPts val="600"/>
              </a:spcAft>
              <a:buFont typeface="Arial" panose="020B0604020202020204" pitchFamily="34" charset="0"/>
              <a:buChar char="•"/>
            </a:pPr>
            <a:r>
              <a:rPr lang="en-US" sz="1900"/>
              <a:t>Laparoscopy findings are shown in Figs 23.1 and 23.2</a:t>
            </a:r>
          </a:p>
        </p:txBody>
      </p:sp>
    </p:spTree>
    <p:extLst>
      <p:ext uri="{BB962C8B-B14F-4D97-AF65-F5344CB8AC3E}">
        <p14:creationId xmlns:p14="http://schemas.microsoft.com/office/powerpoint/2010/main" val="1812573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6227" y="596327"/>
            <a:ext cx="2360000" cy="1169200"/>
          </a:xfrm>
        </p:spPr>
        <p:txBody>
          <a:bodyPr/>
          <a:lstStyle/>
          <a:p>
            <a:r>
              <a:rPr lang="en-US"/>
              <a:t>The Qustions</a:t>
            </a:r>
          </a:p>
        </p:txBody>
      </p:sp>
      <p:sp>
        <p:nvSpPr>
          <p:cNvPr id="5" name="Subtitle 4"/>
          <p:cNvSpPr>
            <a:spLocks noGrp="1"/>
          </p:cNvSpPr>
          <p:nvPr>
            <p:ph type="subTitle" idx="1"/>
          </p:nvPr>
        </p:nvSpPr>
        <p:spPr>
          <a:xfrm>
            <a:off x="640081" y="2152227"/>
            <a:ext cx="4980940" cy="495300"/>
          </a:xfrm>
        </p:spPr>
        <p:txBody>
          <a:bodyPr/>
          <a:lstStyle/>
          <a:p>
            <a:r>
              <a:rPr lang="en-US" sz="4800"/>
              <a:t>1</a:t>
            </a:r>
          </a:p>
        </p:txBody>
      </p:sp>
      <p:sp>
        <p:nvSpPr>
          <p:cNvPr id="6" name="Subtitle 5"/>
          <p:cNvSpPr>
            <a:spLocks noGrp="1"/>
          </p:cNvSpPr>
          <p:nvPr>
            <p:ph type="subTitle" idx="2"/>
          </p:nvPr>
        </p:nvSpPr>
        <p:spPr>
          <a:xfrm>
            <a:off x="640081" y="2922694"/>
            <a:ext cx="4980940" cy="1012613"/>
          </a:xfrm>
        </p:spPr>
        <p:txBody>
          <a:bodyPr/>
          <a:lstStyle/>
          <a:p>
            <a:r>
              <a:rPr lang="en-US" sz="3733"/>
              <a:t>What is the diagnosis?</a:t>
            </a:r>
          </a:p>
          <a:p>
            <a:endParaRPr lang="en-US" sz="3733"/>
          </a:p>
        </p:txBody>
      </p:sp>
      <p:sp>
        <p:nvSpPr>
          <p:cNvPr id="7" name="Subtitle 6"/>
          <p:cNvSpPr>
            <a:spLocks noGrp="1"/>
          </p:cNvSpPr>
          <p:nvPr>
            <p:ph type="subTitle" idx="3"/>
          </p:nvPr>
        </p:nvSpPr>
        <p:spPr>
          <a:xfrm>
            <a:off x="6461760" y="2152227"/>
            <a:ext cx="5093547" cy="495300"/>
          </a:xfrm>
        </p:spPr>
        <p:txBody>
          <a:bodyPr/>
          <a:lstStyle/>
          <a:p>
            <a:r>
              <a:rPr lang="en-US" sz="4800"/>
              <a:t>2</a:t>
            </a:r>
          </a:p>
        </p:txBody>
      </p:sp>
      <p:sp>
        <p:nvSpPr>
          <p:cNvPr id="8" name="Subtitle 7"/>
          <p:cNvSpPr>
            <a:spLocks noGrp="1"/>
          </p:cNvSpPr>
          <p:nvPr>
            <p:ph type="subTitle" idx="4"/>
          </p:nvPr>
        </p:nvSpPr>
        <p:spPr>
          <a:xfrm>
            <a:off x="6461760" y="2922694"/>
            <a:ext cx="5093547" cy="1012613"/>
          </a:xfrm>
        </p:spPr>
        <p:txBody>
          <a:bodyPr/>
          <a:lstStyle/>
          <a:p>
            <a:r>
              <a:rPr lang="en-US" sz="3733" dirty="0">
                <a:solidFill>
                  <a:schemeClr val="tx1"/>
                </a:solidFill>
                <a:sym typeface="+mn-ea"/>
              </a:rPr>
              <a:t>How would you further manage this woman?</a:t>
            </a:r>
            <a:endParaRPr lang="en-US" sz="3733" dirty="0">
              <a:solidFill>
                <a:schemeClr val="tx1"/>
              </a:solidFill>
            </a:endParaRPr>
          </a:p>
          <a:p>
            <a:endParaRPr lang="en-US" sz="3733" dirty="0"/>
          </a:p>
        </p:txBody>
      </p:sp>
      <p:sp>
        <p:nvSpPr>
          <p:cNvPr id="2" name="مستطيل 1">
            <a:extLst>
              <a:ext uri="{FF2B5EF4-FFF2-40B4-BE49-F238E27FC236}">
                <a16:creationId xmlns:a16="http://schemas.microsoft.com/office/drawing/2014/main" id="{179C1B67-878A-46C2-1F39-49194E07549E}"/>
              </a:ext>
            </a:extLst>
          </p:cNvPr>
          <p:cNvSpPr/>
          <p:nvPr/>
        </p:nvSpPr>
        <p:spPr>
          <a:xfrm>
            <a:off x="1" y="0"/>
            <a:ext cx="6096000" cy="6858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89BA5778-17F6-D74B-F6A1-2883A65A8C15}"/>
              </a:ext>
            </a:extLst>
          </p:cNvPr>
          <p:cNvSpPr>
            <a:spLocks noGrp="1"/>
          </p:cNvSpPr>
          <p:nvPr>
            <p:ph type="body" idx="1"/>
          </p:nvPr>
        </p:nvSpPr>
        <p:spPr>
          <a:xfrm>
            <a:off x="596813" y="1227141"/>
            <a:ext cx="10828867" cy="4602480"/>
          </a:xfrm>
        </p:spPr>
        <p:txBody>
          <a:bodyPr/>
          <a:lstStyle/>
          <a:p>
            <a:pPr algn="l" rtl="0"/>
            <a:r>
              <a:rPr lang="en-US" dirty="0"/>
              <a:t>The laparoscopy image shows pelvic adhesions suggestive of previous infection.</a:t>
            </a:r>
          </a:p>
          <a:p>
            <a:pPr algn="l" rtl="0"/>
            <a:r>
              <a:rPr lang="en-US" dirty="0"/>
              <a:t> The 'violin-string' perihepatic adhesions are classical of Fitz-Hugh-Curtis syndrome, generally seen with previous chlamydial infection though also described with </a:t>
            </a:r>
            <a:r>
              <a:rPr lang="en-US" dirty="0" err="1"/>
              <a:t>gonorrhoea</a:t>
            </a:r>
            <a:r>
              <a:rPr lang="en-US" dirty="0"/>
              <a:t>. These findings can develop in the absence of a clinically recognized infective episode.</a:t>
            </a:r>
          </a:p>
          <a:p>
            <a:pPr algn="l" rtl="0"/>
            <a:r>
              <a:rPr lang="en-US" dirty="0"/>
              <a:t>The woman therefore has chronic pain from pelvic inflammatory disease. Negative swabs would suggest that she may no longer be infected with chlamydia.</a:t>
            </a:r>
          </a:p>
          <a:p>
            <a:pPr algn="l" rtl="0"/>
            <a:endParaRPr lang="en-US" dirty="0"/>
          </a:p>
          <a:p>
            <a:pPr algn="l" rtl="0"/>
            <a:r>
              <a:rPr lang="en-US" dirty="0"/>
              <a:t>Management</a:t>
            </a:r>
          </a:p>
          <a:p>
            <a:pPr algn="l" rtl="0"/>
            <a:endParaRPr lang="en-US" dirty="0"/>
          </a:p>
          <a:p>
            <a:pPr algn="l" rtl="0"/>
            <a:r>
              <a:rPr lang="en-US" dirty="0"/>
              <a:t>The pain may be helped with laparoscopic </a:t>
            </a:r>
            <a:r>
              <a:rPr lang="en-US" dirty="0" err="1"/>
              <a:t>adhesiolysis</a:t>
            </a:r>
            <a:r>
              <a:rPr lang="en-US" dirty="0"/>
              <a:t>. The perihepatic adhesions should be ignored as they are not causing symptoms. Otherwise pain-management options are analgesics or possible uterosacral nerve </a:t>
            </a:r>
            <a:r>
              <a:rPr lang="en-US" dirty="0" err="1"/>
              <a:t>ablation.Even</a:t>
            </a:r>
            <a:r>
              <a:rPr lang="en-US" dirty="0"/>
              <a:t> though there is no evidence of current active infection, the tests have limited sensitivity so it is worthwhile treating the woman and her partner with a course of antibiotics for pelvic inflammatory disease.</a:t>
            </a:r>
          </a:p>
        </p:txBody>
      </p:sp>
    </p:spTree>
    <p:extLst>
      <p:ext uri="{BB962C8B-B14F-4D97-AF65-F5344CB8AC3E}">
        <p14:creationId xmlns:p14="http://schemas.microsoft.com/office/powerpoint/2010/main" val="343504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رسم تخطيطي 5">
            <a:extLst>
              <a:ext uri="{FF2B5EF4-FFF2-40B4-BE49-F238E27FC236}">
                <a16:creationId xmlns:a16="http://schemas.microsoft.com/office/drawing/2014/main" id="{449CE1FD-2208-2746-BC4B-F6E5B4024D71}"/>
              </a:ext>
            </a:extLst>
          </p:cNvPr>
          <p:cNvGraphicFramePr/>
          <p:nvPr>
            <p:extLst>
              <p:ext uri="{D42A27DB-BD31-4B8C-83A1-F6EECF244321}">
                <p14:modId xmlns:p14="http://schemas.microsoft.com/office/powerpoint/2010/main" val="16671954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991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2842" name="Google Shape;2842;p44"/>
          <p:cNvSpPr/>
          <p:nvPr/>
        </p:nvSpPr>
        <p:spPr>
          <a:xfrm>
            <a:off x="-1222125" y="1931612"/>
            <a:ext cx="7046807" cy="3776133"/>
          </a:xfrm>
          <a:prstGeom prst="roundRect">
            <a:avLst>
              <a:gd name="adj" fmla="val 3444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lgn="l" rtl="0"/>
            <a:r>
              <a:rPr lang="en-US" sz="2400"/>
              <a:t>      </a:t>
            </a:r>
          </a:p>
        </p:txBody>
      </p:sp>
      <p:sp>
        <p:nvSpPr>
          <p:cNvPr id="2844" name="Google Shape;2844;p44"/>
          <p:cNvSpPr txBox="1">
            <a:spLocks noGrp="1"/>
          </p:cNvSpPr>
          <p:nvPr>
            <p:ph type="title"/>
          </p:nvPr>
        </p:nvSpPr>
        <p:spPr>
          <a:xfrm>
            <a:off x="1901207" y="2238860"/>
            <a:ext cx="2360000" cy="1169200"/>
          </a:xfrm>
          <a:prstGeom prst="rect">
            <a:avLst/>
          </a:prstGeom>
        </p:spPr>
        <p:txBody>
          <a:bodyPr spcFirstLastPara="1" vert="horz" wrap="square" lIns="121900" tIns="121900" rIns="121900" bIns="121900" rtlCol="1" anchor="t" anchorCtr="0">
            <a:noAutofit/>
          </a:bodyPr>
          <a:lstStyle/>
          <a:p>
            <a:pPr algn="l"/>
            <a:r>
              <a:rPr lang="en-US" b="1" dirty="0">
                <a:solidFill>
                  <a:schemeClr val="tx1"/>
                </a:solidFill>
              </a:rPr>
              <a:t>REFERENCES</a:t>
            </a:r>
          </a:p>
        </p:txBody>
      </p:sp>
      <p:sp>
        <p:nvSpPr>
          <p:cNvPr id="2843" name="Google Shape;2843;p44"/>
          <p:cNvSpPr txBox="1">
            <a:spLocks noGrp="1"/>
          </p:cNvSpPr>
          <p:nvPr>
            <p:ph type="body" idx="1"/>
          </p:nvPr>
        </p:nvSpPr>
        <p:spPr>
          <a:xfrm>
            <a:off x="0" y="2808350"/>
            <a:ext cx="5648778" cy="2068407"/>
          </a:xfrm>
          <a:prstGeom prst="rect">
            <a:avLst/>
          </a:prstGeom>
        </p:spPr>
        <p:txBody>
          <a:bodyPr spcFirstLastPara="1" vert="horz" wrap="square" lIns="121900" tIns="121900" rIns="121900" bIns="121900" rtlCol="1" anchor="t" anchorCtr="0">
            <a:noAutofit/>
          </a:bodyPr>
          <a:lstStyle/>
          <a:p>
            <a:r>
              <a:rPr lang="en-US" sz="2133" dirty="0"/>
              <a:t>The </a:t>
            </a:r>
            <a:r>
              <a:rPr lang="en-US" sz="2133" dirty="0" err="1"/>
              <a:t>amirican</a:t>
            </a:r>
            <a:r>
              <a:rPr lang="en-US" sz="2133" dirty="0"/>
              <a:t> college of obstetricians and gynecologists</a:t>
            </a:r>
          </a:p>
          <a:p>
            <a:r>
              <a:rPr lang="en-US" sz="2133" dirty="0"/>
              <a:t>hacker &amp; </a:t>
            </a:r>
            <a:r>
              <a:rPr lang="en-US" sz="2133" dirty="0" err="1"/>
              <a:t>moore's</a:t>
            </a:r>
            <a:r>
              <a:rPr lang="en-US" sz="2133" dirty="0"/>
              <a:t> essentials of 6th edition</a:t>
            </a:r>
          </a:p>
          <a:p>
            <a:pPr algn="l" rtl="0"/>
            <a:r>
              <a:rPr lang="en-US" sz="2133" dirty="0"/>
              <a:t>100 cases in obstetrics and </a:t>
            </a:r>
            <a:r>
              <a:rPr lang="en-US" sz="2133" dirty="0" err="1"/>
              <a:t>gynaecology</a:t>
            </a:r>
            <a:endParaRPr lang="en-US" sz="2133" dirty="0"/>
          </a:p>
        </p:txBody>
      </p:sp>
      <p:grpSp>
        <p:nvGrpSpPr>
          <p:cNvPr id="2845" name="Google Shape;2845;p44"/>
          <p:cNvGrpSpPr/>
          <p:nvPr/>
        </p:nvGrpSpPr>
        <p:grpSpPr>
          <a:xfrm>
            <a:off x="3756661" y="1960033"/>
            <a:ext cx="871220" cy="851747"/>
            <a:chOff x="5969925" y="1149650"/>
            <a:chExt cx="998150" cy="975325"/>
          </a:xfrm>
        </p:grpSpPr>
        <p:sp>
          <p:nvSpPr>
            <p:cNvPr id="2846" name="Google Shape;2846;p44"/>
            <p:cNvSpPr/>
            <p:nvPr/>
          </p:nvSpPr>
          <p:spPr>
            <a:xfrm>
              <a:off x="5975000" y="1149650"/>
              <a:ext cx="975325" cy="975325"/>
            </a:xfrm>
            <a:custGeom>
              <a:avLst/>
              <a:gdLst/>
              <a:ahLst/>
              <a:cxnLst/>
              <a:rect l="l" t="t" r="r" b="b"/>
              <a:pathLst>
                <a:path w="39013" h="39013" extrusionOk="0">
                  <a:moveTo>
                    <a:pt x="19506" y="0"/>
                  </a:moveTo>
                  <a:cubicBezTo>
                    <a:pt x="8737" y="0"/>
                    <a:pt x="0" y="8732"/>
                    <a:pt x="0" y="19506"/>
                  </a:cubicBezTo>
                  <a:cubicBezTo>
                    <a:pt x="0" y="30280"/>
                    <a:pt x="8737" y="39012"/>
                    <a:pt x="19506" y="39012"/>
                  </a:cubicBezTo>
                  <a:cubicBezTo>
                    <a:pt x="30280" y="39012"/>
                    <a:pt x="39012" y="30280"/>
                    <a:pt x="39012" y="19506"/>
                  </a:cubicBezTo>
                  <a:cubicBezTo>
                    <a:pt x="39012" y="8732"/>
                    <a:pt x="30280" y="0"/>
                    <a:pt x="19506"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47" name="Google Shape;2847;p44"/>
            <p:cNvSpPr/>
            <p:nvPr/>
          </p:nvSpPr>
          <p:spPr>
            <a:xfrm>
              <a:off x="6544750" y="1847375"/>
              <a:ext cx="380150" cy="204275"/>
            </a:xfrm>
            <a:custGeom>
              <a:avLst/>
              <a:gdLst/>
              <a:ahLst/>
              <a:cxnLst/>
              <a:rect l="l" t="t" r="r" b="b"/>
              <a:pathLst>
                <a:path w="15206" h="8171" extrusionOk="0">
                  <a:moveTo>
                    <a:pt x="15205" y="1"/>
                  </a:moveTo>
                  <a:cubicBezTo>
                    <a:pt x="14684" y="203"/>
                    <a:pt x="1408" y="5309"/>
                    <a:pt x="702" y="5831"/>
                  </a:cubicBezTo>
                  <a:cubicBezTo>
                    <a:pt x="0" y="6353"/>
                    <a:pt x="976" y="8125"/>
                    <a:pt x="1498" y="8170"/>
                  </a:cubicBezTo>
                  <a:cubicBezTo>
                    <a:pt x="1502" y="8170"/>
                    <a:pt x="1506" y="8171"/>
                    <a:pt x="1511" y="8171"/>
                  </a:cubicBezTo>
                  <a:cubicBezTo>
                    <a:pt x="2144" y="8171"/>
                    <a:pt x="10792" y="5067"/>
                    <a:pt x="15093" y="2700"/>
                  </a:cubicBezTo>
                  <a:cubicBezTo>
                    <a:pt x="15093" y="2700"/>
                    <a:pt x="15115" y="752"/>
                    <a:pt x="15205"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48" name="Google Shape;2848;p44"/>
            <p:cNvSpPr/>
            <p:nvPr/>
          </p:nvSpPr>
          <p:spPr>
            <a:xfrm>
              <a:off x="6001075" y="1815750"/>
              <a:ext cx="967000" cy="250250"/>
            </a:xfrm>
            <a:custGeom>
              <a:avLst/>
              <a:gdLst/>
              <a:ahLst/>
              <a:cxnLst/>
              <a:rect l="l" t="t" r="r" b="b"/>
              <a:pathLst>
                <a:path w="38680" h="10010" extrusionOk="0">
                  <a:moveTo>
                    <a:pt x="29817" y="0"/>
                  </a:moveTo>
                  <a:cubicBezTo>
                    <a:pt x="19167" y="0"/>
                    <a:pt x="46" y="177"/>
                    <a:pt x="46" y="177"/>
                  </a:cubicBezTo>
                  <a:cubicBezTo>
                    <a:pt x="91" y="811"/>
                    <a:pt x="1" y="2399"/>
                    <a:pt x="136" y="2584"/>
                  </a:cubicBezTo>
                  <a:cubicBezTo>
                    <a:pt x="271" y="2764"/>
                    <a:pt x="22202" y="9867"/>
                    <a:pt x="23155" y="10007"/>
                  </a:cubicBezTo>
                  <a:cubicBezTo>
                    <a:pt x="23168" y="10008"/>
                    <a:pt x="23182" y="10009"/>
                    <a:pt x="23198" y="10009"/>
                  </a:cubicBezTo>
                  <a:cubicBezTo>
                    <a:pt x="24409" y="10009"/>
                    <a:pt x="35882" y="5027"/>
                    <a:pt x="37227" y="4352"/>
                  </a:cubicBezTo>
                  <a:cubicBezTo>
                    <a:pt x="37666" y="4013"/>
                    <a:pt x="37678" y="3599"/>
                    <a:pt x="37411" y="3599"/>
                  </a:cubicBezTo>
                  <a:cubicBezTo>
                    <a:pt x="37320" y="3599"/>
                    <a:pt x="37197" y="3647"/>
                    <a:pt x="37047" y="3762"/>
                  </a:cubicBezTo>
                  <a:cubicBezTo>
                    <a:pt x="36458" y="4217"/>
                    <a:pt x="23902" y="9210"/>
                    <a:pt x="22993" y="9435"/>
                  </a:cubicBezTo>
                  <a:cubicBezTo>
                    <a:pt x="22836" y="9413"/>
                    <a:pt x="22426" y="7802"/>
                    <a:pt x="22971" y="7298"/>
                  </a:cubicBezTo>
                  <a:cubicBezTo>
                    <a:pt x="23515" y="6794"/>
                    <a:pt x="37182" y="1581"/>
                    <a:pt x="37771" y="1261"/>
                  </a:cubicBezTo>
                  <a:cubicBezTo>
                    <a:pt x="38495" y="762"/>
                    <a:pt x="38680" y="303"/>
                    <a:pt x="36683" y="78"/>
                  </a:cubicBezTo>
                  <a:cubicBezTo>
                    <a:pt x="36159" y="22"/>
                    <a:pt x="33492" y="0"/>
                    <a:pt x="29817"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2849" name="Google Shape;2849;p44"/>
            <p:cNvSpPr/>
            <p:nvPr/>
          </p:nvSpPr>
          <p:spPr>
            <a:xfrm>
              <a:off x="6654725" y="1785525"/>
              <a:ext cx="299750" cy="170900"/>
            </a:xfrm>
            <a:custGeom>
              <a:avLst/>
              <a:gdLst/>
              <a:ahLst/>
              <a:cxnLst/>
              <a:rect l="l" t="t" r="r" b="b"/>
              <a:pathLst>
                <a:path w="11990" h="6836" extrusionOk="0">
                  <a:moveTo>
                    <a:pt x="10375" y="0"/>
                  </a:moveTo>
                  <a:cubicBezTo>
                    <a:pt x="9083" y="477"/>
                    <a:pt x="1" y="6357"/>
                    <a:pt x="1" y="6357"/>
                  </a:cubicBezTo>
                  <a:cubicBezTo>
                    <a:pt x="203" y="6586"/>
                    <a:pt x="473" y="6753"/>
                    <a:pt x="770" y="6834"/>
                  </a:cubicBezTo>
                  <a:cubicBezTo>
                    <a:pt x="775" y="6835"/>
                    <a:pt x="781" y="6836"/>
                    <a:pt x="787" y="6836"/>
                  </a:cubicBezTo>
                  <a:cubicBezTo>
                    <a:pt x="1440" y="6836"/>
                    <a:pt x="10703" y="1381"/>
                    <a:pt x="11625" y="887"/>
                  </a:cubicBezTo>
                  <a:cubicBezTo>
                    <a:pt x="11990" y="680"/>
                    <a:pt x="11985" y="446"/>
                    <a:pt x="11922" y="342"/>
                  </a:cubicBezTo>
                  <a:cubicBezTo>
                    <a:pt x="11751" y="59"/>
                    <a:pt x="10806" y="23"/>
                    <a:pt x="10375" y="0"/>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2850" name="Google Shape;2850;p44"/>
            <p:cNvSpPr/>
            <p:nvPr/>
          </p:nvSpPr>
          <p:spPr>
            <a:xfrm>
              <a:off x="6627625" y="1714000"/>
              <a:ext cx="297825" cy="238450"/>
            </a:xfrm>
            <a:custGeom>
              <a:avLst/>
              <a:gdLst/>
              <a:ahLst/>
              <a:cxnLst/>
              <a:rect l="l" t="t" r="r" b="b"/>
              <a:pathLst>
                <a:path w="11913" h="9538" extrusionOk="0">
                  <a:moveTo>
                    <a:pt x="11868" y="0"/>
                  </a:moveTo>
                  <a:cubicBezTo>
                    <a:pt x="11867" y="1"/>
                    <a:pt x="3676" y="4292"/>
                    <a:pt x="1836" y="5471"/>
                  </a:cubicBezTo>
                  <a:cubicBezTo>
                    <a:pt x="1" y="6654"/>
                    <a:pt x="1292" y="9537"/>
                    <a:pt x="1292" y="9537"/>
                  </a:cubicBezTo>
                  <a:cubicBezTo>
                    <a:pt x="1292" y="9537"/>
                    <a:pt x="10712" y="4090"/>
                    <a:pt x="11913" y="3271"/>
                  </a:cubicBezTo>
                  <a:cubicBezTo>
                    <a:pt x="11031" y="2906"/>
                    <a:pt x="11099" y="909"/>
                    <a:pt x="11868"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51" name="Google Shape;2851;p44"/>
            <p:cNvSpPr/>
            <p:nvPr/>
          </p:nvSpPr>
          <p:spPr>
            <a:xfrm>
              <a:off x="5969925" y="1695325"/>
              <a:ext cx="987425" cy="268700"/>
            </a:xfrm>
            <a:custGeom>
              <a:avLst/>
              <a:gdLst/>
              <a:ahLst/>
              <a:cxnLst/>
              <a:rect l="l" t="t" r="r" b="b"/>
              <a:pathLst>
                <a:path w="39497" h="10748" extrusionOk="0">
                  <a:moveTo>
                    <a:pt x="3312" y="1"/>
                  </a:moveTo>
                  <a:cubicBezTo>
                    <a:pt x="2268" y="225"/>
                    <a:pt x="181" y="315"/>
                    <a:pt x="91" y="1769"/>
                  </a:cubicBezTo>
                  <a:cubicBezTo>
                    <a:pt x="1" y="3222"/>
                    <a:pt x="46" y="4495"/>
                    <a:pt x="226" y="5039"/>
                  </a:cubicBezTo>
                  <a:cubicBezTo>
                    <a:pt x="406" y="5583"/>
                    <a:pt x="23650" y="10077"/>
                    <a:pt x="27055" y="10667"/>
                  </a:cubicBezTo>
                  <a:cubicBezTo>
                    <a:pt x="27246" y="10722"/>
                    <a:pt x="27423" y="10747"/>
                    <a:pt x="27597" y="10747"/>
                  </a:cubicBezTo>
                  <a:cubicBezTo>
                    <a:pt x="28296" y="10747"/>
                    <a:pt x="28942" y="10333"/>
                    <a:pt x="30141" y="9713"/>
                  </a:cubicBezTo>
                  <a:cubicBezTo>
                    <a:pt x="31639" y="8939"/>
                    <a:pt x="38860" y="4625"/>
                    <a:pt x="39224" y="4355"/>
                  </a:cubicBezTo>
                  <a:cubicBezTo>
                    <a:pt x="39497" y="4147"/>
                    <a:pt x="39382" y="3836"/>
                    <a:pt x="39072" y="3836"/>
                  </a:cubicBezTo>
                  <a:cubicBezTo>
                    <a:pt x="38973" y="3836"/>
                    <a:pt x="38853" y="3868"/>
                    <a:pt x="38720" y="3946"/>
                  </a:cubicBezTo>
                  <a:cubicBezTo>
                    <a:pt x="38176" y="4265"/>
                    <a:pt x="29372" y="9484"/>
                    <a:pt x="28418" y="10077"/>
                  </a:cubicBezTo>
                  <a:cubicBezTo>
                    <a:pt x="28401" y="10085"/>
                    <a:pt x="28385" y="10089"/>
                    <a:pt x="28369" y="10089"/>
                  </a:cubicBezTo>
                  <a:cubicBezTo>
                    <a:pt x="27919" y="10089"/>
                    <a:pt x="27934" y="7119"/>
                    <a:pt x="28985" y="6285"/>
                  </a:cubicBezTo>
                  <a:cubicBezTo>
                    <a:pt x="30074" y="5421"/>
                    <a:pt x="38108" y="702"/>
                    <a:pt x="38108" y="702"/>
                  </a:cubicBezTo>
                  <a:cubicBezTo>
                    <a:pt x="38108" y="702"/>
                    <a:pt x="3447" y="46"/>
                    <a:pt x="3312" y="1"/>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2852" name="Google Shape;2852;p44"/>
            <p:cNvSpPr/>
            <p:nvPr/>
          </p:nvSpPr>
          <p:spPr>
            <a:xfrm>
              <a:off x="6611650" y="1610200"/>
              <a:ext cx="296825" cy="217300"/>
            </a:xfrm>
            <a:custGeom>
              <a:avLst/>
              <a:gdLst/>
              <a:ahLst/>
              <a:cxnLst/>
              <a:rect l="l" t="t" r="r" b="b"/>
              <a:pathLst>
                <a:path w="11873" h="8692" extrusionOk="0">
                  <a:moveTo>
                    <a:pt x="11873" y="0"/>
                  </a:moveTo>
                  <a:cubicBezTo>
                    <a:pt x="11872" y="0"/>
                    <a:pt x="3816" y="3608"/>
                    <a:pt x="1908" y="4017"/>
                  </a:cubicBezTo>
                  <a:cubicBezTo>
                    <a:pt x="1" y="4427"/>
                    <a:pt x="797" y="8264"/>
                    <a:pt x="1476" y="8691"/>
                  </a:cubicBezTo>
                  <a:cubicBezTo>
                    <a:pt x="2633" y="8691"/>
                    <a:pt x="9988" y="5313"/>
                    <a:pt x="11850" y="3815"/>
                  </a:cubicBezTo>
                  <a:lnTo>
                    <a:pt x="11873" y="0"/>
                  </a:ln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53" name="Google Shape;2853;p44"/>
            <p:cNvSpPr/>
            <p:nvPr/>
          </p:nvSpPr>
          <p:spPr>
            <a:xfrm>
              <a:off x="6005575" y="1528550"/>
              <a:ext cx="938675" cy="314425"/>
            </a:xfrm>
            <a:custGeom>
              <a:avLst/>
              <a:gdLst/>
              <a:ahLst/>
              <a:cxnLst/>
              <a:rect l="l" t="t" r="r" b="b"/>
              <a:pathLst>
                <a:path w="37547" h="12577" extrusionOk="0">
                  <a:moveTo>
                    <a:pt x="11900" y="0"/>
                  </a:moveTo>
                  <a:cubicBezTo>
                    <a:pt x="11720" y="0"/>
                    <a:pt x="3816" y="1449"/>
                    <a:pt x="2043" y="2312"/>
                  </a:cubicBezTo>
                  <a:cubicBezTo>
                    <a:pt x="820" y="2902"/>
                    <a:pt x="1" y="4854"/>
                    <a:pt x="1499" y="7036"/>
                  </a:cubicBezTo>
                  <a:cubicBezTo>
                    <a:pt x="1998" y="7625"/>
                    <a:pt x="23335" y="11935"/>
                    <a:pt x="25652" y="12574"/>
                  </a:cubicBezTo>
                  <a:cubicBezTo>
                    <a:pt x="25666" y="12576"/>
                    <a:pt x="25681" y="12577"/>
                    <a:pt x="25698" y="12577"/>
                  </a:cubicBezTo>
                  <a:cubicBezTo>
                    <a:pt x="26866" y="12577"/>
                    <a:pt x="35524" y="8113"/>
                    <a:pt x="36867" y="7351"/>
                  </a:cubicBezTo>
                  <a:cubicBezTo>
                    <a:pt x="37401" y="6963"/>
                    <a:pt x="37320" y="6701"/>
                    <a:pt x="36977" y="6701"/>
                  </a:cubicBezTo>
                  <a:cubicBezTo>
                    <a:pt x="36740" y="6701"/>
                    <a:pt x="36376" y="6827"/>
                    <a:pt x="36003" y="7126"/>
                  </a:cubicBezTo>
                  <a:cubicBezTo>
                    <a:pt x="35094" y="7859"/>
                    <a:pt x="26696" y="11575"/>
                    <a:pt x="26151" y="11759"/>
                  </a:cubicBezTo>
                  <a:cubicBezTo>
                    <a:pt x="26127" y="11768"/>
                    <a:pt x="26102" y="11772"/>
                    <a:pt x="26078" y="11772"/>
                  </a:cubicBezTo>
                  <a:cubicBezTo>
                    <a:pt x="25423" y="11772"/>
                    <a:pt x="24801" y="8952"/>
                    <a:pt x="26241" y="7990"/>
                  </a:cubicBezTo>
                  <a:cubicBezTo>
                    <a:pt x="27739" y="6991"/>
                    <a:pt x="36138" y="3541"/>
                    <a:pt x="36867" y="3226"/>
                  </a:cubicBezTo>
                  <a:cubicBezTo>
                    <a:pt x="37456" y="2861"/>
                    <a:pt x="37546" y="2362"/>
                    <a:pt x="36867" y="2317"/>
                  </a:cubicBezTo>
                  <a:cubicBezTo>
                    <a:pt x="36183" y="2272"/>
                    <a:pt x="12080" y="0"/>
                    <a:pt x="11900"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2854" name="Google Shape;2854;p44"/>
            <p:cNvSpPr/>
            <p:nvPr/>
          </p:nvSpPr>
          <p:spPr>
            <a:xfrm>
              <a:off x="6152575" y="1621550"/>
              <a:ext cx="484400" cy="92800"/>
            </a:xfrm>
            <a:custGeom>
              <a:avLst/>
              <a:gdLst/>
              <a:ahLst/>
              <a:cxnLst/>
              <a:rect l="l" t="t" r="r" b="b"/>
              <a:pathLst>
                <a:path w="19376" h="3712" extrusionOk="0">
                  <a:moveTo>
                    <a:pt x="1" y="0"/>
                  </a:moveTo>
                  <a:cubicBezTo>
                    <a:pt x="19" y="5"/>
                    <a:pt x="32" y="9"/>
                    <a:pt x="50" y="14"/>
                  </a:cubicBezTo>
                  <a:lnTo>
                    <a:pt x="198" y="45"/>
                  </a:lnTo>
                  <a:lnTo>
                    <a:pt x="761" y="162"/>
                  </a:lnTo>
                  <a:lnTo>
                    <a:pt x="2830" y="590"/>
                  </a:lnTo>
                  <a:cubicBezTo>
                    <a:pt x="4576" y="954"/>
                    <a:pt x="6991" y="1454"/>
                    <a:pt x="9664" y="1989"/>
                  </a:cubicBezTo>
                  <a:cubicBezTo>
                    <a:pt x="12336" y="2520"/>
                    <a:pt x="14756" y="2983"/>
                    <a:pt x="16515" y="3284"/>
                  </a:cubicBezTo>
                  <a:cubicBezTo>
                    <a:pt x="16956" y="3361"/>
                    <a:pt x="17352" y="3433"/>
                    <a:pt x="17703" y="3482"/>
                  </a:cubicBezTo>
                  <a:cubicBezTo>
                    <a:pt x="18053" y="3536"/>
                    <a:pt x="18359" y="3586"/>
                    <a:pt x="18602" y="3622"/>
                  </a:cubicBezTo>
                  <a:lnTo>
                    <a:pt x="19174" y="3689"/>
                  </a:lnTo>
                  <a:lnTo>
                    <a:pt x="19322" y="3707"/>
                  </a:lnTo>
                  <a:cubicBezTo>
                    <a:pt x="19340" y="3712"/>
                    <a:pt x="19358" y="3712"/>
                    <a:pt x="19376" y="3712"/>
                  </a:cubicBezTo>
                  <a:cubicBezTo>
                    <a:pt x="19358" y="3707"/>
                    <a:pt x="19340" y="3703"/>
                    <a:pt x="19327" y="3703"/>
                  </a:cubicBezTo>
                  <a:lnTo>
                    <a:pt x="19178" y="3676"/>
                  </a:lnTo>
                  <a:lnTo>
                    <a:pt x="18607" y="3590"/>
                  </a:lnTo>
                  <a:lnTo>
                    <a:pt x="17712" y="3442"/>
                  </a:lnTo>
                  <a:cubicBezTo>
                    <a:pt x="17361" y="3388"/>
                    <a:pt x="16965" y="3311"/>
                    <a:pt x="16524" y="3235"/>
                  </a:cubicBezTo>
                  <a:cubicBezTo>
                    <a:pt x="14769" y="2920"/>
                    <a:pt x="12349" y="2448"/>
                    <a:pt x="9677" y="1917"/>
                  </a:cubicBezTo>
                  <a:lnTo>
                    <a:pt x="2839" y="540"/>
                  </a:lnTo>
                  <a:cubicBezTo>
                    <a:pt x="1966" y="365"/>
                    <a:pt x="1256" y="225"/>
                    <a:pt x="765" y="131"/>
                  </a:cubicBezTo>
                  <a:cubicBezTo>
                    <a:pt x="522" y="86"/>
                    <a:pt x="329" y="50"/>
                    <a:pt x="198" y="27"/>
                  </a:cubicBezTo>
                  <a:lnTo>
                    <a:pt x="50" y="5"/>
                  </a:lnTo>
                  <a:cubicBezTo>
                    <a:pt x="37" y="0"/>
                    <a:pt x="19" y="0"/>
                    <a:pt x="1" y="0"/>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855" name="Google Shape;2855;p44"/>
            <p:cNvSpPr/>
            <p:nvPr/>
          </p:nvSpPr>
          <p:spPr>
            <a:xfrm>
              <a:off x="6689975" y="1429675"/>
              <a:ext cx="212875" cy="223800"/>
            </a:xfrm>
            <a:custGeom>
              <a:avLst/>
              <a:gdLst/>
              <a:ahLst/>
              <a:cxnLst/>
              <a:rect l="l" t="t" r="r" b="b"/>
              <a:pathLst>
                <a:path w="8515" h="8952" extrusionOk="0">
                  <a:moveTo>
                    <a:pt x="8447" y="1"/>
                  </a:moveTo>
                  <a:cubicBezTo>
                    <a:pt x="8447" y="1"/>
                    <a:pt x="3589" y="2250"/>
                    <a:pt x="1794" y="3658"/>
                  </a:cubicBezTo>
                  <a:cubicBezTo>
                    <a:pt x="0" y="5539"/>
                    <a:pt x="1293" y="8951"/>
                    <a:pt x="2393" y="8951"/>
                  </a:cubicBezTo>
                  <a:cubicBezTo>
                    <a:pt x="2421" y="8951"/>
                    <a:pt x="2449" y="8949"/>
                    <a:pt x="2478" y="8944"/>
                  </a:cubicBezTo>
                  <a:cubicBezTo>
                    <a:pt x="3589" y="8764"/>
                    <a:pt x="5676" y="6969"/>
                    <a:pt x="8515" y="4405"/>
                  </a:cubicBezTo>
                  <a:cubicBezTo>
                    <a:pt x="8515" y="4405"/>
                    <a:pt x="8398" y="977"/>
                    <a:pt x="8447"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56" name="Google Shape;2856;p44"/>
            <p:cNvSpPr/>
            <p:nvPr/>
          </p:nvSpPr>
          <p:spPr>
            <a:xfrm>
              <a:off x="6001650" y="1410400"/>
              <a:ext cx="919775" cy="259050"/>
            </a:xfrm>
            <a:custGeom>
              <a:avLst/>
              <a:gdLst/>
              <a:ahLst/>
              <a:cxnLst/>
              <a:rect l="l" t="t" r="r" b="b"/>
              <a:pathLst>
                <a:path w="36791" h="10362" extrusionOk="0">
                  <a:moveTo>
                    <a:pt x="36067" y="0"/>
                  </a:moveTo>
                  <a:cubicBezTo>
                    <a:pt x="36013" y="0"/>
                    <a:pt x="35952" y="15"/>
                    <a:pt x="35886" y="48"/>
                  </a:cubicBezTo>
                  <a:cubicBezTo>
                    <a:pt x="35431" y="272"/>
                    <a:pt x="3563" y="979"/>
                    <a:pt x="2385" y="2022"/>
                  </a:cubicBezTo>
                  <a:cubicBezTo>
                    <a:pt x="887" y="2157"/>
                    <a:pt x="0" y="5743"/>
                    <a:pt x="1930" y="7718"/>
                  </a:cubicBezTo>
                  <a:cubicBezTo>
                    <a:pt x="2155" y="7943"/>
                    <a:pt x="22768" y="10034"/>
                    <a:pt x="28396" y="10354"/>
                  </a:cubicBezTo>
                  <a:cubicBezTo>
                    <a:pt x="28523" y="10359"/>
                    <a:pt x="28649" y="10362"/>
                    <a:pt x="28775" y="10362"/>
                  </a:cubicBezTo>
                  <a:cubicBezTo>
                    <a:pt x="29771" y="10362"/>
                    <a:pt x="30714" y="10187"/>
                    <a:pt x="31437" y="9580"/>
                  </a:cubicBezTo>
                  <a:cubicBezTo>
                    <a:pt x="32255" y="8901"/>
                    <a:pt x="35751" y="6265"/>
                    <a:pt x="36340" y="5630"/>
                  </a:cubicBezTo>
                  <a:cubicBezTo>
                    <a:pt x="36768" y="5169"/>
                    <a:pt x="36790" y="4756"/>
                    <a:pt x="36562" y="4756"/>
                  </a:cubicBezTo>
                  <a:cubicBezTo>
                    <a:pt x="36476" y="4756"/>
                    <a:pt x="36354" y="4815"/>
                    <a:pt x="36205" y="4951"/>
                  </a:cubicBezTo>
                  <a:cubicBezTo>
                    <a:pt x="35661" y="5450"/>
                    <a:pt x="31801" y="8856"/>
                    <a:pt x="30303" y="9535"/>
                  </a:cubicBezTo>
                  <a:cubicBezTo>
                    <a:pt x="30201" y="9581"/>
                    <a:pt x="30107" y="9603"/>
                    <a:pt x="30020" y="9603"/>
                  </a:cubicBezTo>
                  <a:cubicBezTo>
                    <a:pt x="28822" y="9603"/>
                    <a:pt x="28970" y="5515"/>
                    <a:pt x="29939" y="4542"/>
                  </a:cubicBezTo>
                  <a:cubicBezTo>
                    <a:pt x="30982" y="3498"/>
                    <a:pt x="35886" y="1001"/>
                    <a:pt x="36205" y="727"/>
                  </a:cubicBezTo>
                  <a:cubicBezTo>
                    <a:pt x="36474" y="496"/>
                    <a:pt x="36382" y="0"/>
                    <a:pt x="36067" y="0"/>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2857" name="Google Shape;2857;p44"/>
            <p:cNvSpPr/>
            <p:nvPr/>
          </p:nvSpPr>
          <p:spPr>
            <a:xfrm>
              <a:off x="6035175" y="1493900"/>
              <a:ext cx="178275" cy="111250"/>
            </a:xfrm>
            <a:custGeom>
              <a:avLst/>
              <a:gdLst/>
              <a:ahLst/>
              <a:cxnLst/>
              <a:rect l="l" t="t" r="r" b="b"/>
              <a:pathLst>
                <a:path w="7131" h="4450" fill="none" extrusionOk="0">
                  <a:moveTo>
                    <a:pt x="1057" y="1"/>
                  </a:moveTo>
                  <a:lnTo>
                    <a:pt x="7130" y="477"/>
                  </a:lnTo>
                  <a:cubicBezTo>
                    <a:pt x="6208" y="1121"/>
                    <a:pt x="5880" y="3473"/>
                    <a:pt x="7130" y="4450"/>
                  </a:cubicBezTo>
                  <a:cubicBezTo>
                    <a:pt x="5083" y="4225"/>
                    <a:pt x="1260" y="3847"/>
                    <a:pt x="1260" y="3847"/>
                  </a:cubicBezTo>
                  <a:cubicBezTo>
                    <a:pt x="544" y="3712"/>
                    <a:pt x="0" y="545"/>
                    <a:pt x="1057" y="1"/>
                  </a:cubicBezTo>
                  <a:close/>
                </a:path>
              </a:pathLst>
            </a:custGeom>
            <a:noFill/>
            <a:ln w="2800" cap="flat" cmpd="sng">
              <a:solidFill>
                <a:schemeClr val="accent1"/>
              </a:solidFill>
              <a:prstDash val="solid"/>
              <a:miter lim="4498"/>
              <a:headEnd type="none" w="sm" len="sm"/>
              <a:tailEnd type="none" w="sm" len="sm"/>
            </a:ln>
          </p:spPr>
          <p:txBody>
            <a:bodyPr spcFirstLastPara="1" wrap="square" lIns="121900" tIns="121900" rIns="121900" bIns="121900" anchor="ctr" anchorCtr="0">
              <a:noAutofit/>
            </a:bodyPr>
            <a:lstStyle/>
            <a:p>
              <a:pPr algn="l" rtl="0"/>
              <a:endParaRPr sz="2400"/>
            </a:p>
          </p:txBody>
        </p:sp>
        <p:sp>
          <p:nvSpPr>
            <p:cNvPr id="2858" name="Google Shape;2858;p44"/>
            <p:cNvSpPr/>
            <p:nvPr/>
          </p:nvSpPr>
          <p:spPr>
            <a:xfrm>
              <a:off x="6201950" y="1508300"/>
              <a:ext cx="221350" cy="110675"/>
            </a:xfrm>
            <a:custGeom>
              <a:avLst/>
              <a:gdLst/>
              <a:ahLst/>
              <a:cxnLst/>
              <a:rect l="l" t="t" r="r" b="b"/>
              <a:pathLst>
                <a:path w="8854" h="4427" fill="none" extrusionOk="0">
                  <a:moveTo>
                    <a:pt x="1467" y="0"/>
                  </a:moveTo>
                  <a:lnTo>
                    <a:pt x="7558" y="378"/>
                  </a:lnTo>
                  <a:cubicBezTo>
                    <a:pt x="8854" y="752"/>
                    <a:pt x="8651" y="4391"/>
                    <a:pt x="7392" y="4427"/>
                  </a:cubicBezTo>
                  <a:cubicBezTo>
                    <a:pt x="5790" y="4324"/>
                    <a:pt x="2047" y="3878"/>
                    <a:pt x="2047" y="3878"/>
                  </a:cubicBezTo>
                  <a:cubicBezTo>
                    <a:pt x="819" y="3815"/>
                    <a:pt x="0" y="990"/>
                    <a:pt x="1467" y="0"/>
                  </a:cubicBezTo>
                  <a:close/>
                </a:path>
              </a:pathLst>
            </a:custGeom>
            <a:noFill/>
            <a:ln w="2800" cap="flat" cmpd="sng">
              <a:solidFill>
                <a:schemeClr val="accent1"/>
              </a:solidFill>
              <a:prstDash val="solid"/>
              <a:miter lim="4498"/>
              <a:headEnd type="none" w="sm" len="sm"/>
              <a:tailEnd type="none" w="sm" len="sm"/>
            </a:ln>
          </p:spPr>
          <p:txBody>
            <a:bodyPr spcFirstLastPara="1" wrap="square" lIns="121900" tIns="121900" rIns="121900" bIns="121900" anchor="ctr" anchorCtr="0">
              <a:noAutofit/>
            </a:bodyPr>
            <a:lstStyle/>
            <a:p>
              <a:pPr algn="l" rtl="0"/>
              <a:endParaRPr sz="2400"/>
            </a:p>
          </p:txBody>
        </p:sp>
        <p:sp>
          <p:nvSpPr>
            <p:cNvPr id="2859" name="Google Shape;2859;p44"/>
            <p:cNvSpPr/>
            <p:nvPr/>
          </p:nvSpPr>
          <p:spPr>
            <a:xfrm>
              <a:off x="6420700" y="1521125"/>
              <a:ext cx="282975" cy="128225"/>
            </a:xfrm>
            <a:custGeom>
              <a:avLst/>
              <a:gdLst/>
              <a:ahLst/>
              <a:cxnLst/>
              <a:rect l="l" t="t" r="r" b="b"/>
              <a:pathLst>
                <a:path w="11319" h="5129" fill="none" extrusionOk="0">
                  <a:moveTo>
                    <a:pt x="239" y="0"/>
                  </a:moveTo>
                  <a:cubicBezTo>
                    <a:pt x="239" y="0"/>
                    <a:pt x="9321" y="432"/>
                    <a:pt x="11247" y="477"/>
                  </a:cubicBezTo>
                  <a:cubicBezTo>
                    <a:pt x="10500" y="2812"/>
                    <a:pt x="10941" y="4346"/>
                    <a:pt x="11319" y="5129"/>
                  </a:cubicBezTo>
                  <a:cubicBezTo>
                    <a:pt x="8966" y="5061"/>
                    <a:pt x="0" y="4116"/>
                    <a:pt x="0" y="4116"/>
                  </a:cubicBezTo>
                  <a:cubicBezTo>
                    <a:pt x="1170" y="2906"/>
                    <a:pt x="886" y="1192"/>
                    <a:pt x="239" y="0"/>
                  </a:cubicBezTo>
                  <a:close/>
                </a:path>
              </a:pathLst>
            </a:custGeom>
            <a:noFill/>
            <a:ln w="2800" cap="flat" cmpd="sng">
              <a:solidFill>
                <a:schemeClr val="accent1"/>
              </a:solidFill>
              <a:prstDash val="solid"/>
              <a:miter lim="4498"/>
              <a:headEnd type="none" w="sm" len="sm"/>
              <a:tailEnd type="none" w="sm" len="sm"/>
            </a:ln>
          </p:spPr>
          <p:txBody>
            <a:bodyPr spcFirstLastPara="1" wrap="square" lIns="121900" tIns="121900" rIns="121900" bIns="121900" anchor="ctr" anchorCtr="0">
              <a:noAutofit/>
            </a:bodyPr>
            <a:lstStyle/>
            <a:p>
              <a:pPr algn="l" rtl="0"/>
              <a:endParaRPr sz="2400"/>
            </a:p>
          </p:txBody>
        </p:sp>
        <p:sp>
          <p:nvSpPr>
            <p:cNvPr id="2860" name="Google Shape;2860;p44"/>
            <p:cNvSpPr/>
            <p:nvPr/>
          </p:nvSpPr>
          <p:spPr>
            <a:xfrm>
              <a:off x="6685525" y="1327675"/>
              <a:ext cx="213950" cy="159125"/>
            </a:xfrm>
            <a:custGeom>
              <a:avLst/>
              <a:gdLst/>
              <a:ahLst/>
              <a:cxnLst/>
              <a:rect l="l" t="t" r="r" b="b"/>
              <a:pathLst>
                <a:path w="8558" h="6365" extrusionOk="0">
                  <a:moveTo>
                    <a:pt x="8558" y="1"/>
                  </a:moveTo>
                  <a:cubicBezTo>
                    <a:pt x="8557" y="1"/>
                    <a:pt x="3105" y="1607"/>
                    <a:pt x="1702" y="2700"/>
                  </a:cubicBezTo>
                  <a:cubicBezTo>
                    <a:pt x="0" y="4047"/>
                    <a:pt x="612" y="6365"/>
                    <a:pt x="1468" y="6365"/>
                  </a:cubicBezTo>
                  <a:cubicBezTo>
                    <a:pt x="1504" y="6365"/>
                    <a:pt x="1540" y="6361"/>
                    <a:pt x="1576" y="6353"/>
                  </a:cubicBezTo>
                  <a:cubicBezTo>
                    <a:pt x="2485" y="6146"/>
                    <a:pt x="7833" y="3492"/>
                    <a:pt x="8333" y="2812"/>
                  </a:cubicBezTo>
                  <a:lnTo>
                    <a:pt x="8558" y="1"/>
                  </a:ln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61" name="Google Shape;2861;p44"/>
            <p:cNvSpPr/>
            <p:nvPr/>
          </p:nvSpPr>
          <p:spPr>
            <a:xfrm>
              <a:off x="5984100" y="1283350"/>
              <a:ext cx="943150" cy="222550"/>
            </a:xfrm>
            <a:custGeom>
              <a:avLst/>
              <a:gdLst/>
              <a:ahLst/>
              <a:cxnLst/>
              <a:rect l="l" t="t" r="r" b="b"/>
              <a:pathLst>
                <a:path w="37726" h="8902" extrusionOk="0">
                  <a:moveTo>
                    <a:pt x="10148" y="0"/>
                  </a:moveTo>
                  <a:cubicBezTo>
                    <a:pt x="8330" y="0"/>
                    <a:pt x="977" y="1785"/>
                    <a:pt x="644" y="2309"/>
                  </a:cubicBezTo>
                  <a:cubicBezTo>
                    <a:pt x="14" y="3312"/>
                    <a:pt x="1" y="6650"/>
                    <a:pt x="1089" y="7059"/>
                  </a:cubicBezTo>
                  <a:cubicBezTo>
                    <a:pt x="2154" y="7460"/>
                    <a:pt x="27386" y="8902"/>
                    <a:pt x="29322" y="8902"/>
                  </a:cubicBezTo>
                  <a:cubicBezTo>
                    <a:pt x="29366" y="8902"/>
                    <a:pt x="29398" y="8901"/>
                    <a:pt x="29417" y="8899"/>
                  </a:cubicBezTo>
                  <a:cubicBezTo>
                    <a:pt x="30303" y="8827"/>
                    <a:pt x="36633" y="5287"/>
                    <a:pt x="37249" y="4950"/>
                  </a:cubicBezTo>
                  <a:cubicBezTo>
                    <a:pt x="37528" y="4732"/>
                    <a:pt x="37077" y="4457"/>
                    <a:pt x="36742" y="4457"/>
                  </a:cubicBezTo>
                  <a:cubicBezTo>
                    <a:pt x="36656" y="4457"/>
                    <a:pt x="36577" y="4475"/>
                    <a:pt x="36520" y="4518"/>
                  </a:cubicBezTo>
                  <a:cubicBezTo>
                    <a:pt x="36250" y="4720"/>
                    <a:pt x="31437" y="7329"/>
                    <a:pt x="29826" y="8036"/>
                  </a:cubicBezTo>
                  <a:cubicBezTo>
                    <a:pt x="29767" y="8062"/>
                    <a:pt x="29713" y="8074"/>
                    <a:pt x="29663" y="8074"/>
                  </a:cubicBezTo>
                  <a:cubicBezTo>
                    <a:pt x="28866" y="8074"/>
                    <a:pt x="29266" y="4926"/>
                    <a:pt x="30164" y="4540"/>
                  </a:cubicBezTo>
                  <a:cubicBezTo>
                    <a:pt x="31117" y="4131"/>
                    <a:pt x="37110" y="2088"/>
                    <a:pt x="37384" y="1747"/>
                  </a:cubicBezTo>
                  <a:cubicBezTo>
                    <a:pt x="37654" y="1409"/>
                    <a:pt x="37726" y="1135"/>
                    <a:pt x="37182" y="1067"/>
                  </a:cubicBezTo>
                  <a:cubicBezTo>
                    <a:pt x="36633" y="1000"/>
                    <a:pt x="12799" y="69"/>
                    <a:pt x="10212" y="1"/>
                  </a:cubicBezTo>
                  <a:cubicBezTo>
                    <a:pt x="10192" y="1"/>
                    <a:pt x="10170" y="0"/>
                    <a:pt x="10148"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2862" name="Google Shape;2862;p44"/>
            <p:cNvSpPr/>
            <p:nvPr/>
          </p:nvSpPr>
          <p:spPr>
            <a:xfrm>
              <a:off x="6074525" y="1348475"/>
              <a:ext cx="21850" cy="121600"/>
            </a:xfrm>
            <a:custGeom>
              <a:avLst/>
              <a:gdLst/>
              <a:ahLst/>
              <a:cxnLst/>
              <a:rect l="l" t="t" r="r" b="b"/>
              <a:pathLst>
                <a:path w="874" h="4864" extrusionOk="0">
                  <a:moveTo>
                    <a:pt x="692" y="0"/>
                  </a:moveTo>
                  <a:cubicBezTo>
                    <a:pt x="683" y="0"/>
                    <a:pt x="611" y="30"/>
                    <a:pt x="527" y="122"/>
                  </a:cubicBezTo>
                  <a:cubicBezTo>
                    <a:pt x="401" y="266"/>
                    <a:pt x="311" y="437"/>
                    <a:pt x="252" y="617"/>
                  </a:cubicBezTo>
                  <a:cubicBezTo>
                    <a:pt x="158" y="878"/>
                    <a:pt x="95" y="1152"/>
                    <a:pt x="59" y="1427"/>
                  </a:cubicBezTo>
                  <a:cubicBezTo>
                    <a:pt x="19" y="1764"/>
                    <a:pt x="1" y="2102"/>
                    <a:pt x="14" y="2444"/>
                  </a:cubicBezTo>
                  <a:cubicBezTo>
                    <a:pt x="41" y="3163"/>
                    <a:pt x="198" y="3811"/>
                    <a:pt x="405" y="4243"/>
                  </a:cubicBezTo>
                  <a:cubicBezTo>
                    <a:pt x="482" y="4414"/>
                    <a:pt x="581" y="4576"/>
                    <a:pt x="702" y="4720"/>
                  </a:cubicBezTo>
                  <a:cubicBezTo>
                    <a:pt x="734" y="4760"/>
                    <a:pt x="770" y="4796"/>
                    <a:pt x="810" y="4832"/>
                  </a:cubicBezTo>
                  <a:cubicBezTo>
                    <a:pt x="833" y="4855"/>
                    <a:pt x="851" y="4864"/>
                    <a:pt x="855" y="4864"/>
                  </a:cubicBezTo>
                  <a:cubicBezTo>
                    <a:pt x="873" y="4846"/>
                    <a:pt x="675" y="4625"/>
                    <a:pt x="500" y="4198"/>
                  </a:cubicBezTo>
                  <a:cubicBezTo>
                    <a:pt x="324" y="3775"/>
                    <a:pt x="189" y="3141"/>
                    <a:pt x="162" y="2439"/>
                  </a:cubicBezTo>
                  <a:cubicBezTo>
                    <a:pt x="149" y="2106"/>
                    <a:pt x="162" y="1773"/>
                    <a:pt x="194" y="1445"/>
                  </a:cubicBezTo>
                  <a:cubicBezTo>
                    <a:pt x="221" y="1175"/>
                    <a:pt x="275" y="910"/>
                    <a:pt x="347" y="649"/>
                  </a:cubicBezTo>
                  <a:cubicBezTo>
                    <a:pt x="396" y="478"/>
                    <a:pt x="468" y="311"/>
                    <a:pt x="567" y="158"/>
                  </a:cubicBezTo>
                  <a:cubicBezTo>
                    <a:pt x="639" y="59"/>
                    <a:pt x="693" y="10"/>
                    <a:pt x="693" y="1"/>
                  </a:cubicBezTo>
                  <a:cubicBezTo>
                    <a:pt x="693" y="1"/>
                    <a:pt x="693" y="0"/>
                    <a:pt x="692"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63" name="Google Shape;2863;p44"/>
            <p:cNvSpPr/>
            <p:nvPr/>
          </p:nvSpPr>
          <p:spPr>
            <a:xfrm>
              <a:off x="6103550" y="1350150"/>
              <a:ext cx="21725" cy="121650"/>
            </a:xfrm>
            <a:custGeom>
              <a:avLst/>
              <a:gdLst/>
              <a:ahLst/>
              <a:cxnLst/>
              <a:rect l="l" t="t" r="r" b="b"/>
              <a:pathLst>
                <a:path w="869" h="4866" extrusionOk="0">
                  <a:moveTo>
                    <a:pt x="687" y="1"/>
                  </a:moveTo>
                  <a:cubicBezTo>
                    <a:pt x="678" y="1"/>
                    <a:pt x="610" y="31"/>
                    <a:pt x="522" y="123"/>
                  </a:cubicBezTo>
                  <a:cubicBezTo>
                    <a:pt x="401" y="271"/>
                    <a:pt x="306" y="438"/>
                    <a:pt x="248" y="618"/>
                  </a:cubicBezTo>
                  <a:cubicBezTo>
                    <a:pt x="158" y="879"/>
                    <a:pt x="90" y="1153"/>
                    <a:pt x="59" y="1427"/>
                  </a:cubicBezTo>
                  <a:cubicBezTo>
                    <a:pt x="14" y="1765"/>
                    <a:pt x="0" y="2102"/>
                    <a:pt x="14" y="2444"/>
                  </a:cubicBezTo>
                  <a:cubicBezTo>
                    <a:pt x="41" y="3164"/>
                    <a:pt x="194" y="3816"/>
                    <a:pt x="401" y="4244"/>
                  </a:cubicBezTo>
                  <a:cubicBezTo>
                    <a:pt x="482" y="4414"/>
                    <a:pt x="580" y="4576"/>
                    <a:pt x="697" y="4720"/>
                  </a:cubicBezTo>
                  <a:cubicBezTo>
                    <a:pt x="733" y="4761"/>
                    <a:pt x="765" y="4797"/>
                    <a:pt x="805" y="4833"/>
                  </a:cubicBezTo>
                  <a:cubicBezTo>
                    <a:pt x="829" y="4852"/>
                    <a:pt x="842" y="4865"/>
                    <a:pt x="848" y="4865"/>
                  </a:cubicBezTo>
                  <a:cubicBezTo>
                    <a:pt x="849" y="4865"/>
                    <a:pt x="850" y="4865"/>
                    <a:pt x="850" y="4864"/>
                  </a:cubicBezTo>
                  <a:cubicBezTo>
                    <a:pt x="868" y="4846"/>
                    <a:pt x="675" y="4626"/>
                    <a:pt x="500" y="4203"/>
                  </a:cubicBezTo>
                  <a:cubicBezTo>
                    <a:pt x="324" y="3776"/>
                    <a:pt x="185" y="3146"/>
                    <a:pt x="162" y="2440"/>
                  </a:cubicBezTo>
                  <a:cubicBezTo>
                    <a:pt x="149" y="2107"/>
                    <a:pt x="158" y="1774"/>
                    <a:pt x="194" y="1445"/>
                  </a:cubicBezTo>
                  <a:cubicBezTo>
                    <a:pt x="221" y="1175"/>
                    <a:pt x="270" y="910"/>
                    <a:pt x="347" y="649"/>
                  </a:cubicBezTo>
                  <a:cubicBezTo>
                    <a:pt x="392" y="478"/>
                    <a:pt x="468" y="312"/>
                    <a:pt x="567" y="159"/>
                  </a:cubicBezTo>
                  <a:cubicBezTo>
                    <a:pt x="639" y="55"/>
                    <a:pt x="688" y="10"/>
                    <a:pt x="688" y="1"/>
                  </a:cubicBezTo>
                  <a:cubicBezTo>
                    <a:pt x="688" y="1"/>
                    <a:pt x="688" y="1"/>
                    <a:pt x="687"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64" name="Google Shape;2864;p44"/>
            <p:cNvSpPr/>
            <p:nvPr/>
          </p:nvSpPr>
          <p:spPr>
            <a:xfrm>
              <a:off x="6572075" y="1379750"/>
              <a:ext cx="18350" cy="118675"/>
            </a:xfrm>
            <a:custGeom>
              <a:avLst/>
              <a:gdLst/>
              <a:ahLst/>
              <a:cxnLst/>
              <a:rect l="l" t="t" r="r" b="b"/>
              <a:pathLst>
                <a:path w="734" h="4747" extrusionOk="0">
                  <a:moveTo>
                    <a:pt x="728" y="0"/>
                  </a:moveTo>
                  <a:cubicBezTo>
                    <a:pt x="716" y="0"/>
                    <a:pt x="652" y="34"/>
                    <a:pt x="576" y="131"/>
                  </a:cubicBezTo>
                  <a:cubicBezTo>
                    <a:pt x="468" y="279"/>
                    <a:pt x="383" y="441"/>
                    <a:pt x="324" y="612"/>
                  </a:cubicBezTo>
                  <a:cubicBezTo>
                    <a:pt x="167" y="1040"/>
                    <a:pt x="50" y="1665"/>
                    <a:pt x="23" y="2353"/>
                  </a:cubicBezTo>
                  <a:cubicBezTo>
                    <a:pt x="0" y="3046"/>
                    <a:pt x="90" y="3680"/>
                    <a:pt x="243" y="4112"/>
                  </a:cubicBezTo>
                  <a:cubicBezTo>
                    <a:pt x="302" y="4283"/>
                    <a:pt x="378" y="4445"/>
                    <a:pt x="477" y="4598"/>
                  </a:cubicBezTo>
                  <a:cubicBezTo>
                    <a:pt x="504" y="4639"/>
                    <a:pt x="536" y="4679"/>
                    <a:pt x="572" y="4715"/>
                  </a:cubicBezTo>
                  <a:cubicBezTo>
                    <a:pt x="594" y="4737"/>
                    <a:pt x="608" y="4746"/>
                    <a:pt x="612" y="4746"/>
                  </a:cubicBezTo>
                  <a:cubicBezTo>
                    <a:pt x="630" y="4733"/>
                    <a:pt x="468" y="4504"/>
                    <a:pt x="342" y="4076"/>
                  </a:cubicBezTo>
                  <a:cubicBezTo>
                    <a:pt x="221" y="3653"/>
                    <a:pt x="149" y="3037"/>
                    <a:pt x="171" y="2358"/>
                  </a:cubicBezTo>
                  <a:cubicBezTo>
                    <a:pt x="185" y="1782"/>
                    <a:pt x="270" y="1202"/>
                    <a:pt x="423" y="644"/>
                  </a:cubicBezTo>
                  <a:cubicBezTo>
                    <a:pt x="473" y="477"/>
                    <a:pt x="540" y="315"/>
                    <a:pt x="621" y="162"/>
                  </a:cubicBezTo>
                  <a:cubicBezTo>
                    <a:pt x="684" y="59"/>
                    <a:pt x="734" y="9"/>
                    <a:pt x="729" y="0"/>
                  </a:cubicBezTo>
                  <a:cubicBezTo>
                    <a:pt x="729" y="0"/>
                    <a:pt x="728" y="0"/>
                    <a:pt x="728"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65" name="Google Shape;2865;p44"/>
            <p:cNvSpPr/>
            <p:nvPr/>
          </p:nvSpPr>
          <p:spPr>
            <a:xfrm>
              <a:off x="6600975" y="1381425"/>
              <a:ext cx="19475" cy="119800"/>
            </a:xfrm>
            <a:custGeom>
              <a:avLst/>
              <a:gdLst/>
              <a:ahLst/>
              <a:cxnLst/>
              <a:rect l="l" t="t" r="r" b="b"/>
              <a:pathLst>
                <a:path w="779" h="4792" extrusionOk="0">
                  <a:moveTo>
                    <a:pt x="777" y="1"/>
                  </a:moveTo>
                  <a:cubicBezTo>
                    <a:pt x="766" y="1"/>
                    <a:pt x="702" y="34"/>
                    <a:pt x="621" y="131"/>
                  </a:cubicBezTo>
                  <a:cubicBezTo>
                    <a:pt x="513" y="280"/>
                    <a:pt x="428" y="446"/>
                    <a:pt x="369" y="617"/>
                  </a:cubicBezTo>
                  <a:cubicBezTo>
                    <a:pt x="203" y="1049"/>
                    <a:pt x="68" y="1674"/>
                    <a:pt x="32" y="2372"/>
                  </a:cubicBezTo>
                  <a:cubicBezTo>
                    <a:pt x="0" y="3069"/>
                    <a:pt x="77" y="3708"/>
                    <a:pt x="225" y="4149"/>
                  </a:cubicBezTo>
                  <a:cubicBezTo>
                    <a:pt x="279" y="4320"/>
                    <a:pt x="356" y="4486"/>
                    <a:pt x="455" y="4643"/>
                  </a:cubicBezTo>
                  <a:cubicBezTo>
                    <a:pt x="482" y="4684"/>
                    <a:pt x="513" y="4724"/>
                    <a:pt x="545" y="4760"/>
                  </a:cubicBezTo>
                  <a:cubicBezTo>
                    <a:pt x="572" y="4783"/>
                    <a:pt x="585" y="4792"/>
                    <a:pt x="590" y="4792"/>
                  </a:cubicBezTo>
                  <a:cubicBezTo>
                    <a:pt x="608" y="4778"/>
                    <a:pt x="441" y="4549"/>
                    <a:pt x="324" y="4117"/>
                  </a:cubicBezTo>
                  <a:cubicBezTo>
                    <a:pt x="207" y="3685"/>
                    <a:pt x="144" y="3064"/>
                    <a:pt x="180" y="2376"/>
                  </a:cubicBezTo>
                  <a:cubicBezTo>
                    <a:pt x="207" y="1791"/>
                    <a:pt x="302" y="1216"/>
                    <a:pt x="468" y="653"/>
                  </a:cubicBezTo>
                  <a:cubicBezTo>
                    <a:pt x="518" y="482"/>
                    <a:pt x="585" y="320"/>
                    <a:pt x="671" y="167"/>
                  </a:cubicBezTo>
                  <a:cubicBezTo>
                    <a:pt x="734" y="59"/>
                    <a:pt x="779" y="10"/>
                    <a:pt x="779" y="1"/>
                  </a:cubicBezTo>
                  <a:cubicBezTo>
                    <a:pt x="778" y="1"/>
                    <a:pt x="778" y="1"/>
                    <a:pt x="777"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66" name="Google Shape;2866;p44"/>
            <p:cNvSpPr/>
            <p:nvPr/>
          </p:nvSpPr>
          <p:spPr>
            <a:xfrm>
              <a:off x="6015375" y="1344250"/>
              <a:ext cx="685375" cy="42500"/>
            </a:xfrm>
            <a:custGeom>
              <a:avLst/>
              <a:gdLst/>
              <a:ahLst/>
              <a:cxnLst/>
              <a:rect l="l" t="t" r="r" b="b"/>
              <a:pathLst>
                <a:path w="27415" h="1700" extrusionOk="0">
                  <a:moveTo>
                    <a:pt x="11" y="0"/>
                  </a:moveTo>
                  <a:cubicBezTo>
                    <a:pt x="8" y="0"/>
                    <a:pt x="5" y="1"/>
                    <a:pt x="0" y="3"/>
                  </a:cubicBezTo>
                  <a:lnTo>
                    <a:pt x="18" y="3"/>
                  </a:lnTo>
                  <a:cubicBezTo>
                    <a:pt x="16" y="1"/>
                    <a:pt x="14" y="0"/>
                    <a:pt x="11" y="0"/>
                  </a:cubicBezTo>
                  <a:close/>
                  <a:moveTo>
                    <a:pt x="77" y="3"/>
                  </a:moveTo>
                  <a:lnTo>
                    <a:pt x="284" y="12"/>
                  </a:lnTo>
                  <a:cubicBezTo>
                    <a:pt x="464" y="17"/>
                    <a:pt x="734" y="35"/>
                    <a:pt x="1080" y="53"/>
                  </a:cubicBezTo>
                  <a:cubicBezTo>
                    <a:pt x="1777" y="89"/>
                    <a:pt x="2780" y="152"/>
                    <a:pt x="4018" y="233"/>
                  </a:cubicBezTo>
                  <a:lnTo>
                    <a:pt x="13707" y="867"/>
                  </a:lnTo>
                  <a:cubicBezTo>
                    <a:pt x="17491" y="1115"/>
                    <a:pt x="20919" y="1335"/>
                    <a:pt x="23397" y="1488"/>
                  </a:cubicBezTo>
                  <a:cubicBezTo>
                    <a:pt x="24639" y="1564"/>
                    <a:pt x="25642" y="1618"/>
                    <a:pt x="26335" y="1654"/>
                  </a:cubicBezTo>
                  <a:cubicBezTo>
                    <a:pt x="26686" y="1672"/>
                    <a:pt x="26951" y="1681"/>
                    <a:pt x="27136" y="1690"/>
                  </a:cubicBezTo>
                  <a:lnTo>
                    <a:pt x="27343" y="1699"/>
                  </a:lnTo>
                  <a:lnTo>
                    <a:pt x="27415" y="1699"/>
                  </a:lnTo>
                  <a:lnTo>
                    <a:pt x="13712" y="800"/>
                  </a:lnTo>
                  <a:cubicBezTo>
                    <a:pt x="9929" y="552"/>
                    <a:pt x="6501" y="332"/>
                    <a:pt x="4022" y="188"/>
                  </a:cubicBezTo>
                  <a:cubicBezTo>
                    <a:pt x="2780" y="116"/>
                    <a:pt x="1777" y="57"/>
                    <a:pt x="1084" y="30"/>
                  </a:cubicBezTo>
                  <a:cubicBezTo>
                    <a:pt x="738" y="12"/>
                    <a:pt x="468" y="3"/>
                    <a:pt x="284" y="3"/>
                  </a:cubicBezTo>
                  <a:close/>
                </a:path>
              </a:pathLst>
            </a:custGeom>
            <a:solidFill>
              <a:srgbClr val="ACAEB4"/>
            </a:solidFill>
            <a:ln>
              <a:noFill/>
            </a:ln>
          </p:spPr>
          <p:txBody>
            <a:bodyPr spcFirstLastPara="1" wrap="square" lIns="121900" tIns="121900" rIns="121900" bIns="121900" anchor="ctr" anchorCtr="0">
              <a:noAutofit/>
            </a:bodyPr>
            <a:lstStyle/>
            <a:p>
              <a:pPr algn="l" rtl="0"/>
              <a:endParaRPr sz="2400"/>
            </a:p>
          </p:txBody>
        </p:sp>
        <p:sp>
          <p:nvSpPr>
            <p:cNvPr id="2867" name="Google Shape;2867;p44"/>
            <p:cNvSpPr/>
            <p:nvPr/>
          </p:nvSpPr>
          <p:spPr>
            <a:xfrm>
              <a:off x="6697025" y="1315200"/>
              <a:ext cx="218875" cy="186700"/>
            </a:xfrm>
            <a:custGeom>
              <a:avLst/>
              <a:gdLst/>
              <a:ahLst/>
              <a:cxnLst/>
              <a:rect l="l" t="t" r="r" b="b"/>
              <a:pathLst>
                <a:path w="8755" h="7468" extrusionOk="0">
                  <a:moveTo>
                    <a:pt x="8755" y="0"/>
                  </a:moveTo>
                  <a:cubicBezTo>
                    <a:pt x="8741" y="0"/>
                    <a:pt x="8728" y="0"/>
                    <a:pt x="8719" y="5"/>
                  </a:cubicBezTo>
                  <a:cubicBezTo>
                    <a:pt x="8696" y="9"/>
                    <a:pt x="8665" y="23"/>
                    <a:pt x="8620" y="32"/>
                  </a:cubicBezTo>
                  <a:cubicBezTo>
                    <a:pt x="8534" y="59"/>
                    <a:pt x="8408" y="99"/>
                    <a:pt x="8246" y="153"/>
                  </a:cubicBezTo>
                  <a:cubicBezTo>
                    <a:pt x="7922" y="261"/>
                    <a:pt x="7450" y="423"/>
                    <a:pt x="6874" y="630"/>
                  </a:cubicBezTo>
                  <a:cubicBezTo>
                    <a:pt x="5722" y="1039"/>
                    <a:pt x="4134" y="1611"/>
                    <a:pt x="2394" y="2290"/>
                  </a:cubicBezTo>
                  <a:cubicBezTo>
                    <a:pt x="1962" y="2465"/>
                    <a:pt x="1539" y="2632"/>
                    <a:pt x="1134" y="2812"/>
                  </a:cubicBezTo>
                  <a:cubicBezTo>
                    <a:pt x="1035" y="2857"/>
                    <a:pt x="936" y="2902"/>
                    <a:pt x="837" y="2956"/>
                  </a:cubicBezTo>
                  <a:cubicBezTo>
                    <a:pt x="788" y="2978"/>
                    <a:pt x="738" y="3005"/>
                    <a:pt x="693" y="3037"/>
                  </a:cubicBezTo>
                  <a:cubicBezTo>
                    <a:pt x="648" y="3068"/>
                    <a:pt x="608" y="3113"/>
                    <a:pt x="576" y="3158"/>
                  </a:cubicBezTo>
                  <a:cubicBezTo>
                    <a:pt x="513" y="3248"/>
                    <a:pt x="459" y="3343"/>
                    <a:pt x="419" y="3442"/>
                  </a:cubicBezTo>
                  <a:cubicBezTo>
                    <a:pt x="378" y="3536"/>
                    <a:pt x="342" y="3635"/>
                    <a:pt x="311" y="3730"/>
                  </a:cubicBezTo>
                  <a:cubicBezTo>
                    <a:pt x="194" y="4098"/>
                    <a:pt x="113" y="4472"/>
                    <a:pt x="68" y="4854"/>
                  </a:cubicBezTo>
                  <a:cubicBezTo>
                    <a:pt x="23" y="5187"/>
                    <a:pt x="0" y="5520"/>
                    <a:pt x="5" y="5857"/>
                  </a:cubicBezTo>
                  <a:cubicBezTo>
                    <a:pt x="5" y="6132"/>
                    <a:pt x="32" y="6411"/>
                    <a:pt x="90" y="6681"/>
                  </a:cubicBezTo>
                  <a:cubicBezTo>
                    <a:pt x="126" y="6888"/>
                    <a:pt x="212" y="7086"/>
                    <a:pt x="338" y="7257"/>
                  </a:cubicBezTo>
                  <a:cubicBezTo>
                    <a:pt x="419" y="7364"/>
                    <a:pt x="536" y="7436"/>
                    <a:pt x="671" y="7463"/>
                  </a:cubicBezTo>
                  <a:cubicBezTo>
                    <a:pt x="707" y="7468"/>
                    <a:pt x="738" y="7468"/>
                    <a:pt x="774" y="7468"/>
                  </a:cubicBezTo>
                  <a:cubicBezTo>
                    <a:pt x="797" y="7468"/>
                    <a:pt x="810" y="7463"/>
                    <a:pt x="810" y="7463"/>
                  </a:cubicBezTo>
                  <a:cubicBezTo>
                    <a:pt x="810" y="7459"/>
                    <a:pt x="761" y="7463"/>
                    <a:pt x="675" y="7450"/>
                  </a:cubicBezTo>
                  <a:cubicBezTo>
                    <a:pt x="545" y="7418"/>
                    <a:pt x="437" y="7346"/>
                    <a:pt x="360" y="7239"/>
                  </a:cubicBezTo>
                  <a:cubicBezTo>
                    <a:pt x="243" y="7068"/>
                    <a:pt x="162" y="6879"/>
                    <a:pt x="131" y="6672"/>
                  </a:cubicBezTo>
                  <a:cubicBezTo>
                    <a:pt x="77" y="6406"/>
                    <a:pt x="54" y="6132"/>
                    <a:pt x="54" y="5857"/>
                  </a:cubicBezTo>
                  <a:cubicBezTo>
                    <a:pt x="54" y="5525"/>
                    <a:pt x="81" y="5192"/>
                    <a:pt x="126" y="4863"/>
                  </a:cubicBezTo>
                  <a:cubicBezTo>
                    <a:pt x="176" y="4485"/>
                    <a:pt x="261" y="4112"/>
                    <a:pt x="374" y="3752"/>
                  </a:cubicBezTo>
                  <a:cubicBezTo>
                    <a:pt x="432" y="3554"/>
                    <a:pt x="522" y="3370"/>
                    <a:pt x="630" y="3199"/>
                  </a:cubicBezTo>
                  <a:cubicBezTo>
                    <a:pt x="662" y="3158"/>
                    <a:pt x="693" y="3122"/>
                    <a:pt x="734" y="3095"/>
                  </a:cubicBezTo>
                  <a:cubicBezTo>
                    <a:pt x="779" y="3068"/>
                    <a:pt x="824" y="3041"/>
                    <a:pt x="869" y="3019"/>
                  </a:cubicBezTo>
                  <a:cubicBezTo>
                    <a:pt x="963" y="2969"/>
                    <a:pt x="1062" y="2924"/>
                    <a:pt x="1165" y="2879"/>
                  </a:cubicBezTo>
                  <a:cubicBezTo>
                    <a:pt x="1566" y="2699"/>
                    <a:pt x="1989" y="2528"/>
                    <a:pt x="2421" y="2362"/>
                  </a:cubicBezTo>
                  <a:cubicBezTo>
                    <a:pt x="4157" y="1678"/>
                    <a:pt x="5745" y="1098"/>
                    <a:pt x="6892" y="680"/>
                  </a:cubicBezTo>
                  <a:lnTo>
                    <a:pt x="8255" y="180"/>
                  </a:lnTo>
                  <a:lnTo>
                    <a:pt x="8624" y="50"/>
                  </a:lnTo>
                  <a:lnTo>
                    <a:pt x="8723" y="14"/>
                  </a:lnTo>
                  <a:cubicBezTo>
                    <a:pt x="8732" y="9"/>
                    <a:pt x="8741" y="5"/>
                    <a:pt x="8755" y="0"/>
                  </a:cubicBezTo>
                  <a:close/>
                </a:path>
              </a:pathLst>
            </a:custGeom>
            <a:solidFill>
              <a:srgbClr val="ACAEB4"/>
            </a:solidFill>
            <a:ln>
              <a:noFill/>
            </a:ln>
          </p:spPr>
          <p:txBody>
            <a:bodyPr spcFirstLastPara="1" wrap="square" lIns="121900" tIns="121900" rIns="121900" bIns="121900" anchor="ctr" anchorCtr="0">
              <a:noAutofit/>
            </a:bodyPr>
            <a:lstStyle/>
            <a:p>
              <a:pPr algn="l" rtl="0"/>
              <a:endParaRPr sz="2400"/>
            </a:p>
          </p:txBody>
        </p:sp>
        <p:sp>
          <p:nvSpPr>
            <p:cNvPr id="2868" name="Google Shape;2868;p44"/>
            <p:cNvSpPr/>
            <p:nvPr/>
          </p:nvSpPr>
          <p:spPr>
            <a:xfrm>
              <a:off x="6712425" y="1498050"/>
              <a:ext cx="41975" cy="167725"/>
            </a:xfrm>
            <a:custGeom>
              <a:avLst/>
              <a:gdLst/>
              <a:ahLst/>
              <a:cxnLst/>
              <a:rect l="l" t="t" r="r" b="b"/>
              <a:pathLst>
                <a:path w="1679" h="6709" extrusionOk="0">
                  <a:moveTo>
                    <a:pt x="1679" y="1"/>
                  </a:moveTo>
                  <a:lnTo>
                    <a:pt x="1679" y="1"/>
                  </a:lnTo>
                  <a:cubicBezTo>
                    <a:pt x="1652" y="10"/>
                    <a:pt x="1625" y="19"/>
                    <a:pt x="1598" y="32"/>
                  </a:cubicBezTo>
                  <a:cubicBezTo>
                    <a:pt x="1526" y="64"/>
                    <a:pt x="1454" y="100"/>
                    <a:pt x="1386" y="145"/>
                  </a:cubicBezTo>
                  <a:cubicBezTo>
                    <a:pt x="1130" y="298"/>
                    <a:pt x="909" y="500"/>
                    <a:pt x="729" y="739"/>
                  </a:cubicBezTo>
                  <a:lnTo>
                    <a:pt x="644" y="856"/>
                  </a:lnTo>
                  <a:lnTo>
                    <a:pt x="563" y="982"/>
                  </a:lnTo>
                  <a:lnTo>
                    <a:pt x="522" y="1049"/>
                  </a:lnTo>
                  <a:lnTo>
                    <a:pt x="486" y="1117"/>
                  </a:lnTo>
                  <a:lnTo>
                    <a:pt x="410" y="1261"/>
                  </a:lnTo>
                  <a:cubicBezTo>
                    <a:pt x="311" y="1472"/>
                    <a:pt x="230" y="1697"/>
                    <a:pt x="167" y="1922"/>
                  </a:cubicBezTo>
                  <a:cubicBezTo>
                    <a:pt x="100" y="2174"/>
                    <a:pt x="55" y="2430"/>
                    <a:pt x="32" y="2687"/>
                  </a:cubicBezTo>
                  <a:cubicBezTo>
                    <a:pt x="5" y="2961"/>
                    <a:pt x="5" y="3240"/>
                    <a:pt x="5" y="3523"/>
                  </a:cubicBezTo>
                  <a:cubicBezTo>
                    <a:pt x="1" y="4059"/>
                    <a:pt x="37" y="4594"/>
                    <a:pt x="113" y="5125"/>
                  </a:cubicBezTo>
                  <a:cubicBezTo>
                    <a:pt x="145" y="5359"/>
                    <a:pt x="203" y="5588"/>
                    <a:pt x="279" y="5809"/>
                  </a:cubicBezTo>
                  <a:cubicBezTo>
                    <a:pt x="342" y="6007"/>
                    <a:pt x="441" y="6191"/>
                    <a:pt x="572" y="6353"/>
                  </a:cubicBezTo>
                  <a:cubicBezTo>
                    <a:pt x="675" y="6488"/>
                    <a:pt x="819" y="6591"/>
                    <a:pt x="981" y="6654"/>
                  </a:cubicBezTo>
                  <a:cubicBezTo>
                    <a:pt x="1013" y="6663"/>
                    <a:pt x="1049" y="6677"/>
                    <a:pt x="1085" y="6681"/>
                  </a:cubicBezTo>
                  <a:lnTo>
                    <a:pt x="1134" y="6695"/>
                  </a:lnTo>
                  <a:lnTo>
                    <a:pt x="1184" y="6699"/>
                  </a:lnTo>
                  <a:cubicBezTo>
                    <a:pt x="1215" y="6704"/>
                    <a:pt x="1247" y="6704"/>
                    <a:pt x="1278" y="6708"/>
                  </a:cubicBezTo>
                  <a:lnTo>
                    <a:pt x="1359" y="6708"/>
                  </a:lnTo>
                  <a:cubicBezTo>
                    <a:pt x="1440" y="6704"/>
                    <a:pt x="1521" y="6690"/>
                    <a:pt x="1598" y="6668"/>
                  </a:cubicBezTo>
                  <a:cubicBezTo>
                    <a:pt x="1625" y="6663"/>
                    <a:pt x="1652" y="6654"/>
                    <a:pt x="1679" y="6641"/>
                  </a:cubicBezTo>
                  <a:cubicBezTo>
                    <a:pt x="1652" y="6641"/>
                    <a:pt x="1625" y="6645"/>
                    <a:pt x="1598" y="6654"/>
                  </a:cubicBezTo>
                  <a:cubicBezTo>
                    <a:pt x="1517" y="6668"/>
                    <a:pt x="1440" y="6677"/>
                    <a:pt x="1359" y="6677"/>
                  </a:cubicBezTo>
                  <a:lnTo>
                    <a:pt x="1278" y="6677"/>
                  </a:lnTo>
                  <a:cubicBezTo>
                    <a:pt x="1247" y="6677"/>
                    <a:pt x="1220" y="6672"/>
                    <a:pt x="1188" y="6668"/>
                  </a:cubicBezTo>
                  <a:lnTo>
                    <a:pt x="1143" y="6659"/>
                  </a:lnTo>
                  <a:lnTo>
                    <a:pt x="1094" y="6650"/>
                  </a:lnTo>
                  <a:cubicBezTo>
                    <a:pt x="1062" y="6641"/>
                    <a:pt x="1026" y="6632"/>
                    <a:pt x="995" y="6618"/>
                  </a:cubicBezTo>
                  <a:cubicBezTo>
                    <a:pt x="842" y="6555"/>
                    <a:pt x="711" y="6452"/>
                    <a:pt x="612" y="6322"/>
                  </a:cubicBezTo>
                  <a:cubicBezTo>
                    <a:pt x="491" y="6160"/>
                    <a:pt x="396" y="5984"/>
                    <a:pt x="338" y="5791"/>
                  </a:cubicBezTo>
                  <a:cubicBezTo>
                    <a:pt x="266" y="5570"/>
                    <a:pt x="212" y="5345"/>
                    <a:pt x="181" y="5116"/>
                  </a:cubicBezTo>
                  <a:cubicBezTo>
                    <a:pt x="109" y="4590"/>
                    <a:pt x="77" y="4054"/>
                    <a:pt x="82" y="3523"/>
                  </a:cubicBezTo>
                  <a:cubicBezTo>
                    <a:pt x="82" y="3240"/>
                    <a:pt x="82" y="2966"/>
                    <a:pt x="104" y="2700"/>
                  </a:cubicBezTo>
                  <a:cubicBezTo>
                    <a:pt x="131" y="2444"/>
                    <a:pt x="172" y="2192"/>
                    <a:pt x="235" y="1944"/>
                  </a:cubicBezTo>
                  <a:cubicBezTo>
                    <a:pt x="293" y="1719"/>
                    <a:pt x="369" y="1499"/>
                    <a:pt x="468" y="1292"/>
                  </a:cubicBezTo>
                  <a:lnTo>
                    <a:pt x="540" y="1148"/>
                  </a:lnTo>
                  <a:lnTo>
                    <a:pt x="576" y="1081"/>
                  </a:lnTo>
                  <a:cubicBezTo>
                    <a:pt x="590" y="1058"/>
                    <a:pt x="603" y="1036"/>
                    <a:pt x="612" y="1013"/>
                  </a:cubicBezTo>
                  <a:cubicBezTo>
                    <a:pt x="639" y="973"/>
                    <a:pt x="666" y="928"/>
                    <a:pt x="693" y="887"/>
                  </a:cubicBezTo>
                  <a:lnTo>
                    <a:pt x="774" y="775"/>
                  </a:lnTo>
                  <a:cubicBezTo>
                    <a:pt x="945" y="536"/>
                    <a:pt x="1157" y="329"/>
                    <a:pt x="1400" y="167"/>
                  </a:cubicBezTo>
                  <a:cubicBezTo>
                    <a:pt x="1467" y="122"/>
                    <a:pt x="1535" y="82"/>
                    <a:pt x="1607" y="46"/>
                  </a:cubicBezTo>
                  <a:cubicBezTo>
                    <a:pt x="1634" y="32"/>
                    <a:pt x="1656" y="19"/>
                    <a:pt x="1679" y="1"/>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869" name="Google Shape;2869;p44"/>
            <p:cNvSpPr/>
            <p:nvPr/>
          </p:nvSpPr>
          <p:spPr>
            <a:xfrm>
              <a:off x="6626275" y="1598600"/>
              <a:ext cx="300075" cy="237750"/>
            </a:xfrm>
            <a:custGeom>
              <a:avLst/>
              <a:gdLst/>
              <a:ahLst/>
              <a:cxnLst/>
              <a:rect l="l" t="t" r="r" b="b"/>
              <a:pathLst>
                <a:path w="12003" h="9510" extrusionOk="0">
                  <a:moveTo>
                    <a:pt x="12003" y="1"/>
                  </a:moveTo>
                  <a:cubicBezTo>
                    <a:pt x="11989" y="5"/>
                    <a:pt x="11976" y="10"/>
                    <a:pt x="11962" y="19"/>
                  </a:cubicBezTo>
                  <a:lnTo>
                    <a:pt x="11841" y="77"/>
                  </a:lnTo>
                  <a:cubicBezTo>
                    <a:pt x="11737" y="127"/>
                    <a:pt x="11580" y="199"/>
                    <a:pt x="11378" y="289"/>
                  </a:cubicBezTo>
                  <a:cubicBezTo>
                    <a:pt x="10973" y="464"/>
                    <a:pt x="10379" y="712"/>
                    <a:pt x="9646" y="1008"/>
                  </a:cubicBezTo>
                  <a:lnTo>
                    <a:pt x="7063" y="2061"/>
                  </a:lnTo>
                  <a:cubicBezTo>
                    <a:pt x="6096" y="2457"/>
                    <a:pt x="5030" y="2898"/>
                    <a:pt x="3919" y="3379"/>
                  </a:cubicBezTo>
                  <a:cubicBezTo>
                    <a:pt x="3366" y="3622"/>
                    <a:pt x="2826" y="3865"/>
                    <a:pt x="2313" y="4112"/>
                  </a:cubicBezTo>
                  <a:lnTo>
                    <a:pt x="1931" y="4297"/>
                  </a:lnTo>
                  <a:cubicBezTo>
                    <a:pt x="1805" y="4364"/>
                    <a:pt x="1683" y="4427"/>
                    <a:pt x="1562" y="4490"/>
                  </a:cubicBezTo>
                  <a:cubicBezTo>
                    <a:pt x="1323" y="4616"/>
                    <a:pt x="1089" y="4751"/>
                    <a:pt x="864" y="4904"/>
                  </a:cubicBezTo>
                  <a:cubicBezTo>
                    <a:pt x="810" y="4945"/>
                    <a:pt x="756" y="4981"/>
                    <a:pt x="707" y="5021"/>
                  </a:cubicBezTo>
                  <a:cubicBezTo>
                    <a:pt x="657" y="5066"/>
                    <a:pt x="608" y="5111"/>
                    <a:pt x="567" y="5161"/>
                  </a:cubicBezTo>
                  <a:cubicBezTo>
                    <a:pt x="482" y="5260"/>
                    <a:pt x="415" y="5368"/>
                    <a:pt x="356" y="5485"/>
                  </a:cubicBezTo>
                  <a:cubicBezTo>
                    <a:pt x="248" y="5705"/>
                    <a:pt x="172" y="5934"/>
                    <a:pt x="122" y="6173"/>
                  </a:cubicBezTo>
                  <a:cubicBezTo>
                    <a:pt x="32" y="6600"/>
                    <a:pt x="1" y="7037"/>
                    <a:pt x="23" y="7473"/>
                  </a:cubicBezTo>
                  <a:cubicBezTo>
                    <a:pt x="37" y="7828"/>
                    <a:pt x="95" y="8184"/>
                    <a:pt x="194" y="8530"/>
                  </a:cubicBezTo>
                  <a:cubicBezTo>
                    <a:pt x="289" y="8832"/>
                    <a:pt x="410" y="9083"/>
                    <a:pt x="558" y="9254"/>
                  </a:cubicBezTo>
                  <a:cubicBezTo>
                    <a:pt x="626" y="9331"/>
                    <a:pt x="702" y="9394"/>
                    <a:pt x="788" y="9443"/>
                  </a:cubicBezTo>
                  <a:cubicBezTo>
                    <a:pt x="855" y="9475"/>
                    <a:pt x="923" y="9497"/>
                    <a:pt x="999" y="9506"/>
                  </a:cubicBezTo>
                  <a:cubicBezTo>
                    <a:pt x="1020" y="9509"/>
                    <a:pt x="1041" y="9510"/>
                    <a:pt x="1063" y="9510"/>
                  </a:cubicBezTo>
                  <a:cubicBezTo>
                    <a:pt x="1085" y="9510"/>
                    <a:pt x="1107" y="9509"/>
                    <a:pt x="1130" y="9506"/>
                  </a:cubicBezTo>
                  <a:cubicBezTo>
                    <a:pt x="1148" y="9506"/>
                    <a:pt x="1161" y="9502"/>
                    <a:pt x="1175" y="9497"/>
                  </a:cubicBezTo>
                  <a:lnTo>
                    <a:pt x="1175" y="9497"/>
                  </a:lnTo>
                  <a:cubicBezTo>
                    <a:pt x="1158" y="9499"/>
                    <a:pt x="1141" y="9499"/>
                    <a:pt x="1124" y="9499"/>
                  </a:cubicBezTo>
                  <a:cubicBezTo>
                    <a:pt x="1082" y="9499"/>
                    <a:pt x="1042" y="9496"/>
                    <a:pt x="1004" y="9493"/>
                  </a:cubicBezTo>
                  <a:cubicBezTo>
                    <a:pt x="837" y="9461"/>
                    <a:pt x="684" y="9371"/>
                    <a:pt x="585" y="9236"/>
                  </a:cubicBezTo>
                  <a:cubicBezTo>
                    <a:pt x="442" y="9065"/>
                    <a:pt x="325" y="8818"/>
                    <a:pt x="239" y="8517"/>
                  </a:cubicBezTo>
                  <a:cubicBezTo>
                    <a:pt x="145" y="8175"/>
                    <a:pt x="91" y="7824"/>
                    <a:pt x="77" y="7468"/>
                  </a:cubicBezTo>
                  <a:cubicBezTo>
                    <a:pt x="59" y="7037"/>
                    <a:pt x="95" y="6609"/>
                    <a:pt x="185" y="6186"/>
                  </a:cubicBezTo>
                  <a:cubicBezTo>
                    <a:pt x="235" y="5952"/>
                    <a:pt x="311" y="5727"/>
                    <a:pt x="415" y="5512"/>
                  </a:cubicBezTo>
                  <a:cubicBezTo>
                    <a:pt x="473" y="5404"/>
                    <a:pt x="540" y="5300"/>
                    <a:pt x="621" y="5206"/>
                  </a:cubicBezTo>
                  <a:cubicBezTo>
                    <a:pt x="662" y="5156"/>
                    <a:pt x="707" y="5116"/>
                    <a:pt x="752" y="5075"/>
                  </a:cubicBezTo>
                  <a:cubicBezTo>
                    <a:pt x="801" y="5035"/>
                    <a:pt x="855" y="4999"/>
                    <a:pt x="909" y="4963"/>
                  </a:cubicBezTo>
                  <a:cubicBezTo>
                    <a:pt x="1130" y="4814"/>
                    <a:pt x="1359" y="4679"/>
                    <a:pt x="1598" y="4553"/>
                  </a:cubicBezTo>
                  <a:cubicBezTo>
                    <a:pt x="1719" y="4490"/>
                    <a:pt x="1841" y="4427"/>
                    <a:pt x="1967" y="4364"/>
                  </a:cubicBezTo>
                  <a:lnTo>
                    <a:pt x="2344" y="4180"/>
                  </a:lnTo>
                  <a:cubicBezTo>
                    <a:pt x="2862" y="3933"/>
                    <a:pt x="3397" y="3690"/>
                    <a:pt x="3955" y="3447"/>
                  </a:cubicBezTo>
                  <a:cubicBezTo>
                    <a:pt x="5062" y="2965"/>
                    <a:pt x="6123" y="2524"/>
                    <a:pt x="7095" y="2124"/>
                  </a:cubicBezTo>
                  <a:lnTo>
                    <a:pt x="9668" y="1058"/>
                  </a:lnTo>
                  <a:cubicBezTo>
                    <a:pt x="10401" y="757"/>
                    <a:pt x="10991" y="500"/>
                    <a:pt x="11391" y="316"/>
                  </a:cubicBezTo>
                  <a:cubicBezTo>
                    <a:pt x="11594" y="221"/>
                    <a:pt x="11746" y="145"/>
                    <a:pt x="11850" y="91"/>
                  </a:cubicBezTo>
                  <a:cubicBezTo>
                    <a:pt x="11899" y="64"/>
                    <a:pt x="11940" y="41"/>
                    <a:pt x="11962" y="23"/>
                  </a:cubicBezTo>
                  <a:cubicBezTo>
                    <a:pt x="11976" y="19"/>
                    <a:pt x="11989" y="10"/>
                    <a:pt x="12003" y="1"/>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870" name="Google Shape;2870;p44"/>
            <p:cNvSpPr/>
            <p:nvPr/>
          </p:nvSpPr>
          <p:spPr>
            <a:xfrm>
              <a:off x="5995025" y="1719375"/>
              <a:ext cx="407125" cy="72475"/>
            </a:xfrm>
            <a:custGeom>
              <a:avLst/>
              <a:gdLst/>
              <a:ahLst/>
              <a:cxnLst/>
              <a:rect l="l" t="t" r="r" b="b"/>
              <a:pathLst>
                <a:path w="16285" h="2899" extrusionOk="0">
                  <a:moveTo>
                    <a:pt x="7" y="1"/>
                  </a:moveTo>
                  <a:cubicBezTo>
                    <a:pt x="5" y="1"/>
                    <a:pt x="5" y="1"/>
                    <a:pt x="5" y="1"/>
                  </a:cubicBezTo>
                  <a:cubicBezTo>
                    <a:pt x="0" y="24"/>
                    <a:pt x="3639" y="685"/>
                    <a:pt x="8133" y="1486"/>
                  </a:cubicBezTo>
                  <a:cubicBezTo>
                    <a:pt x="12565" y="2275"/>
                    <a:pt x="16174" y="2899"/>
                    <a:pt x="16278" y="2899"/>
                  </a:cubicBezTo>
                  <a:cubicBezTo>
                    <a:pt x="16280" y="2899"/>
                    <a:pt x="16280" y="2899"/>
                    <a:pt x="16280" y="2898"/>
                  </a:cubicBezTo>
                  <a:cubicBezTo>
                    <a:pt x="16285" y="2876"/>
                    <a:pt x="12641" y="2210"/>
                    <a:pt x="8147" y="1414"/>
                  </a:cubicBezTo>
                  <a:cubicBezTo>
                    <a:pt x="3716" y="624"/>
                    <a:pt x="111" y="1"/>
                    <a:pt x="7" y="1"/>
                  </a:cubicBezTo>
                  <a:close/>
                </a:path>
              </a:pathLst>
            </a:custGeom>
            <a:solidFill>
              <a:srgbClr val="B2E1E8"/>
            </a:solidFill>
            <a:ln>
              <a:noFill/>
            </a:ln>
          </p:spPr>
          <p:txBody>
            <a:bodyPr spcFirstLastPara="1" wrap="square" lIns="121900" tIns="121900" rIns="121900" bIns="121900" anchor="ctr" anchorCtr="0">
              <a:noAutofit/>
            </a:bodyPr>
            <a:lstStyle/>
            <a:p>
              <a:pPr algn="l" rtl="0"/>
              <a:endParaRPr sz="2400"/>
            </a:p>
          </p:txBody>
        </p:sp>
        <p:sp>
          <p:nvSpPr>
            <p:cNvPr id="2871" name="Google Shape;2871;p44"/>
            <p:cNvSpPr/>
            <p:nvPr/>
          </p:nvSpPr>
          <p:spPr>
            <a:xfrm>
              <a:off x="6651350" y="1812175"/>
              <a:ext cx="81800" cy="146175"/>
            </a:xfrm>
            <a:custGeom>
              <a:avLst/>
              <a:gdLst/>
              <a:ahLst/>
              <a:cxnLst/>
              <a:rect l="l" t="t" r="r" b="b"/>
              <a:pathLst>
                <a:path w="3272" h="5847" extrusionOk="0">
                  <a:moveTo>
                    <a:pt x="3271" y="1"/>
                  </a:moveTo>
                  <a:lnTo>
                    <a:pt x="3271" y="1"/>
                  </a:lnTo>
                  <a:cubicBezTo>
                    <a:pt x="3244" y="10"/>
                    <a:pt x="3222" y="23"/>
                    <a:pt x="3199" y="37"/>
                  </a:cubicBezTo>
                  <a:lnTo>
                    <a:pt x="3006" y="154"/>
                  </a:lnTo>
                  <a:cubicBezTo>
                    <a:pt x="2835" y="257"/>
                    <a:pt x="2588" y="397"/>
                    <a:pt x="2282" y="576"/>
                  </a:cubicBezTo>
                  <a:cubicBezTo>
                    <a:pt x="1980" y="756"/>
                    <a:pt x="1611" y="963"/>
                    <a:pt x="1229" y="1238"/>
                  </a:cubicBezTo>
                  <a:cubicBezTo>
                    <a:pt x="1027" y="1377"/>
                    <a:pt x="842" y="1544"/>
                    <a:pt x="676" y="1728"/>
                  </a:cubicBezTo>
                  <a:cubicBezTo>
                    <a:pt x="658" y="1751"/>
                    <a:pt x="635" y="1778"/>
                    <a:pt x="613" y="1800"/>
                  </a:cubicBezTo>
                  <a:lnTo>
                    <a:pt x="554" y="1881"/>
                  </a:lnTo>
                  <a:cubicBezTo>
                    <a:pt x="514" y="1931"/>
                    <a:pt x="478" y="1989"/>
                    <a:pt x="446" y="2047"/>
                  </a:cubicBezTo>
                  <a:cubicBezTo>
                    <a:pt x="388" y="2169"/>
                    <a:pt x="338" y="2295"/>
                    <a:pt x="298" y="2425"/>
                  </a:cubicBezTo>
                  <a:cubicBezTo>
                    <a:pt x="221" y="2677"/>
                    <a:pt x="158" y="2934"/>
                    <a:pt x="118" y="3195"/>
                  </a:cubicBezTo>
                  <a:cubicBezTo>
                    <a:pt x="77" y="3438"/>
                    <a:pt x="46" y="3680"/>
                    <a:pt x="32" y="3928"/>
                  </a:cubicBezTo>
                  <a:cubicBezTo>
                    <a:pt x="1" y="4396"/>
                    <a:pt x="19" y="4823"/>
                    <a:pt x="100" y="5170"/>
                  </a:cubicBezTo>
                  <a:cubicBezTo>
                    <a:pt x="136" y="5327"/>
                    <a:pt x="199" y="5480"/>
                    <a:pt x="289" y="5615"/>
                  </a:cubicBezTo>
                  <a:cubicBezTo>
                    <a:pt x="356" y="5718"/>
                    <a:pt x="460" y="5795"/>
                    <a:pt x="581" y="5831"/>
                  </a:cubicBezTo>
                  <a:cubicBezTo>
                    <a:pt x="624" y="5841"/>
                    <a:pt x="667" y="5847"/>
                    <a:pt x="710" y="5847"/>
                  </a:cubicBezTo>
                  <a:cubicBezTo>
                    <a:pt x="744" y="5847"/>
                    <a:pt x="777" y="5843"/>
                    <a:pt x="811" y="5835"/>
                  </a:cubicBezTo>
                  <a:cubicBezTo>
                    <a:pt x="838" y="5831"/>
                    <a:pt x="865" y="5822"/>
                    <a:pt x="887" y="5813"/>
                  </a:cubicBezTo>
                  <a:cubicBezTo>
                    <a:pt x="860" y="5813"/>
                    <a:pt x="833" y="5813"/>
                    <a:pt x="811" y="5822"/>
                  </a:cubicBezTo>
                  <a:cubicBezTo>
                    <a:pt x="786" y="5825"/>
                    <a:pt x="763" y="5826"/>
                    <a:pt x="739" y="5826"/>
                  </a:cubicBezTo>
                  <a:cubicBezTo>
                    <a:pt x="689" y="5826"/>
                    <a:pt x="639" y="5819"/>
                    <a:pt x="590" y="5804"/>
                  </a:cubicBezTo>
                  <a:cubicBezTo>
                    <a:pt x="478" y="5768"/>
                    <a:pt x="383" y="5691"/>
                    <a:pt x="325" y="5592"/>
                  </a:cubicBezTo>
                  <a:cubicBezTo>
                    <a:pt x="239" y="5457"/>
                    <a:pt x="185" y="5309"/>
                    <a:pt x="154" y="5156"/>
                  </a:cubicBezTo>
                  <a:cubicBezTo>
                    <a:pt x="77" y="4814"/>
                    <a:pt x="64" y="4396"/>
                    <a:pt x="100" y="3932"/>
                  </a:cubicBezTo>
                  <a:cubicBezTo>
                    <a:pt x="113" y="3698"/>
                    <a:pt x="145" y="3456"/>
                    <a:pt x="190" y="3208"/>
                  </a:cubicBezTo>
                  <a:cubicBezTo>
                    <a:pt x="230" y="2952"/>
                    <a:pt x="293" y="2695"/>
                    <a:pt x="370" y="2448"/>
                  </a:cubicBezTo>
                  <a:cubicBezTo>
                    <a:pt x="406" y="2322"/>
                    <a:pt x="455" y="2200"/>
                    <a:pt x="514" y="2083"/>
                  </a:cubicBezTo>
                  <a:cubicBezTo>
                    <a:pt x="541" y="2025"/>
                    <a:pt x="577" y="1971"/>
                    <a:pt x="613" y="1922"/>
                  </a:cubicBezTo>
                  <a:lnTo>
                    <a:pt x="671" y="1845"/>
                  </a:lnTo>
                  <a:cubicBezTo>
                    <a:pt x="689" y="1823"/>
                    <a:pt x="712" y="1800"/>
                    <a:pt x="734" y="1773"/>
                  </a:cubicBezTo>
                  <a:cubicBezTo>
                    <a:pt x="892" y="1593"/>
                    <a:pt x="1072" y="1431"/>
                    <a:pt x="1269" y="1292"/>
                  </a:cubicBezTo>
                  <a:cubicBezTo>
                    <a:pt x="1643" y="1017"/>
                    <a:pt x="2007" y="806"/>
                    <a:pt x="2309" y="621"/>
                  </a:cubicBezTo>
                  <a:cubicBezTo>
                    <a:pt x="2615" y="441"/>
                    <a:pt x="2857" y="289"/>
                    <a:pt x="3019" y="181"/>
                  </a:cubicBezTo>
                  <a:cubicBezTo>
                    <a:pt x="3105" y="122"/>
                    <a:pt x="3163" y="82"/>
                    <a:pt x="3208" y="50"/>
                  </a:cubicBezTo>
                  <a:cubicBezTo>
                    <a:pt x="3231" y="37"/>
                    <a:pt x="3253" y="19"/>
                    <a:pt x="3271"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72" name="Google Shape;2872;p44"/>
            <p:cNvSpPr/>
            <p:nvPr/>
          </p:nvSpPr>
          <p:spPr>
            <a:xfrm>
              <a:off x="6672850" y="1870425"/>
              <a:ext cx="41075" cy="76425"/>
            </a:xfrm>
            <a:custGeom>
              <a:avLst/>
              <a:gdLst/>
              <a:ahLst/>
              <a:cxnLst/>
              <a:rect l="l" t="t" r="r" b="b"/>
              <a:pathLst>
                <a:path w="1643" h="3057" extrusionOk="0">
                  <a:moveTo>
                    <a:pt x="301" y="1"/>
                  </a:moveTo>
                  <a:lnTo>
                    <a:pt x="301" y="1"/>
                  </a:lnTo>
                  <a:cubicBezTo>
                    <a:pt x="270" y="55"/>
                    <a:pt x="247" y="113"/>
                    <a:pt x="234" y="172"/>
                  </a:cubicBezTo>
                  <a:cubicBezTo>
                    <a:pt x="180" y="325"/>
                    <a:pt x="140" y="487"/>
                    <a:pt x="108" y="644"/>
                  </a:cubicBezTo>
                  <a:cubicBezTo>
                    <a:pt x="63" y="887"/>
                    <a:pt x="36" y="1126"/>
                    <a:pt x="23" y="1368"/>
                  </a:cubicBezTo>
                  <a:cubicBezTo>
                    <a:pt x="5" y="1638"/>
                    <a:pt x="0" y="1944"/>
                    <a:pt x="9" y="2259"/>
                  </a:cubicBezTo>
                  <a:cubicBezTo>
                    <a:pt x="9" y="2336"/>
                    <a:pt x="14" y="2417"/>
                    <a:pt x="14" y="2493"/>
                  </a:cubicBezTo>
                  <a:cubicBezTo>
                    <a:pt x="18" y="2570"/>
                    <a:pt x="27" y="2651"/>
                    <a:pt x="45" y="2727"/>
                  </a:cubicBezTo>
                  <a:cubicBezTo>
                    <a:pt x="63" y="2804"/>
                    <a:pt x="99" y="2871"/>
                    <a:pt x="149" y="2934"/>
                  </a:cubicBezTo>
                  <a:cubicBezTo>
                    <a:pt x="203" y="2992"/>
                    <a:pt x="270" y="3033"/>
                    <a:pt x="351" y="3046"/>
                  </a:cubicBezTo>
                  <a:cubicBezTo>
                    <a:pt x="385" y="3053"/>
                    <a:pt x="420" y="3057"/>
                    <a:pt x="454" y="3057"/>
                  </a:cubicBezTo>
                  <a:cubicBezTo>
                    <a:pt x="489" y="3057"/>
                    <a:pt x="524" y="3053"/>
                    <a:pt x="558" y="3046"/>
                  </a:cubicBezTo>
                  <a:cubicBezTo>
                    <a:pt x="621" y="3033"/>
                    <a:pt x="684" y="3019"/>
                    <a:pt x="747" y="2997"/>
                  </a:cubicBezTo>
                  <a:cubicBezTo>
                    <a:pt x="855" y="2961"/>
                    <a:pt x="958" y="2916"/>
                    <a:pt x="1062" y="2862"/>
                  </a:cubicBezTo>
                  <a:cubicBezTo>
                    <a:pt x="1246" y="2768"/>
                    <a:pt x="1390" y="2682"/>
                    <a:pt x="1489" y="2628"/>
                  </a:cubicBezTo>
                  <a:cubicBezTo>
                    <a:pt x="1543" y="2597"/>
                    <a:pt x="1593" y="2565"/>
                    <a:pt x="1642" y="2529"/>
                  </a:cubicBezTo>
                  <a:lnTo>
                    <a:pt x="1642" y="2529"/>
                  </a:lnTo>
                  <a:cubicBezTo>
                    <a:pt x="1584" y="2543"/>
                    <a:pt x="1525" y="2565"/>
                    <a:pt x="1476" y="2592"/>
                  </a:cubicBezTo>
                  <a:cubicBezTo>
                    <a:pt x="1372" y="2646"/>
                    <a:pt x="1224" y="2723"/>
                    <a:pt x="1039" y="2808"/>
                  </a:cubicBezTo>
                  <a:cubicBezTo>
                    <a:pt x="936" y="2858"/>
                    <a:pt x="832" y="2898"/>
                    <a:pt x="729" y="2934"/>
                  </a:cubicBezTo>
                  <a:cubicBezTo>
                    <a:pt x="641" y="2964"/>
                    <a:pt x="548" y="2980"/>
                    <a:pt x="456" y="2980"/>
                  </a:cubicBezTo>
                  <a:cubicBezTo>
                    <a:pt x="425" y="2980"/>
                    <a:pt x="395" y="2978"/>
                    <a:pt x="364" y="2974"/>
                  </a:cubicBezTo>
                  <a:cubicBezTo>
                    <a:pt x="301" y="2961"/>
                    <a:pt x="243" y="2930"/>
                    <a:pt x="203" y="2885"/>
                  </a:cubicBezTo>
                  <a:cubicBezTo>
                    <a:pt x="162" y="2831"/>
                    <a:pt x="131" y="2768"/>
                    <a:pt x="117" y="2705"/>
                  </a:cubicBezTo>
                  <a:cubicBezTo>
                    <a:pt x="99" y="2633"/>
                    <a:pt x="90" y="2561"/>
                    <a:pt x="90" y="2489"/>
                  </a:cubicBezTo>
                  <a:cubicBezTo>
                    <a:pt x="86" y="2412"/>
                    <a:pt x="81" y="2336"/>
                    <a:pt x="81" y="2255"/>
                  </a:cubicBezTo>
                  <a:cubicBezTo>
                    <a:pt x="77" y="1940"/>
                    <a:pt x="77" y="1643"/>
                    <a:pt x="90" y="1368"/>
                  </a:cubicBezTo>
                  <a:cubicBezTo>
                    <a:pt x="99" y="1130"/>
                    <a:pt x="126" y="892"/>
                    <a:pt x="162" y="653"/>
                  </a:cubicBezTo>
                  <a:cubicBezTo>
                    <a:pt x="194" y="451"/>
                    <a:pt x="230" y="289"/>
                    <a:pt x="261" y="176"/>
                  </a:cubicBezTo>
                  <a:cubicBezTo>
                    <a:pt x="279" y="122"/>
                    <a:pt x="292" y="64"/>
                    <a:pt x="301"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73" name="Google Shape;2873;p44"/>
            <p:cNvSpPr/>
            <p:nvPr/>
          </p:nvSpPr>
          <p:spPr>
            <a:xfrm>
              <a:off x="6568350" y="1998300"/>
              <a:ext cx="46700" cy="58675"/>
            </a:xfrm>
            <a:custGeom>
              <a:avLst/>
              <a:gdLst/>
              <a:ahLst/>
              <a:cxnLst/>
              <a:rect l="l" t="t" r="r" b="b"/>
              <a:pathLst>
                <a:path w="1868" h="2347" extrusionOk="0">
                  <a:moveTo>
                    <a:pt x="190" y="1"/>
                  </a:moveTo>
                  <a:cubicBezTo>
                    <a:pt x="185" y="1"/>
                    <a:pt x="176" y="10"/>
                    <a:pt x="163" y="32"/>
                  </a:cubicBezTo>
                  <a:cubicBezTo>
                    <a:pt x="154" y="46"/>
                    <a:pt x="145" y="59"/>
                    <a:pt x="136" y="77"/>
                  </a:cubicBezTo>
                  <a:lnTo>
                    <a:pt x="104" y="136"/>
                  </a:lnTo>
                  <a:cubicBezTo>
                    <a:pt x="50" y="271"/>
                    <a:pt x="19" y="415"/>
                    <a:pt x="14" y="559"/>
                  </a:cubicBezTo>
                  <a:cubicBezTo>
                    <a:pt x="1" y="770"/>
                    <a:pt x="5" y="986"/>
                    <a:pt x="32" y="1197"/>
                  </a:cubicBezTo>
                  <a:cubicBezTo>
                    <a:pt x="46" y="1319"/>
                    <a:pt x="64" y="1440"/>
                    <a:pt x="86" y="1571"/>
                  </a:cubicBezTo>
                  <a:cubicBezTo>
                    <a:pt x="100" y="1706"/>
                    <a:pt x="122" y="1841"/>
                    <a:pt x="149" y="1971"/>
                  </a:cubicBezTo>
                  <a:cubicBezTo>
                    <a:pt x="167" y="2043"/>
                    <a:pt x="194" y="2111"/>
                    <a:pt x="235" y="2169"/>
                  </a:cubicBezTo>
                  <a:cubicBezTo>
                    <a:pt x="275" y="2232"/>
                    <a:pt x="334" y="2277"/>
                    <a:pt x="401" y="2309"/>
                  </a:cubicBezTo>
                  <a:cubicBezTo>
                    <a:pt x="474" y="2334"/>
                    <a:pt x="549" y="2347"/>
                    <a:pt x="624" y="2347"/>
                  </a:cubicBezTo>
                  <a:cubicBezTo>
                    <a:pt x="681" y="2347"/>
                    <a:pt x="737" y="2340"/>
                    <a:pt x="793" y="2327"/>
                  </a:cubicBezTo>
                  <a:cubicBezTo>
                    <a:pt x="1000" y="2273"/>
                    <a:pt x="1198" y="2187"/>
                    <a:pt x="1382" y="2075"/>
                  </a:cubicBezTo>
                  <a:cubicBezTo>
                    <a:pt x="1539" y="1989"/>
                    <a:pt x="1661" y="1904"/>
                    <a:pt x="1746" y="1845"/>
                  </a:cubicBezTo>
                  <a:cubicBezTo>
                    <a:pt x="1791" y="1818"/>
                    <a:pt x="1832" y="1787"/>
                    <a:pt x="1868" y="1751"/>
                  </a:cubicBezTo>
                  <a:lnTo>
                    <a:pt x="1868" y="1751"/>
                  </a:lnTo>
                  <a:cubicBezTo>
                    <a:pt x="1818" y="1769"/>
                    <a:pt x="1773" y="1791"/>
                    <a:pt x="1728" y="1823"/>
                  </a:cubicBezTo>
                  <a:cubicBezTo>
                    <a:pt x="1643" y="1872"/>
                    <a:pt x="1517" y="1949"/>
                    <a:pt x="1359" y="2030"/>
                  </a:cubicBezTo>
                  <a:cubicBezTo>
                    <a:pt x="1175" y="2133"/>
                    <a:pt x="977" y="2210"/>
                    <a:pt x="775" y="2255"/>
                  </a:cubicBezTo>
                  <a:cubicBezTo>
                    <a:pt x="725" y="2268"/>
                    <a:pt x="675" y="2275"/>
                    <a:pt x="623" y="2275"/>
                  </a:cubicBezTo>
                  <a:cubicBezTo>
                    <a:pt x="558" y="2275"/>
                    <a:pt x="492" y="2264"/>
                    <a:pt x="428" y="2241"/>
                  </a:cubicBezTo>
                  <a:cubicBezTo>
                    <a:pt x="374" y="2219"/>
                    <a:pt x="329" y="2178"/>
                    <a:pt x="298" y="2129"/>
                  </a:cubicBezTo>
                  <a:cubicBezTo>
                    <a:pt x="262" y="2075"/>
                    <a:pt x="235" y="2016"/>
                    <a:pt x="221" y="1953"/>
                  </a:cubicBezTo>
                  <a:cubicBezTo>
                    <a:pt x="190" y="1823"/>
                    <a:pt x="181" y="1688"/>
                    <a:pt x="158" y="1562"/>
                  </a:cubicBezTo>
                  <a:cubicBezTo>
                    <a:pt x="136" y="1431"/>
                    <a:pt x="118" y="1310"/>
                    <a:pt x="100" y="1188"/>
                  </a:cubicBezTo>
                  <a:cubicBezTo>
                    <a:pt x="73" y="982"/>
                    <a:pt x="59" y="770"/>
                    <a:pt x="64" y="563"/>
                  </a:cubicBezTo>
                  <a:cubicBezTo>
                    <a:pt x="68" y="419"/>
                    <a:pt x="91" y="280"/>
                    <a:pt x="131" y="149"/>
                  </a:cubicBezTo>
                  <a:cubicBezTo>
                    <a:pt x="140" y="122"/>
                    <a:pt x="149" y="104"/>
                    <a:pt x="154" y="86"/>
                  </a:cubicBezTo>
                  <a:lnTo>
                    <a:pt x="176" y="41"/>
                  </a:lnTo>
                  <a:cubicBezTo>
                    <a:pt x="190" y="14"/>
                    <a:pt x="190" y="1"/>
                    <a:pt x="190" y="1"/>
                  </a:cubicBezTo>
                  <a:close/>
                </a:path>
              </a:pathLst>
            </a:custGeom>
            <a:solidFill>
              <a:srgbClr val="839BC6"/>
            </a:solidFill>
            <a:ln>
              <a:noFill/>
            </a:ln>
          </p:spPr>
          <p:txBody>
            <a:bodyPr spcFirstLastPara="1" wrap="square" lIns="121900" tIns="121900" rIns="121900" bIns="121900" anchor="ctr" anchorCtr="0">
              <a:noAutofit/>
            </a:bodyPr>
            <a:lstStyle/>
            <a:p>
              <a:pPr algn="l" rtl="0"/>
              <a:endParaRPr sz="2400"/>
            </a:p>
          </p:txBody>
        </p:sp>
        <p:sp>
          <p:nvSpPr>
            <p:cNvPr id="2874" name="Google Shape;2874;p44"/>
            <p:cNvSpPr/>
            <p:nvPr/>
          </p:nvSpPr>
          <p:spPr>
            <a:xfrm>
              <a:off x="6556450" y="1960300"/>
              <a:ext cx="82450" cy="76050"/>
            </a:xfrm>
            <a:custGeom>
              <a:avLst/>
              <a:gdLst/>
              <a:ahLst/>
              <a:cxnLst/>
              <a:rect l="l" t="t" r="r" b="b"/>
              <a:pathLst>
                <a:path w="3298" h="3042" extrusionOk="0">
                  <a:moveTo>
                    <a:pt x="3297" y="0"/>
                  </a:moveTo>
                  <a:lnTo>
                    <a:pt x="3297" y="0"/>
                  </a:lnTo>
                  <a:cubicBezTo>
                    <a:pt x="3230" y="5"/>
                    <a:pt x="3163" y="14"/>
                    <a:pt x="3095" y="32"/>
                  </a:cubicBezTo>
                  <a:cubicBezTo>
                    <a:pt x="2915" y="72"/>
                    <a:pt x="2731" y="122"/>
                    <a:pt x="2555" y="180"/>
                  </a:cubicBezTo>
                  <a:cubicBezTo>
                    <a:pt x="2330" y="252"/>
                    <a:pt x="2065" y="351"/>
                    <a:pt x="1772" y="464"/>
                  </a:cubicBezTo>
                  <a:cubicBezTo>
                    <a:pt x="1629" y="518"/>
                    <a:pt x="1471" y="576"/>
                    <a:pt x="1314" y="630"/>
                  </a:cubicBezTo>
                  <a:cubicBezTo>
                    <a:pt x="1156" y="684"/>
                    <a:pt x="985" y="725"/>
                    <a:pt x="814" y="783"/>
                  </a:cubicBezTo>
                  <a:cubicBezTo>
                    <a:pt x="643" y="837"/>
                    <a:pt x="477" y="918"/>
                    <a:pt x="333" y="1021"/>
                  </a:cubicBezTo>
                  <a:lnTo>
                    <a:pt x="279" y="1062"/>
                  </a:lnTo>
                  <a:lnTo>
                    <a:pt x="234" y="1111"/>
                  </a:lnTo>
                  <a:cubicBezTo>
                    <a:pt x="207" y="1143"/>
                    <a:pt x="180" y="1179"/>
                    <a:pt x="157" y="1215"/>
                  </a:cubicBezTo>
                  <a:cubicBezTo>
                    <a:pt x="117" y="1291"/>
                    <a:pt x="85" y="1368"/>
                    <a:pt x="63" y="1444"/>
                  </a:cubicBezTo>
                  <a:cubicBezTo>
                    <a:pt x="27" y="1593"/>
                    <a:pt x="5" y="1741"/>
                    <a:pt x="5" y="1890"/>
                  </a:cubicBezTo>
                  <a:cubicBezTo>
                    <a:pt x="0" y="2034"/>
                    <a:pt x="0" y="2164"/>
                    <a:pt x="9" y="2281"/>
                  </a:cubicBezTo>
                  <a:cubicBezTo>
                    <a:pt x="23" y="2520"/>
                    <a:pt x="45" y="2708"/>
                    <a:pt x="54" y="2839"/>
                  </a:cubicBezTo>
                  <a:cubicBezTo>
                    <a:pt x="59" y="2906"/>
                    <a:pt x="63" y="2974"/>
                    <a:pt x="77" y="3041"/>
                  </a:cubicBezTo>
                  <a:cubicBezTo>
                    <a:pt x="85" y="2974"/>
                    <a:pt x="90" y="2906"/>
                    <a:pt x="85" y="2839"/>
                  </a:cubicBezTo>
                  <a:cubicBezTo>
                    <a:pt x="81" y="2704"/>
                    <a:pt x="68" y="2515"/>
                    <a:pt x="63" y="2277"/>
                  </a:cubicBezTo>
                  <a:cubicBezTo>
                    <a:pt x="59" y="2160"/>
                    <a:pt x="59" y="2034"/>
                    <a:pt x="68" y="1894"/>
                  </a:cubicBezTo>
                  <a:cubicBezTo>
                    <a:pt x="72" y="1750"/>
                    <a:pt x="94" y="1606"/>
                    <a:pt x="130" y="1467"/>
                  </a:cubicBezTo>
                  <a:cubicBezTo>
                    <a:pt x="153" y="1390"/>
                    <a:pt x="180" y="1318"/>
                    <a:pt x="220" y="1251"/>
                  </a:cubicBezTo>
                  <a:cubicBezTo>
                    <a:pt x="238" y="1219"/>
                    <a:pt x="265" y="1188"/>
                    <a:pt x="288" y="1156"/>
                  </a:cubicBezTo>
                  <a:lnTo>
                    <a:pt x="328" y="1116"/>
                  </a:lnTo>
                  <a:lnTo>
                    <a:pt x="373" y="1075"/>
                  </a:lnTo>
                  <a:cubicBezTo>
                    <a:pt x="517" y="981"/>
                    <a:pt x="675" y="905"/>
                    <a:pt x="837" y="851"/>
                  </a:cubicBezTo>
                  <a:cubicBezTo>
                    <a:pt x="1003" y="792"/>
                    <a:pt x="1179" y="756"/>
                    <a:pt x="1336" y="698"/>
                  </a:cubicBezTo>
                  <a:cubicBezTo>
                    <a:pt x="1498" y="639"/>
                    <a:pt x="1651" y="581"/>
                    <a:pt x="1799" y="527"/>
                  </a:cubicBezTo>
                  <a:cubicBezTo>
                    <a:pt x="2087" y="410"/>
                    <a:pt x="2348" y="306"/>
                    <a:pt x="2573" y="230"/>
                  </a:cubicBezTo>
                  <a:cubicBezTo>
                    <a:pt x="2794" y="153"/>
                    <a:pt x="2978" y="95"/>
                    <a:pt x="3104" y="59"/>
                  </a:cubicBezTo>
                  <a:cubicBezTo>
                    <a:pt x="3172" y="45"/>
                    <a:pt x="3235" y="27"/>
                    <a:pt x="3297"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75" name="Google Shape;2875;p44"/>
            <p:cNvSpPr/>
            <p:nvPr/>
          </p:nvSpPr>
          <p:spPr>
            <a:xfrm>
              <a:off x="6159200" y="1870650"/>
              <a:ext cx="407275" cy="110150"/>
            </a:xfrm>
            <a:custGeom>
              <a:avLst/>
              <a:gdLst/>
              <a:ahLst/>
              <a:cxnLst/>
              <a:rect l="l" t="t" r="r" b="b"/>
              <a:pathLst>
                <a:path w="16291" h="4406" extrusionOk="0">
                  <a:moveTo>
                    <a:pt x="7" y="1"/>
                  </a:moveTo>
                  <a:cubicBezTo>
                    <a:pt x="6" y="1"/>
                    <a:pt x="6" y="1"/>
                    <a:pt x="5" y="1"/>
                  </a:cubicBezTo>
                  <a:cubicBezTo>
                    <a:pt x="1" y="19"/>
                    <a:pt x="3645" y="1022"/>
                    <a:pt x="8134" y="2237"/>
                  </a:cubicBezTo>
                  <a:cubicBezTo>
                    <a:pt x="12587" y="3445"/>
                    <a:pt x="16210" y="4405"/>
                    <a:pt x="16280" y="4405"/>
                  </a:cubicBezTo>
                  <a:cubicBezTo>
                    <a:pt x="16281" y="4405"/>
                    <a:pt x="16281" y="4405"/>
                    <a:pt x="16281" y="4405"/>
                  </a:cubicBezTo>
                  <a:cubicBezTo>
                    <a:pt x="16290" y="4383"/>
                    <a:pt x="12647" y="3384"/>
                    <a:pt x="8152" y="2165"/>
                  </a:cubicBezTo>
                  <a:cubicBezTo>
                    <a:pt x="3704" y="961"/>
                    <a:pt x="81" y="1"/>
                    <a:pt x="7" y="1"/>
                  </a:cubicBezTo>
                  <a:close/>
                </a:path>
              </a:pathLst>
            </a:custGeom>
            <a:solidFill>
              <a:srgbClr val="839BC6"/>
            </a:solidFill>
            <a:ln>
              <a:noFill/>
            </a:ln>
          </p:spPr>
          <p:txBody>
            <a:bodyPr spcFirstLastPara="1" wrap="square" lIns="121900" tIns="121900" rIns="121900" bIns="121900" anchor="ctr" anchorCtr="0">
              <a:noAutofit/>
            </a:bodyPr>
            <a:lstStyle/>
            <a:p>
              <a:pPr algn="l" rtl="0"/>
              <a:endParaRPr sz="2400"/>
            </a:p>
          </p:txBody>
        </p:sp>
        <p:sp>
          <p:nvSpPr>
            <p:cNvPr id="2876" name="Google Shape;2876;p44"/>
            <p:cNvSpPr/>
            <p:nvPr/>
          </p:nvSpPr>
          <p:spPr>
            <a:xfrm>
              <a:off x="6822200" y="1832650"/>
              <a:ext cx="126550" cy="55025"/>
            </a:xfrm>
            <a:custGeom>
              <a:avLst/>
              <a:gdLst/>
              <a:ahLst/>
              <a:cxnLst/>
              <a:rect l="l" t="t" r="r" b="b"/>
              <a:pathLst>
                <a:path w="5062" h="2201" extrusionOk="0">
                  <a:moveTo>
                    <a:pt x="5061" y="0"/>
                  </a:moveTo>
                  <a:lnTo>
                    <a:pt x="5061" y="0"/>
                  </a:lnTo>
                  <a:cubicBezTo>
                    <a:pt x="4989" y="14"/>
                    <a:pt x="4922" y="32"/>
                    <a:pt x="4854" y="63"/>
                  </a:cubicBezTo>
                  <a:cubicBezTo>
                    <a:pt x="4724" y="113"/>
                    <a:pt x="4535" y="189"/>
                    <a:pt x="4305" y="284"/>
                  </a:cubicBezTo>
                  <a:cubicBezTo>
                    <a:pt x="3842" y="477"/>
                    <a:pt x="3212" y="747"/>
                    <a:pt x="2515" y="1058"/>
                  </a:cubicBezTo>
                  <a:cubicBezTo>
                    <a:pt x="1813" y="1363"/>
                    <a:pt x="1188" y="1647"/>
                    <a:pt x="733" y="1854"/>
                  </a:cubicBezTo>
                  <a:lnTo>
                    <a:pt x="194" y="2101"/>
                  </a:lnTo>
                  <a:cubicBezTo>
                    <a:pt x="126" y="2128"/>
                    <a:pt x="63" y="2160"/>
                    <a:pt x="0" y="2200"/>
                  </a:cubicBezTo>
                  <a:cubicBezTo>
                    <a:pt x="72" y="2182"/>
                    <a:pt x="140" y="2160"/>
                    <a:pt x="207" y="2128"/>
                  </a:cubicBezTo>
                  <a:cubicBezTo>
                    <a:pt x="338" y="2079"/>
                    <a:pt x="522" y="2002"/>
                    <a:pt x="751" y="1903"/>
                  </a:cubicBezTo>
                  <a:cubicBezTo>
                    <a:pt x="1210" y="1710"/>
                    <a:pt x="1845" y="1435"/>
                    <a:pt x="2542" y="1125"/>
                  </a:cubicBezTo>
                  <a:lnTo>
                    <a:pt x="4328" y="333"/>
                  </a:lnTo>
                  <a:lnTo>
                    <a:pt x="4868" y="90"/>
                  </a:lnTo>
                  <a:cubicBezTo>
                    <a:pt x="4935" y="63"/>
                    <a:pt x="4998" y="32"/>
                    <a:pt x="5061" y="0"/>
                  </a:cubicBezTo>
                  <a:close/>
                </a:path>
              </a:pathLst>
            </a:custGeom>
            <a:solidFill>
              <a:srgbClr val="839BC6"/>
            </a:solidFill>
            <a:ln>
              <a:noFill/>
            </a:ln>
          </p:spPr>
          <p:txBody>
            <a:bodyPr spcFirstLastPara="1" wrap="square" lIns="121900" tIns="121900" rIns="121900" bIns="121900" anchor="ctr" anchorCtr="0">
              <a:noAutofit/>
            </a:bodyPr>
            <a:lstStyle/>
            <a:p>
              <a:pPr algn="l" rtl="0"/>
              <a:endParaRPr sz="2400"/>
            </a:p>
          </p:txBody>
        </p:sp>
        <p:sp>
          <p:nvSpPr>
            <p:cNvPr id="2877" name="Google Shape;2877;p44"/>
            <p:cNvSpPr/>
            <p:nvPr/>
          </p:nvSpPr>
          <p:spPr>
            <a:xfrm>
              <a:off x="6661925" y="1699825"/>
              <a:ext cx="239350" cy="106750"/>
            </a:xfrm>
            <a:custGeom>
              <a:avLst/>
              <a:gdLst/>
              <a:ahLst/>
              <a:cxnLst/>
              <a:rect l="l" t="t" r="r" b="b"/>
              <a:pathLst>
                <a:path w="9574" h="4270" extrusionOk="0">
                  <a:moveTo>
                    <a:pt x="9568" y="0"/>
                  </a:moveTo>
                  <a:cubicBezTo>
                    <a:pt x="9520" y="0"/>
                    <a:pt x="7390" y="934"/>
                    <a:pt x="4774" y="2101"/>
                  </a:cubicBezTo>
                  <a:cubicBezTo>
                    <a:pt x="2138" y="3280"/>
                    <a:pt x="1" y="4252"/>
                    <a:pt x="10" y="4270"/>
                  </a:cubicBezTo>
                  <a:cubicBezTo>
                    <a:pt x="10" y="4270"/>
                    <a:pt x="10" y="4270"/>
                    <a:pt x="11" y="4270"/>
                  </a:cubicBezTo>
                  <a:cubicBezTo>
                    <a:pt x="59" y="4270"/>
                    <a:pt x="2189" y="3336"/>
                    <a:pt x="4805" y="2169"/>
                  </a:cubicBezTo>
                  <a:cubicBezTo>
                    <a:pt x="7441" y="990"/>
                    <a:pt x="9574" y="19"/>
                    <a:pt x="9569" y="1"/>
                  </a:cubicBezTo>
                  <a:cubicBezTo>
                    <a:pt x="9569" y="0"/>
                    <a:pt x="9569" y="0"/>
                    <a:pt x="9568"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78" name="Google Shape;2878;p44"/>
            <p:cNvSpPr/>
            <p:nvPr/>
          </p:nvSpPr>
          <p:spPr>
            <a:xfrm>
              <a:off x="6666775" y="1677675"/>
              <a:ext cx="168500" cy="67050"/>
            </a:xfrm>
            <a:custGeom>
              <a:avLst/>
              <a:gdLst/>
              <a:ahLst/>
              <a:cxnLst/>
              <a:rect l="l" t="t" r="r" b="b"/>
              <a:pathLst>
                <a:path w="6740" h="2682" extrusionOk="0">
                  <a:moveTo>
                    <a:pt x="6739" y="0"/>
                  </a:moveTo>
                  <a:lnTo>
                    <a:pt x="6739" y="0"/>
                  </a:lnTo>
                  <a:cubicBezTo>
                    <a:pt x="6717" y="5"/>
                    <a:pt x="6690" y="9"/>
                    <a:pt x="6667" y="23"/>
                  </a:cubicBezTo>
                  <a:cubicBezTo>
                    <a:pt x="6622" y="36"/>
                    <a:pt x="6555" y="59"/>
                    <a:pt x="6469" y="90"/>
                  </a:cubicBezTo>
                  <a:cubicBezTo>
                    <a:pt x="6294" y="149"/>
                    <a:pt x="6046" y="239"/>
                    <a:pt x="5736" y="356"/>
                  </a:cubicBezTo>
                  <a:cubicBezTo>
                    <a:pt x="5124" y="590"/>
                    <a:pt x="4278" y="927"/>
                    <a:pt x="3352" y="1305"/>
                  </a:cubicBezTo>
                  <a:lnTo>
                    <a:pt x="2043" y="1836"/>
                  </a:lnTo>
                  <a:cubicBezTo>
                    <a:pt x="1845" y="1917"/>
                    <a:pt x="1651" y="1989"/>
                    <a:pt x="1471" y="2070"/>
                  </a:cubicBezTo>
                  <a:cubicBezTo>
                    <a:pt x="1296" y="2146"/>
                    <a:pt x="1134" y="2223"/>
                    <a:pt x="985" y="2295"/>
                  </a:cubicBezTo>
                  <a:cubicBezTo>
                    <a:pt x="751" y="2407"/>
                    <a:pt x="513" y="2506"/>
                    <a:pt x="270" y="2591"/>
                  </a:cubicBezTo>
                  <a:cubicBezTo>
                    <a:pt x="95" y="2650"/>
                    <a:pt x="0" y="2672"/>
                    <a:pt x="0" y="2681"/>
                  </a:cubicBezTo>
                  <a:cubicBezTo>
                    <a:pt x="23" y="2681"/>
                    <a:pt x="50" y="2677"/>
                    <a:pt x="72" y="2672"/>
                  </a:cubicBezTo>
                  <a:cubicBezTo>
                    <a:pt x="140" y="2659"/>
                    <a:pt x="212" y="2641"/>
                    <a:pt x="279" y="2618"/>
                  </a:cubicBezTo>
                  <a:cubicBezTo>
                    <a:pt x="526" y="2542"/>
                    <a:pt x="769" y="2448"/>
                    <a:pt x="1008" y="2340"/>
                  </a:cubicBezTo>
                  <a:lnTo>
                    <a:pt x="1498" y="2119"/>
                  </a:lnTo>
                  <a:cubicBezTo>
                    <a:pt x="1674" y="2043"/>
                    <a:pt x="1867" y="1975"/>
                    <a:pt x="2070" y="1894"/>
                  </a:cubicBezTo>
                  <a:cubicBezTo>
                    <a:pt x="2474" y="1737"/>
                    <a:pt x="2915" y="1561"/>
                    <a:pt x="3379" y="1372"/>
                  </a:cubicBezTo>
                  <a:cubicBezTo>
                    <a:pt x="4310" y="994"/>
                    <a:pt x="5147" y="648"/>
                    <a:pt x="5754" y="401"/>
                  </a:cubicBezTo>
                  <a:lnTo>
                    <a:pt x="6478" y="113"/>
                  </a:lnTo>
                  <a:cubicBezTo>
                    <a:pt x="6559" y="77"/>
                    <a:pt x="6627" y="50"/>
                    <a:pt x="6672" y="32"/>
                  </a:cubicBezTo>
                  <a:cubicBezTo>
                    <a:pt x="6699" y="23"/>
                    <a:pt x="6721" y="14"/>
                    <a:pt x="6739"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79" name="Google Shape;2879;p44"/>
            <p:cNvSpPr/>
            <p:nvPr/>
          </p:nvSpPr>
          <p:spPr>
            <a:xfrm>
              <a:off x="6712650" y="1650450"/>
              <a:ext cx="194700" cy="85175"/>
            </a:xfrm>
            <a:custGeom>
              <a:avLst/>
              <a:gdLst/>
              <a:ahLst/>
              <a:cxnLst/>
              <a:rect l="l" t="t" r="r" b="b"/>
              <a:pathLst>
                <a:path w="7788" h="3407" extrusionOk="0">
                  <a:moveTo>
                    <a:pt x="7788" y="1"/>
                  </a:moveTo>
                  <a:cubicBezTo>
                    <a:pt x="7761" y="10"/>
                    <a:pt x="7734" y="19"/>
                    <a:pt x="7707" y="37"/>
                  </a:cubicBezTo>
                  <a:cubicBezTo>
                    <a:pt x="7653" y="59"/>
                    <a:pt x="7581" y="100"/>
                    <a:pt x="7486" y="149"/>
                  </a:cubicBezTo>
                  <a:cubicBezTo>
                    <a:pt x="7392" y="199"/>
                    <a:pt x="7270" y="257"/>
                    <a:pt x="7135" y="325"/>
                  </a:cubicBezTo>
                  <a:cubicBezTo>
                    <a:pt x="7000" y="392"/>
                    <a:pt x="6843" y="473"/>
                    <a:pt x="6672" y="558"/>
                  </a:cubicBezTo>
                  <a:cubicBezTo>
                    <a:pt x="6326" y="725"/>
                    <a:pt x="5916" y="923"/>
                    <a:pt x="5453" y="1134"/>
                  </a:cubicBezTo>
                  <a:cubicBezTo>
                    <a:pt x="4990" y="1346"/>
                    <a:pt x="4477" y="1571"/>
                    <a:pt x="3937" y="1800"/>
                  </a:cubicBezTo>
                  <a:cubicBezTo>
                    <a:pt x="2853" y="2254"/>
                    <a:pt x="1867" y="2646"/>
                    <a:pt x="1152" y="2929"/>
                  </a:cubicBezTo>
                  <a:lnTo>
                    <a:pt x="306" y="3271"/>
                  </a:lnTo>
                  <a:cubicBezTo>
                    <a:pt x="208" y="3312"/>
                    <a:pt x="131" y="3348"/>
                    <a:pt x="82" y="3370"/>
                  </a:cubicBezTo>
                  <a:cubicBezTo>
                    <a:pt x="55" y="3379"/>
                    <a:pt x="28" y="3393"/>
                    <a:pt x="1" y="3406"/>
                  </a:cubicBezTo>
                  <a:cubicBezTo>
                    <a:pt x="32" y="3402"/>
                    <a:pt x="59" y="3393"/>
                    <a:pt x="86" y="3384"/>
                  </a:cubicBezTo>
                  <a:cubicBezTo>
                    <a:pt x="140" y="3366"/>
                    <a:pt x="217" y="3334"/>
                    <a:pt x="320" y="3298"/>
                  </a:cubicBezTo>
                  <a:cubicBezTo>
                    <a:pt x="522" y="3226"/>
                    <a:pt x="815" y="3118"/>
                    <a:pt x="1175" y="2979"/>
                  </a:cubicBezTo>
                  <a:cubicBezTo>
                    <a:pt x="1890" y="2709"/>
                    <a:pt x="2884" y="2322"/>
                    <a:pt x="3968" y="1868"/>
                  </a:cubicBezTo>
                  <a:cubicBezTo>
                    <a:pt x="4508" y="1638"/>
                    <a:pt x="5021" y="1413"/>
                    <a:pt x="5480" y="1197"/>
                  </a:cubicBezTo>
                  <a:cubicBezTo>
                    <a:pt x="5943" y="981"/>
                    <a:pt x="6353" y="779"/>
                    <a:pt x="6694" y="603"/>
                  </a:cubicBezTo>
                  <a:cubicBezTo>
                    <a:pt x="6870" y="518"/>
                    <a:pt x="7023" y="432"/>
                    <a:pt x="7158" y="361"/>
                  </a:cubicBezTo>
                  <a:cubicBezTo>
                    <a:pt x="7293" y="289"/>
                    <a:pt x="7405" y="226"/>
                    <a:pt x="7500" y="172"/>
                  </a:cubicBezTo>
                  <a:lnTo>
                    <a:pt x="7716" y="50"/>
                  </a:lnTo>
                  <a:cubicBezTo>
                    <a:pt x="7743" y="37"/>
                    <a:pt x="7765" y="19"/>
                    <a:pt x="7788"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0" name="Google Shape;2880;p44"/>
            <p:cNvSpPr/>
            <p:nvPr/>
          </p:nvSpPr>
          <p:spPr>
            <a:xfrm>
              <a:off x="6683400" y="1821300"/>
              <a:ext cx="112725" cy="63225"/>
            </a:xfrm>
            <a:custGeom>
              <a:avLst/>
              <a:gdLst/>
              <a:ahLst/>
              <a:cxnLst/>
              <a:rect l="l" t="t" r="r" b="b"/>
              <a:pathLst>
                <a:path w="4509" h="2529" extrusionOk="0">
                  <a:moveTo>
                    <a:pt x="4509" y="0"/>
                  </a:moveTo>
                  <a:lnTo>
                    <a:pt x="4509" y="0"/>
                  </a:lnTo>
                  <a:cubicBezTo>
                    <a:pt x="4446" y="18"/>
                    <a:pt x="4383" y="45"/>
                    <a:pt x="4324" y="76"/>
                  </a:cubicBezTo>
                  <a:cubicBezTo>
                    <a:pt x="4203" y="130"/>
                    <a:pt x="4036" y="216"/>
                    <a:pt x="3829" y="324"/>
                  </a:cubicBezTo>
                  <a:cubicBezTo>
                    <a:pt x="3411" y="544"/>
                    <a:pt x="2849" y="868"/>
                    <a:pt x="2237" y="1233"/>
                  </a:cubicBezTo>
                  <a:lnTo>
                    <a:pt x="1373" y="1754"/>
                  </a:lnTo>
                  <a:cubicBezTo>
                    <a:pt x="1243" y="1831"/>
                    <a:pt x="1117" y="1907"/>
                    <a:pt x="995" y="1979"/>
                  </a:cubicBezTo>
                  <a:cubicBezTo>
                    <a:pt x="878" y="2047"/>
                    <a:pt x="766" y="2101"/>
                    <a:pt x="658" y="2155"/>
                  </a:cubicBezTo>
                  <a:cubicBezTo>
                    <a:pt x="451" y="2258"/>
                    <a:pt x="280" y="2344"/>
                    <a:pt x="167" y="2416"/>
                  </a:cubicBezTo>
                  <a:cubicBezTo>
                    <a:pt x="109" y="2447"/>
                    <a:pt x="50" y="2483"/>
                    <a:pt x="1" y="2528"/>
                  </a:cubicBezTo>
                  <a:cubicBezTo>
                    <a:pt x="64" y="2506"/>
                    <a:pt x="122" y="2474"/>
                    <a:pt x="181" y="2438"/>
                  </a:cubicBezTo>
                  <a:cubicBezTo>
                    <a:pt x="298" y="2380"/>
                    <a:pt x="469" y="2299"/>
                    <a:pt x="680" y="2200"/>
                  </a:cubicBezTo>
                  <a:cubicBezTo>
                    <a:pt x="788" y="2155"/>
                    <a:pt x="905" y="2101"/>
                    <a:pt x="1027" y="2033"/>
                  </a:cubicBezTo>
                  <a:cubicBezTo>
                    <a:pt x="1148" y="1966"/>
                    <a:pt x="1274" y="1894"/>
                    <a:pt x="1409" y="1813"/>
                  </a:cubicBezTo>
                  <a:cubicBezTo>
                    <a:pt x="1679" y="1660"/>
                    <a:pt x="1971" y="1485"/>
                    <a:pt x="2277" y="1300"/>
                  </a:cubicBezTo>
                  <a:cubicBezTo>
                    <a:pt x="2885" y="931"/>
                    <a:pt x="3442" y="603"/>
                    <a:pt x="3852" y="373"/>
                  </a:cubicBezTo>
                  <a:lnTo>
                    <a:pt x="4333" y="103"/>
                  </a:lnTo>
                  <a:cubicBezTo>
                    <a:pt x="4396" y="76"/>
                    <a:pt x="4455" y="40"/>
                    <a:pt x="4509"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1" name="Google Shape;2881;p44"/>
            <p:cNvSpPr/>
            <p:nvPr/>
          </p:nvSpPr>
          <p:spPr>
            <a:xfrm>
              <a:off x="6676675" y="1878600"/>
              <a:ext cx="43650" cy="22700"/>
            </a:xfrm>
            <a:custGeom>
              <a:avLst/>
              <a:gdLst/>
              <a:ahLst/>
              <a:cxnLst/>
              <a:rect l="l" t="t" r="r" b="b"/>
              <a:pathLst>
                <a:path w="1746" h="908" extrusionOk="0">
                  <a:moveTo>
                    <a:pt x="1732" y="1"/>
                  </a:moveTo>
                  <a:cubicBezTo>
                    <a:pt x="1710" y="1"/>
                    <a:pt x="1608" y="37"/>
                    <a:pt x="1467" y="106"/>
                  </a:cubicBezTo>
                  <a:cubicBezTo>
                    <a:pt x="1309" y="182"/>
                    <a:pt x="1089" y="286"/>
                    <a:pt x="850" y="407"/>
                  </a:cubicBezTo>
                  <a:cubicBezTo>
                    <a:pt x="369" y="650"/>
                    <a:pt x="0" y="893"/>
                    <a:pt x="9" y="907"/>
                  </a:cubicBezTo>
                  <a:cubicBezTo>
                    <a:pt x="10" y="907"/>
                    <a:pt x="11" y="908"/>
                    <a:pt x="12" y="908"/>
                  </a:cubicBezTo>
                  <a:cubicBezTo>
                    <a:pt x="54" y="908"/>
                    <a:pt x="424" y="708"/>
                    <a:pt x="882" y="475"/>
                  </a:cubicBezTo>
                  <a:cubicBezTo>
                    <a:pt x="1363" y="232"/>
                    <a:pt x="1745" y="20"/>
                    <a:pt x="1736" y="2"/>
                  </a:cubicBezTo>
                  <a:cubicBezTo>
                    <a:pt x="1736" y="1"/>
                    <a:pt x="1735" y="1"/>
                    <a:pt x="1732"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2" name="Google Shape;2882;p44"/>
            <p:cNvSpPr/>
            <p:nvPr/>
          </p:nvSpPr>
          <p:spPr>
            <a:xfrm>
              <a:off x="6681375" y="1843450"/>
              <a:ext cx="122725" cy="71425"/>
            </a:xfrm>
            <a:custGeom>
              <a:avLst/>
              <a:gdLst/>
              <a:ahLst/>
              <a:cxnLst/>
              <a:rect l="l" t="t" r="r" b="b"/>
              <a:pathLst>
                <a:path w="4909" h="2857" extrusionOk="0">
                  <a:moveTo>
                    <a:pt x="4909" y="0"/>
                  </a:moveTo>
                  <a:lnTo>
                    <a:pt x="4909" y="0"/>
                  </a:lnTo>
                  <a:cubicBezTo>
                    <a:pt x="4837" y="27"/>
                    <a:pt x="4769" y="59"/>
                    <a:pt x="4706" y="99"/>
                  </a:cubicBezTo>
                  <a:cubicBezTo>
                    <a:pt x="4581" y="171"/>
                    <a:pt x="4405" y="284"/>
                    <a:pt x="4189" y="423"/>
                  </a:cubicBezTo>
                  <a:cubicBezTo>
                    <a:pt x="3969" y="563"/>
                    <a:pt x="3717" y="734"/>
                    <a:pt x="3433" y="922"/>
                  </a:cubicBezTo>
                  <a:cubicBezTo>
                    <a:pt x="3150" y="1111"/>
                    <a:pt x="2840" y="1318"/>
                    <a:pt x="2502" y="1525"/>
                  </a:cubicBezTo>
                  <a:cubicBezTo>
                    <a:pt x="2331" y="1624"/>
                    <a:pt x="2169" y="1723"/>
                    <a:pt x="2003" y="1809"/>
                  </a:cubicBezTo>
                  <a:cubicBezTo>
                    <a:pt x="1850" y="1899"/>
                    <a:pt x="1692" y="1975"/>
                    <a:pt x="1530" y="2043"/>
                  </a:cubicBezTo>
                  <a:cubicBezTo>
                    <a:pt x="1211" y="2169"/>
                    <a:pt x="923" y="2268"/>
                    <a:pt x="685" y="2376"/>
                  </a:cubicBezTo>
                  <a:cubicBezTo>
                    <a:pt x="496" y="2456"/>
                    <a:pt x="316" y="2560"/>
                    <a:pt x="154" y="2690"/>
                  </a:cubicBezTo>
                  <a:cubicBezTo>
                    <a:pt x="113" y="2726"/>
                    <a:pt x="73" y="2762"/>
                    <a:pt x="37" y="2807"/>
                  </a:cubicBezTo>
                  <a:cubicBezTo>
                    <a:pt x="14" y="2839"/>
                    <a:pt x="1" y="2857"/>
                    <a:pt x="5" y="2857"/>
                  </a:cubicBezTo>
                  <a:cubicBezTo>
                    <a:pt x="5" y="2857"/>
                    <a:pt x="23" y="2843"/>
                    <a:pt x="50" y="2816"/>
                  </a:cubicBezTo>
                  <a:cubicBezTo>
                    <a:pt x="86" y="2780"/>
                    <a:pt x="131" y="2744"/>
                    <a:pt x="172" y="2713"/>
                  </a:cubicBezTo>
                  <a:cubicBezTo>
                    <a:pt x="338" y="2596"/>
                    <a:pt x="518" y="2497"/>
                    <a:pt x="707" y="2425"/>
                  </a:cubicBezTo>
                  <a:cubicBezTo>
                    <a:pt x="941" y="2322"/>
                    <a:pt x="1234" y="2227"/>
                    <a:pt x="1553" y="2106"/>
                  </a:cubicBezTo>
                  <a:cubicBezTo>
                    <a:pt x="1719" y="2038"/>
                    <a:pt x="1881" y="1962"/>
                    <a:pt x="2039" y="1876"/>
                  </a:cubicBezTo>
                  <a:cubicBezTo>
                    <a:pt x="2205" y="1786"/>
                    <a:pt x="2372" y="1692"/>
                    <a:pt x="2543" y="1588"/>
                  </a:cubicBezTo>
                  <a:cubicBezTo>
                    <a:pt x="2880" y="1381"/>
                    <a:pt x="3190" y="1170"/>
                    <a:pt x="3469" y="981"/>
                  </a:cubicBezTo>
                  <a:lnTo>
                    <a:pt x="4216" y="464"/>
                  </a:lnTo>
                  <a:cubicBezTo>
                    <a:pt x="4428" y="324"/>
                    <a:pt x="4603" y="207"/>
                    <a:pt x="4724" y="126"/>
                  </a:cubicBezTo>
                  <a:cubicBezTo>
                    <a:pt x="4787" y="90"/>
                    <a:pt x="4850" y="45"/>
                    <a:pt x="4909"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3" name="Google Shape;2883;p44"/>
            <p:cNvSpPr/>
            <p:nvPr/>
          </p:nvSpPr>
          <p:spPr>
            <a:xfrm>
              <a:off x="6585575" y="1923400"/>
              <a:ext cx="241825" cy="88550"/>
            </a:xfrm>
            <a:custGeom>
              <a:avLst/>
              <a:gdLst/>
              <a:ahLst/>
              <a:cxnLst/>
              <a:rect l="l" t="t" r="r" b="b"/>
              <a:pathLst>
                <a:path w="9673" h="3542" extrusionOk="0">
                  <a:moveTo>
                    <a:pt x="9672" y="1"/>
                  </a:moveTo>
                  <a:lnTo>
                    <a:pt x="9672" y="1"/>
                  </a:lnTo>
                  <a:cubicBezTo>
                    <a:pt x="9636" y="10"/>
                    <a:pt x="9600" y="23"/>
                    <a:pt x="9569" y="41"/>
                  </a:cubicBezTo>
                  <a:lnTo>
                    <a:pt x="9294" y="154"/>
                  </a:lnTo>
                  <a:cubicBezTo>
                    <a:pt x="9051" y="253"/>
                    <a:pt x="8705" y="397"/>
                    <a:pt x="8269" y="568"/>
                  </a:cubicBezTo>
                  <a:cubicBezTo>
                    <a:pt x="7837" y="734"/>
                    <a:pt x="7315" y="927"/>
                    <a:pt x="6735" y="1139"/>
                  </a:cubicBezTo>
                  <a:cubicBezTo>
                    <a:pt x="6154" y="1346"/>
                    <a:pt x="5515" y="1562"/>
                    <a:pt x="4845" y="1796"/>
                  </a:cubicBezTo>
                  <a:cubicBezTo>
                    <a:pt x="4170" y="2025"/>
                    <a:pt x="3532" y="2246"/>
                    <a:pt x="2951" y="2461"/>
                  </a:cubicBezTo>
                  <a:lnTo>
                    <a:pt x="1417" y="3033"/>
                  </a:lnTo>
                  <a:cubicBezTo>
                    <a:pt x="981" y="3195"/>
                    <a:pt x="625" y="3321"/>
                    <a:pt x="378" y="3406"/>
                  </a:cubicBezTo>
                  <a:lnTo>
                    <a:pt x="99" y="3505"/>
                  </a:lnTo>
                  <a:cubicBezTo>
                    <a:pt x="63" y="3514"/>
                    <a:pt x="32" y="3528"/>
                    <a:pt x="0" y="3541"/>
                  </a:cubicBezTo>
                  <a:cubicBezTo>
                    <a:pt x="36" y="3537"/>
                    <a:pt x="68" y="3528"/>
                    <a:pt x="104" y="3519"/>
                  </a:cubicBezTo>
                  <a:cubicBezTo>
                    <a:pt x="171" y="3501"/>
                    <a:pt x="266" y="3474"/>
                    <a:pt x="392" y="3433"/>
                  </a:cubicBezTo>
                  <a:cubicBezTo>
                    <a:pt x="639" y="3357"/>
                    <a:pt x="999" y="3240"/>
                    <a:pt x="1440" y="3082"/>
                  </a:cubicBezTo>
                  <a:cubicBezTo>
                    <a:pt x="1876" y="2929"/>
                    <a:pt x="2398" y="2736"/>
                    <a:pt x="2978" y="2524"/>
                  </a:cubicBezTo>
                  <a:cubicBezTo>
                    <a:pt x="3554" y="2318"/>
                    <a:pt x="4197" y="2097"/>
                    <a:pt x="4868" y="1868"/>
                  </a:cubicBezTo>
                  <a:cubicBezTo>
                    <a:pt x="5542" y="1634"/>
                    <a:pt x="6181" y="1413"/>
                    <a:pt x="6762" y="1202"/>
                  </a:cubicBezTo>
                  <a:cubicBezTo>
                    <a:pt x="7342" y="990"/>
                    <a:pt x="7859" y="788"/>
                    <a:pt x="8291" y="617"/>
                  </a:cubicBezTo>
                  <a:cubicBezTo>
                    <a:pt x="8723" y="442"/>
                    <a:pt x="9069" y="289"/>
                    <a:pt x="9308" y="181"/>
                  </a:cubicBezTo>
                  <a:lnTo>
                    <a:pt x="9578" y="50"/>
                  </a:lnTo>
                  <a:cubicBezTo>
                    <a:pt x="9609" y="37"/>
                    <a:pt x="9641" y="19"/>
                    <a:pt x="9672"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4" name="Google Shape;2884;p44"/>
            <p:cNvSpPr/>
            <p:nvPr/>
          </p:nvSpPr>
          <p:spPr>
            <a:xfrm>
              <a:off x="6732450" y="1879775"/>
              <a:ext cx="186250" cy="68625"/>
            </a:xfrm>
            <a:custGeom>
              <a:avLst/>
              <a:gdLst/>
              <a:ahLst/>
              <a:cxnLst/>
              <a:rect l="l" t="t" r="r" b="b"/>
              <a:pathLst>
                <a:path w="7450" h="2745" extrusionOk="0">
                  <a:moveTo>
                    <a:pt x="7450" y="0"/>
                  </a:moveTo>
                  <a:cubicBezTo>
                    <a:pt x="7423" y="0"/>
                    <a:pt x="7396" y="9"/>
                    <a:pt x="7369" y="18"/>
                  </a:cubicBezTo>
                  <a:cubicBezTo>
                    <a:pt x="7320" y="36"/>
                    <a:pt x="7243" y="59"/>
                    <a:pt x="7149" y="95"/>
                  </a:cubicBezTo>
                  <a:cubicBezTo>
                    <a:pt x="6960" y="158"/>
                    <a:pt x="6685" y="257"/>
                    <a:pt x="6348" y="383"/>
                  </a:cubicBezTo>
                  <a:cubicBezTo>
                    <a:pt x="5678" y="630"/>
                    <a:pt x="4751" y="985"/>
                    <a:pt x="3725" y="1381"/>
                  </a:cubicBezTo>
                  <a:cubicBezTo>
                    <a:pt x="2704" y="1773"/>
                    <a:pt x="1773" y="2115"/>
                    <a:pt x="1098" y="2353"/>
                  </a:cubicBezTo>
                  <a:lnTo>
                    <a:pt x="293" y="2636"/>
                  </a:lnTo>
                  <a:cubicBezTo>
                    <a:pt x="198" y="2668"/>
                    <a:pt x="126" y="2695"/>
                    <a:pt x="77" y="2713"/>
                  </a:cubicBezTo>
                  <a:cubicBezTo>
                    <a:pt x="50" y="2722"/>
                    <a:pt x="27" y="2731"/>
                    <a:pt x="0" y="2744"/>
                  </a:cubicBezTo>
                  <a:cubicBezTo>
                    <a:pt x="27" y="2744"/>
                    <a:pt x="54" y="2735"/>
                    <a:pt x="81" y="2726"/>
                  </a:cubicBezTo>
                  <a:cubicBezTo>
                    <a:pt x="135" y="2713"/>
                    <a:pt x="207" y="2690"/>
                    <a:pt x="306" y="2663"/>
                  </a:cubicBezTo>
                  <a:cubicBezTo>
                    <a:pt x="500" y="2605"/>
                    <a:pt x="774" y="2520"/>
                    <a:pt x="1116" y="2407"/>
                  </a:cubicBezTo>
                  <a:cubicBezTo>
                    <a:pt x="1800" y="2182"/>
                    <a:pt x="2731" y="1840"/>
                    <a:pt x="3757" y="1449"/>
                  </a:cubicBezTo>
                  <a:cubicBezTo>
                    <a:pt x="4778" y="1057"/>
                    <a:pt x="5700" y="693"/>
                    <a:pt x="6370" y="432"/>
                  </a:cubicBezTo>
                  <a:lnTo>
                    <a:pt x="7162" y="122"/>
                  </a:lnTo>
                  <a:cubicBezTo>
                    <a:pt x="7257" y="86"/>
                    <a:pt x="7329" y="54"/>
                    <a:pt x="7378" y="32"/>
                  </a:cubicBezTo>
                  <a:cubicBezTo>
                    <a:pt x="7401" y="27"/>
                    <a:pt x="7428" y="14"/>
                    <a:pt x="7450"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5" name="Google Shape;2885;p44"/>
            <p:cNvSpPr/>
            <p:nvPr/>
          </p:nvSpPr>
          <p:spPr>
            <a:xfrm>
              <a:off x="6574775" y="1991000"/>
              <a:ext cx="126550" cy="47600"/>
            </a:xfrm>
            <a:custGeom>
              <a:avLst/>
              <a:gdLst/>
              <a:ahLst/>
              <a:cxnLst/>
              <a:rect l="l" t="t" r="r" b="b"/>
              <a:pathLst>
                <a:path w="5062" h="1904" extrusionOk="0">
                  <a:moveTo>
                    <a:pt x="5061" y="0"/>
                  </a:moveTo>
                  <a:lnTo>
                    <a:pt x="5061" y="0"/>
                  </a:lnTo>
                  <a:cubicBezTo>
                    <a:pt x="4994" y="18"/>
                    <a:pt x="4926" y="41"/>
                    <a:pt x="4863" y="68"/>
                  </a:cubicBezTo>
                  <a:lnTo>
                    <a:pt x="4323" y="284"/>
                  </a:lnTo>
                  <a:cubicBezTo>
                    <a:pt x="3869" y="464"/>
                    <a:pt x="3239" y="702"/>
                    <a:pt x="2533" y="954"/>
                  </a:cubicBezTo>
                  <a:cubicBezTo>
                    <a:pt x="1831" y="1206"/>
                    <a:pt x="1192" y="1431"/>
                    <a:pt x="734" y="1606"/>
                  </a:cubicBezTo>
                  <a:cubicBezTo>
                    <a:pt x="504" y="1692"/>
                    <a:pt x="320" y="1764"/>
                    <a:pt x="194" y="1818"/>
                  </a:cubicBezTo>
                  <a:cubicBezTo>
                    <a:pt x="126" y="1840"/>
                    <a:pt x="63" y="1872"/>
                    <a:pt x="0" y="1903"/>
                  </a:cubicBezTo>
                  <a:cubicBezTo>
                    <a:pt x="72" y="1890"/>
                    <a:pt x="140" y="1872"/>
                    <a:pt x="203" y="1845"/>
                  </a:cubicBezTo>
                  <a:lnTo>
                    <a:pt x="752" y="1656"/>
                  </a:lnTo>
                  <a:cubicBezTo>
                    <a:pt x="1215" y="1494"/>
                    <a:pt x="1854" y="1274"/>
                    <a:pt x="2560" y="1022"/>
                  </a:cubicBezTo>
                  <a:cubicBezTo>
                    <a:pt x="3262" y="770"/>
                    <a:pt x="3896" y="527"/>
                    <a:pt x="4346" y="333"/>
                  </a:cubicBezTo>
                  <a:cubicBezTo>
                    <a:pt x="4571" y="239"/>
                    <a:pt x="4751" y="158"/>
                    <a:pt x="4872" y="95"/>
                  </a:cubicBezTo>
                  <a:cubicBezTo>
                    <a:pt x="4940" y="68"/>
                    <a:pt x="5003" y="36"/>
                    <a:pt x="5061"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6" name="Google Shape;2886;p44"/>
            <p:cNvSpPr/>
            <p:nvPr/>
          </p:nvSpPr>
          <p:spPr>
            <a:xfrm>
              <a:off x="6726250" y="1383800"/>
              <a:ext cx="102275" cy="43100"/>
            </a:xfrm>
            <a:custGeom>
              <a:avLst/>
              <a:gdLst/>
              <a:ahLst/>
              <a:cxnLst/>
              <a:rect l="l" t="t" r="r" b="b"/>
              <a:pathLst>
                <a:path w="4091" h="1724" extrusionOk="0">
                  <a:moveTo>
                    <a:pt x="4090" y="0"/>
                  </a:moveTo>
                  <a:cubicBezTo>
                    <a:pt x="4032" y="14"/>
                    <a:pt x="3978" y="32"/>
                    <a:pt x="3924" y="59"/>
                  </a:cubicBezTo>
                  <a:lnTo>
                    <a:pt x="3487" y="243"/>
                  </a:lnTo>
                  <a:cubicBezTo>
                    <a:pt x="3118" y="396"/>
                    <a:pt x="2606" y="603"/>
                    <a:pt x="2034" y="833"/>
                  </a:cubicBezTo>
                  <a:cubicBezTo>
                    <a:pt x="1467" y="1058"/>
                    <a:pt x="955" y="1269"/>
                    <a:pt x="586" y="1435"/>
                  </a:cubicBezTo>
                  <a:cubicBezTo>
                    <a:pt x="406" y="1516"/>
                    <a:pt x="257" y="1588"/>
                    <a:pt x="154" y="1638"/>
                  </a:cubicBezTo>
                  <a:cubicBezTo>
                    <a:pt x="100" y="1660"/>
                    <a:pt x="50" y="1687"/>
                    <a:pt x="1" y="1723"/>
                  </a:cubicBezTo>
                  <a:cubicBezTo>
                    <a:pt x="59" y="1710"/>
                    <a:pt x="113" y="1692"/>
                    <a:pt x="167" y="1665"/>
                  </a:cubicBezTo>
                  <a:lnTo>
                    <a:pt x="608" y="1485"/>
                  </a:lnTo>
                  <a:cubicBezTo>
                    <a:pt x="977" y="1332"/>
                    <a:pt x="1494" y="1130"/>
                    <a:pt x="2061" y="905"/>
                  </a:cubicBezTo>
                  <a:cubicBezTo>
                    <a:pt x="2633" y="675"/>
                    <a:pt x="3141" y="459"/>
                    <a:pt x="3510" y="293"/>
                  </a:cubicBezTo>
                  <a:cubicBezTo>
                    <a:pt x="3690" y="207"/>
                    <a:pt x="3838" y="135"/>
                    <a:pt x="3937" y="86"/>
                  </a:cubicBezTo>
                  <a:cubicBezTo>
                    <a:pt x="3991" y="63"/>
                    <a:pt x="4041" y="32"/>
                    <a:pt x="4090"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7" name="Google Shape;2887;p44"/>
            <p:cNvSpPr/>
            <p:nvPr/>
          </p:nvSpPr>
          <p:spPr>
            <a:xfrm>
              <a:off x="6718625" y="1413225"/>
              <a:ext cx="58050" cy="25625"/>
            </a:xfrm>
            <a:custGeom>
              <a:avLst/>
              <a:gdLst/>
              <a:ahLst/>
              <a:cxnLst/>
              <a:rect l="l" t="t" r="r" b="b"/>
              <a:pathLst>
                <a:path w="2322" h="1025" extrusionOk="0">
                  <a:moveTo>
                    <a:pt x="2313" y="1"/>
                  </a:moveTo>
                  <a:cubicBezTo>
                    <a:pt x="2291" y="1"/>
                    <a:pt x="2165" y="49"/>
                    <a:pt x="1966" y="128"/>
                  </a:cubicBezTo>
                  <a:cubicBezTo>
                    <a:pt x="1750" y="209"/>
                    <a:pt x="1458" y="321"/>
                    <a:pt x="1134" y="452"/>
                  </a:cubicBezTo>
                  <a:cubicBezTo>
                    <a:pt x="855" y="560"/>
                    <a:pt x="580" y="686"/>
                    <a:pt x="319" y="825"/>
                  </a:cubicBezTo>
                  <a:cubicBezTo>
                    <a:pt x="117" y="933"/>
                    <a:pt x="0" y="1014"/>
                    <a:pt x="5" y="1023"/>
                  </a:cubicBezTo>
                  <a:cubicBezTo>
                    <a:pt x="5" y="1024"/>
                    <a:pt x="6" y="1024"/>
                    <a:pt x="7" y="1024"/>
                  </a:cubicBezTo>
                  <a:cubicBezTo>
                    <a:pt x="25" y="1024"/>
                    <a:pt x="148" y="963"/>
                    <a:pt x="342" y="870"/>
                  </a:cubicBezTo>
                  <a:cubicBezTo>
                    <a:pt x="549" y="776"/>
                    <a:pt x="837" y="650"/>
                    <a:pt x="1161" y="519"/>
                  </a:cubicBezTo>
                  <a:cubicBezTo>
                    <a:pt x="1485" y="389"/>
                    <a:pt x="1777" y="267"/>
                    <a:pt x="1988" y="173"/>
                  </a:cubicBezTo>
                  <a:cubicBezTo>
                    <a:pt x="2195" y="79"/>
                    <a:pt x="2321" y="11"/>
                    <a:pt x="2317" y="2"/>
                  </a:cubicBezTo>
                  <a:cubicBezTo>
                    <a:pt x="2316" y="1"/>
                    <a:pt x="2315" y="1"/>
                    <a:pt x="2313"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8" name="Google Shape;2888;p44"/>
            <p:cNvSpPr/>
            <p:nvPr/>
          </p:nvSpPr>
          <p:spPr>
            <a:xfrm>
              <a:off x="6720400" y="1432825"/>
              <a:ext cx="88550" cy="40300"/>
            </a:xfrm>
            <a:custGeom>
              <a:avLst/>
              <a:gdLst/>
              <a:ahLst/>
              <a:cxnLst/>
              <a:rect l="l" t="t" r="r" b="b"/>
              <a:pathLst>
                <a:path w="3542" h="1612" extrusionOk="0">
                  <a:moveTo>
                    <a:pt x="3541" y="1"/>
                  </a:moveTo>
                  <a:lnTo>
                    <a:pt x="3541" y="1"/>
                  </a:lnTo>
                  <a:cubicBezTo>
                    <a:pt x="3487" y="14"/>
                    <a:pt x="3442" y="32"/>
                    <a:pt x="3397" y="55"/>
                  </a:cubicBezTo>
                  <a:cubicBezTo>
                    <a:pt x="3307" y="95"/>
                    <a:pt x="3177" y="154"/>
                    <a:pt x="3015" y="226"/>
                  </a:cubicBezTo>
                  <a:lnTo>
                    <a:pt x="1769" y="806"/>
                  </a:lnTo>
                  <a:cubicBezTo>
                    <a:pt x="1283" y="1031"/>
                    <a:pt x="838" y="1229"/>
                    <a:pt x="518" y="1373"/>
                  </a:cubicBezTo>
                  <a:lnTo>
                    <a:pt x="136" y="1544"/>
                  </a:lnTo>
                  <a:cubicBezTo>
                    <a:pt x="86" y="1562"/>
                    <a:pt x="41" y="1584"/>
                    <a:pt x="1" y="1611"/>
                  </a:cubicBezTo>
                  <a:cubicBezTo>
                    <a:pt x="50" y="1602"/>
                    <a:pt x="100" y="1589"/>
                    <a:pt x="145" y="1571"/>
                  </a:cubicBezTo>
                  <a:cubicBezTo>
                    <a:pt x="239" y="1535"/>
                    <a:pt x="374" y="1485"/>
                    <a:pt x="536" y="1422"/>
                  </a:cubicBezTo>
                  <a:cubicBezTo>
                    <a:pt x="865" y="1292"/>
                    <a:pt x="1315" y="1098"/>
                    <a:pt x="1800" y="874"/>
                  </a:cubicBezTo>
                  <a:cubicBezTo>
                    <a:pt x="2286" y="644"/>
                    <a:pt x="2723" y="433"/>
                    <a:pt x="3038" y="271"/>
                  </a:cubicBezTo>
                  <a:cubicBezTo>
                    <a:pt x="3195" y="194"/>
                    <a:pt x="3321" y="127"/>
                    <a:pt x="3406" y="82"/>
                  </a:cubicBezTo>
                  <a:cubicBezTo>
                    <a:pt x="3456" y="59"/>
                    <a:pt x="3501" y="32"/>
                    <a:pt x="3541"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89" name="Google Shape;2889;p44"/>
            <p:cNvSpPr/>
            <p:nvPr/>
          </p:nvSpPr>
          <p:spPr>
            <a:xfrm>
              <a:off x="6759775" y="1407600"/>
              <a:ext cx="84600" cy="36325"/>
            </a:xfrm>
            <a:custGeom>
              <a:avLst/>
              <a:gdLst/>
              <a:ahLst/>
              <a:cxnLst/>
              <a:rect l="l" t="t" r="r" b="b"/>
              <a:pathLst>
                <a:path w="3384" h="1453" extrusionOk="0">
                  <a:moveTo>
                    <a:pt x="3380" y="1"/>
                  </a:moveTo>
                  <a:cubicBezTo>
                    <a:pt x="3352" y="1"/>
                    <a:pt x="3169" y="83"/>
                    <a:pt x="2884" y="205"/>
                  </a:cubicBezTo>
                  <a:cubicBezTo>
                    <a:pt x="2578" y="339"/>
                    <a:pt x="2151" y="515"/>
                    <a:pt x="1683" y="699"/>
                  </a:cubicBezTo>
                  <a:cubicBezTo>
                    <a:pt x="1211" y="888"/>
                    <a:pt x="783" y="1068"/>
                    <a:pt x="482" y="1208"/>
                  </a:cubicBezTo>
                  <a:cubicBezTo>
                    <a:pt x="329" y="1275"/>
                    <a:pt x="207" y="1338"/>
                    <a:pt x="126" y="1379"/>
                  </a:cubicBezTo>
                  <a:cubicBezTo>
                    <a:pt x="81" y="1397"/>
                    <a:pt x="41" y="1424"/>
                    <a:pt x="0" y="1451"/>
                  </a:cubicBezTo>
                  <a:cubicBezTo>
                    <a:pt x="1" y="1452"/>
                    <a:pt x="2" y="1452"/>
                    <a:pt x="4" y="1452"/>
                  </a:cubicBezTo>
                  <a:cubicBezTo>
                    <a:pt x="34" y="1452"/>
                    <a:pt x="221" y="1374"/>
                    <a:pt x="504" y="1257"/>
                  </a:cubicBezTo>
                  <a:cubicBezTo>
                    <a:pt x="810" y="1127"/>
                    <a:pt x="1238" y="960"/>
                    <a:pt x="1710" y="767"/>
                  </a:cubicBezTo>
                  <a:cubicBezTo>
                    <a:pt x="2182" y="578"/>
                    <a:pt x="2605" y="398"/>
                    <a:pt x="2907" y="254"/>
                  </a:cubicBezTo>
                  <a:cubicBezTo>
                    <a:pt x="3055" y="182"/>
                    <a:pt x="3176" y="119"/>
                    <a:pt x="3257" y="74"/>
                  </a:cubicBezTo>
                  <a:cubicBezTo>
                    <a:pt x="3302" y="56"/>
                    <a:pt x="3343" y="29"/>
                    <a:pt x="3383" y="2"/>
                  </a:cubicBezTo>
                  <a:cubicBezTo>
                    <a:pt x="3383" y="1"/>
                    <a:pt x="3382" y="1"/>
                    <a:pt x="3380"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90" name="Google Shape;2890;p44"/>
            <p:cNvSpPr/>
            <p:nvPr/>
          </p:nvSpPr>
          <p:spPr>
            <a:xfrm>
              <a:off x="6745600" y="1543500"/>
              <a:ext cx="125425" cy="99325"/>
            </a:xfrm>
            <a:custGeom>
              <a:avLst/>
              <a:gdLst/>
              <a:ahLst/>
              <a:cxnLst/>
              <a:rect l="l" t="t" r="r" b="b"/>
              <a:pathLst>
                <a:path w="5017" h="3973" extrusionOk="0">
                  <a:moveTo>
                    <a:pt x="5017" y="0"/>
                  </a:moveTo>
                  <a:lnTo>
                    <a:pt x="5017" y="0"/>
                  </a:lnTo>
                  <a:cubicBezTo>
                    <a:pt x="4940" y="41"/>
                    <a:pt x="4873" y="86"/>
                    <a:pt x="4805" y="140"/>
                  </a:cubicBezTo>
                  <a:cubicBezTo>
                    <a:pt x="4670" y="230"/>
                    <a:pt x="4481" y="369"/>
                    <a:pt x="4252" y="549"/>
                  </a:cubicBezTo>
                  <a:cubicBezTo>
                    <a:pt x="4022" y="725"/>
                    <a:pt x="3752" y="941"/>
                    <a:pt x="3456" y="1184"/>
                  </a:cubicBezTo>
                  <a:cubicBezTo>
                    <a:pt x="3159" y="1426"/>
                    <a:pt x="2835" y="1692"/>
                    <a:pt x="2484" y="1962"/>
                  </a:cubicBezTo>
                  <a:cubicBezTo>
                    <a:pt x="2133" y="2232"/>
                    <a:pt x="1791" y="2475"/>
                    <a:pt x="1472" y="2686"/>
                  </a:cubicBezTo>
                  <a:cubicBezTo>
                    <a:pt x="1188" y="2875"/>
                    <a:pt x="918" y="3082"/>
                    <a:pt x="662" y="3307"/>
                  </a:cubicBezTo>
                  <a:cubicBezTo>
                    <a:pt x="487" y="3455"/>
                    <a:pt x="320" y="3613"/>
                    <a:pt x="163" y="3779"/>
                  </a:cubicBezTo>
                  <a:cubicBezTo>
                    <a:pt x="109" y="3842"/>
                    <a:pt x="64" y="3887"/>
                    <a:pt x="37" y="3919"/>
                  </a:cubicBezTo>
                  <a:cubicBezTo>
                    <a:pt x="23" y="3937"/>
                    <a:pt x="10" y="3955"/>
                    <a:pt x="1" y="3973"/>
                  </a:cubicBezTo>
                  <a:cubicBezTo>
                    <a:pt x="64" y="3919"/>
                    <a:pt x="127" y="3860"/>
                    <a:pt x="185" y="3802"/>
                  </a:cubicBezTo>
                  <a:cubicBezTo>
                    <a:pt x="302" y="3689"/>
                    <a:pt x="473" y="3532"/>
                    <a:pt x="693" y="3347"/>
                  </a:cubicBezTo>
                  <a:cubicBezTo>
                    <a:pt x="918" y="3163"/>
                    <a:pt x="1193" y="2956"/>
                    <a:pt x="1508" y="2740"/>
                  </a:cubicBezTo>
                  <a:cubicBezTo>
                    <a:pt x="1832" y="2538"/>
                    <a:pt x="2173" y="2290"/>
                    <a:pt x="2529" y="2020"/>
                  </a:cubicBezTo>
                  <a:cubicBezTo>
                    <a:pt x="2880" y="1750"/>
                    <a:pt x="3204" y="1480"/>
                    <a:pt x="3501" y="1238"/>
                  </a:cubicBezTo>
                  <a:cubicBezTo>
                    <a:pt x="3797" y="990"/>
                    <a:pt x="4063" y="770"/>
                    <a:pt x="4288" y="590"/>
                  </a:cubicBezTo>
                  <a:cubicBezTo>
                    <a:pt x="4513" y="405"/>
                    <a:pt x="4697" y="261"/>
                    <a:pt x="4823" y="162"/>
                  </a:cubicBezTo>
                  <a:cubicBezTo>
                    <a:pt x="4891" y="113"/>
                    <a:pt x="4958" y="59"/>
                    <a:pt x="5017"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91" name="Google Shape;2891;p44"/>
            <p:cNvSpPr/>
            <p:nvPr/>
          </p:nvSpPr>
          <p:spPr>
            <a:xfrm>
              <a:off x="6762350" y="1588025"/>
              <a:ext cx="36350" cy="23900"/>
            </a:xfrm>
            <a:custGeom>
              <a:avLst/>
              <a:gdLst/>
              <a:ahLst/>
              <a:cxnLst/>
              <a:rect l="l" t="t" r="r" b="b"/>
              <a:pathLst>
                <a:path w="1454" h="956" extrusionOk="0">
                  <a:moveTo>
                    <a:pt x="1439" y="0"/>
                  </a:moveTo>
                  <a:cubicBezTo>
                    <a:pt x="1409" y="0"/>
                    <a:pt x="1105" y="215"/>
                    <a:pt x="721" y="469"/>
                  </a:cubicBezTo>
                  <a:cubicBezTo>
                    <a:pt x="320" y="725"/>
                    <a:pt x="1" y="937"/>
                    <a:pt x="10" y="955"/>
                  </a:cubicBezTo>
                  <a:cubicBezTo>
                    <a:pt x="11" y="955"/>
                    <a:pt x="12" y="956"/>
                    <a:pt x="14" y="956"/>
                  </a:cubicBezTo>
                  <a:cubicBezTo>
                    <a:pt x="53" y="956"/>
                    <a:pt x="379" y="772"/>
                    <a:pt x="761" y="527"/>
                  </a:cubicBezTo>
                  <a:cubicBezTo>
                    <a:pt x="1162" y="271"/>
                    <a:pt x="1454" y="19"/>
                    <a:pt x="1441" y="1"/>
                  </a:cubicBezTo>
                  <a:cubicBezTo>
                    <a:pt x="1440" y="0"/>
                    <a:pt x="1439" y="0"/>
                    <a:pt x="1439"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92" name="Google Shape;2892;p44"/>
            <p:cNvSpPr/>
            <p:nvPr/>
          </p:nvSpPr>
          <p:spPr>
            <a:xfrm>
              <a:off x="6736600" y="1480175"/>
              <a:ext cx="157700" cy="110700"/>
            </a:xfrm>
            <a:custGeom>
              <a:avLst/>
              <a:gdLst/>
              <a:ahLst/>
              <a:cxnLst/>
              <a:rect l="l" t="t" r="r" b="b"/>
              <a:pathLst>
                <a:path w="6308" h="4428" extrusionOk="0">
                  <a:moveTo>
                    <a:pt x="6308" y="1"/>
                  </a:moveTo>
                  <a:lnTo>
                    <a:pt x="6308" y="1"/>
                  </a:lnTo>
                  <a:cubicBezTo>
                    <a:pt x="6285" y="14"/>
                    <a:pt x="6263" y="32"/>
                    <a:pt x="6240" y="50"/>
                  </a:cubicBezTo>
                  <a:lnTo>
                    <a:pt x="6074" y="199"/>
                  </a:lnTo>
                  <a:cubicBezTo>
                    <a:pt x="5925" y="325"/>
                    <a:pt x="5709" y="509"/>
                    <a:pt x="5440" y="729"/>
                  </a:cubicBezTo>
                  <a:cubicBezTo>
                    <a:pt x="4900" y="1170"/>
                    <a:pt x="4130" y="1755"/>
                    <a:pt x="3258" y="2367"/>
                  </a:cubicBezTo>
                  <a:cubicBezTo>
                    <a:pt x="2821" y="2668"/>
                    <a:pt x="2381" y="2925"/>
                    <a:pt x="1985" y="3159"/>
                  </a:cubicBezTo>
                  <a:cubicBezTo>
                    <a:pt x="1584" y="3388"/>
                    <a:pt x="1220" y="3600"/>
                    <a:pt x="923" y="3784"/>
                  </a:cubicBezTo>
                  <a:cubicBezTo>
                    <a:pt x="626" y="3968"/>
                    <a:pt x="392" y="4130"/>
                    <a:pt x="235" y="4243"/>
                  </a:cubicBezTo>
                  <a:cubicBezTo>
                    <a:pt x="154" y="4297"/>
                    <a:pt x="95" y="4346"/>
                    <a:pt x="55" y="4378"/>
                  </a:cubicBezTo>
                  <a:cubicBezTo>
                    <a:pt x="32" y="4391"/>
                    <a:pt x="14" y="4409"/>
                    <a:pt x="1" y="4427"/>
                  </a:cubicBezTo>
                  <a:cubicBezTo>
                    <a:pt x="23" y="4418"/>
                    <a:pt x="46" y="4405"/>
                    <a:pt x="68" y="4387"/>
                  </a:cubicBezTo>
                  <a:lnTo>
                    <a:pt x="253" y="4265"/>
                  </a:lnTo>
                  <a:cubicBezTo>
                    <a:pt x="415" y="4157"/>
                    <a:pt x="658" y="4004"/>
                    <a:pt x="954" y="3829"/>
                  </a:cubicBezTo>
                  <a:cubicBezTo>
                    <a:pt x="1256" y="3649"/>
                    <a:pt x="1620" y="3447"/>
                    <a:pt x="2021" y="3217"/>
                  </a:cubicBezTo>
                  <a:cubicBezTo>
                    <a:pt x="2421" y="2988"/>
                    <a:pt x="2862" y="2731"/>
                    <a:pt x="3303" y="2425"/>
                  </a:cubicBezTo>
                  <a:cubicBezTo>
                    <a:pt x="4175" y="1814"/>
                    <a:pt x="4940" y="1220"/>
                    <a:pt x="5476" y="770"/>
                  </a:cubicBezTo>
                  <a:cubicBezTo>
                    <a:pt x="5741" y="541"/>
                    <a:pt x="5952" y="352"/>
                    <a:pt x="6092" y="217"/>
                  </a:cubicBezTo>
                  <a:cubicBezTo>
                    <a:pt x="6164" y="154"/>
                    <a:pt x="6218" y="100"/>
                    <a:pt x="6254" y="59"/>
                  </a:cubicBezTo>
                  <a:cubicBezTo>
                    <a:pt x="6276" y="46"/>
                    <a:pt x="6294" y="23"/>
                    <a:pt x="6308"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93" name="Google Shape;2893;p44"/>
            <p:cNvSpPr/>
            <p:nvPr/>
          </p:nvSpPr>
          <p:spPr>
            <a:xfrm>
              <a:off x="6830075" y="1481950"/>
              <a:ext cx="50725" cy="32350"/>
            </a:xfrm>
            <a:custGeom>
              <a:avLst/>
              <a:gdLst/>
              <a:ahLst/>
              <a:cxnLst/>
              <a:rect l="l" t="t" r="r" b="b"/>
              <a:pathLst>
                <a:path w="2029" h="1294" extrusionOk="0">
                  <a:moveTo>
                    <a:pt x="2022" y="1"/>
                  </a:moveTo>
                  <a:cubicBezTo>
                    <a:pt x="2004" y="1"/>
                    <a:pt x="1887" y="63"/>
                    <a:pt x="1714" y="168"/>
                  </a:cubicBezTo>
                  <a:cubicBezTo>
                    <a:pt x="1530" y="281"/>
                    <a:pt x="1273" y="434"/>
                    <a:pt x="990" y="609"/>
                  </a:cubicBezTo>
                  <a:cubicBezTo>
                    <a:pt x="711" y="784"/>
                    <a:pt x="459" y="951"/>
                    <a:pt x="279" y="1077"/>
                  </a:cubicBezTo>
                  <a:cubicBezTo>
                    <a:pt x="104" y="1203"/>
                    <a:pt x="0" y="1284"/>
                    <a:pt x="5" y="1293"/>
                  </a:cubicBezTo>
                  <a:cubicBezTo>
                    <a:pt x="5" y="1293"/>
                    <a:pt x="5" y="1294"/>
                    <a:pt x="6" y="1294"/>
                  </a:cubicBezTo>
                  <a:cubicBezTo>
                    <a:pt x="23" y="1294"/>
                    <a:pt x="136" y="1223"/>
                    <a:pt x="311" y="1117"/>
                  </a:cubicBezTo>
                  <a:lnTo>
                    <a:pt x="1030" y="672"/>
                  </a:lnTo>
                  <a:cubicBezTo>
                    <a:pt x="1309" y="497"/>
                    <a:pt x="1561" y="335"/>
                    <a:pt x="1741" y="213"/>
                  </a:cubicBezTo>
                  <a:cubicBezTo>
                    <a:pt x="1921" y="92"/>
                    <a:pt x="2029" y="6"/>
                    <a:pt x="2024" y="2"/>
                  </a:cubicBezTo>
                  <a:cubicBezTo>
                    <a:pt x="2024" y="1"/>
                    <a:pt x="2023" y="1"/>
                    <a:pt x="2022"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94" name="Google Shape;2894;p44"/>
            <p:cNvSpPr/>
            <p:nvPr/>
          </p:nvSpPr>
          <p:spPr>
            <a:xfrm>
              <a:off x="6061250" y="1745700"/>
              <a:ext cx="19925" cy="102300"/>
            </a:xfrm>
            <a:custGeom>
              <a:avLst/>
              <a:gdLst/>
              <a:ahLst/>
              <a:cxnLst/>
              <a:rect l="l" t="t" r="r" b="b"/>
              <a:pathLst>
                <a:path w="797" h="4092" extrusionOk="0">
                  <a:moveTo>
                    <a:pt x="787" y="1"/>
                  </a:moveTo>
                  <a:cubicBezTo>
                    <a:pt x="780" y="1"/>
                    <a:pt x="767" y="4"/>
                    <a:pt x="747" y="10"/>
                  </a:cubicBezTo>
                  <a:cubicBezTo>
                    <a:pt x="734" y="10"/>
                    <a:pt x="711" y="19"/>
                    <a:pt x="693" y="23"/>
                  </a:cubicBezTo>
                  <a:cubicBezTo>
                    <a:pt x="666" y="37"/>
                    <a:pt x="644" y="46"/>
                    <a:pt x="621" y="59"/>
                  </a:cubicBezTo>
                  <a:cubicBezTo>
                    <a:pt x="482" y="149"/>
                    <a:pt x="370" y="280"/>
                    <a:pt x="293" y="428"/>
                  </a:cubicBezTo>
                  <a:cubicBezTo>
                    <a:pt x="91" y="802"/>
                    <a:pt x="1" y="1382"/>
                    <a:pt x="23" y="2003"/>
                  </a:cubicBezTo>
                  <a:cubicBezTo>
                    <a:pt x="32" y="2295"/>
                    <a:pt x="64" y="2588"/>
                    <a:pt x="122" y="2876"/>
                  </a:cubicBezTo>
                  <a:cubicBezTo>
                    <a:pt x="167" y="3114"/>
                    <a:pt x="235" y="3343"/>
                    <a:pt x="325" y="3568"/>
                  </a:cubicBezTo>
                  <a:cubicBezTo>
                    <a:pt x="383" y="3721"/>
                    <a:pt x="469" y="3865"/>
                    <a:pt x="577" y="3987"/>
                  </a:cubicBezTo>
                  <a:cubicBezTo>
                    <a:pt x="648" y="4062"/>
                    <a:pt x="709" y="4092"/>
                    <a:pt x="722" y="4092"/>
                  </a:cubicBezTo>
                  <a:cubicBezTo>
                    <a:pt x="724" y="4092"/>
                    <a:pt x="725" y="4091"/>
                    <a:pt x="725" y="4090"/>
                  </a:cubicBezTo>
                  <a:cubicBezTo>
                    <a:pt x="734" y="4081"/>
                    <a:pt x="689" y="4041"/>
                    <a:pt x="626" y="3951"/>
                  </a:cubicBezTo>
                  <a:cubicBezTo>
                    <a:pt x="541" y="3820"/>
                    <a:pt x="473" y="3676"/>
                    <a:pt x="428" y="3528"/>
                  </a:cubicBezTo>
                  <a:cubicBezTo>
                    <a:pt x="352" y="3307"/>
                    <a:pt x="298" y="3082"/>
                    <a:pt x="257" y="2849"/>
                  </a:cubicBezTo>
                  <a:cubicBezTo>
                    <a:pt x="212" y="2570"/>
                    <a:pt x="181" y="2282"/>
                    <a:pt x="172" y="1998"/>
                  </a:cubicBezTo>
                  <a:cubicBezTo>
                    <a:pt x="154" y="1387"/>
                    <a:pt x="226" y="833"/>
                    <a:pt x="388" y="473"/>
                  </a:cubicBezTo>
                  <a:cubicBezTo>
                    <a:pt x="451" y="334"/>
                    <a:pt x="541" y="208"/>
                    <a:pt x="657" y="109"/>
                  </a:cubicBezTo>
                  <a:cubicBezTo>
                    <a:pt x="680" y="91"/>
                    <a:pt x="698" y="77"/>
                    <a:pt x="711" y="64"/>
                  </a:cubicBezTo>
                  <a:lnTo>
                    <a:pt x="761" y="37"/>
                  </a:lnTo>
                  <a:cubicBezTo>
                    <a:pt x="783" y="19"/>
                    <a:pt x="797" y="10"/>
                    <a:pt x="797" y="5"/>
                  </a:cubicBezTo>
                  <a:cubicBezTo>
                    <a:pt x="795" y="2"/>
                    <a:pt x="792" y="1"/>
                    <a:pt x="787"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95" name="Google Shape;2895;p44"/>
            <p:cNvSpPr/>
            <p:nvPr/>
          </p:nvSpPr>
          <p:spPr>
            <a:xfrm>
              <a:off x="6085775" y="1749175"/>
              <a:ext cx="16000" cy="102625"/>
            </a:xfrm>
            <a:custGeom>
              <a:avLst/>
              <a:gdLst/>
              <a:ahLst/>
              <a:cxnLst/>
              <a:rect l="l" t="t" r="r" b="b"/>
              <a:pathLst>
                <a:path w="640" h="4105" extrusionOk="0">
                  <a:moveTo>
                    <a:pt x="593" y="1"/>
                  </a:moveTo>
                  <a:cubicBezTo>
                    <a:pt x="583" y="1"/>
                    <a:pt x="532" y="34"/>
                    <a:pt x="468" y="123"/>
                  </a:cubicBezTo>
                  <a:cubicBezTo>
                    <a:pt x="383" y="253"/>
                    <a:pt x="311" y="393"/>
                    <a:pt x="261" y="541"/>
                  </a:cubicBezTo>
                  <a:cubicBezTo>
                    <a:pt x="90" y="1032"/>
                    <a:pt x="5" y="1540"/>
                    <a:pt x="5" y="2057"/>
                  </a:cubicBezTo>
                  <a:cubicBezTo>
                    <a:pt x="0" y="2341"/>
                    <a:pt x="27" y="2624"/>
                    <a:pt x="81" y="2903"/>
                  </a:cubicBezTo>
                  <a:cubicBezTo>
                    <a:pt x="126" y="3132"/>
                    <a:pt x="194" y="3357"/>
                    <a:pt x="284" y="3569"/>
                  </a:cubicBezTo>
                  <a:cubicBezTo>
                    <a:pt x="347" y="3713"/>
                    <a:pt x="423" y="3848"/>
                    <a:pt x="513" y="3978"/>
                  </a:cubicBezTo>
                  <a:cubicBezTo>
                    <a:pt x="578" y="4060"/>
                    <a:pt x="617" y="4104"/>
                    <a:pt x="629" y="4104"/>
                  </a:cubicBezTo>
                  <a:cubicBezTo>
                    <a:pt x="629" y="4104"/>
                    <a:pt x="630" y="4104"/>
                    <a:pt x="630" y="4104"/>
                  </a:cubicBezTo>
                  <a:cubicBezTo>
                    <a:pt x="639" y="4100"/>
                    <a:pt x="612" y="4041"/>
                    <a:pt x="563" y="3947"/>
                  </a:cubicBezTo>
                  <a:cubicBezTo>
                    <a:pt x="495" y="3812"/>
                    <a:pt x="437" y="3672"/>
                    <a:pt x="383" y="3528"/>
                  </a:cubicBezTo>
                  <a:cubicBezTo>
                    <a:pt x="306" y="3317"/>
                    <a:pt x="252" y="3101"/>
                    <a:pt x="216" y="2881"/>
                  </a:cubicBezTo>
                  <a:cubicBezTo>
                    <a:pt x="171" y="2606"/>
                    <a:pt x="149" y="2332"/>
                    <a:pt x="153" y="2057"/>
                  </a:cubicBezTo>
                  <a:cubicBezTo>
                    <a:pt x="153" y="1558"/>
                    <a:pt x="225" y="1059"/>
                    <a:pt x="360" y="577"/>
                  </a:cubicBezTo>
                  <a:cubicBezTo>
                    <a:pt x="401" y="429"/>
                    <a:pt x="455" y="289"/>
                    <a:pt x="518" y="150"/>
                  </a:cubicBezTo>
                  <a:cubicBezTo>
                    <a:pt x="567" y="55"/>
                    <a:pt x="603" y="10"/>
                    <a:pt x="594" y="1"/>
                  </a:cubicBezTo>
                  <a:cubicBezTo>
                    <a:pt x="594" y="1"/>
                    <a:pt x="593" y="1"/>
                    <a:pt x="593"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96" name="Google Shape;2896;p44"/>
            <p:cNvSpPr/>
            <p:nvPr/>
          </p:nvSpPr>
          <p:spPr>
            <a:xfrm>
              <a:off x="6521675" y="1831000"/>
              <a:ext cx="20050" cy="110200"/>
            </a:xfrm>
            <a:custGeom>
              <a:avLst/>
              <a:gdLst/>
              <a:ahLst/>
              <a:cxnLst/>
              <a:rect l="l" t="t" r="r" b="b"/>
              <a:pathLst>
                <a:path w="802" h="4408" extrusionOk="0">
                  <a:moveTo>
                    <a:pt x="792" y="0"/>
                  </a:moveTo>
                  <a:cubicBezTo>
                    <a:pt x="774" y="0"/>
                    <a:pt x="718" y="35"/>
                    <a:pt x="649" y="116"/>
                  </a:cubicBezTo>
                  <a:cubicBezTo>
                    <a:pt x="541" y="246"/>
                    <a:pt x="455" y="395"/>
                    <a:pt x="392" y="552"/>
                  </a:cubicBezTo>
                  <a:cubicBezTo>
                    <a:pt x="226" y="948"/>
                    <a:pt x="86" y="1524"/>
                    <a:pt x="46" y="2176"/>
                  </a:cubicBezTo>
                  <a:cubicBezTo>
                    <a:pt x="1" y="2824"/>
                    <a:pt x="82" y="3418"/>
                    <a:pt x="230" y="3823"/>
                  </a:cubicBezTo>
                  <a:cubicBezTo>
                    <a:pt x="284" y="3985"/>
                    <a:pt x="365" y="4133"/>
                    <a:pt x="464" y="4273"/>
                  </a:cubicBezTo>
                  <a:cubicBezTo>
                    <a:pt x="491" y="4309"/>
                    <a:pt x="518" y="4345"/>
                    <a:pt x="554" y="4376"/>
                  </a:cubicBezTo>
                  <a:cubicBezTo>
                    <a:pt x="577" y="4399"/>
                    <a:pt x="590" y="4408"/>
                    <a:pt x="595" y="4408"/>
                  </a:cubicBezTo>
                  <a:cubicBezTo>
                    <a:pt x="613" y="4390"/>
                    <a:pt x="451" y="4187"/>
                    <a:pt x="329" y="3791"/>
                  </a:cubicBezTo>
                  <a:cubicBezTo>
                    <a:pt x="212" y="3395"/>
                    <a:pt x="149" y="2820"/>
                    <a:pt x="190" y="2185"/>
                  </a:cubicBezTo>
                  <a:cubicBezTo>
                    <a:pt x="221" y="1645"/>
                    <a:pt x="320" y="1110"/>
                    <a:pt x="491" y="593"/>
                  </a:cubicBezTo>
                  <a:cubicBezTo>
                    <a:pt x="541" y="440"/>
                    <a:pt x="613" y="291"/>
                    <a:pt x="694" y="152"/>
                  </a:cubicBezTo>
                  <a:cubicBezTo>
                    <a:pt x="757" y="57"/>
                    <a:pt x="802" y="12"/>
                    <a:pt x="797" y="3"/>
                  </a:cubicBezTo>
                  <a:cubicBezTo>
                    <a:pt x="797" y="1"/>
                    <a:pt x="795" y="0"/>
                    <a:pt x="792"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97" name="Google Shape;2897;p44"/>
            <p:cNvSpPr/>
            <p:nvPr/>
          </p:nvSpPr>
          <p:spPr>
            <a:xfrm>
              <a:off x="6542375" y="1836025"/>
              <a:ext cx="16450" cy="106875"/>
            </a:xfrm>
            <a:custGeom>
              <a:avLst/>
              <a:gdLst/>
              <a:ahLst/>
              <a:cxnLst/>
              <a:rect l="l" t="t" r="r" b="b"/>
              <a:pathLst>
                <a:path w="658" h="4275" extrusionOk="0">
                  <a:moveTo>
                    <a:pt x="648" y="0"/>
                  </a:moveTo>
                  <a:cubicBezTo>
                    <a:pt x="640" y="0"/>
                    <a:pt x="592" y="45"/>
                    <a:pt x="541" y="140"/>
                  </a:cubicBezTo>
                  <a:cubicBezTo>
                    <a:pt x="464" y="279"/>
                    <a:pt x="401" y="428"/>
                    <a:pt x="356" y="581"/>
                  </a:cubicBezTo>
                  <a:cubicBezTo>
                    <a:pt x="194" y="1075"/>
                    <a:pt x="95" y="1593"/>
                    <a:pt x="55" y="2115"/>
                  </a:cubicBezTo>
                  <a:cubicBezTo>
                    <a:pt x="1" y="2726"/>
                    <a:pt x="41" y="3289"/>
                    <a:pt x="145" y="3680"/>
                  </a:cubicBezTo>
                  <a:cubicBezTo>
                    <a:pt x="181" y="3838"/>
                    <a:pt x="235" y="3986"/>
                    <a:pt x="311" y="4130"/>
                  </a:cubicBezTo>
                  <a:cubicBezTo>
                    <a:pt x="363" y="4225"/>
                    <a:pt x="402" y="4274"/>
                    <a:pt x="409" y="4274"/>
                  </a:cubicBezTo>
                  <a:cubicBezTo>
                    <a:pt x="410" y="4274"/>
                    <a:pt x="410" y="4274"/>
                    <a:pt x="410" y="4274"/>
                  </a:cubicBezTo>
                  <a:cubicBezTo>
                    <a:pt x="433" y="4261"/>
                    <a:pt x="320" y="4040"/>
                    <a:pt x="248" y="3658"/>
                  </a:cubicBezTo>
                  <a:cubicBezTo>
                    <a:pt x="172" y="3271"/>
                    <a:pt x="154" y="2726"/>
                    <a:pt x="203" y="2128"/>
                  </a:cubicBezTo>
                  <a:cubicBezTo>
                    <a:pt x="244" y="1615"/>
                    <a:pt x="329" y="1107"/>
                    <a:pt x="455" y="608"/>
                  </a:cubicBezTo>
                  <a:cubicBezTo>
                    <a:pt x="496" y="459"/>
                    <a:pt x="541" y="311"/>
                    <a:pt x="595" y="162"/>
                  </a:cubicBezTo>
                  <a:cubicBezTo>
                    <a:pt x="631" y="63"/>
                    <a:pt x="657" y="5"/>
                    <a:pt x="648" y="0"/>
                  </a:cubicBezTo>
                  <a:cubicBezTo>
                    <a:pt x="648" y="0"/>
                    <a:pt x="648" y="0"/>
                    <a:pt x="648"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898" name="Google Shape;2898;p44"/>
            <p:cNvSpPr/>
            <p:nvPr/>
          </p:nvSpPr>
          <p:spPr>
            <a:xfrm>
              <a:off x="6150550" y="1799825"/>
              <a:ext cx="292650" cy="84375"/>
            </a:xfrm>
            <a:custGeom>
              <a:avLst/>
              <a:gdLst/>
              <a:ahLst/>
              <a:cxnLst/>
              <a:rect l="l" t="t" r="r" b="b"/>
              <a:pathLst>
                <a:path w="11706" h="3375" extrusionOk="0">
                  <a:moveTo>
                    <a:pt x="1928" y="1"/>
                  </a:moveTo>
                  <a:cubicBezTo>
                    <a:pt x="763" y="1"/>
                    <a:pt x="28" y="183"/>
                    <a:pt x="19" y="544"/>
                  </a:cubicBezTo>
                  <a:cubicBezTo>
                    <a:pt x="1" y="1228"/>
                    <a:pt x="2596" y="2294"/>
                    <a:pt x="5822" y="2928"/>
                  </a:cubicBezTo>
                  <a:cubicBezTo>
                    <a:pt x="7349" y="3227"/>
                    <a:pt x="8742" y="3375"/>
                    <a:pt x="9786" y="3375"/>
                  </a:cubicBezTo>
                  <a:cubicBezTo>
                    <a:pt x="10947" y="3375"/>
                    <a:pt x="11678" y="3192"/>
                    <a:pt x="11688" y="2829"/>
                  </a:cubicBezTo>
                  <a:cubicBezTo>
                    <a:pt x="11706" y="2146"/>
                    <a:pt x="9110" y="1079"/>
                    <a:pt x="5885" y="445"/>
                  </a:cubicBezTo>
                  <a:cubicBezTo>
                    <a:pt x="4362" y="147"/>
                    <a:pt x="2973" y="1"/>
                    <a:pt x="1928"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899" name="Google Shape;2899;p44"/>
            <p:cNvSpPr/>
            <p:nvPr/>
          </p:nvSpPr>
          <p:spPr>
            <a:xfrm>
              <a:off x="5988375" y="1727150"/>
              <a:ext cx="669875" cy="126000"/>
            </a:xfrm>
            <a:custGeom>
              <a:avLst/>
              <a:gdLst/>
              <a:ahLst/>
              <a:cxnLst/>
              <a:rect l="l" t="t" r="r" b="b"/>
              <a:pathLst>
                <a:path w="26795" h="5040" extrusionOk="0">
                  <a:moveTo>
                    <a:pt x="1" y="1"/>
                  </a:moveTo>
                  <a:cubicBezTo>
                    <a:pt x="5" y="1"/>
                    <a:pt x="10" y="5"/>
                    <a:pt x="19" y="5"/>
                  </a:cubicBezTo>
                  <a:lnTo>
                    <a:pt x="68" y="14"/>
                  </a:lnTo>
                  <a:lnTo>
                    <a:pt x="271" y="59"/>
                  </a:lnTo>
                  <a:lnTo>
                    <a:pt x="1049" y="212"/>
                  </a:lnTo>
                  <a:lnTo>
                    <a:pt x="3919" y="765"/>
                  </a:lnTo>
                  <a:lnTo>
                    <a:pt x="13388" y="2556"/>
                  </a:lnTo>
                  <a:lnTo>
                    <a:pt x="22867" y="4324"/>
                  </a:lnTo>
                  <a:lnTo>
                    <a:pt x="25737" y="4855"/>
                  </a:lnTo>
                  <a:lnTo>
                    <a:pt x="26520" y="4994"/>
                  </a:lnTo>
                  <a:lnTo>
                    <a:pt x="26722" y="5030"/>
                  </a:lnTo>
                  <a:lnTo>
                    <a:pt x="26776" y="5039"/>
                  </a:lnTo>
                  <a:lnTo>
                    <a:pt x="26794" y="5039"/>
                  </a:lnTo>
                  <a:lnTo>
                    <a:pt x="26776" y="5035"/>
                  </a:lnTo>
                  <a:lnTo>
                    <a:pt x="26727" y="5021"/>
                  </a:lnTo>
                  <a:lnTo>
                    <a:pt x="26524" y="4981"/>
                  </a:lnTo>
                  <a:lnTo>
                    <a:pt x="25746" y="4828"/>
                  </a:lnTo>
                  <a:lnTo>
                    <a:pt x="22876" y="4274"/>
                  </a:lnTo>
                  <a:lnTo>
                    <a:pt x="13406" y="2479"/>
                  </a:lnTo>
                  <a:lnTo>
                    <a:pt x="3928" y="711"/>
                  </a:lnTo>
                  <a:lnTo>
                    <a:pt x="1053" y="181"/>
                  </a:lnTo>
                  <a:lnTo>
                    <a:pt x="275" y="41"/>
                  </a:lnTo>
                  <a:lnTo>
                    <a:pt x="68" y="10"/>
                  </a:lnTo>
                  <a:lnTo>
                    <a:pt x="19" y="1"/>
                  </a:lnTo>
                  <a:close/>
                </a:path>
              </a:pathLst>
            </a:custGeom>
            <a:solidFill>
              <a:srgbClr val="B2E1E8"/>
            </a:solidFill>
            <a:ln>
              <a:noFill/>
            </a:ln>
          </p:spPr>
          <p:txBody>
            <a:bodyPr spcFirstLastPara="1" wrap="square" lIns="121900" tIns="121900" rIns="121900" bIns="121900" anchor="ctr" anchorCtr="0">
              <a:noAutofit/>
            </a:bodyPr>
            <a:lstStyle/>
            <a:p>
              <a:pPr algn="l" rtl="0"/>
              <a:endParaRPr sz="2400"/>
            </a:p>
          </p:txBody>
        </p:sp>
        <p:sp>
          <p:nvSpPr>
            <p:cNvPr id="2900" name="Google Shape;2900;p44"/>
            <p:cNvSpPr/>
            <p:nvPr/>
          </p:nvSpPr>
          <p:spPr>
            <a:xfrm>
              <a:off x="6001650" y="1354325"/>
              <a:ext cx="8125" cy="92475"/>
            </a:xfrm>
            <a:custGeom>
              <a:avLst/>
              <a:gdLst/>
              <a:ahLst/>
              <a:cxnLst/>
              <a:rect l="l" t="t" r="r" b="b"/>
              <a:pathLst>
                <a:path w="325" h="3699" extrusionOk="0">
                  <a:moveTo>
                    <a:pt x="319" y="0"/>
                  </a:moveTo>
                  <a:cubicBezTo>
                    <a:pt x="314" y="0"/>
                    <a:pt x="267" y="33"/>
                    <a:pt x="216" y="109"/>
                  </a:cubicBezTo>
                  <a:cubicBezTo>
                    <a:pt x="144" y="226"/>
                    <a:pt x="95" y="356"/>
                    <a:pt x="72" y="491"/>
                  </a:cubicBezTo>
                  <a:cubicBezTo>
                    <a:pt x="32" y="689"/>
                    <a:pt x="14" y="891"/>
                    <a:pt x="9" y="1094"/>
                  </a:cubicBezTo>
                  <a:cubicBezTo>
                    <a:pt x="0" y="1319"/>
                    <a:pt x="0" y="1571"/>
                    <a:pt x="18" y="1832"/>
                  </a:cubicBezTo>
                  <a:cubicBezTo>
                    <a:pt x="41" y="2277"/>
                    <a:pt x="99" y="2722"/>
                    <a:pt x="185" y="3163"/>
                  </a:cubicBezTo>
                  <a:cubicBezTo>
                    <a:pt x="216" y="3325"/>
                    <a:pt x="248" y="3460"/>
                    <a:pt x="275" y="3555"/>
                  </a:cubicBezTo>
                  <a:cubicBezTo>
                    <a:pt x="284" y="3604"/>
                    <a:pt x="297" y="3654"/>
                    <a:pt x="320" y="3699"/>
                  </a:cubicBezTo>
                  <a:cubicBezTo>
                    <a:pt x="320" y="3649"/>
                    <a:pt x="315" y="3600"/>
                    <a:pt x="302" y="3550"/>
                  </a:cubicBezTo>
                  <a:cubicBezTo>
                    <a:pt x="288" y="3456"/>
                    <a:pt x="266" y="3321"/>
                    <a:pt x="239" y="3150"/>
                  </a:cubicBezTo>
                  <a:cubicBezTo>
                    <a:pt x="167" y="2713"/>
                    <a:pt x="117" y="2268"/>
                    <a:pt x="90" y="1827"/>
                  </a:cubicBezTo>
                  <a:cubicBezTo>
                    <a:pt x="77" y="1571"/>
                    <a:pt x="72" y="1319"/>
                    <a:pt x="77" y="1094"/>
                  </a:cubicBezTo>
                  <a:cubicBezTo>
                    <a:pt x="77" y="896"/>
                    <a:pt x="95" y="698"/>
                    <a:pt x="122" y="500"/>
                  </a:cubicBezTo>
                  <a:cubicBezTo>
                    <a:pt x="144" y="370"/>
                    <a:pt x="180" y="244"/>
                    <a:pt x="239" y="122"/>
                  </a:cubicBezTo>
                  <a:cubicBezTo>
                    <a:pt x="284" y="41"/>
                    <a:pt x="324" y="5"/>
                    <a:pt x="320" y="1"/>
                  </a:cubicBezTo>
                  <a:cubicBezTo>
                    <a:pt x="320" y="0"/>
                    <a:pt x="320" y="0"/>
                    <a:pt x="319"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1" name="Google Shape;2901;p44"/>
            <p:cNvSpPr/>
            <p:nvPr/>
          </p:nvSpPr>
          <p:spPr>
            <a:xfrm>
              <a:off x="6010425" y="1353100"/>
              <a:ext cx="8350" cy="22175"/>
            </a:xfrm>
            <a:custGeom>
              <a:avLst/>
              <a:gdLst/>
              <a:ahLst/>
              <a:cxnLst/>
              <a:rect l="l" t="t" r="r" b="b"/>
              <a:pathLst>
                <a:path w="334" h="887" extrusionOk="0">
                  <a:moveTo>
                    <a:pt x="316" y="1"/>
                  </a:moveTo>
                  <a:cubicBezTo>
                    <a:pt x="293" y="1"/>
                    <a:pt x="245" y="13"/>
                    <a:pt x="189" y="59"/>
                  </a:cubicBezTo>
                  <a:cubicBezTo>
                    <a:pt x="149" y="95"/>
                    <a:pt x="113" y="144"/>
                    <a:pt x="90" y="194"/>
                  </a:cubicBezTo>
                  <a:cubicBezTo>
                    <a:pt x="63" y="257"/>
                    <a:pt x="41" y="320"/>
                    <a:pt x="32" y="387"/>
                  </a:cubicBezTo>
                  <a:cubicBezTo>
                    <a:pt x="9" y="504"/>
                    <a:pt x="0" y="621"/>
                    <a:pt x="0" y="738"/>
                  </a:cubicBezTo>
                  <a:cubicBezTo>
                    <a:pt x="0" y="833"/>
                    <a:pt x="0" y="887"/>
                    <a:pt x="14" y="887"/>
                  </a:cubicBezTo>
                  <a:cubicBezTo>
                    <a:pt x="23" y="887"/>
                    <a:pt x="41" y="837"/>
                    <a:pt x="54" y="747"/>
                  </a:cubicBezTo>
                  <a:cubicBezTo>
                    <a:pt x="68" y="657"/>
                    <a:pt x="77" y="536"/>
                    <a:pt x="104" y="401"/>
                  </a:cubicBezTo>
                  <a:cubicBezTo>
                    <a:pt x="117" y="293"/>
                    <a:pt x="158" y="189"/>
                    <a:pt x="225" y="99"/>
                  </a:cubicBezTo>
                  <a:cubicBezTo>
                    <a:pt x="284" y="36"/>
                    <a:pt x="333" y="14"/>
                    <a:pt x="329" y="5"/>
                  </a:cubicBezTo>
                  <a:cubicBezTo>
                    <a:pt x="329" y="2"/>
                    <a:pt x="324" y="1"/>
                    <a:pt x="316"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2" name="Google Shape;2902;p44"/>
            <p:cNvSpPr/>
            <p:nvPr/>
          </p:nvSpPr>
          <p:spPr>
            <a:xfrm>
              <a:off x="6008500" y="1383800"/>
              <a:ext cx="2050" cy="11375"/>
            </a:xfrm>
            <a:custGeom>
              <a:avLst/>
              <a:gdLst/>
              <a:ahLst/>
              <a:cxnLst/>
              <a:rect l="l" t="t" r="r" b="b"/>
              <a:pathLst>
                <a:path w="82" h="455" extrusionOk="0">
                  <a:moveTo>
                    <a:pt x="46" y="0"/>
                  </a:moveTo>
                  <a:cubicBezTo>
                    <a:pt x="23" y="0"/>
                    <a:pt x="10" y="99"/>
                    <a:pt x="5" y="225"/>
                  </a:cubicBezTo>
                  <a:cubicBezTo>
                    <a:pt x="1" y="347"/>
                    <a:pt x="1" y="450"/>
                    <a:pt x="23" y="455"/>
                  </a:cubicBezTo>
                  <a:cubicBezTo>
                    <a:pt x="41" y="455"/>
                    <a:pt x="73" y="356"/>
                    <a:pt x="77" y="230"/>
                  </a:cubicBezTo>
                  <a:cubicBezTo>
                    <a:pt x="82" y="99"/>
                    <a:pt x="64" y="0"/>
                    <a:pt x="46"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3" name="Google Shape;2903;p44"/>
            <p:cNvSpPr/>
            <p:nvPr/>
          </p:nvSpPr>
          <p:spPr>
            <a:xfrm>
              <a:off x="6029425" y="1290675"/>
              <a:ext cx="176475" cy="46025"/>
            </a:xfrm>
            <a:custGeom>
              <a:avLst/>
              <a:gdLst/>
              <a:ahLst/>
              <a:cxnLst/>
              <a:rect l="l" t="t" r="r" b="b"/>
              <a:pathLst>
                <a:path w="7059" h="1841" extrusionOk="0">
                  <a:moveTo>
                    <a:pt x="7059" y="1"/>
                  </a:moveTo>
                  <a:cubicBezTo>
                    <a:pt x="7036" y="1"/>
                    <a:pt x="7009" y="1"/>
                    <a:pt x="6982" y="10"/>
                  </a:cubicBezTo>
                  <a:cubicBezTo>
                    <a:pt x="6937" y="14"/>
                    <a:pt x="6865" y="28"/>
                    <a:pt x="6775" y="41"/>
                  </a:cubicBezTo>
                  <a:cubicBezTo>
                    <a:pt x="6591" y="73"/>
                    <a:pt x="6330" y="127"/>
                    <a:pt x="6006" y="198"/>
                  </a:cubicBezTo>
                  <a:cubicBezTo>
                    <a:pt x="5687" y="266"/>
                    <a:pt x="5304" y="360"/>
                    <a:pt x="4877" y="468"/>
                  </a:cubicBezTo>
                  <a:lnTo>
                    <a:pt x="3505" y="828"/>
                  </a:lnTo>
                  <a:cubicBezTo>
                    <a:pt x="3262" y="891"/>
                    <a:pt x="3024" y="945"/>
                    <a:pt x="2790" y="1004"/>
                  </a:cubicBezTo>
                  <a:cubicBezTo>
                    <a:pt x="2560" y="1058"/>
                    <a:pt x="2335" y="1103"/>
                    <a:pt x="2124" y="1157"/>
                  </a:cubicBezTo>
                  <a:cubicBezTo>
                    <a:pt x="1697" y="1260"/>
                    <a:pt x="1319" y="1373"/>
                    <a:pt x="1004" y="1476"/>
                  </a:cubicBezTo>
                  <a:cubicBezTo>
                    <a:pt x="689" y="1580"/>
                    <a:pt x="437" y="1670"/>
                    <a:pt x="266" y="1733"/>
                  </a:cubicBezTo>
                  <a:cubicBezTo>
                    <a:pt x="181" y="1764"/>
                    <a:pt x="113" y="1791"/>
                    <a:pt x="68" y="1809"/>
                  </a:cubicBezTo>
                  <a:cubicBezTo>
                    <a:pt x="46" y="1813"/>
                    <a:pt x="23" y="1827"/>
                    <a:pt x="1" y="1840"/>
                  </a:cubicBezTo>
                  <a:cubicBezTo>
                    <a:pt x="23" y="1836"/>
                    <a:pt x="50" y="1831"/>
                    <a:pt x="73" y="1822"/>
                  </a:cubicBezTo>
                  <a:lnTo>
                    <a:pt x="275" y="1760"/>
                  </a:lnTo>
                  <a:cubicBezTo>
                    <a:pt x="450" y="1706"/>
                    <a:pt x="707" y="1620"/>
                    <a:pt x="1022" y="1526"/>
                  </a:cubicBezTo>
                  <a:cubicBezTo>
                    <a:pt x="1337" y="1431"/>
                    <a:pt x="1715" y="1323"/>
                    <a:pt x="2137" y="1224"/>
                  </a:cubicBezTo>
                  <a:cubicBezTo>
                    <a:pt x="2349" y="1175"/>
                    <a:pt x="2574" y="1125"/>
                    <a:pt x="2808" y="1071"/>
                  </a:cubicBezTo>
                  <a:cubicBezTo>
                    <a:pt x="3042" y="1022"/>
                    <a:pt x="3280" y="959"/>
                    <a:pt x="3523" y="900"/>
                  </a:cubicBezTo>
                  <a:cubicBezTo>
                    <a:pt x="4013" y="774"/>
                    <a:pt x="4472" y="648"/>
                    <a:pt x="4895" y="536"/>
                  </a:cubicBezTo>
                  <a:cubicBezTo>
                    <a:pt x="5318" y="423"/>
                    <a:pt x="5700" y="324"/>
                    <a:pt x="6020" y="248"/>
                  </a:cubicBezTo>
                  <a:cubicBezTo>
                    <a:pt x="6344" y="167"/>
                    <a:pt x="6600" y="109"/>
                    <a:pt x="6780" y="68"/>
                  </a:cubicBezTo>
                  <a:cubicBezTo>
                    <a:pt x="6874" y="50"/>
                    <a:pt x="6942" y="37"/>
                    <a:pt x="6991" y="23"/>
                  </a:cubicBezTo>
                  <a:cubicBezTo>
                    <a:pt x="7014" y="19"/>
                    <a:pt x="7036" y="10"/>
                    <a:pt x="7059"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4" name="Google Shape;2904;p44"/>
            <p:cNvSpPr/>
            <p:nvPr/>
          </p:nvSpPr>
          <p:spPr>
            <a:xfrm>
              <a:off x="6590075" y="1371375"/>
              <a:ext cx="114175" cy="6875"/>
            </a:xfrm>
            <a:custGeom>
              <a:avLst/>
              <a:gdLst/>
              <a:ahLst/>
              <a:cxnLst/>
              <a:rect l="l" t="t" r="r" b="b"/>
              <a:pathLst>
                <a:path w="4567" h="275" extrusionOk="0">
                  <a:moveTo>
                    <a:pt x="499" y="1"/>
                  </a:moveTo>
                  <a:cubicBezTo>
                    <a:pt x="370" y="1"/>
                    <a:pt x="263" y="4"/>
                    <a:pt x="180" y="7"/>
                  </a:cubicBezTo>
                  <a:cubicBezTo>
                    <a:pt x="165" y="6"/>
                    <a:pt x="151" y="5"/>
                    <a:pt x="136" y="5"/>
                  </a:cubicBezTo>
                  <a:cubicBezTo>
                    <a:pt x="92" y="5"/>
                    <a:pt x="47" y="10"/>
                    <a:pt x="0" y="21"/>
                  </a:cubicBezTo>
                  <a:cubicBezTo>
                    <a:pt x="63" y="30"/>
                    <a:pt x="122" y="34"/>
                    <a:pt x="180" y="34"/>
                  </a:cubicBezTo>
                  <a:lnTo>
                    <a:pt x="670" y="52"/>
                  </a:lnTo>
                  <a:cubicBezTo>
                    <a:pt x="1084" y="70"/>
                    <a:pt x="1656" y="97"/>
                    <a:pt x="2285" y="138"/>
                  </a:cubicBezTo>
                  <a:lnTo>
                    <a:pt x="3896" y="245"/>
                  </a:lnTo>
                  <a:cubicBezTo>
                    <a:pt x="4103" y="254"/>
                    <a:pt x="4269" y="263"/>
                    <a:pt x="4386" y="268"/>
                  </a:cubicBezTo>
                  <a:cubicBezTo>
                    <a:pt x="4415" y="272"/>
                    <a:pt x="4445" y="275"/>
                    <a:pt x="4475" y="275"/>
                  </a:cubicBezTo>
                  <a:cubicBezTo>
                    <a:pt x="4504" y="275"/>
                    <a:pt x="4535" y="272"/>
                    <a:pt x="4566" y="268"/>
                  </a:cubicBezTo>
                  <a:cubicBezTo>
                    <a:pt x="4508" y="254"/>
                    <a:pt x="4445" y="245"/>
                    <a:pt x="4386" y="241"/>
                  </a:cubicBezTo>
                  <a:cubicBezTo>
                    <a:pt x="4274" y="227"/>
                    <a:pt x="4103" y="209"/>
                    <a:pt x="3900" y="191"/>
                  </a:cubicBezTo>
                  <a:cubicBezTo>
                    <a:pt x="3487" y="151"/>
                    <a:pt x="2920" y="102"/>
                    <a:pt x="2290" y="66"/>
                  </a:cubicBezTo>
                  <a:cubicBezTo>
                    <a:pt x="1656" y="25"/>
                    <a:pt x="1084" y="3"/>
                    <a:pt x="670" y="3"/>
                  </a:cubicBezTo>
                  <a:cubicBezTo>
                    <a:pt x="610" y="1"/>
                    <a:pt x="553" y="1"/>
                    <a:pt x="499"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5" name="Google Shape;2905;p44"/>
            <p:cNvSpPr/>
            <p:nvPr/>
          </p:nvSpPr>
          <p:spPr>
            <a:xfrm>
              <a:off x="6709725" y="1355325"/>
              <a:ext cx="68975" cy="25650"/>
            </a:xfrm>
            <a:custGeom>
              <a:avLst/>
              <a:gdLst/>
              <a:ahLst/>
              <a:cxnLst/>
              <a:rect l="l" t="t" r="r" b="b"/>
              <a:pathLst>
                <a:path w="2759" h="1026" extrusionOk="0">
                  <a:moveTo>
                    <a:pt x="2751" y="0"/>
                  </a:moveTo>
                  <a:cubicBezTo>
                    <a:pt x="2728" y="0"/>
                    <a:pt x="2575" y="57"/>
                    <a:pt x="2349" y="145"/>
                  </a:cubicBezTo>
                  <a:cubicBezTo>
                    <a:pt x="2101" y="244"/>
                    <a:pt x="1760" y="379"/>
                    <a:pt x="1382" y="519"/>
                  </a:cubicBezTo>
                  <a:cubicBezTo>
                    <a:pt x="1004" y="663"/>
                    <a:pt x="657" y="784"/>
                    <a:pt x="410" y="874"/>
                  </a:cubicBezTo>
                  <a:cubicBezTo>
                    <a:pt x="158" y="959"/>
                    <a:pt x="1" y="1013"/>
                    <a:pt x="5" y="1022"/>
                  </a:cubicBezTo>
                  <a:cubicBezTo>
                    <a:pt x="6" y="1024"/>
                    <a:pt x="9" y="1025"/>
                    <a:pt x="14" y="1025"/>
                  </a:cubicBezTo>
                  <a:cubicBezTo>
                    <a:pt x="53" y="1025"/>
                    <a:pt x="204" y="986"/>
                    <a:pt x="423" y="923"/>
                  </a:cubicBezTo>
                  <a:cubicBezTo>
                    <a:pt x="675" y="847"/>
                    <a:pt x="1026" y="730"/>
                    <a:pt x="1409" y="591"/>
                  </a:cubicBezTo>
                  <a:cubicBezTo>
                    <a:pt x="1787" y="447"/>
                    <a:pt x="2124" y="307"/>
                    <a:pt x="2367" y="195"/>
                  </a:cubicBezTo>
                  <a:cubicBezTo>
                    <a:pt x="2610" y="87"/>
                    <a:pt x="2758" y="10"/>
                    <a:pt x="2754" y="1"/>
                  </a:cubicBezTo>
                  <a:cubicBezTo>
                    <a:pt x="2753" y="1"/>
                    <a:pt x="2752" y="0"/>
                    <a:pt x="2751"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6" name="Google Shape;2906;p44"/>
            <p:cNvSpPr/>
            <p:nvPr/>
          </p:nvSpPr>
          <p:spPr>
            <a:xfrm>
              <a:off x="6686000" y="1391675"/>
              <a:ext cx="18350" cy="69850"/>
            </a:xfrm>
            <a:custGeom>
              <a:avLst/>
              <a:gdLst/>
              <a:ahLst/>
              <a:cxnLst/>
              <a:rect l="l" t="t" r="r" b="b"/>
              <a:pathLst>
                <a:path w="734" h="2794" extrusionOk="0">
                  <a:moveTo>
                    <a:pt x="725" y="0"/>
                  </a:moveTo>
                  <a:lnTo>
                    <a:pt x="725" y="0"/>
                  </a:lnTo>
                  <a:cubicBezTo>
                    <a:pt x="689" y="14"/>
                    <a:pt x="653" y="36"/>
                    <a:pt x="626" y="68"/>
                  </a:cubicBezTo>
                  <a:cubicBezTo>
                    <a:pt x="545" y="135"/>
                    <a:pt x="473" y="216"/>
                    <a:pt x="414" y="311"/>
                  </a:cubicBezTo>
                  <a:cubicBezTo>
                    <a:pt x="266" y="536"/>
                    <a:pt x="140" y="900"/>
                    <a:pt x="77" y="1309"/>
                  </a:cubicBezTo>
                  <a:cubicBezTo>
                    <a:pt x="23" y="1656"/>
                    <a:pt x="0" y="2007"/>
                    <a:pt x="0" y="2358"/>
                  </a:cubicBezTo>
                  <a:cubicBezTo>
                    <a:pt x="5" y="2623"/>
                    <a:pt x="14" y="2794"/>
                    <a:pt x="23" y="2794"/>
                  </a:cubicBezTo>
                  <a:cubicBezTo>
                    <a:pt x="36" y="2794"/>
                    <a:pt x="41" y="2627"/>
                    <a:pt x="54" y="2358"/>
                  </a:cubicBezTo>
                  <a:cubicBezTo>
                    <a:pt x="63" y="2011"/>
                    <a:pt x="95" y="1665"/>
                    <a:pt x="149" y="1318"/>
                  </a:cubicBezTo>
                  <a:cubicBezTo>
                    <a:pt x="212" y="918"/>
                    <a:pt x="329" y="567"/>
                    <a:pt x="459" y="338"/>
                  </a:cubicBezTo>
                  <a:cubicBezTo>
                    <a:pt x="590" y="104"/>
                    <a:pt x="734" y="14"/>
                    <a:pt x="725"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7" name="Google Shape;2907;p44"/>
            <p:cNvSpPr/>
            <p:nvPr/>
          </p:nvSpPr>
          <p:spPr>
            <a:xfrm>
              <a:off x="6680150" y="1393900"/>
              <a:ext cx="12275" cy="26800"/>
            </a:xfrm>
            <a:custGeom>
              <a:avLst/>
              <a:gdLst/>
              <a:ahLst/>
              <a:cxnLst/>
              <a:rect l="l" t="t" r="r" b="b"/>
              <a:pathLst>
                <a:path w="491" h="1072" extrusionOk="0">
                  <a:moveTo>
                    <a:pt x="480" y="1"/>
                  </a:moveTo>
                  <a:cubicBezTo>
                    <a:pt x="470" y="1"/>
                    <a:pt x="414" y="34"/>
                    <a:pt x="347" y="114"/>
                  </a:cubicBezTo>
                  <a:cubicBezTo>
                    <a:pt x="257" y="226"/>
                    <a:pt x="185" y="352"/>
                    <a:pt x="140" y="487"/>
                  </a:cubicBezTo>
                  <a:cubicBezTo>
                    <a:pt x="90" y="622"/>
                    <a:pt x="54" y="757"/>
                    <a:pt x="27" y="896"/>
                  </a:cubicBezTo>
                  <a:cubicBezTo>
                    <a:pt x="9" y="1000"/>
                    <a:pt x="0" y="1072"/>
                    <a:pt x="9" y="1072"/>
                  </a:cubicBezTo>
                  <a:cubicBezTo>
                    <a:pt x="18" y="1072"/>
                    <a:pt x="41" y="1009"/>
                    <a:pt x="77" y="905"/>
                  </a:cubicBezTo>
                  <a:cubicBezTo>
                    <a:pt x="113" y="807"/>
                    <a:pt x="153" y="663"/>
                    <a:pt x="207" y="514"/>
                  </a:cubicBezTo>
                  <a:cubicBezTo>
                    <a:pt x="257" y="384"/>
                    <a:pt x="315" y="262"/>
                    <a:pt x="387" y="145"/>
                  </a:cubicBezTo>
                  <a:cubicBezTo>
                    <a:pt x="446" y="60"/>
                    <a:pt x="491" y="10"/>
                    <a:pt x="482" y="1"/>
                  </a:cubicBezTo>
                  <a:cubicBezTo>
                    <a:pt x="482" y="1"/>
                    <a:pt x="481" y="1"/>
                    <a:pt x="480"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8" name="Google Shape;2908;p44"/>
            <p:cNvSpPr/>
            <p:nvPr/>
          </p:nvSpPr>
          <p:spPr>
            <a:xfrm>
              <a:off x="6843675" y="1314475"/>
              <a:ext cx="46700" cy="14275"/>
            </a:xfrm>
            <a:custGeom>
              <a:avLst/>
              <a:gdLst/>
              <a:ahLst/>
              <a:cxnLst/>
              <a:rect l="l" t="t" r="r" b="b"/>
              <a:pathLst>
                <a:path w="1868" h="571" extrusionOk="0">
                  <a:moveTo>
                    <a:pt x="1859" y="0"/>
                  </a:moveTo>
                  <a:cubicBezTo>
                    <a:pt x="1830" y="0"/>
                    <a:pt x="1730" y="22"/>
                    <a:pt x="1584" y="56"/>
                  </a:cubicBezTo>
                  <a:cubicBezTo>
                    <a:pt x="1413" y="97"/>
                    <a:pt x="1179" y="160"/>
                    <a:pt x="918" y="232"/>
                  </a:cubicBezTo>
                  <a:cubicBezTo>
                    <a:pt x="662" y="308"/>
                    <a:pt x="428" y="385"/>
                    <a:pt x="261" y="448"/>
                  </a:cubicBezTo>
                  <a:cubicBezTo>
                    <a:pt x="99" y="515"/>
                    <a:pt x="0" y="560"/>
                    <a:pt x="5" y="569"/>
                  </a:cubicBezTo>
                  <a:cubicBezTo>
                    <a:pt x="6" y="570"/>
                    <a:pt x="8" y="571"/>
                    <a:pt x="11" y="571"/>
                  </a:cubicBezTo>
                  <a:cubicBezTo>
                    <a:pt x="37" y="571"/>
                    <a:pt x="134" y="544"/>
                    <a:pt x="279" y="497"/>
                  </a:cubicBezTo>
                  <a:cubicBezTo>
                    <a:pt x="450" y="448"/>
                    <a:pt x="680" y="380"/>
                    <a:pt x="941" y="304"/>
                  </a:cubicBezTo>
                  <a:cubicBezTo>
                    <a:pt x="1197" y="232"/>
                    <a:pt x="1431" y="160"/>
                    <a:pt x="1597" y="106"/>
                  </a:cubicBezTo>
                  <a:cubicBezTo>
                    <a:pt x="1768" y="52"/>
                    <a:pt x="1867" y="11"/>
                    <a:pt x="1867" y="2"/>
                  </a:cubicBezTo>
                  <a:cubicBezTo>
                    <a:pt x="1867" y="1"/>
                    <a:pt x="1864" y="0"/>
                    <a:pt x="1859"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09" name="Google Shape;2909;p44"/>
            <p:cNvSpPr/>
            <p:nvPr/>
          </p:nvSpPr>
          <p:spPr>
            <a:xfrm>
              <a:off x="6058450" y="1477550"/>
              <a:ext cx="119675" cy="7650"/>
            </a:xfrm>
            <a:custGeom>
              <a:avLst/>
              <a:gdLst/>
              <a:ahLst/>
              <a:cxnLst/>
              <a:rect l="l" t="t" r="r" b="b"/>
              <a:pathLst>
                <a:path w="4787" h="306" extrusionOk="0">
                  <a:moveTo>
                    <a:pt x="328" y="0"/>
                  </a:moveTo>
                  <a:cubicBezTo>
                    <a:pt x="276" y="0"/>
                    <a:pt x="230" y="1"/>
                    <a:pt x="189" y="2"/>
                  </a:cubicBezTo>
                  <a:cubicBezTo>
                    <a:pt x="122" y="2"/>
                    <a:pt x="59" y="7"/>
                    <a:pt x="0" y="16"/>
                  </a:cubicBezTo>
                  <a:cubicBezTo>
                    <a:pt x="59" y="29"/>
                    <a:pt x="122" y="34"/>
                    <a:pt x="185" y="34"/>
                  </a:cubicBezTo>
                  <a:cubicBezTo>
                    <a:pt x="306" y="38"/>
                    <a:pt x="482" y="47"/>
                    <a:pt x="702" y="61"/>
                  </a:cubicBezTo>
                  <a:cubicBezTo>
                    <a:pt x="1134" y="83"/>
                    <a:pt x="1728" y="128"/>
                    <a:pt x="2389" y="191"/>
                  </a:cubicBezTo>
                  <a:cubicBezTo>
                    <a:pt x="3050" y="250"/>
                    <a:pt x="3649" y="290"/>
                    <a:pt x="4085" y="304"/>
                  </a:cubicBezTo>
                  <a:cubicBezTo>
                    <a:pt x="4229" y="304"/>
                    <a:pt x="4355" y="306"/>
                    <a:pt x="4459" y="306"/>
                  </a:cubicBezTo>
                  <a:cubicBezTo>
                    <a:pt x="4511" y="306"/>
                    <a:pt x="4557" y="305"/>
                    <a:pt x="4598" y="304"/>
                  </a:cubicBezTo>
                  <a:cubicBezTo>
                    <a:pt x="4661" y="304"/>
                    <a:pt x="4724" y="299"/>
                    <a:pt x="4787" y="290"/>
                  </a:cubicBezTo>
                  <a:cubicBezTo>
                    <a:pt x="4724" y="277"/>
                    <a:pt x="4661" y="272"/>
                    <a:pt x="4598" y="272"/>
                  </a:cubicBezTo>
                  <a:cubicBezTo>
                    <a:pt x="4481" y="268"/>
                    <a:pt x="4301" y="259"/>
                    <a:pt x="4085" y="245"/>
                  </a:cubicBezTo>
                  <a:cubicBezTo>
                    <a:pt x="3653" y="223"/>
                    <a:pt x="3055" y="178"/>
                    <a:pt x="2398" y="115"/>
                  </a:cubicBezTo>
                  <a:cubicBezTo>
                    <a:pt x="1737" y="56"/>
                    <a:pt x="1138" y="11"/>
                    <a:pt x="702" y="2"/>
                  </a:cubicBezTo>
                  <a:cubicBezTo>
                    <a:pt x="558" y="2"/>
                    <a:pt x="432" y="0"/>
                    <a:pt x="328" y="0"/>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0" name="Google Shape;2910;p44"/>
            <p:cNvSpPr/>
            <p:nvPr/>
          </p:nvSpPr>
          <p:spPr>
            <a:xfrm>
              <a:off x="6191725" y="1485725"/>
              <a:ext cx="22175" cy="2050"/>
            </a:xfrm>
            <a:custGeom>
              <a:avLst/>
              <a:gdLst/>
              <a:ahLst/>
              <a:cxnLst/>
              <a:rect l="l" t="t" r="r" b="b"/>
              <a:pathLst>
                <a:path w="887" h="82" extrusionOk="0">
                  <a:moveTo>
                    <a:pt x="52" y="1"/>
                  </a:moveTo>
                  <a:cubicBezTo>
                    <a:pt x="21" y="1"/>
                    <a:pt x="3" y="3"/>
                    <a:pt x="0" y="8"/>
                  </a:cubicBezTo>
                  <a:cubicBezTo>
                    <a:pt x="0" y="17"/>
                    <a:pt x="45" y="40"/>
                    <a:pt x="126" y="58"/>
                  </a:cubicBezTo>
                  <a:cubicBezTo>
                    <a:pt x="212" y="73"/>
                    <a:pt x="301" y="81"/>
                    <a:pt x="390" y="81"/>
                  </a:cubicBezTo>
                  <a:cubicBezTo>
                    <a:pt x="408" y="81"/>
                    <a:pt x="427" y="81"/>
                    <a:pt x="445" y="80"/>
                  </a:cubicBezTo>
                  <a:cubicBezTo>
                    <a:pt x="549" y="80"/>
                    <a:pt x="652" y="71"/>
                    <a:pt x="756" y="58"/>
                  </a:cubicBezTo>
                  <a:cubicBezTo>
                    <a:pt x="837" y="49"/>
                    <a:pt x="886" y="40"/>
                    <a:pt x="886" y="31"/>
                  </a:cubicBezTo>
                  <a:cubicBezTo>
                    <a:pt x="886" y="22"/>
                    <a:pt x="837" y="13"/>
                    <a:pt x="756" y="8"/>
                  </a:cubicBezTo>
                  <a:cubicBezTo>
                    <a:pt x="715" y="6"/>
                    <a:pt x="667" y="5"/>
                    <a:pt x="614" y="5"/>
                  </a:cubicBezTo>
                  <a:cubicBezTo>
                    <a:pt x="560" y="5"/>
                    <a:pt x="502" y="6"/>
                    <a:pt x="441" y="8"/>
                  </a:cubicBezTo>
                  <a:cubicBezTo>
                    <a:pt x="405" y="9"/>
                    <a:pt x="371" y="10"/>
                    <a:pt x="338" y="10"/>
                  </a:cubicBezTo>
                  <a:cubicBezTo>
                    <a:pt x="259" y="10"/>
                    <a:pt x="189" y="7"/>
                    <a:pt x="135" y="4"/>
                  </a:cubicBezTo>
                  <a:cubicBezTo>
                    <a:pt x="101" y="2"/>
                    <a:pt x="73" y="1"/>
                    <a:pt x="52" y="1"/>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1" name="Google Shape;2911;p44"/>
            <p:cNvSpPr/>
            <p:nvPr/>
          </p:nvSpPr>
          <p:spPr>
            <a:xfrm>
              <a:off x="6092400" y="1603275"/>
              <a:ext cx="71550" cy="9475"/>
            </a:xfrm>
            <a:custGeom>
              <a:avLst/>
              <a:gdLst/>
              <a:ahLst/>
              <a:cxnLst/>
              <a:rect l="l" t="t" r="r" b="b"/>
              <a:pathLst>
                <a:path w="2862" h="379" extrusionOk="0">
                  <a:moveTo>
                    <a:pt x="16" y="0"/>
                  </a:moveTo>
                  <a:cubicBezTo>
                    <a:pt x="7" y="0"/>
                    <a:pt x="2" y="1"/>
                    <a:pt x="1" y="3"/>
                  </a:cubicBezTo>
                  <a:cubicBezTo>
                    <a:pt x="1" y="16"/>
                    <a:pt x="158" y="52"/>
                    <a:pt x="415" y="102"/>
                  </a:cubicBezTo>
                  <a:cubicBezTo>
                    <a:pt x="671" y="151"/>
                    <a:pt x="1026" y="219"/>
                    <a:pt x="1422" y="273"/>
                  </a:cubicBezTo>
                  <a:cubicBezTo>
                    <a:pt x="1818" y="331"/>
                    <a:pt x="2178" y="363"/>
                    <a:pt x="2439" y="372"/>
                  </a:cubicBezTo>
                  <a:cubicBezTo>
                    <a:pt x="2535" y="377"/>
                    <a:pt x="2617" y="378"/>
                    <a:pt x="2684" y="378"/>
                  </a:cubicBezTo>
                  <a:cubicBezTo>
                    <a:pt x="2797" y="378"/>
                    <a:pt x="2862" y="373"/>
                    <a:pt x="2862" y="367"/>
                  </a:cubicBezTo>
                  <a:cubicBezTo>
                    <a:pt x="2862" y="358"/>
                    <a:pt x="2704" y="345"/>
                    <a:pt x="2444" y="322"/>
                  </a:cubicBezTo>
                  <a:cubicBezTo>
                    <a:pt x="2183" y="300"/>
                    <a:pt x="1823" y="259"/>
                    <a:pt x="1431" y="201"/>
                  </a:cubicBezTo>
                  <a:lnTo>
                    <a:pt x="424" y="52"/>
                  </a:lnTo>
                  <a:cubicBezTo>
                    <a:pt x="207" y="19"/>
                    <a:pt x="61" y="0"/>
                    <a:pt x="16" y="0"/>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2" name="Google Shape;2912;p44"/>
            <p:cNvSpPr/>
            <p:nvPr/>
          </p:nvSpPr>
          <p:spPr>
            <a:xfrm>
              <a:off x="6167875" y="1612600"/>
              <a:ext cx="15425" cy="1900"/>
            </a:xfrm>
            <a:custGeom>
              <a:avLst/>
              <a:gdLst/>
              <a:ahLst/>
              <a:cxnLst/>
              <a:rect l="l" t="t" r="r" b="b"/>
              <a:pathLst>
                <a:path w="617" h="76" extrusionOk="0">
                  <a:moveTo>
                    <a:pt x="155" y="1"/>
                  </a:moveTo>
                  <a:cubicBezTo>
                    <a:pt x="64" y="1"/>
                    <a:pt x="3" y="5"/>
                    <a:pt x="0" y="17"/>
                  </a:cubicBezTo>
                  <a:cubicBezTo>
                    <a:pt x="0" y="39"/>
                    <a:pt x="135" y="71"/>
                    <a:pt x="306" y="75"/>
                  </a:cubicBezTo>
                  <a:cubicBezTo>
                    <a:pt x="324" y="76"/>
                    <a:pt x="342" y="76"/>
                    <a:pt x="359" y="76"/>
                  </a:cubicBezTo>
                  <a:cubicBezTo>
                    <a:pt x="505" y="76"/>
                    <a:pt x="617" y="59"/>
                    <a:pt x="617" y="39"/>
                  </a:cubicBezTo>
                  <a:cubicBezTo>
                    <a:pt x="617" y="17"/>
                    <a:pt x="477" y="3"/>
                    <a:pt x="311" y="3"/>
                  </a:cubicBezTo>
                  <a:cubicBezTo>
                    <a:pt x="254" y="2"/>
                    <a:pt x="201" y="1"/>
                    <a:pt x="155" y="1"/>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3" name="Google Shape;2913;p44"/>
            <p:cNvSpPr/>
            <p:nvPr/>
          </p:nvSpPr>
          <p:spPr>
            <a:xfrm>
              <a:off x="6469850" y="1639350"/>
              <a:ext cx="78300" cy="7975"/>
            </a:xfrm>
            <a:custGeom>
              <a:avLst/>
              <a:gdLst/>
              <a:ahLst/>
              <a:cxnLst/>
              <a:rect l="l" t="t" r="r" b="b"/>
              <a:pathLst>
                <a:path w="3132" h="319" extrusionOk="0">
                  <a:moveTo>
                    <a:pt x="268" y="0"/>
                  </a:moveTo>
                  <a:cubicBezTo>
                    <a:pt x="212" y="0"/>
                    <a:pt x="162" y="2"/>
                    <a:pt x="122" y="4"/>
                  </a:cubicBezTo>
                  <a:cubicBezTo>
                    <a:pt x="111" y="3"/>
                    <a:pt x="100" y="2"/>
                    <a:pt x="89" y="2"/>
                  </a:cubicBezTo>
                  <a:cubicBezTo>
                    <a:pt x="59" y="2"/>
                    <a:pt x="30" y="6"/>
                    <a:pt x="0" y="13"/>
                  </a:cubicBezTo>
                  <a:cubicBezTo>
                    <a:pt x="0" y="26"/>
                    <a:pt x="176" y="35"/>
                    <a:pt x="459" y="58"/>
                  </a:cubicBezTo>
                  <a:cubicBezTo>
                    <a:pt x="742" y="80"/>
                    <a:pt x="1129" y="125"/>
                    <a:pt x="1561" y="184"/>
                  </a:cubicBezTo>
                  <a:cubicBezTo>
                    <a:pt x="1993" y="238"/>
                    <a:pt x="2384" y="287"/>
                    <a:pt x="2668" y="305"/>
                  </a:cubicBezTo>
                  <a:cubicBezTo>
                    <a:pt x="2812" y="314"/>
                    <a:pt x="2929" y="319"/>
                    <a:pt x="3005" y="319"/>
                  </a:cubicBezTo>
                  <a:cubicBezTo>
                    <a:pt x="3050" y="319"/>
                    <a:pt x="3091" y="319"/>
                    <a:pt x="3131" y="310"/>
                  </a:cubicBezTo>
                  <a:cubicBezTo>
                    <a:pt x="3131" y="296"/>
                    <a:pt x="2956" y="278"/>
                    <a:pt x="2672" y="251"/>
                  </a:cubicBezTo>
                  <a:cubicBezTo>
                    <a:pt x="2389" y="220"/>
                    <a:pt x="2002" y="166"/>
                    <a:pt x="1570" y="107"/>
                  </a:cubicBezTo>
                  <a:cubicBezTo>
                    <a:pt x="1138" y="49"/>
                    <a:pt x="747" y="13"/>
                    <a:pt x="459" y="4"/>
                  </a:cubicBezTo>
                  <a:cubicBezTo>
                    <a:pt x="389" y="2"/>
                    <a:pt x="325" y="0"/>
                    <a:pt x="268" y="0"/>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4" name="Google Shape;2914;p44"/>
            <p:cNvSpPr/>
            <p:nvPr/>
          </p:nvSpPr>
          <p:spPr>
            <a:xfrm>
              <a:off x="6557225" y="1648525"/>
              <a:ext cx="16000" cy="1900"/>
            </a:xfrm>
            <a:custGeom>
              <a:avLst/>
              <a:gdLst/>
              <a:ahLst/>
              <a:cxnLst/>
              <a:rect l="l" t="t" r="r" b="b"/>
              <a:pathLst>
                <a:path w="640" h="76" extrusionOk="0">
                  <a:moveTo>
                    <a:pt x="252" y="0"/>
                  </a:moveTo>
                  <a:cubicBezTo>
                    <a:pt x="106" y="0"/>
                    <a:pt x="1" y="13"/>
                    <a:pt x="1" y="33"/>
                  </a:cubicBezTo>
                  <a:cubicBezTo>
                    <a:pt x="1" y="55"/>
                    <a:pt x="144" y="69"/>
                    <a:pt x="315" y="73"/>
                  </a:cubicBezTo>
                  <a:cubicBezTo>
                    <a:pt x="370" y="75"/>
                    <a:pt x="420" y="75"/>
                    <a:pt x="465" y="75"/>
                  </a:cubicBezTo>
                  <a:cubicBezTo>
                    <a:pt x="564" y="75"/>
                    <a:pt x="632" y="71"/>
                    <a:pt x="635" y="55"/>
                  </a:cubicBezTo>
                  <a:cubicBezTo>
                    <a:pt x="639" y="37"/>
                    <a:pt x="495" y="6"/>
                    <a:pt x="320" y="1"/>
                  </a:cubicBezTo>
                  <a:cubicBezTo>
                    <a:pt x="297" y="1"/>
                    <a:pt x="274" y="0"/>
                    <a:pt x="252" y="0"/>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5" name="Google Shape;2915;p44"/>
            <p:cNvSpPr/>
            <p:nvPr/>
          </p:nvSpPr>
          <p:spPr>
            <a:xfrm>
              <a:off x="6038875" y="1618725"/>
              <a:ext cx="11050" cy="65825"/>
            </a:xfrm>
            <a:custGeom>
              <a:avLst/>
              <a:gdLst/>
              <a:ahLst/>
              <a:cxnLst/>
              <a:rect l="l" t="t" r="r" b="b"/>
              <a:pathLst>
                <a:path w="442" h="2633" extrusionOk="0">
                  <a:moveTo>
                    <a:pt x="440" y="0"/>
                  </a:moveTo>
                  <a:cubicBezTo>
                    <a:pt x="431" y="0"/>
                    <a:pt x="401" y="23"/>
                    <a:pt x="351" y="68"/>
                  </a:cubicBezTo>
                  <a:cubicBezTo>
                    <a:pt x="279" y="140"/>
                    <a:pt x="221" y="221"/>
                    <a:pt x="176" y="311"/>
                  </a:cubicBezTo>
                  <a:cubicBezTo>
                    <a:pt x="104" y="446"/>
                    <a:pt x="59" y="590"/>
                    <a:pt x="36" y="739"/>
                  </a:cubicBezTo>
                  <a:cubicBezTo>
                    <a:pt x="5" y="923"/>
                    <a:pt x="0" y="1108"/>
                    <a:pt x="14" y="1292"/>
                  </a:cubicBezTo>
                  <a:cubicBezTo>
                    <a:pt x="41" y="1621"/>
                    <a:pt x="113" y="1944"/>
                    <a:pt x="225" y="2259"/>
                  </a:cubicBezTo>
                  <a:cubicBezTo>
                    <a:pt x="310" y="2494"/>
                    <a:pt x="385" y="2633"/>
                    <a:pt x="396" y="2633"/>
                  </a:cubicBezTo>
                  <a:cubicBezTo>
                    <a:pt x="396" y="2633"/>
                    <a:pt x="396" y="2633"/>
                    <a:pt x="396" y="2633"/>
                  </a:cubicBezTo>
                  <a:cubicBezTo>
                    <a:pt x="405" y="2628"/>
                    <a:pt x="347" y="2484"/>
                    <a:pt x="275" y="2241"/>
                  </a:cubicBezTo>
                  <a:cubicBezTo>
                    <a:pt x="180" y="1931"/>
                    <a:pt x="117" y="1612"/>
                    <a:pt x="90" y="1288"/>
                  </a:cubicBezTo>
                  <a:cubicBezTo>
                    <a:pt x="72" y="1108"/>
                    <a:pt x="77" y="928"/>
                    <a:pt x="104" y="752"/>
                  </a:cubicBezTo>
                  <a:cubicBezTo>
                    <a:pt x="122" y="608"/>
                    <a:pt x="162" y="469"/>
                    <a:pt x="221" y="338"/>
                  </a:cubicBezTo>
                  <a:cubicBezTo>
                    <a:pt x="324" y="113"/>
                    <a:pt x="441" y="1"/>
                    <a:pt x="441" y="1"/>
                  </a:cubicBezTo>
                  <a:cubicBezTo>
                    <a:pt x="441" y="1"/>
                    <a:pt x="440" y="0"/>
                    <a:pt x="440" y="0"/>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6" name="Google Shape;2916;p44"/>
            <p:cNvSpPr/>
            <p:nvPr/>
          </p:nvSpPr>
          <p:spPr>
            <a:xfrm>
              <a:off x="6052375" y="1620875"/>
              <a:ext cx="10025" cy="21725"/>
            </a:xfrm>
            <a:custGeom>
              <a:avLst/>
              <a:gdLst/>
              <a:ahLst/>
              <a:cxnLst/>
              <a:rect l="l" t="t" r="r" b="b"/>
              <a:pathLst>
                <a:path w="401" h="869" extrusionOk="0">
                  <a:moveTo>
                    <a:pt x="333" y="0"/>
                  </a:moveTo>
                  <a:lnTo>
                    <a:pt x="311" y="9"/>
                  </a:lnTo>
                  <a:cubicBezTo>
                    <a:pt x="288" y="18"/>
                    <a:pt x="266" y="27"/>
                    <a:pt x="248" y="41"/>
                  </a:cubicBezTo>
                  <a:cubicBezTo>
                    <a:pt x="198" y="72"/>
                    <a:pt x="158" y="113"/>
                    <a:pt x="131" y="167"/>
                  </a:cubicBezTo>
                  <a:cubicBezTo>
                    <a:pt x="95" y="225"/>
                    <a:pt x="68" y="288"/>
                    <a:pt x="50" y="356"/>
                  </a:cubicBezTo>
                  <a:cubicBezTo>
                    <a:pt x="18" y="473"/>
                    <a:pt x="5" y="594"/>
                    <a:pt x="0" y="716"/>
                  </a:cubicBezTo>
                  <a:cubicBezTo>
                    <a:pt x="0" y="810"/>
                    <a:pt x="5" y="869"/>
                    <a:pt x="14" y="869"/>
                  </a:cubicBezTo>
                  <a:cubicBezTo>
                    <a:pt x="23" y="869"/>
                    <a:pt x="36" y="810"/>
                    <a:pt x="54" y="725"/>
                  </a:cubicBezTo>
                  <a:cubicBezTo>
                    <a:pt x="72" y="608"/>
                    <a:pt x="95" y="491"/>
                    <a:pt x="122" y="378"/>
                  </a:cubicBezTo>
                  <a:cubicBezTo>
                    <a:pt x="140" y="315"/>
                    <a:pt x="162" y="257"/>
                    <a:pt x="189" y="203"/>
                  </a:cubicBezTo>
                  <a:cubicBezTo>
                    <a:pt x="212" y="158"/>
                    <a:pt x="243" y="117"/>
                    <a:pt x="279" y="86"/>
                  </a:cubicBezTo>
                  <a:cubicBezTo>
                    <a:pt x="342" y="27"/>
                    <a:pt x="401" y="9"/>
                    <a:pt x="401" y="5"/>
                  </a:cubicBezTo>
                  <a:cubicBezTo>
                    <a:pt x="401" y="0"/>
                    <a:pt x="383" y="0"/>
                    <a:pt x="356" y="0"/>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7" name="Google Shape;2917;p44"/>
            <p:cNvSpPr/>
            <p:nvPr/>
          </p:nvSpPr>
          <p:spPr>
            <a:xfrm>
              <a:off x="6607725" y="1719725"/>
              <a:ext cx="25550" cy="64700"/>
            </a:xfrm>
            <a:custGeom>
              <a:avLst/>
              <a:gdLst/>
              <a:ahLst/>
              <a:cxnLst/>
              <a:rect l="l" t="t" r="r" b="b"/>
              <a:pathLst>
                <a:path w="1022" h="2588" extrusionOk="0">
                  <a:moveTo>
                    <a:pt x="1022" y="1"/>
                  </a:moveTo>
                  <a:lnTo>
                    <a:pt x="1022" y="1"/>
                  </a:lnTo>
                  <a:cubicBezTo>
                    <a:pt x="986" y="10"/>
                    <a:pt x="950" y="28"/>
                    <a:pt x="918" y="50"/>
                  </a:cubicBezTo>
                  <a:lnTo>
                    <a:pt x="860" y="77"/>
                  </a:lnTo>
                  <a:cubicBezTo>
                    <a:pt x="842" y="91"/>
                    <a:pt x="824" y="104"/>
                    <a:pt x="801" y="122"/>
                  </a:cubicBezTo>
                  <a:cubicBezTo>
                    <a:pt x="752" y="154"/>
                    <a:pt x="707" y="194"/>
                    <a:pt x="662" y="235"/>
                  </a:cubicBezTo>
                  <a:lnTo>
                    <a:pt x="590" y="307"/>
                  </a:lnTo>
                  <a:cubicBezTo>
                    <a:pt x="563" y="334"/>
                    <a:pt x="540" y="365"/>
                    <a:pt x="518" y="397"/>
                  </a:cubicBezTo>
                  <a:cubicBezTo>
                    <a:pt x="464" y="464"/>
                    <a:pt x="414" y="532"/>
                    <a:pt x="374" y="604"/>
                  </a:cubicBezTo>
                  <a:cubicBezTo>
                    <a:pt x="279" y="770"/>
                    <a:pt x="207" y="950"/>
                    <a:pt x="153" y="1134"/>
                  </a:cubicBezTo>
                  <a:cubicBezTo>
                    <a:pt x="104" y="1319"/>
                    <a:pt x="63" y="1508"/>
                    <a:pt x="41" y="1697"/>
                  </a:cubicBezTo>
                  <a:cubicBezTo>
                    <a:pt x="23" y="1872"/>
                    <a:pt x="5" y="2030"/>
                    <a:pt x="5" y="2160"/>
                  </a:cubicBezTo>
                  <a:cubicBezTo>
                    <a:pt x="0" y="2426"/>
                    <a:pt x="14" y="2587"/>
                    <a:pt x="23" y="2587"/>
                  </a:cubicBezTo>
                  <a:cubicBezTo>
                    <a:pt x="32" y="2587"/>
                    <a:pt x="41" y="2426"/>
                    <a:pt x="59" y="2165"/>
                  </a:cubicBezTo>
                  <a:cubicBezTo>
                    <a:pt x="68" y="2034"/>
                    <a:pt x="86" y="1872"/>
                    <a:pt x="108" y="1706"/>
                  </a:cubicBezTo>
                  <a:cubicBezTo>
                    <a:pt x="135" y="1521"/>
                    <a:pt x="176" y="1337"/>
                    <a:pt x="225" y="1157"/>
                  </a:cubicBezTo>
                  <a:cubicBezTo>
                    <a:pt x="275" y="977"/>
                    <a:pt x="347" y="806"/>
                    <a:pt x="432" y="640"/>
                  </a:cubicBezTo>
                  <a:cubicBezTo>
                    <a:pt x="473" y="568"/>
                    <a:pt x="518" y="500"/>
                    <a:pt x="563" y="437"/>
                  </a:cubicBezTo>
                  <a:cubicBezTo>
                    <a:pt x="590" y="406"/>
                    <a:pt x="608" y="374"/>
                    <a:pt x="630" y="347"/>
                  </a:cubicBezTo>
                  <a:lnTo>
                    <a:pt x="702" y="275"/>
                  </a:lnTo>
                  <a:cubicBezTo>
                    <a:pt x="738" y="230"/>
                    <a:pt x="783" y="190"/>
                    <a:pt x="828" y="154"/>
                  </a:cubicBezTo>
                  <a:cubicBezTo>
                    <a:pt x="851" y="140"/>
                    <a:pt x="864" y="122"/>
                    <a:pt x="882" y="109"/>
                  </a:cubicBezTo>
                  <a:lnTo>
                    <a:pt x="932" y="73"/>
                  </a:lnTo>
                  <a:cubicBezTo>
                    <a:pt x="995" y="32"/>
                    <a:pt x="1022" y="5"/>
                    <a:pt x="1022" y="1"/>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8" name="Google Shape;2918;p44"/>
            <p:cNvSpPr/>
            <p:nvPr/>
          </p:nvSpPr>
          <p:spPr>
            <a:xfrm>
              <a:off x="6600075" y="1717300"/>
              <a:ext cx="21950" cy="28550"/>
            </a:xfrm>
            <a:custGeom>
              <a:avLst/>
              <a:gdLst/>
              <a:ahLst/>
              <a:cxnLst/>
              <a:rect l="l" t="t" r="r" b="b"/>
              <a:pathLst>
                <a:path w="878" h="1142" extrusionOk="0">
                  <a:moveTo>
                    <a:pt x="865" y="1"/>
                  </a:moveTo>
                  <a:cubicBezTo>
                    <a:pt x="840" y="1"/>
                    <a:pt x="761" y="19"/>
                    <a:pt x="662" y="71"/>
                  </a:cubicBezTo>
                  <a:cubicBezTo>
                    <a:pt x="590" y="107"/>
                    <a:pt x="518" y="152"/>
                    <a:pt x="459" y="206"/>
                  </a:cubicBezTo>
                  <a:cubicBezTo>
                    <a:pt x="383" y="273"/>
                    <a:pt x="315" y="350"/>
                    <a:pt x="261" y="431"/>
                  </a:cubicBezTo>
                  <a:cubicBezTo>
                    <a:pt x="158" y="579"/>
                    <a:pt x="81" y="746"/>
                    <a:pt x="41" y="921"/>
                  </a:cubicBezTo>
                  <a:cubicBezTo>
                    <a:pt x="5" y="1056"/>
                    <a:pt x="0" y="1141"/>
                    <a:pt x="9" y="1141"/>
                  </a:cubicBezTo>
                  <a:cubicBezTo>
                    <a:pt x="23" y="1141"/>
                    <a:pt x="45" y="1060"/>
                    <a:pt x="90" y="935"/>
                  </a:cubicBezTo>
                  <a:cubicBezTo>
                    <a:pt x="144" y="773"/>
                    <a:pt x="225" y="615"/>
                    <a:pt x="320" y="471"/>
                  </a:cubicBezTo>
                  <a:cubicBezTo>
                    <a:pt x="374" y="395"/>
                    <a:pt x="437" y="323"/>
                    <a:pt x="504" y="260"/>
                  </a:cubicBezTo>
                  <a:cubicBezTo>
                    <a:pt x="558" y="206"/>
                    <a:pt x="621" y="156"/>
                    <a:pt x="684" y="116"/>
                  </a:cubicBezTo>
                  <a:cubicBezTo>
                    <a:pt x="797" y="44"/>
                    <a:pt x="878" y="12"/>
                    <a:pt x="873" y="3"/>
                  </a:cubicBezTo>
                  <a:cubicBezTo>
                    <a:pt x="873" y="2"/>
                    <a:pt x="870" y="1"/>
                    <a:pt x="865" y="1"/>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19" name="Google Shape;2919;p44"/>
            <p:cNvSpPr/>
            <p:nvPr/>
          </p:nvSpPr>
          <p:spPr>
            <a:xfrm>
              <a:off x="6651025" y="1798000"/>
              <a:ext cx="84375" cy="27275"/>
            </a:xfrm>
            <a:custGeom>
              <a:avLst/>
              <a:gdLst/>
              <a:ahLst/>
              <a:cxnLst/>
              <a:rect l="l" t="t" r="r" b="b"/>
              <a:pathLst>
                <a:path w="3375" h="1091" extrusionOk="0">
                  <a:moveTo>
                    <a:pt x="3374" y="1"/>
                  </a:moveTo>
                  <a:cubicBezTo>
                    <a:pt x="3325" y="10"/>
                    <a:pt x="3280" y="23"/>
                    <a:pt x="3235" y="41"/>
                  </a:cubicBezTo>
                  <a:cubicBezTo>
                    <a:pt x="3149" y="77"/>
                    <a:pt x="3023" y="127"/>
                    <a:pt x="2875" y="194"/>
                  </a:cubicBezTo>
                  <a:cubicBezTo>
                    <a:pt x="2574" y="329"/>
                    <a:pt x="2160" y="527"/>
                    <a:pt x="1692" y="716"/>
                  </a:cubicBezTo>
                  <a:cubicBezTo>
                    <a:pt x="1476" y="802"/>
                    <a:pt x="1251" y="878"/>
                    <a:pt x="1022" y="941"/>
                  </a:cubicBezTo>
                  <a:lnTo>
                    <a:pt x="869" y="977"/>
                  </a:lnTo>
                  <a:cubicBezTo>
                    <a:pt x="819" y="990"/>
                    <a:pt x="770" y="995"/>
                    <a:pt x="720" y="1008"/>
                  </a:cubicBezTo>
                  <a:cubicBezTo>
                    <a:pt x="635" y="1026"/>
                    <a:pt x="549" y="1035"/>
                    <a:pt x="459" y="1035"/>
                  </a:cubicBezTo>
                  <a:cubicBezTo>
                    <a:pt x="452" y="1036"/>
                    <a:pt x="445" y="1036"/>
                    <a:pt x="438" y="1036"/>
                  </a:cubicBezTo>
                  <a:cubicBezTo>
                    <a:pt x="319" y="1036"/>
                    <a:pt x="202" y="1000"/>
                    <a:pt x="104" y="932"/>
                  </a:cubicBezTo>
                  <a:cubicBezTo>
                    <a:pt x="35" y="876"/>
                    <a:pt x="11" y="828"/>
                    <a:pt x="6" y="828"/>
                  </a:cubicBezTo>
                  <a:cubicBezTo>
                    <a:pt x="5" y="828"/>
                    <a:pt x="5" y="828"/>
                    <a:pt x="5" y="829"/>
                  </a:cubicBezTo>
                  <a:cubicBezTo>
                    <a:pt x="0" y="829"/>
                    <a:pt x="5" y="842"/>
                    <a:pt x="18" y="865"/>
                  </a:cubicBezTo>
                  <a:cubicBezTo>
                    <a:pt x="36" y="896"/>
                    <a:pt x="59" y="928"/>
                    <a:pt x="86" y="950"/>
                  </a:cubicBezTo>
                  <a:cubicBezTo>
                    <a:pt x="189" y="1040"/>
                    <a:pt x="320" y="1089"/>
                    <a:pt x="459" y="1089"/>
                  </a:cubicBezTo>
                  <a:cubicBezTo>
                    <a:pt x="475" y="1090"/>
                    <a:pt x="490" y="1091"/>
                    <a:pt x="506" y="1091"/>
                  </a:cubicBezTo>
                  <a:cubicBezTo>
                    <a:pt x="581" y="1091"/>
                    <a:pt x="659" y="1082"/>
                    <a:pt x="734" y="1067"/>
                  </a:cubicBezTo>
                  <a:cubicBezTo>
                    <a:pt x="783" y="1058"/>
                    <a:pt x="833" y="1053"/>
                    <a:pt x="882" y="1040"/>
                  </a:cubicBezTo>
                  <a:lnTo>
                    <a:pt x="1040" y="1004"/>
                  </a:lnTo>
                  <a:cubicBezTo>
                    <a:pt x="1269" y="946"/>
                    <a:pt x="1498" y="874"/>
                    <a:pt x="1719" y="784"/>
                  </a:cubicBezTo>
                  <a:cubicBezTo>
                    <a:pt x="2191" y="599"/>
                    <a:pt x="2601" y="388"/>
                    <a:pt x="2897" y="244"/>
                  </a:cubicBezTo>
                  <a:lnTo>
                    <a:pt x="3248" y="73"/>
                  </a:lnTo>
                  <a:cubicBezTo>
                    <a:pt x="3293" y="55"/>
                    <a:pt x="3338" y="28"/>
                    <a:pt x="3374" y="1"/>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20" name="Google Shape;2920;p44"/>
            <p:cNvSpPr/>
            <p:nvPr/>
          </p:nvSpPr>
          <p:spPr>
            <a:xfrm>
              <a:off x="6795200" y="1791325"/>
              <a:ext cx="146225" cy="94100"/>
            </a:xfrm>
            <a:custGeom>
              <a:avLst/>
              <a:gdLst/>
              <a:ahLst/>
              <a:cxnLst/>
              <a:rect l="l" t="t" r="r" b="b"/>
              <a:pathLst>
                <a:path w="5849" h="3764" extrusionOk="0">
                  <a:moveTo>
                    <a:pt x="5816" y="0"/>
                  </a:moveTo>
                  <a:cubicBezTo>
                    <a:pt x="5810" y="0"/>
                    <a:pt x="5808" y="2"/>
                    <a:pt x="5808" y="2"/>
                  </a:cubicBezTo>
                  <a:cubicBezTo>
                    <a:pt x="5808" y="7"/>
                    <a:pt x="5822" y="7"/>
                    <a:pt x="5826" y="7"/>
                  </a:cubicBezTo>
                  <a:cubicBezTo>
                    <a:pt x="5831" y="11"/>
                    <a:pt x="5835" y="11"/>
                    <a:pt x="5835" y="20"/>
                  </a:cubicBezTo>
                  <a:cubicBezTo>
                    <a:pt x="5835" y="29"/>
                    <a:pt x="5831" y="34"/>
                    <a:pt x="5826" y="43"/>
                  </a:cubicBezTo>
                  <a:cubicBezTo>
                    <a:pt x="5777" y="92"/>
                    <a:pt x="5727" y="133"/>
                    <a:pt x="5673" y="173"/>
                  </a:cubicBezTo>
                  <a:cubicBezTo>
                    <a:pt x="5534" y="277"/>
                    <a:pt x="5322" y="425"/>
                    <a:pt x="5057" y="592"/>
                  </a:cubicBezTo>
                  <a:cubicBezTo>
                    <a:pt x="4526" y="938"/>
                    <a:pt x="3784" y="1397"/>
                    <a:pt x="2961" y="1901"/>
                  </a:cubicBezTo>
                  <a:cubicBezTo>
                    <a:pt x="2137" y="2405"/>
                    <a:pt x="1395" y="2863"/>
                    <a:pt x="860" y="3201"/>
                  </a:cubicBezTo>
                  <a:cubicBezTo>
                    <a:pt x="590" y="3372"/>
                    <a:pt x="374" y="3511"/>
                    <a:pt x="225" y="3606"/>
                  </a:cubicBezTo>
                  <a:cubicBezTo>
                    <a:pt x="153" y="3655"/>
                    <a:pt x="95" y="3691"/>
                    <a:pt x="59" y="3718"/>
                  </a:cubicBezTo>
                  <a:cubicBezTo>
                    <a:pt x="37" y="3732"/>
                    <a:pt x="19" y="3745"/>
                    <a:pt x="1" y="3763"/>
                  </a:cubicBezTo>
                  <a:cubicBezTo>
                    <a:pt x="23" y="3759"/>
                    <a:pt x="46" y="3750"/>
                    <a:pt x="68" y="3736"/>
                  </a:cubicBezTo>
                  <a:lnTo>
                    <a:pt x="243" y="3633"/>
                  </a:lnTo>
                  <a:lnTo>
                    <a:pt x="887" y="3250"/>
                  </a:lnTo>
                  <a:cubicBezTo>
                    <a:pt x="1427" y="2922"/>
                    <a:pt x="2178" y="2472"/>
                    <a:pt x="2997" y="1968"/>
                  </a:cubicBezTo>
                  <a:cubicBezTo>
                    <a:pt x="3820" y="1460"/>
                    <a:pt x="4558" y="997"/>
                    <a:pt x="5084" y="641"/>
                  </a:cubicBezTo>
                  <a:cubicBezTo>
                    <a:pt x="5345" y="461"/>
                    <a:pt x="5552" y="313"/>
                    <a:pt x="5691" y="200"/>
                  </a:cubicBezTo>
                  <a:cubicBezTo>
                    <a:pt x="5745" y="155"/>
                    <a:pt x="5795" y="106"/>
                    <a:pt x="5835" y="52"/>
                  </a:cubicBezTo>
                  <a:cubicBezTo>
                    <a:pt x="5844" y="43"/>
                    <a:pt x="5849" y="34"/>
                    <a:pt x="5849" y="20"/>
                  </a:cubicBezTo>
                  <a:cubicBezTo>
                    <a:pt x="5844" y="11"/>
                    <a:pt x="5835" y="2"/>
                    <a:pt x="5826" y="2"/>
                  </a:cubicBezTo>
                  <a:cubicBezTo>
                    <a:pt x="5822" y="1"/>
                    <a:pt x="5818" y="0"/>
                    <a:pt x="5816"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2921" name="Google Shape;2921;p44"/>
            <p:cNvSpPr/>
            <p:nvPr/>
          </p:nvSpPr>
          <p:spPr>
            <a:xfrm>
              <a:off x="6008625" y="1841750"/>
              <a:ext cx="5975" cy="35700"/>
            </a:xfrm>
            <a:custGeom>
              <a:avLst/>
              <a:gdLst/>
              <a:ahLst/>
              <a:cxnLst/>
              <a:rect l="l" t="t" r="r" b="b"/>
              <a:pathLst>
                <a:path w="239" h="1428" extrusionOk="0">
                  <a:moveTo>
                    <a:pt x="40" y="1"/>
                  </a:moveTo>
                  <a:lnTo>
                    <a:pt x="40" y="1"/>
                  </a:lnTo>
                  <a:cubicBezTo>
                    <a:pt x="18" y="1"/>
                    <a:pt x="1" y="327"/>
                    <a:pt x="41" y="725"/>
                  </a:cubicBezTo>
                  <a:cubicBezTo>
                    <a:pt x="85" y="1120"/>
                    <a:pt x="199" y="1427"/>
                    <a:pt x="220" y="1427"/>
                  </a:cubicBezTo>
                  <a:cubicBezTo>
                    <a:pt x="220" y="1427"/>
                    <a:pt x="221" y="1427"/>
                    <a:pt x="221" y="1427"/>
                  </a:cubicBezTo>
                  <a:cubicBezTo>
                    <a:pt x="239" y="1422"/>
                    <a:pt x="167" y="1112"/>
                    <a:pt x="117" y="716"/>
                  </a:cubicBezTo>
                  <a:cubicBezTo>
                    <a:pt x="72" y="320"/>
                    <a:pt x="63" y="1"/>
                    <a:pt x="41" y="1"/>
                  </a:cubicBezTo>
                  <a:cubicBezTo>
                    <a:pt x="41" y="1"/>
                    <a:pt x="41" y="1"/>
                    <a:pt x="40"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22" name="Google Shape;2922;p44"/>
            <p:cNvSpPr/>
            <p:nvPr/>
          </p:nvSpPr>
          <p:spPr>
            <a:xfrm>
              <a:off x="6163375" y="1880225"/>
              <a:ext cx="124850" cy="34775"/>
            </a:xfrm>
            <a:custGeom>
              <a:avLst/>
              <a:gdLst/>
              <a:ahLst/>
              <a:cxnLst/>
              <a:rect l="l" t="t" r="r" b="b"/>
              <a:pathLst>
                <a:path w="4994" h="1391" extrusionOk="0">
                  <a:moveTo>
                    <a:pt x="0" y="0"/>
                  </a:moveTo>
                  <a:cubicBezTo>
                    <a:pt x="0" y="5"/>
                    <a:pt x="14" y="14"/>
                    <a:pt x="45" y="32"/>
                  </a:cubicBezTo>
                  <a:cubicBezTo>
                    <a:pt x="77" y="45"/>
                    <a:pt x="122" y="68"/>
                    <a:pt x="185" y="95"/>
                  </a:cubicBezTo>
                  <a:cubicBezTo>
                    <a:pt x="356" y="167"/>
                    <a:pt x="531" y="225"/>
                    <a:pt x="711" y="270"/>
                  </a:cubicBezTo>
                  <a:cubicBezTo>
                    <a:pt x="941" y="333"/>
                    <a:pt x="1215" y="392"/>
                    <a:pt x="1516" y="455"/>
                  </a:cubicBezTo>
                  <a:cubicBezTo>
                    <a:pt x="1822" y="518"/>
                    <a:pt x="2151" y="603"/>
                    <a:pt x="2497" y="698"/>
                  </a:cubicBezTo>
                  <a:cubicBezTo>
                    <a:pt x="3185" y="887"/>
                    <a:pt x="3806" y="1075"/>
                    <a:pt x="4256" y="1201"/>
                  </a:cubicBezTo>
                  <a:cubicBezTo>
                    <a:pt x="4481" y="1264"/>
                    <a:pt x="4665" y="1314"/>
                    <a:pt x="4796" y="1345"/>
                  </a:cubicBezTo>
                  <a:cubicBezTo>
                    <a:pt x="4859" y="1368"/>
                    <a:pt x="4926" y="1381"/>
                    <a:pt x="4994" y="1390"/>
                  </a:cubicBezTo>
                  <a:cubicBezTo>
                    <a:pt x="4931" y="1359"/>
                    <a:pt x="4868" y="1336"/>
                    <a:pt x="4800" y="1323"/>
                  </a:cubicBezTo>
                  <a:lnTo>
                    <a:pt x="4270" y="1152"/>
                  </a:lnTo>
                  <a:cubicBezTo>
                    <a:pt x="3824" y="1012"/>
                    <a:pt x="3208" y="815"/>
                    <a:pt x="2515" y="626"/>
                  </a:cubicBezTo>
                  <a:cubicBezTo>
                    <a:pt x="2169" y="531"/>
                    <a:pt x="1836" y="450"/>
                    <a:pt x="1530" y="387"/>
                  </a:cubicBezTo>
                  <a:cubicBezTo>
                    <a:pt x="1229" y="324"/>
                    <a:pt x="954" y="275"/>
                    <a:pt x="725" y="221"/>
                  </a:cubicBezTo>
                  <a:cubicBezTo>
                    <a:pt x="500" y="167"/>
                    <a:pt x="315" y="108"/>
                    <a:pt x="194" y="68"/>
                  </a:cubicBezTo>
                  <a:cubicBezTo>
                    <a:pt x="131" y="41"/>
                    <a:pt x="68" y="18"/>
                    <a:pt x="0"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23" name="Google Shape;2923;p44"/>
            <p:cNvSpPr/>
            <p:nvPr/>
          </p:nvSpPr>
          <p:spPr>
            <a:xfrm>
              <a:off x="6299575" y="1917300"/>
              <a:ext cx="19350" cy="5725"/>
            </a:xfrm>
            <a:custGeom>
              <a:avLst/>
              <a:gdLst/>
              <a:ahLst/>
              <a:cxnLst/>
              <a:rect l="l" t="t" r="r" b="b"/>
              <a:pathLst>
                <a:path w="774" h="229" extrusionOk="0">
                  <a:moveTo>
                    <a:pt x="82" y="1"/>
                  </a:moveTo>
                  <a:cubicBezTo>
                    <a:pt x="31" y="1"/>
                    <a:pt x="0" y="9"/>
                    <a:pt x="0" y="20"/>
                  </a:cubicBezTo>
                  <a:cubicBezTo>
                    <a:pt x="0" y="29"/>
                    <a:pt x="41" y="38"/>
                    <a:pt x="113" y="51"/>
                  </a:cubicBezTo>
                  <a:cubicBezTo>
                    <a:pt x="180" y="69"/>
                    <a:pt x="275" y="96"/>
                    <a:pt x="378" y="132"/>
                  </a:cubicBezTo>
                  <a:cubicBezTo>
                    <a:pt x="482" y="168"/>
                    <a:pt x="576" y="195"/>
                    <a:pt x="648" y="213"/>
                  </a:cubicBezTo>
                  <a:cubicBezTo>
                    <a:pt x="690" y="224"/>
                    <a:pt x="725" y="228"/>
                    <a:pt x="746" y="228"/>
                  </a:cubicBezTo>
                  <a:cubicBezTo>
                    <a:pt x="761" y="228"/>
                    <a:pt x="769" y="226"/>
                    <a:pt x="769" y="222"/>
                  </a:cubicBezTo>
                  <a:cubicBezTo>
                    <a:pt x="774" y="213"/>
                    <a:pt x="733" y="191"/>
                    <a:pt x="666" y="164"/>
                  </a:cubicBezTo>
                  <a:cubicBezTo>
                    <a:pt x="599" y="137"/>
                    <a:pt x="509" y="96"/>
                    <a:pt x="401" y="60"/>
                  </a:cubicBezTo>
                  <a:cubicBezTo>
                    <a:pt x="311" y="29"/>
                    <a:pt x="216" y="11"/>
                    <a:pt x="117" y="2"/>
                  </a:cubicBezTo>
                  <a:cubicBezTo>
                    <a:pt x="104" y="1"/>
                    <a:pt x="93" y="1"/>
                    <a:pt x="82"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24" name="Google Shape;2924;p44"/>
            <p:cNvSpPr/>
            <p:nvPr/>
          </p:nvSpPr>
          <p:spPr>
            <a:xfrm>
              <a:off x="6469275" y="1967675"/>
              <a:ext cx="80000" cy="16275"/>
            </a:xfrm>
            <a:custGeom>
              <a:avLst/>
              <a:gdLst/>
              <a:ahLst/>
              <a:cxnLst/>
              <a:rect l="l" t="t" r="r" b="b"/>
              <a:pathLst>
                <a:path w="3200" h="651" extrusionOk="0">
                  <a:moveTo>
                    <a:pt x="6" y="0"/>
                  </a:moveTo>
                  <a:cubicBezTo>
                    <a:pt x="3" y="0"/>
                    <a:pt x="1" y="1"/>
                    <a:pt x="1" y="2"/>
                  </a:cubicBezTo>
                  <a:cubicBezTo>
                    <a:pt x="37" y="25"/>
                    <a:pt x="77" y="43"/>
                    <a:pt x="118" y="56"/>
                  </a:cubicBezTo>
                  <a:cubicBezTo>
                    <a:pt x="199" y="83"/>
                    <a:pt x="311" y="119"/>
                    <a:pt x="455" y="160"/>
                  </a:cubicBezTo>
                  <a:cubicBezTo>
                    <a:pt x="738" y="241"/>
                    <a:pt x="1139" y="326"/>
                    <a:pt x="1580" y="425"/>
                  </a:cubicBezTo>
                  <a:cubicBezTo>
                    <a:pt x="1953" y="515"/>
                    <a:pt x="2335" y="583"/>
                    <a:pt x="2718" y="628"/>
                  </a:cubicBezTo>
                  <a:cubicBezTo>
                    <a:pt x="2835" y="641"/>
                    <a:pt x="2952" y="650"/>
                    <a:pt x="3069" y="650"/>
                  </a:cubicBezTo>
                  <a:cubicBezTo>
                    <a:pt x="3114" y="650"/>
                    <a:pt x="3159" y="646"/>
                    <a:pt x="3199" y="637"/>
                  </a:cubicBezTo>
                  <a:cubicBezTo>
                    <a:pt x="3199" y="623"/>
                    <a:pt x="3015" y="619"/>
                    <a:pt x="2727" y="578"/>
                  </a:cubicBezTo>
                  <a:cubicBezTo>
                    <a:pt x="2434" y="538"/>
                    <a:pt x="2034" y="452"/>
                    <a:pt x="1593" y="353"/>
                  </a:cubicBezTo>
                  <a:cubicBezTo>
                    <a:pt x="1157" y="254"/>
                    <a:pt x="752" y="173"/>
                    <a:pt x="464" y="110"/>
                  </a:cubicBezTo>
                  <a:cubicBezTo>
                    <a:pt x="206" y="50"/>
                    <a:pt x="38" y="0"/>
                    <a:pt x="6"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25" name="Google Shape;2925;p44"/>
            <p:cNvSpPr/>
            <p:nvPr/>
          </p:nvSpPr>
          <p:spPr>
            <a:xfrm>
              <a:off x="6531700" y="1988625"/>
              <a:ext cx="3625" cy="18825"/>
            </a:xfrm>
            <a:custGeom>
              <a:avLst/>
              <a:gdLst/>
              <a:ahLst/>
              <a:cxnLst/>
              <a:rect l="l" t="t" r="r" b="b"/>
              <a:pathLst>
                <a:path w="145" h="753" extrusionOk="0">
                  <a:moveTo>
                    <a:pt x="135" y="1"/>
                  </a:moveTo>
                  <a:cubicBezTo>
                    <a:pt x="131" y="1"/>
                    <a:pt x="99" y="32"/>
                    <a:pt x="72" y="100"/>
                  </a:cubicBezTo>
                  <a:cubicBezTo>
                    <a:pt x="41" y="185"/>
                    <a:pt x="23" y="275"/>
                    <a:pt x="18" y="370"/>
                  </a:cubicBezTo>
                  <a:cubicBezTo>
                    <a:pt x="0" y="581"/>
                    <a:pt x="27" y="752"/>
                    <a:pt x="45" y="752"/>
                  </a:cubicBezTo>
                  <a:cubicBezTo>
                    <a:pt x="68" y="752"/>
                    <a:pt x="77" y="581"/>
                    <a:pt x="95" y="374"/>
                  </a:cubicBezTo>
                  <a:cubicBezTo>
                    <a:pt x="99" y="275"/>
                    <a:pt x="113" y="181"/>
                    <a:pt x="126" y="113"/>
                  </a:cubicBezTo>
                  <a:cubicBezTo>
                    <a:pt x="135" y="50"/>
                    <a:pt x="144" y="5"/>
                    <a:pt x="135" y="1"/>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2926" name="Google Shape;2926;p44"/>
            <p:cNvSpPr/>
            <p:nvPr/>
          </p:nvSpPr>
          <p:spPr>
            <a:xfrm>
              <a:off x="6741000" y="1623225"/>
              <a:ext cx="71100" cy="28950"/>
            </a:xfrm>
            <a:custGeom>
              <a:avLst/>
              <a:gdLst/>
              <a:ahLst/>
              <a:cxnLst/>
              <a:rect l="l" t="t" r="r" b="b"/>
              <a:pathLst>
                <a:path w="2844" h="1158" extrusionOk="0">
                  <a:moveTo>
                    <a:pt x="2837" y="0"/>
                  </a:moveTo>
                  <a:cubicBezTo>
                    <a:pt x="2819" y="0"/>
                    <a:pt x="2661" y="89"/>
                    <a:pt x="2429" y="239"/>
                  </a:cubicBezTo>
                  <a:cubicBezTo>
                    <a:pt x="2191" y="397"/>
                    <a:pt x="1863" y="635"/>
                    <a:pt x="1476" y="838"/>
                  </a:cubicBezTo>
                  <a:cubicBezTo>
                    <a:pt x="1296" y="937"/>
                    <a:pt x="1102" y="1013"/>
                    <a:pt x="904" y="1063"/>
                  </a:cubicBezTo>
                  <a:cubicBezTo>
                    <a:pt x="816" y="1085"/>
                    <a:pt x="727" y="1096"/>
                    <a:pt x="638" y="1096"/>
                  </a:cubicBezTo>
                  <a:cubicBezTo>
                    <a:pt x="563" y="1096"/>
                    <a:pt x="488" y="1088"/>
                    <a:pt x="414" y="1072"/>
                  </a:cubicBezTo>
                  <a:cubicBezTo>
                    <a:pt x="302" y="1045"/>
                    <a:pt x="198" y="1000"/>
                    <a:pt x="108" y="937"/>
                  </a:cubicBezTo>
                  <a:cubicBezTo>
                    <a:pt x="41" y="892"/>
                    <a:pt x="5" y="865"/>
                    <a:pt x="5" y="865"/>
                  </a:cubicBezTo>
                  <a:lnTo>
                    <a:pt x="5" y="865"/>
                  </a:lnTo>
                  <a:cubicBezTo>
                    <a:pt x="0" y="869"/>
                    <a:pt x="27" y="901"/>
                    <a:pt x="90" y="959"/>
                  </a:cubicBezTo>
                  <a:cubicBezTo>
                    <a:pt x="180" y="1036"/>
                    <a:pt x="288" y="1090"/>
                    <a:pt x="401" y="1121"/>
                  </a:cubicBezTo>
                  <a:cubicBezTo>
                    <a:pt x="493" y="1145"/>
                    <a:pt x="586" y="1158"/>
                    <a:pt x="680" y="1158"/>
                  </a:cubicBezTo>
                  <a:cubicBezTo>
                    <a:pt x="760" y="1158"/>
                    <a:pt x="839" y="1149"/>
                    <a:pt x="918" y="1130"/>
                  </a:cubicBezTo>
                  <a:cubicBezTo>
                    <a:pt x="1125" y="1085"/>
                    <a:pt x="1323" y="1009"/>
                    <a:pt x="1512" y="905"/>
                  </a:cubicBezTo>
                  <a:cubicBezTo>
                    <a:pt x="1845" y="721"/>
                    <a:pt x="2160" y="514"/>
                    <a:pt x="2465" y="284"/>
                  </a:cubicBezTo>
                  <a:cubicBezTo>
                    <a:pt x="2695" y="109"/>
                    <a:pt x="2843" y="10"/>
                    <a:pt x="2839" y="1"/>
                  </a:cubicBezTo>
                  <a:cubicBezTo>
                    <a:pt x="2839" y="1"/>
                    <a:pt x="2838" y="0"/>
                    <a:pt x="2837" y="0"/>
                  </a:cubicBezTo>
                  <a:close/>
                </a:path>
              </a:pathLst>
            </a:custGeom>
            <a:solidFill>
              <a:srgbClr val="747474"/>
            </a:solidFill>
            <a:ln>
              <a:noFill/>
            </a:ln>
          </p:spPr>
          <p:txBody>
            <a:bodyPr spcFirstLastPara="1" wrap="square" lIns="121900" tIns="121900" rIns="121900" bIns="121900" anchor="ctr" anchorCtr="0">
              <a:noAutofit/>
            </a:bodyPr>
            <a:lstStyle/>
            <a:p>
              <a:pPr algn="l" rtl="0"/>
              <a:endParaRPr sz="2400"/>
            </a:p>
          </p:txBody>
        </p:sp>
        <p:sp>
          <p:nvSpPr>
            <p:cNvPr id="2927" name="Google Shape;2927;p44"/>
            <p:cNvSpPr/>
            <p:nvPr/>
          </p:nvSpPr>
          <p:spPr>
            <a:xfrm>
              <a:off x="6714125" y="1455000"/>
              <a:ext cx="95600" cy="36575"/>
            </a:xfrm>
            <a:custGeom>
              <a:avLst/>
              <a:gdLst/>
              <a:ahLst/>
              <a:cxnLst/>
              <a:rect l="l" t="t" r="r" b="b"/>
              <a:pathLst>
                <a:path w="3824" h="1463" extrusionOk="0">
                  <a:moveTo>
                    <a:pt x="3824" y="0"/>
                  </a:moveTo>
                  <a:lnTo>
                    <a:pt x="3824" y="0"/>
                  </a:lnTo>
                  <a:cubicBezTo>
                    <a:pt x="3761" y="14"/>
                    <a:pt x="3698" y="32"/>
                    <a:pt x="3639" y="63"/>
                  </a:cubicBezTo>
                  <a:cubicBezTo>
                    <a:pt x="3522" y="108"/>
                    <a:pt x="3352" y="180"/>
                    <a:pt x="3149" y="274"/>
                  </a:cubicBezTo>
                  <a:cubicBezTo>
                    <a:pt x="2947" y="369"/>
                    <a:pt x="2699" y="481"/>
                    <a:pt x="2429" y="603"/>
                  </a:cubicBezTo>
                  <a:cubicBezTo>
                    <a:pt x="2159" y="724"/>
                    <a:pt x="1858" y="859"/>
                    <a:pt x="1552" y="1017"/>
                  </a:cubicBezTo>
                  <a:cubicBezTo>
                    <a:pt x="1399" y="1098"/>
                    <a:pt x="1255" y="1183"/>
                    <a:pt x="1107" y="1251"/>
                  </a:cubicBezTo>
                  <a:cubicBezTo>
                    <a:pt x="972" y="1318"/>
                    <a:pt x="828" y="1363"/>
                    <a:pt x="675" y="1390"/>
                  </a:cubicBezTo>
                  <a:cubicBezTo>
                    <a:pt x="647" y="1394"/>
                    <a:pt x="619" y="1396"/>
                    <a:pt x="591" y="1396"/>
                  </a:cubicBezTo>
                  <a:cubicBezTo>
                    <a:pt x="551" y="1396"/>
                    <a:pt x="512" y="1392"/>
                    <a:pt x="472" y="1381"/>
                  </a:cubicBezTo>
                  <a:cubicBezTo>
                    <a:pt x="414" y="1363"/>
                    <a:pt x="360" y="1327"/>
                    <a:pt x="319" y="1278"/>
                  </a:cubicBezTo>
                  <a:cubicBezTo>
                    <a:pt x="238" y="1188"/>
                    <a:pt x="180" y="1084"/>
                    <a:pt x="144" y="972"/>
                  </a:cubicBezTo>
                  <a:cubicBezTo>
                    <a:pt x="113" y="877"/>
                    <a:pt x="90" y="778"/>
                    <a:pt x="72" y="679"/>
                  </a:cubicBezTo>
                  <a:cubicBezTo>
                    <a:pt x="54" y="594"/>
                    <a:pt x="45" y="517"/>
                    <a:pt x="36" y="454"/>
                  </a:cubicBezTo>
                  <a:cubicBezTo>
                    <a:pt x="32" y="391"/>
                    <a:pt x="23" y="324"/>
                    <a:pt x="14" y="261"/>
                  </a:cubicBezTo>
                  <a:cubicBezTo>
                    <a:pt x="0" y="324"/>
                    <a:pt x="0" y="391"/>
                    <a:pt x="9" y="459"/>
                  </a:cubicBezTo>
                  <a:cubicBezTo>
                    <a:pt x="9" y="535"/>
                    <a:pt x="18" y="612"/>
                    <a:pt x="32" y="688"/>
                  </a:cubicBezTo>
                  <a:cubicBezTo>
                    <a:pt x="45" y="787"/>
                    <a:pt x="68" y="891"/>
                    <a:pt x="95" y="990"/>
                  </a:cubicBezTo>
                  <a:cubicBezTo>
                    <a:pt x="131" y="1111"/>
                    <a:pt x="189" y="1224"/>
                    <a:pt x="274" y="1323"/>
                  </a:cubicBezTo>
                  <a:cubicBezTo>
                    <a:pt x="319" y="1377"/>
                    <a:pt x="382" y="1422"/>
                    <a:pt x="454" y="1444"/>
                  </a:cubicBezTo>
                  <a:cubicBezTo>
                    <a:pt x="505" y="1456"/>
                    <a:pt x="556" y="1462"/>
                    <a:pt x="607" y="1462"/>
                  </a:cubicBezTo>
                  <a:cubicBezTo>
                    <a:pt x="633" y="1462"/>
                    <a:pt x="658" y="1461"/>
                    <a:pt x="684" y="1458"/>
                  </a:cubicBezTo>
                  <a:cubicBezTo>
                    <a:pt x="994" y="1417"/>
                    <a:pt x="1282" y="1242"/>
                    <a:pt x="1584" y="1084"/>
                  </a:cubicBezTo>
                  <a:cubicBezTo>
                    <a:pt x="1889" y="927"/>
                    <a:pt x="2186" y="787"/>
                    <a:pt x="2456" y="666"/>
                  </a:cubicBezTo>
                  <a:cubicBezTo>
                    <a:pt x="2726" y="540"/>
                    <a:pt x="2974" y="423"/>
                    <a:pt x="3172" y="324"/>
                  </a:cubicBezTo>
                  <a:cubicBezTo>
                    <a:pt x="3370" y="220"/>
                    <a:pt x="3536" y="144"/>
                    <a:pt x="3648" y="90"/>
                  </a:cubicBezTo>
                  <a:cubicBezTo>
                    <a:pt x="3711" y="63"/>
                    <a:pt x="3770" y="36"/>
                    <a:pt x="3824" y="0"/>
                  </a:cubicBezTo>
                  <a:close/>
                </a:path>
              </a:pathLst>
            </a:custGeom>
            <a:solidFill>
              <a:srgbClr val="ACAEB4"/>
            </a:solidFill>
            <a:ln>
              <a:noFill/>
            </a:ln>
          </p:spPr>
          <p:txBody>
            <a:bodyPr spcFirstLastPara="1" wrap="square" lIns="121900" tIns="121900" rIns="121900" bIns="121900" anchor="ctr" anchorCtr="0">
              <a:noAutofit/>
            </a:bodyPr>
            <a:lstStyle/>
            <a:p>
              <a:pPr algn="l" rtl="0"/>
              <a:endParaRPr sz="2400"/>
            </a:p>
          </p:txBody>
        </p:sp>
      </p:grpSp>
      <p:sp>
        <p:nvSpPr>
          <p:cNvPr id="2" name="Google Shape;2844;p44"/>
          <p:cNvSpPr txBox="1"/>
          <p:nvPr/>
        </p:nvSpPr>
        <p:spPr>
          <a:xfrm>
            <a:off x="2924432" y="442853"/>
            <a:ext cx="6335472" cy="1169247"/>
          </a:xfrm>
          <a:prstGeom prst="rect">
            <a:avLst/>
          </a:prstGeom>
          <a:noFill/>
          <a:ln>
            <a:noFill/>
          </a:ln>
        </p:spPr>
        <p:txBody>
          <a:bodyPr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Lexend Deca"/>
              <a:buNone/>
              <a:defRPr sz="1400" b="0" i="0" u="none" strike="noStrike" cap="none">
                <a:solidFill>
                  <a:schemeClr val="lt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9pPr>
          </a:lstStyle>
          <a:p>
            <a:r>
              <a:rPr lang="en-US" sz="2667" b="1" dirty="0">
                <a:solidFill>
                  <a:schemeClr val="tx1"/>
                </a:solidFill>
              </a:rPr>
              <a:t>THANK YOU FOR LISTENING 😁 </a:t>
            </a:r>
          </a:p>
        </p:txBody>
      </p:sp>
      <p:grpSp>
        <p:nvGrpSpPr>
          <p:cNvPr id="4163" name="Google Shape;4163;p50"/>
          <p:cNvGrpSpPr/>
          <p:nvPr/>
        </p:nvGrpSpPr>
        <p:grpSpPr>
          <a:xfrm>
            <a:off x="7460559" y="1954329"/>
            <a:ext cx="4673600" cy="3312160"/>
            <a:chOff x="2228975" y="3042250"/>
            <a:chExt cx="2565575" cy="1841500"/>
          </a:xfrm>
        </p:grpSpPr>
        <p:sp>
          <p:nvSpPr>
            <p:cNvPr id="4164" name="Google Shape;4164;p50"/>
            <p:cNvSpPr/>
            <p:nvPr/>
          </p:nvSpPr>
          <p:spPr>
            <a:xfrm>
              <a:off x="3664750" y="3567900"/>
              <a:ext cx="513175" cy="340300"/>
            </a:xfrm>
            <a:custGeom>
              <a:avLst/>
              <a:gdLst/>
              <a:ahLst/>
              <a:cxnLst/>
              <a:rect l="l" t="t" r="r" b="b"/>
              <a:pathLst>
                <a:path w="20527" h="13612" extrusionOk="0">
                  <a:moveTo>
                    <a:pt x="15758" y="0"/>
                  </a:moveTo>
                  <a:cubicBezTo>
                    <a:pt x="15079" y="0"/>
                    <a:pt x="14566" y="79"/>
                    <a:pt x="14566" y="79"/>
                  </a:cubicBezTo>
                  <a:cubicBezTo>
                    <a:pt x="14566" y="79"/>
                    <a:pt x="13961" y="1123"/>
                    <a:pt x="11883" y="1270"/>
                  </a:cubicBezTo>
                  <a:cubicBezTo>
                    <a:pt x="11847" y="1272"/>
                    <a:pt x="11812" y="1273"/>
                    <a:pt x="11777" y="1273"/>
                  </a:cubicBezTo>
                  <a:cubicBezTo>
                    <a:pt x="10681" y="1273"/>
                    <a:pt x="9756" y="274"/>
                    <a:pt x="9756" y="274"/>
                  </a:cubicBezTo>
                  <a:cubicBezTo>
                    <a:pt x="9756" y="274"/>
                    <a:pt x="7512" y="479"/>
                    <a:pt x="5737" y="1728"/>
                  </a:cubicBezTo>
                  <a:cubicBezTo>
                    <a:pt x="4508" y="2587"/>
                    <a:pt x="1" y="11679"/>
                    <a:pt x="2235" y="13259"/>
                  </a:cubicBezTo>
                  <a:cubicBezTo>
                    <a:pt x="2580" y="13503"/>
                    <a:pt x="2990" y="13611"/>
                    <a:pt x="3441" y="13611"/>
                  </a:cubicBezTo>
                  <a:cubicBezTo>
                    <a:pt x="4251" y="13611"/>
                    <a:pt x="5193" y="13262"/>
                    <a:pt x="6127" y="12723"/>
                  </a:cubicBezTo>
                  <a:cubicBezTo>
                    <a:pt x="7376" y="11991"/>
                    <a:pt x="8498" y="11074"/>
                    <a:pt x="9473" y="10001"/>
                  </a:cubicBezTo>
                  <a:cubicBezTo>
                    <a:pt x="8361" y="9415"/>
                    <a:pt x="7181" y="7669"/>
                    <a:pt x="7181" y="7669"/>
                  </a:cubicBezTo>
                  <a:lnTo>
                    <a:pt x="7015" y="7620"/>
                  </a:lnTo>
                  <a:cubicBezTo>
                    <a:pt x="7112" y="7533"/>
                    <a:pt x="7210" y="7435"/>
                    <a:pt x="7307" y="7328"/>
                  </a:cubicBezTo>
                  <a:cubicBezTo>
                    <a:pt x="7307" y="7328"/>
                    <a:pt x="7112" y="6108"/>
                    <a:pt x="7873" y="5981"/>
                  </a:cubicBezTo>
                  <a:lnTo>
                    <a:pt x="7922" y="5981"/>
                  </a:lnTo>
                  <a:cubicBezTo>
                    <a:pt x="7932" y="5503"/>
                    <a:pt x="8010" y="5025"/>
                    <a:pt x="8146" y="4557"/>
                  </a:cubicBezTo>
                  <a:cubicBezTo>
                    <a:pt x="8137" y="4547"/>
                    <a:pt x="8137" y="4538"/>
                    <a:pt x="8137" y="4518"/>
                  </a:cubicBezTo>
                  <a:cubicBezTo>
                    <a:pt x="8137" y="4304"/>
                    <a:pt x="9181" y="4128"/>
                    <a:pt x="10478" y="4128"/>
                  </a:cubicBezTo>
                  <a:cubicBezTo>
                    <a:pt x="11776" y="4128"/>
                    <a:pt x="12819" y="4304"/>
                    <a:pt x="12819" y="4518"/>
                  </a:cubicBezTo>
                  <a:cubicBezTo>
                    <a:pt x="12819" y="4518"/>
                    <a:pt x="12868" y="4840"/>
                    <a:pt x="12888" y="5299"/>
                  </a:cubicBezTo>
                  <a:cubicBezTo>
                    <a:pt x="12917" y="5816"/>
                    <a:pt x="12907" y="6323"/>
                    <a:pt x="12858" y="6840"/>
                  </a:cubicBezTo>
                  <a:cubicBezTo>
                    <a:pt x="13063" y="6869"/>
                    <a:pt x="13249" y="7006"/>
                    <a:pt x="13346" y="7191"/>
                  </a:cubicBezTo>
                  <a:cubicBezTo>
                    <a:pt x="13483" y="7425"/>
                    <a:pt x="13571" y="7689"/>
                    <a:pt x="13610" y="7962"/>
                  </a:cubicBezTo>
                  <a:cubicBezTo>
                    <a:pt x="13678" y="8020"/>
                    <a:pt x="13756" y="8079"/>
                    <a:pt x="13834" y="8128"/>
                  </a:cubicBezTo>
                  <a:lnTo>
                    <a:pt x="13756" y="8264"/>
                  </a:lnTo>
                  <a:cubicBezTo>
                    <a:pt x="13756" y="8264"/>
                    <a:pt x="13073" y="10332"/>
                    <a:pt x="11932" y="10928"/>
                  </a:cubicBezTo>
                  <a:lnTo>
                    <a:pt x="11912" y="10957"/>
                  </a:lnTo>
                  <a:cubicBezTo>
                    <a:pt x="13424" y="12049"/>
                    <a:pt x="15131" y="12732"/>
                    <a:pt x="16536" y="12966"/>
                  </a:cubicBezTo>
                  <a:cubicBezTo>
                    <a:pt x="16899" y="13030"/>
                    <a:pt x="17241" y="13061"/>
                    <a:pt x="17553" y="13061"/>
                  </a:cubicBezTo>
                  <a:cubicBezTo>
                    <a:pt x="18200" y="13061"/>
                    <a:pt x="18721" y="12927"/>
                    <a:pt x="19043" y="12664"/>
                  </a:cubicBezTo>
                  <a:cubicBezTo>
                    <a:pt x="20526" y="11425"/>
                    <a:pt x="20331" y="1913"/>
                    <a:pt x="18195" y="538"/>
                  </a:cubicBezTo>
                  <a:cubicBezTo>
                    <a:pt x="17510" y="102"/>
                    <a:pt x="16528" y="0"/>
                    <a:pt x="15758"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65" name="Google Shape;4165;p50"/>
            <p:cNvSpPr/>
            <p:nvPr/>
          </p:nvSpPr>
          <p:spPr>
            <a:xfrm>
              <a:off x="3974550" y="3687900"/>
              <a:ext cx="44100" cy="57850"/>
            </a:xfrm>
            <a:custGeom>
              <a:avLst/>
              <a:gdLst/>
              <a:ahLst/>
              <a:cxnLst/>
              <a:rect l="l" t="t" r="r" b="b"/>
              <a:pathLst>
                <a:path w="1764" h="2314" extrusionOk="0">
                  <a:moveTo>
                    <a:pt x="844" y="0"/>
                  </a:moveTo>
                  <a:cubicBezTo>
                    <a:pt x="621" y="0"/>
                    <a:pt x="387" y="88"/>
                    <a:pt x="164" y="264"/>
                  </a:cubicBezTo>
                  <a:cubicBezTo>
                    <a:pt x="0" y="389"/>
                    <a:pt x="117" y="602"/>
                    <a:pt x="275" y="602"/>
                  </a:cubicBezTo>
                  <a:cubicBezTo>
                    <a:pt x="315" y="602"/>
                    <a:pt x="357" y="588"/>
                    <a:pt x="398" y="557"/>
                  </a:cubicBezTo>
                  <a:cubicBezTo>
                    <a:pt x="519" y="467"/>
                    <a:pt x="673" y="380"/>
                    <a:pt x="838" y="380"/>
                  </a:cubicBezTo>
                  <a:cubicBezTo>
                    <a:pt x="939" y="380"/>
                    <a:pt x="1045" y="413"/>
                    <a:pt x="1149" y="499"/>
                  </a:cubicBezTo>
                  <a:cubicBezTo>
                    <a:pt x="1344" y="655"/>
                    <a:pt x="1325" y="1016"/>
                    <a:pt x="1208" y="1299"/>
                  </a:cubicBezTo>
                  <a:cubicBezTo>
                    <a:pt x="1094" y="1611"/>
                    <a:pt x="833" y="1933"/>
                    <a:pt x="541" y="1933"/>
                  </a:cubicBezTo>
                  <a:cubicBezTo>
                    <a:pt x="532" y="1933"/>
                    <a:pt x="524" y="1933"/>
                    <a:pt x="515" y="1933"/>
                  </a:cubicBezTo>
                  <a:cubicBezTo>
                    <a:pt x="510" y="1932"/>
                    <a:pt x="504" y="1932"/>
                    <a:pt x="499" y="1932"/>
                  </a:cubicBezTo>
                  <a:cubicBezTo>
                    <a:pt x="399" y="1932"/>
                    <a:pt x="320" y="2016"/>
                    <a:pt x="320" y="2118"/>
                  </a:cubicBezTo>
                  <a:cubicBezTo>
                    <a:pt x="310" y="2216"/>
                    <a:pt x="388" y="2313"/>
                    <a:pt x="496" y="2313"/>
                  </a:cubicBezTo>
                  <a:lnTo>
                    <a:pt x="535" y="2313"/>
                  </a:lnTo>
                  <a:cubicBezTo>
                    <a:pt x="1003" y="2313"/>
                    <a:pt x="1393" y="1884"/>
                    <a:pt x="1569" y="1445"/>
                  </a:cubicBezTo>
                  <a:cubicBezTo>
                    <a:pt x="1764" y="938"/>
                    <a:pt x="1696" y="450"/>
                    <a:pt x="1393" y="206"/>
                  </a:cubicBezTo>
                  <a:cubicBezTo>
                    <a:pt x="1229" y="69"/>
                    <a:pt x="1040" y="0"/>
                    <a:pt x="844" y="0"/>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166" name="Google Shape;4166;p50"/>
            <p:cNvSpPr/>
            <p:nvPr/>
          </p:nvSpPr>
          <p:spPr>
            <a:xfrm>
              <a:off x="3868400" y="3671075"/>
              <a:ext cx="117100" cy="22475"/>
            </a:xfrm>
            <a:custGeom>
              <a:avLst/>
              <a:gdLst/>
              <a:ahLst/>
              <a:cxnLst/>
              <a:rect l="l" t="t" r="r" b="b"/>
              <a:pathLst>
                <a:path w="4684" h="899" extrusionOk="0">
                  <a:moveTo>
                    <a:pt x="2342" y="1"/>
                  </a:moveTo>
                  <a:cubicBezTo>
                    <a:pt x="1044" y="1"/>
                    <a:pt x="0" y="186"/>
                    <a:pt x="0" y="401"/>
                  </a:cubicBezTo>
                  <a:cubicBezTo>
                    <a:pt x="0" y="411"/>
                    <a:pt x="0" y="430"/>
                    <a:pt x="10" y="440"/>
                  </a:cubicBezTo>
                  <a:cubicBezTo>
                    <a:pt x="127" y="635"/>
                    <a:pt x="1103" y="898"/>
                    <a:pt x="2322" y="898"/>
                  </a:cubicBezTo>
                  <a:cubicBezTo>
                    <a:pt x="3620" y="898"/>
                    <a:pt x="4683" y="616"/>
                    <a:pt x="4683" y="401"/>
                  </a:cubicBezTo>
                  <a:cubicBezTo>
                    <a:pt x="4683" y="186"/>
                    <a:pt x="3630" y="1"/>
                    <a:pt x="2342" y="1"/>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67" name="Google Shape;4167;p50"/>
            <p:cNvSpPr/>
            <p:nvPr/>
          </p:nvSpPr>
          <p:spPr>
            <a:xfrm>
              <a:off x="3862550" y="3681075"/>
              <a:ext cx="125375" cy="79775"/>
            </a:xfrm>
            <a:custGeom>
              <a:avLst/>
              <a:gdLst/>
              <a:ahLst/>
              <a:cxnLst/>
              <a:rect l="l" t="t" r="r" b="b"/>
              <a:pathLst>
                <a:path w="5015" h="3191" extrusionOk="0">
                  <a:moveTo>
                    <a:pt x="4917" y="1"/>
                  </a:moveTo>
                  <a:cubicBezTo>
                    <a:pt x="4917" y="216"/>
                    <a:pt x="3864" y="391"/>
                    <a:pt x="2566" y="391"/>
                  </a:cubicBezTo>
                  <a:cubicBezTo>
                    <a:pt x="1356" y="391"/>
                    <a:pt x="361" y="235"/>
                    <a:pt x="234" y="40"/>
                  </a:cubicBezTo>
                  <a:lnTo>
                    <a:pt x="166" y="59"/>
                  </a:lnTo>
                  <a:cubicBezTo>
                    <a:pt x="78" y="518"/>
                    <a:pt x="20" y="996"/>
                    <a:pt x="10" y="1464"/>
                  </a:cubicBezTo>
                  <a:cubicBezTo>
                    <a:pt x="0" y="1757"/>
                    <a:pt x="10" y="2040"/>
                    <a:pt x="39" y="2332"/>
                  </a:cubicBezTo>
                  <a:lnTo>
                    <a:pt x="59" y="2332"/>
                  </a:lnTo>
                  <a:cubicBezTo>
                    <a:pt x="391" y="2196"/>
                    <a:pt x="693" y="2020"/>
                    <a:pt x="976" y="1815"/>
                  </a:cubicBezTo>
                  <a:cubicBezTo>
                    <a:pt x="1340" y="1527"/>
                    <a:pt x="1498" y="1217"/>
                    <a:pt x="1719" y="1217"/>
                  </a:cubicBezTo>
                  <a:cubicBezTo>
                    <a:pt x="1752" y="1217"/>
                    <a:pt x="1787" y="1224"/>
                    <a:pt x="1825" y="1240"/>
                  </a:cubicBezTo>
                  <a:cubicBezTo>
                    <a:pt x="1922" y="1289"/>
                    <a:pt x="1922" y="1464"/>
                    <a:pt x="1864" y="1679"/>
                  </a:cubicBezTo>
                  <a:lnTo>
                    <a:pt x="1932" y="1698"/>
                  </a:lnTo>
                  <a:cubicBezTo>
                    <a:pt x="1932" y="1698"/>
                    <a:pt x="2204" y="1395"/>
                    <a:pt x="2453" y="1395"/>
                  </a:cubicBezTo>
                  <a:cubicBezTo>
                    <a:pt x="2517" y="1395"/>
                    <a:pt x="2579" y="1415"/>
                    <a:pt x="2634" y="1464"/>
                  </a:cubicBezTo>
                  <a:cubicBezTo>
                    <a:pt x="2742" y="1562"/>
                    <a:pt x="2693" y="1893"/>
                    <a:pt x="2527" y="2313"/>
                  </a:cubicBezTo>
                  <a:lnTo>
                    <a:pt x="2547" y="2323"/>
                  </a:lnTo>
                  <a:cubicBezTo>
                    <a:pt x="2547" y="2323"/>
                    <a:pt x="2880" y="1983"/>
                    <a:pt x="3103" y="1983"/>
                  </a:cubicBezTo>
                  <a:cubicBezTo>
                    <a:pt x="3152" y="1983"/>
                    <a:pt x="3196" y="1999"/>
                    <a:pt x="3229" y="2040"/>
                  </a:cubicBezTo>
                  <a:cubicBezTo>
                    <a:pt x="3278" y="2098"/>
                    <a:pt x="3278" y="2293"/>
                    <a:pt x="3220" y="2557"/>
                  </a:cubicBezTo>
                  <a:lnTo>
                    <a:pt x="3307" y="2576"/>
                  </a:lnTo>
                  <a:cubicBezTo>
                    <a:pt x="3307" y="2576"/>
                    <a:pt x="3649" y="2762"/>
                    <a:pt x="3883" y="2889"/>
                  </a:cubicBezTo>
                  <a:cubicBezTo>
                    <a:pt x="4176" y="3015"/>
                    <a:pt x="4478" y="3123"/>
                    <a:pt x="4790" y="3191"/>
                  </a:cubicBezTo>
                  <a:cubicBezTo>
                    <a:pt x="4868" y="2908"/>
                    <a:pt x="4927" y="2615"/>
                    <a:pt x="4946" y="2313"/>
                  </a:cubicBezTo>
                  <a:cubicBezTo>
                    <a:pt x="5005" y="1806"/>
                    <a:pt x="5015" y="1289"/>
                    <a:pt x="4985" y="781"/>
                  </a:cubicBezTo>
                  <a:cubicBezTo>
                    <a:pt x="4956" y="313"/>
                    <a:pt x="4917" y="1"/>
                    <a:pt x="4917" y="1"/>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168" name="Google Shape;4168;p50"/>
            <p:cNvSpPr/>
            <p:nvPr/>
          </p:nvSpPr>
          <p:spPr>
            <a:xfrm>
              <a:off x="4150575" y="4763450"/>
              <a:ext cx="48550" cy="87350"/>
            </a:xfrm>
            <a:custGeom>
              <a:avLst/>
              <a:gdLst/>
              <a:ahLst/>
              <a:cxnLst/>
              <a:rect l="l" t="t" r="r" b="b"/>
              <a:pathLst>
                <a:path w="1942" h="3494" extrusionOk="0">
                  <a:moveTo>
                    <a:pt x="1922" y="1"/>
                  </a:moveTo>
                  <a:cubicBezTo>
                    <a:pt x="1517" y="527"/>
                    <a:pt x="387" y="557"/>
                    <a:pt x="131" y="557"/>
                  </a:cubicBezTo>
                  <a:cubicBezTo>
                    <a:pt x="97" y="557"/>
                    <a:pt x="79" y="557"/>
                    <a:pt x="79" y="557"/>
                  </a:cubicBezTo>
                  <a:lnTo>
                    <a:pt x="1" y="596"/>
                  </a:lnTo>
                  <a:cubicBezTo>
                    <a:pt x="303" y="1542"/>
                    <a:pt x="537" y="2518"/>
                    <a:pt x="703" y="3493"/>
                  </a:cubicBezTo>
                  <a:cubicBezTo>
                    <a:pt x="703" y="3493"/>
                    <a:pt x="1747" y="3406"/>
                    <a:pt x="1893" y="1718"/>
                  </a:cubicBezTo>
                  <a:cubicBezTo>
                    <a:pt x="1932" y="1142"/>
                    <a:pt x="1942" y="576"/>
                    <a:pt x="1922" y="1"/>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169" name="Google Shape;4169;p50"/>
            <p:cNvSpPr/>
            <p:nvPr/>
          </p:nvSpPr>
          <p:spPr>
            <a:xfrm>
              <a:off x="3724025" y="4769325"/>
              <a:ext cx="92450" cy="65025"/>
            </a:xfrm>
            <a:custGeom>
              <a:avLst/>
              <a:gdLst/>
              <a:ahLst/>
              <a:cxnLst/>
              <a:rect l="l" t="t" r="r" b="b"/>
              <a:pathLst>
                <a:path w="3698" h="2601" extrusionOk="0">
                  <a:moveTo>
                    <a:pt x="1415" y="0"/>
                  </a:moveTo>
                  <a:cubicBezTo>
                    <a:pt x="1415" y="49"/>
                    <a:pt x="1415" y="98"/>
                    <a:pt x="1405" y="146"/>
                  </a:cubicBezTo>
                  <a:cubicBezTo>
                    <a:pt x="1259" y="1034"/>
                    <a:pt x="0" y="2302"/>
                    <a:pt x="264" y="2566"/>
                  </a:cubicBezTo>
                  <a:cubicBezTo>
                    <a:pt x="288" y="2589"/>
                    <a:pt x="332" y="2600"/>
                    <a:pt x="391" y="2600"/>
                  </a:cubicBezTo>
                  <a:cubicBezTo>
                    <a:pt x="994" y="2600"/>
                    <a:pt x="3221" y="1471"/>
                    <a:pt x="3434" y="1054"/>
                  </a:cubicBezTo>
                  <a:cubicBezTo>
                    <a:pt x="3483" y="937"/>
                    <a:pt x="3571" y="732"/>
                    <a:pt x="3698" y="459"/>
                  </a:cubicBezTo>
                  <a:lnTo>
                    <a:pt x="3698" y="459"/>
                  </a:lnTo>
                  <a:cubicBezTo>
                    <a:pt x="3597" y="492"/>
                    <a:pt x="3479" y="507"/>
                    <a:pt x="3349" y="507"/>
                  </a:cubicBezTo>
                  <a:cubicBezTo>
                    <a:pt x="2581" y="507"/>
                    <a:pt x="1424" y="0"/>
                    <a:pt x="1424"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170" name="Google Shape;4170;p50"/>
            <p:cNvSpPr/>
            <p:nvPr/>
          </p:nvSpPr>
          <p:spPr>
            <a:xfrm>
              <a:off x="3759375" y="3940575"/>
              <a:ext cx="439275" cy="841425"/>
            </a:xfrm>
            <a:custGeom>
              <a:avLst/>
              <a:gdLst/>
              <a:ahLst/>
              <a:cxnLst/>
              <a:rect l="l" t="t" r="r" b="b"/>
              <a:pathLst>
                <a:path w="17571" h="33657" extrusionOk="0">
                  <a:moveTo>
                    <a:pt x="2635" y="1"/>
                  </a:moveTo>
                  <a:cubicBezTo>
                    <a:pt x="2635" y="1"/>
                    <a:pt x="976" y="4371"/>
                    <a:pt x="693" y="5796"/>
                  </a:cubicBezTo>
                  <a:cubicBezTo>
                    <a:pt x="186" y="8410"/>
                    <a:pt x="89" y="31072"/>
                    <a:pt x="1" y="33150"/>
                  </a:cubicBezTo>
                  <a:lnTo>
                    <a:pt x="10" y="33150"/>
                  </a:lnTo>
                  <a:cubicBezTo>
                    <a:pt x="10" y="33150"/>
                    <a:pt x="1167" y="33657"/>
                    <a:pt x="1935" y="33657"/>
                  </a:cubicBezTo>
                  <a:cubicBezTo>
                    <a:pt x="2065" y="33657"/>
                    <a:pt x="2183" y="33642"/>
                    <a:pt x="2284" y="33609"/>
                  </a:cubicBezTo>
                  <a:cubicBezTo>
                    <a:pt x="3240" y="31394"/>
                    <a:pt x="5864" y="24468"/>
                    <a:pt x="5513" y="21356"/>
                  </a:cubicBezTo>
                  <a:cubicBezTo>
                    <a:pt x="5386" y="20292"/>
                    <a:pt x="6956" y="17024"/>
                    <a:pt x="7142" y="13327"/>
                  </a:cubicBezTo>
                  <a:cubicBezTo>
                    <a:pt x="7591" y="15853"/>
                    <a:pt x="8069" y="18497"/>
                    <a:pt x="8342" y="19629"/>
                  </a:cubicBezTo>
                  <a:cubicBezTo>
                    <a:pt x="8937" y="22107"/>
                    <a:pt x="15063" y="31853"/>
                    <a:pt x="15561" y="33238"/>
                  </a:cubicBezTo>
                  <a:cubicBezTo>
                    <a:pt x="15590" y="33326"/>
                    <a:pt x="15619" y="33413"/>
                    <a:pt x="15649" y="33511"/>
                  </a:cubicBezTo>
                  <a:lnTo>
                    <a:pt x="15727" y="33472"/>
                  </a:lnTo>
                  <a:cubicBezTo>
                    <a:pt x="15727" y="33472"/>
                    <a:pt x="15745" y="33472"/>
                    <a:pt x="15777" y="33472"/>
                  </a:cubicBezTo>
                  <a:cubicBezTo>
                    <a:pt x="16029" y="33472"/>
                    <a:pt x="17156" y="33442"/>
                    <a:pt x="17570" y="32906"/>
                  </a:cubicBezTo>
                  <a:cubicBezTo>
                    <a:pt x="17375" y="26546"/>
                    <a:pt x="14176" y="15941"/>
                    <a:pt x="14176" y="15941"/>
                  </a:cubicBezTo>
                  <a:cubicBezTo>
                    <a:pt x="14176" y="15941"/>
                    <a:pt x="14966" y="8722"/>
                    <a:pt x="14673" y="7239"/>
                  </a:cubicBezTo>
                  <a:cubicBezTo>
                    <a:pt x="13912" y="3444"/>
                    <a:pt x="11805" y="1113"/>
                    <a:pt x="11805" y="1113"/>
                  </a:cubicBezTo>
                  <a:cubicBezTo>
                    <a:pt x="11805" y="1113"/>
                    <a:pt x="10878" y="1886"/>
                    <a:pt x="8184" y="1886"/>
                  </a:cubicBezTo>
                  <a:cubicBezTo>
                    <a:pt x="7837" y="1886"/>
                    <a:pt x="7461" y="1873"/>
                    <a:pt x="7054" y="1845"/>
                  </a:cubicBezTo>
                  <a:cubicBezTo>
                    <a:pt x="3493" y="1581"/>
                    <a:pt x="2635" y="1"/>
                    <a:pt x="2635"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171" name="Google Shape;4171;p50"/>
            <p:cNvSpPr/>
            <p:nvPr/>
          </p:nvSpPr>
          <p:spPr>
            <a:xfrm>
              <a:off x="3817925" y="3800350"/>
              <a:ext cx="260250" cy="187450"/>
            </a:xfrm>
            <a:custGeom>
              <a:avLst/>
              <a:gdLst/>
              <a:ahLst/>
              <a:cxnLst/>
              <a:rect l="l" t="t" r="r" b="b"/>
              <a:pathLst>
                <a:path w="10410" h="7498" extrusionOk="0">
                  <a:moveTo>
                    <a:pt x="3941" y="0"/>
                  </a:moveTo>
                  <a:cubicBezTo>
                    <a:pt x="3766" y="215"/>
                    <a:pt x="3571" y="459"/>
                    <a:pt x="3346" y="703"/>
                  </a:cubicBezTo>
                  <a:cubicBezTo>
                    <a:pt x="2380" y="1776"/>
                    <a:pt x="1249" y="2703"/>
                    <a:pt x="0" y="3434"/>
                  </a:cubicBezTo>
                  <a:lnTo>
                    <a:pt x="302" y="5610"/>
                  </a:lnTo>
                  <a:cubicBezTo>
                    <a:pt x="302" y="5610"/>
                    <a:pt x="1161" y="7200"/>
                    <a:pt x="4712" y="7454"/>
                  </a:cubicBezTo>
                  <a:cubicBezTo>
                    <a:pt x="5128" y="7484"/>
                    <a:pt x="5512" y="7498"/>
                    <a:pt x="5865" y="7498"/>
                  </a:cubicBezTo>
                  <a:cubicBezTo>
                    <a:pt x="8535" y="7498"/>
                    <a:pt x="9463" y="6722"/>
                    <a:pt x="9463" y="6722"/>
                  </a:cubicBezTo>
                  <a:lnTo>
                    <a:pt x="10409" y="3668"/>
                  </a:lnTo>
                  <a:cubicBezTo>
                    <a:pt x="9004" y="3444"/>
                    <a:pt x="7297" y="2751"/>
                    <a:pt x="5785" y="1659"/>
                  </a:cubicBezTo>
                  <a:cubicBezTo>
                    <a:pt x="5151" y="1191"/>
                    <a:pt x="4566" y="664"/>
                    <a:pt x="4039" y="69"/>
                  </a:cubicBezTo>
                  <a:lnTo>
                    <a:pt x="3941" y="0"/>
                  </a:ln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72" name="Google Shape;4172;p50"/>
            <p:cNvSpPr/>
            <p:nvPr/>
          </p:nvSpPr>
          <p:spPr>
            <a:xfrm>
              <a:off x="3916450" y="3738875"/>
              <a:ext cx="94150" cy="102950"/>
            </a:xfrm>
            <a:custGeom>
              <a:avLst/>
              <a:gdLst/>
              <a:ahLst/>
              <a:cxnLst/>
              <a:rect l="l" t="t" r="r" b="b"/>
              <a:pathLst>
                <a:path w="3766" h="4118" extrusionOk="0">
                  <a:moveTo>
                    <a:pt x="2800" y="1"/>
                  </a:moveTo>
                  <a:cubicBezTo>
                    <a:pt x="2771" y="303"/>
                    <a:pt x="2712" y="596"/>
                    <a:pt x="2634" y="879"/>
                  </a:cubicBezTo>
                  <a:cubicBezTo>
                    <a:pt x="2322" y="811"/>
                    <a:pt x="2020" y="703"/>
                    <a:pt x="1727" y="577"/>
                  </a:cubicBezTo>
                  <a:cubicBezTo>
                    <a:pt x="1493" y="459"/>
                    <a:pt x="1151" y="264"/>
                    <a:pt x="1151" y="264"/>
                  </a:cubicBezTo>
                  <a:lnTo>
                    <a:pt x="1064" y="245"/>
                  </a:lnTo>
                  <a:cubicBezTo>
                    <a:pt x="956" y="713"/>
                    <a:pt x="781" y="1172"/>
                    <a:pt x="556" y="1601"/>
                  </a:cubicBezTo>
                  <a:cubicBezTo>
                    <a:pt x="537" y="1630"/>
                    <a:pt x="517" y="1669"/>
                    <a:pt x="498" y="1698"/>
                  </a:cubicBezTo>
                  <a:cubicBezTo>
                    <a:pt x="352" y="1962"/>
                    <a:pt x="186" y="2215"/>
                    <a:pt x="0" y="2459"/>
                  </a:cubicBezTo>
                  <a:lnTo>
                    <a:pt x="108" y="2537"/>
                  </a:lnTo>
                  <a:cubicBezTo>
                    <a:pt x="625" y="3123"/>
                    <a:pt x="1210" y="3659"/>
                    <a:pt x="1844" y="4118"/>
                  </a:cubicBezTo>
                  <a:lnTo>
                    <a:pt x="1864" y="4098"/>
                  </a:lnTo>
                  <a:cubicBezTo>
                    <a:pt x="3005" y="3503"/>
                    <a:pt x="3698" y="1425"/>
                    <a:pt x="3698" y="1425"/>
                  </a:cubicBezTo>
                  <a:lnTo>
                    <a:pt x="3766" y="1298"/>
                  </a:lnTo>
                  <a:cubicBezTo>
                    <a:pt x="3688" y="1250"/>
                    <a:pt x="3620" y="1191"/>
                    <a:pt x="3542" y="1133"/>
                  </a:cubicBezTo>
                  <a:cubicBezTo>
                    <a:pt x="3512" y="859"/>
                    <a:pt x="3415" y="596"/>
                    <a:pt x="3288" y="352"/>
                  </a:cubicBezTo>
                  <a:cubicBezTo>
                    <a:pt x="3181" y="167"/>
                    <a:pt x="3005" y="40"/>
                    <a:pt x="2800" y="1"/>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173" name="Google Shape;4173;p50"/>
            <p:cNvSpPr/>
            <p:nvPr/>
          </p:nvSpPr>
          <p:spPr>
            <a:xfrm>
              <a:off x="3840100" y="3711425"/>
              <a:ext cx="104425" cy="106500"/>
            </a:xfrm>
            <a:custGeom>
              <a:avLst/>
              <a:gdLst/>
              <a:ahLst/>
              <a:cxnLst/>
              <a:rect l="l" t="t" r="r" b="b"/>
              <a:pathLst>
                <a:path w="4177" h="4260" extrusionOk="0">
                  <a:moveTo>
                    <a:pt x="2613" y="0"/>
                  </a:moveTo>
                  <a:cubicBezTo>
                    <a:pt x="2397" y="0"/>
                    <a:pt x="2245" y="314"/>
                    <a:pt x="1884" y="592"/>
                  </a:cubicBezTo>
                  <a:cubicBezTo>
                    <a:pt x="1591" y="806"/>
                    <a:pt x="1289" y="972"/>
                    <a:pt x="967" y="1109"/>
                  </a:cubicBezTo>
                  <a:lnTo>
                    <a:pt x="937" y="1109"/>
                  </a:lnTo>
                  <a:cubicBezTo>
                    <a:pt x="908" y="826"/>
                    <a:pt x="898" y="533"/>
                    <a:pt x="908" y="250"/>
                  </a:cubicBezTo>
                  <a:lnTo>
                    <a:pt x="859" y="250"/>
                  </a:lnTo>
                  <a:cubicBezTo>
                    <a:pt x="108" y="367"/>
                    <a:pt x="293" y="1587"/>
                    <a:pt x="293" y="1587"/>
                  </a:cubicBezTo>
                  <a:cubicBezTo>
                    <a:pt x="206" y="1694"/>
                    <a:pt x="108" y="1792"/>
                    <a:pt x="1" y="1879"/>
                  </a:cubicBezTo>
                  <a:lnTo>
                    <a:pt x="176" y="1928"/>
                  </a:lnTo>
                  <a:cubicBezTo>
                    <a:pt x="176" y="1928"/>
                    <a:pt x="1357" y="3674"/>
                    <a:pt x="2459" y="4260"/>
                  </a:cubicBezTo>
                  <a:cubicBezTo>
                    <a:pt x="2684" y="4016"/>
                    <a:pt x="2879" y="3782"/>
                    <a:pt x="3054" y="3548"/>
                  </a:cubicBezTo>
                  <a:cubicBezTo>
                    <a:pt x="3240" y="3313"/>
                    <a:pt x="3406" y="3060"/>
                    <a:pt x="3552" y="2796"/>
                  </a:cubicBezTo>
                  <a:cubicBezTo>
                    <a:pt x="3571" y="2757"/>
                    <a:pt x="3591" y="2728"/>
                    <a:pt x="3610" y="2689"/>
                  </a:cubicBezTo>
                  <a:cubicBezTo>
                    <a:pt x="3835" y="2270"/>
                    <a:pt x="4010" y="1811"/>
                    <a:pt x="4118" y="1333"/>
                  </a:cubicBezTo>
                  <a:cubicBezTo>
                    <a:pt x="4176" y="1079"/>
                    <a:pt x="4176" y="884"/>
                    <a:pt x="4127" y="826"/>
                  </a:cubicBezTo>
                  <a:cubicBezTo>
                    <a:pt x="4092" y="785"/>
                    <a:pt x="4046" y="768"/>
                    <a:pt x="3995" y="768"/>
                  </a:cubicBezTo>
                  <a:cubicBezTo>
                    <a:pt x="3769" y="768"/>
                    <a:pt x="3445" y="1099"/>
                    <a:pt x="3445" y="1099"/>
                  </a:cubicBezTo>
                  <a:lnTo>
                    <a:pt x="3425" y="1089"/>
                  </a:lnTo>
                  <a:cubicBezTo>
                    <a:pt x="3591" y="670"/>
                    <a:pt x="3640" y="348"/>
                    <a:pt x="3532" y="250"/>
                  </a:cubicBezTo>
                  <a:cubicBezTo>
                    <a:pt x="3477" y="201"/>
                    <a:pt x="3415" y="181"/>
                    <a:pt x="3351" y="181"/>
                  </a:cubicBezTo>
                  <a:cubicBezTo>
                    <a:pt x="3102" y="181"/>
                    <a:pt x="2830" y="484"/>
                    <a:pt x="2830" y="484"/>
                  </a:cubicBezTo>
                  <a:lnTo>
                    <a:pt x="2762" y="465"/>
                  </a:lnTo>
                  <a:cubicBezTo>
                    <a:pt x="2830" y="240"/>
                    <a:pt x="2820" y="75"/>
                    <a:pt x="2723" y="26"/>
                  </a:cubicBezTo>
                  <a:cubicBezTo>
                    <a:pt x="2684" y="8"/>
                    <a:pt x="2647" y="0"/>
                    <a:pt x="2613" y="0"/>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174" name="Google Shape;4174;p50"/>
            <p:cNvSpPr/>
            <p:nvPr/>
          </p:nvSpPr>
          <p:spPr>
            <a:xfrm>
              <a:off x="3908650" y="3485975"/>
              <a:ext cx="137075" cy="113775"/>
            </a:xfrm>
            <a:custGeom>
              <a:avLst/>
              <a:gdLst/>
              <a:ahLst/>
              <a:cxnLst/>
              <a:rect l="l" t="t" r="r" b="b"/>
              <a:pathLst>
                <a:path w="5483" h="4551" extrusionOk="0">
                  <a:moveTo>
                    <a:pt x="5463" y="0"/>
                  </a:moveTo>
                  <a:cubicBezTo>
                    <a:pt x="4254" y="947"/>
                    <a:pt x="2810" y="1571"/>
                    <a:pt x="1288" y="1805"/>
                  </a:cubicBezTo>
                  <a:cubicBezTo>
                    <a:pt x="1043" y="1838"/>
                    <a:pt x="793" y="1858"/>
                    <a:pt x="542" y="1858"/>
                  </a:cubicBezTo>
                  <a:cubicBezTo>
                    <a:pt x="423" y="1858"/>
                    <a:pt x="304" y="1854"/>
                    <a:pt x="185" y="1844"/>
                  </a:cubicBezTo>
                  <a:lnTo>
                    <a:pt x="0" y="3551"/>
                  </a:lnTo>
                  <a:cubicBezTo>
                    <a:pt x="0" y="3551"/>
                    <a:pt x="918" y="4551"/>
                    <a:pt x="2007" y="4551"/>
                  </a:cubicBezTo>
                  <a:cubicBezTo>
                    <a:pt x="2047" y="4551"/>
                    <a:pt x="2087" y="4549"/>
                    <a:pt x="2127" y="4547"/>
                  </a:cubicBezTo>
                  <a:cubicBezTo>
                    <a:pt x="4195" y="4400"/>
                    <a:pt x="4810" y="3356"/>
                    <a:pt x="4810" y="3356"/>
                  </a:cubicBezTo>
                  <a:cubicBezTo>
                    <a:pt x="4956" y="2527"/>
                    <a:pt x="5453" y="166"/>
                    <a:pt x="5483" y="20"/>
                  </a:cubicBezTo>
                  <a:lnTo>
                    <a:pt x="5463" y="0"/>
                  </a:ln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175" name="Google Shape;4175;p50"/>
            <p:cNvSpPr/>
            <p:nvPr/>
          </p:nvSpPr>
          <p:spPr>
            <a:xfrm>
              <a:off x="3750600" y="3135900"/>
              <a:ext cx="420500" cy="396550"/>
            </a:xfrm>
            <a:custGeom>
              <a:avLst/>
              <a:gdLst/>
              <a:ahLst/>
              <a:cxnLst/>
              <a:rect l="l" t="t" r="r" b="b"/>
              <a:pathLst>
                <a:path w="16820" h="15862" extrusionOk="0">
                  <a:moveTo>
                    <a:pt x="6710" y="1"/>
                  </a:moveTo>
                  <a:cubicBezTo>
                    <a:pt x="5566" y="1"/>
                    <a:pt x="4241" y="256"/>
                    <a:pt x="3298" y="1214"/>
                  </a:cubicBezTo>
                  <a:cubicBezTo>
                    <a:pt x="3171" y="1468"/>
                    <a:pt x="3103" y="1760"/>
                    <a:pt x="3093" y="2043"/>
                  </a:cubicBezTo>
                  <a:cubicBezTo>
                    <a:pt x="3064" y="3946"/>
                    <a:pt x="1600" y="6111"/>
                    <a:pt x="752" y="6940"/>
                  </a:cubicBezTo>
                  <a:lnTo>
                    <a:pt x="791" y="6970"/>
                  </a:lnTo>
                  <a:cubicBezTo>
                    <a:pt x="742" y="7623"/>
                    <a:pt x="742" y="8267"/>
                    <a:pt x="781" y="8921"/>
                  </a:cubicBezTo>
                  <a:cubicBezTo>
                    <a:pt x="791" y="8999"/>
                    <a:pt x="791" y="9048"/>
                    <a:pt x="791" y="9048"/>
                  </a:cubicBezTo>
                  <a:cubicBezTo>
                    <a:pt x="791" y="9048"/>
                    <a:pt x="1" y="10131"/>
                    <a:pt x="98" y="11360"/>
                  </a:cubicBezTo>
                  <a:cubicBezTo>
                    <a:pt x="274" y="13574"/>
                    <a:pt x="3620" y="15701"/>
                    <a:pt x="6507" y="15847"/>
                  </a:cubicBezTo>
                  <a:cubicBezTo>
                    <a:pt x="6626" y="15857"/>
                    <a:pt x="6744" y="15861"/>
                    <a:pt x="6862" y="15861"/>
                  </a:cubicBezTo>
                  <a:cubicBezTo>
                    <a:pt x="7111" y="15861"/>
                    <a:pt x="7358" y="15841"/>
                    <a:pt x="7610" y="15808"/>
                  </a:cubicBezTo>
                  <a:cubicBezTo>
                    <a:pt x="9132" y="15574"/>
                    <a:pt x="10576" y="14960"/>
                    <a:pt x="11785" y="14003"/>
                  </a:cubicBezTo>
                  <a:cubicBezTo>
                    <a:pt x="12127" y="13740"/>
                    <a:pt x="12449" y="13457"/>
                    <a:pt x="12751" y="13155"/>
                  </a:cubicBezTo>
                  <a:cubicBezTo>
                    <a:pt x="12927" y="12960"/>
                    <a:pt x="13092" y="12765"/>
                    <a:pt x="13239" y="12550"/>
                  </a:cubicBezTo>
                  <a:cubicBezTo>
                    <a:pt x="13239" y="12550"/>
                    <a:pt x="13742" y="12876"/>
                    <a:pt x="14416" y="12876"/>
                  </a:cubicBezTo>
                  <a:cubicBezTo>
                    <a:pt x="14704" y="12876"/>
                    <a:pt x="15022" y="12817"/>
                    <a:pt x="15346" y="12647"/>
                  </a:cubicBezTo>
                  <a:cubicBezTo>
                    <a:pt x="15648" y="12491"/>
                    <a:pt x="15902" y="12267"/>
                    <a:pt x="16078" y="11984"/>
                  </a:cubicBezTo>
                  <a:cubicBezTo>
                    <a:pt x="16819" y="10872"/>
                    <a:pt x="16731" y="9018"/>
                    <a:pt x="15619" y="8336"/>
                  </a:cubicBezTo>
                  <a:cubicBezTo>
                    <a:pt x="15531" y="8287"/>
                    <a:pt x="15444" y="8238"/>
                    <a:pt x="15356" y="8199"/>
                  </a:cubicBezTo>
                  <a:cubicBezTo>
                    <a:pt x="15089" y="8095"/>
                    <a:pt x="14841" y="8052"/>
                    <a:pt x="14614" y="8052"/>
                  </a:cubicBezTo>
                  <a:cubicBezTo>
                    <a:pt x="13968" y="8052"/>
                    <a:pt x="13489" y="8398"/>
                    <a:pt x="13229" y="8657"/>
                  </a:cubicBezTo>
                  <a:lnTo>
                    <a:pt x="13200" y="8550"/>
                  </a:lnTo>
                  <a:cubicBezTo>
                    <a:pt x="12897" y="7906"/>
                    <a:pt x="11317" y="7311"/>
                    <a:pt x="10429" y="5731"/>
                  </a:cubicBezTo>
                  <a:cubicBezTo>
                    <a:pt x="9785" y="4599"/>
                    <a:pt x="9610" y="2433"/>
                    <a:pt x="9980" y="1585"/>
                  </a:cubicBezTo>
                  <a:cubicBezTo>
                    <a:pt x="10010" y="1526"/>
                    <a:pt x="10039" y="1468"/>
                    <a:pt x="10068" y="1409"/>
                  </a:cubicBezTo>
                  <a:lnTo>
                    <a:pt x="10029" y="1380"/>
                  </a:lnTo>
                  <a:cubicBezTo>
                    <a:pt x="9756" y="980"/>
                    <a:pt x="9415" y="619"/>
                    <a:pt x="9034" y="316"/>
                  </a:cubicBezTo>
                  <a:cubicBezTo>
                    <a:pt x="8792" y="249"/>
                    <a:pt x="7838" y="1"/>
                    <a:pt x="6710" y="1"/>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176" name="Google Shape;4176;p50"/>
            <p:cNvSpPr/>
            <p:nvPr/>
          </p:nvSpPr>
          <p:spPr>
            <a:xfrm>
              <a:off x="3833025" y="3119625"/>
              <a:ext cx="143200" cy="46400"/>
            </a:xfrm>
            <a:custGeom>
              <a:avLst/>
              <a:gdLst/>
              <a:ahLst/>
              <a:cxnLst/>
              <a:rect l="l" t="t" r="r" b="b"/>
              <a:pathLst>
                <a:path w="5728" h="1856" extrusionOk="0">
                  <a:moveTo>
                    <a:pt x="3105" y="1"/>
                  </a:moveTo>
                  <a:cubicBezTo>
                    <a:pt x="3079" y="1"/>
                    <a:pt x="3052" y="1"/>
                    <a:pt x="3025" y="2"/>
                  </a:cubicBezTo>
                  <a:cubicBezTo>
                    <a:pt x="1933" y="31"/>
                    <a:pt x="528" y="782"/>
                    <a:pt x="1" y="1855"/>
                  </a:cubicBezTo>
                  <a:cubicBezTo>
                    <a:pt x="944" y="897"/>
                    <a:pt x="2266" y="642"/>
                    <a:pt x="3408" y="642"/>
                  </a:cubicBezTo>
                  <a:cubicBezTo>
                    <a:pt x="4534" y="642"/>
                    <a:pt x="5485" y="890"/>
                    <a:pt x="5727" y="958"/>
                  </a:cubicBezTo>
                  <a:cubicBezTo>
                    <a:pt x="4987" y="341"/>
                    <a:pt x="4062" y="1"/>
                    <a:pt x="3105" y="1"/>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177" name="Google Shape;4177;p50"/>
            <p:cNvSpPr/>
            <p:nvPr/>
          </p:nvSpPr>
          <p:spPr>
            <a:xfrm>
              <a:off x="4062525" y="3435250"/>
              <a:ext cx="134350" cy="103575"/>
            </a:xfrm>
            <a:custGeom>
              <a:avLst/>
              <a:gdLst/>
              <a:ahLst/>
              <a:cxnLst/>
              <a:rect l="l" t="t" r="r" b="b"/>
              <a:pathLst>
                <a:path w="5374" h="4143" extrusionOk="0">
                  <a:moveTo>
                    <a:pt x="3601" y="0"/>
                  </a:moveTo>
                  <a:cubicBezTo>
                    <a:pt x="3415" y="283"/>
                    <a:pt x="3162" y="517"/>
                    <a:pt x="2869" y="673"/>
                  </a:cubicBezTo>
                  <a:cubicBezTo>
                    <a:pt x="2546" y="839"/>
                    <a:pt x="2228" y="898"/>
                    <a:pt x="1941" y="898"/>
                  </a:cubicBezTo>
                  <a:cubicBezTo>
                    <a:pt x="1266" y="898"/>
                    <a:pt x="762" y="576"/>
                    <a:pt x="762" y="576"/>
                  </a:cubicBezTo>
                  <a:cubicBezTo>
                    <a:pt x="606" y="781"/>
                    <a:pt x="440" y="986"/>
                    <a:pt x="264" y="1171"/>
                  </a:cubicBezTo>
                  <a:cubicBezTo>
                    <a:pt x="245" y="1308"/>
                    <a:pt x="1" y="3171"/>
                    <a:pt x="1396" y="3932"/>
                  </a:cubicBezTo>
                  <a:cubicBezTo>
                    <a:pt x="1664" y="4077"/>
                    <a:pt x="1970" y="4143"/>
                    <a:pt x="2290" y="4143"/>
                  </a:cubicBezTo>
                  <a:cubicBezTo>
                    <a:pt x="3704" y="4143"/>
                    <a:pt x="5374" y="2868"/>
                    <a:pt x="5103" y="1659"/>
                  </a:cubicBezTo>
                  <a:cubicBezTo>
                    <a:pt x="4781" y="176"/>
                    <a:pt x="3728" y="10"/>
                    <a:pt x="3728" y="10"/>
                  </a:cubicBezTo>
                  <a:lnTo>
                    <a:pt x="3601" y="0"/>
                  </a:ln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178" name="Google Shape;4178;p50"/>
            <p:cNvSpPr/>
            <p:nvPr/>
          </p:nvSpPr>
          <p:spPr>
            <a:xfrm>
              <a:off x="3722550" y="3042250"/>
              <a:ext cx="385375" cy="316675"/>
            </a:xfrm>
            <a:custGeom>
              <a:avLst/>
              <a:gdLst/>
              <a:ahLst/>
              <a:cxnLst/>
              <a:rect l="l" t="t" r="r" b="b"/>
              <a:pathLst>
                <a:path w="15415" h="12667" extrusionOk="0">
                  <a:moveTo>
                    <a:pt x="9737" y="0"/>
                  </a:moveTo>
                  <a:cubicBezTo>
                    <a:pt x="9231" y="0"/>
                    <a:pt x="8685" y="47"/>
                    <a:pt x="8098" y="151"/>
                  </a:cubicBezTo>
                  <a:cubicBezTo>
                    <a:pt x="2498" y="1136"/>
                    <a:pt x="1513" y="3838"/>
                    <a:pt x="1249" y="5087"/>
                  </a:cubicBezTo>
                  <a:cubicBezTo>
                    <a:pt x="986" y="6345"/>
                    <a:pt x="1835" y="8374"/>
                    <a:pt x="986" y="9633"/>
                  </a:cubicBezTo>
                  <a:cubicBezTo>
                    <a:pt x="127" y="10901"/>
                    <a:pt x="1" y="11750"/>
                    <a:pt x="1649" y="12667"/>
                  </a:cubicBezTo>
                  <a:lnTo>
                    <a:pt x="1903" y="12657"/>
                  </a:lnTo>
                  <a:cubicBezTo>
                    <a:pt x="1864" y="12003"/>
                    <a:pt x="1864" y="11360"/>
                    <a:pt x="1903" y="10706"/>
                  </a:cubicBezTo>
                  <a:lnTo>
                    <a:pt x="1874" y="10677"/>
                  </a:lnTo>
                  <a:cubicBezTo>
                    <a:pt x="2722" y="9848"/>
                    <a:pt x="4186" y="7682"/>
                    <a:pt x="4215" y="5779"/>
                  </a:cubicBezTo>
                  <a:cubicBezTo>
                    <a:pt x="4225" y="5497"/>
                    <a:pt x="4293" y="5214"/>
                    <a:pt x="4420" y="4950"/>
                  </a:cubicBezTo>
                  <a:cubicBezTo>
                    <a:pt x="4947" y="3877"/>
                    <a:pt x="6352" y="3116"/>
                    <a:pt x="7444" y="3097"/>
                  </a:cubicBezTo>
                  <a:cubicBezTo>
                    <a:pt x="7471" y="3096"/>
                    <a:pt x="7498" y="3096"/>
                    <a:pt x="7524" y="3096"/>
                  </a:cubicBezTo>
                  <a:cubicBezTo>
                    <a:pt x="8481" y="3096"/>
                    <a:pt x="9406" y="3436"/>
                    <a:pt x="10146" y="4053"/>
                  </a:cubicBezTo>
                  <a:cubicBezTo>
                    <a:pt x="10537" y="4355"/>
                    <a:pt x="10868" y="4716"/>
                    <a:pt x="11151" y="5126"/>
                  </a:cubicBezTo>
                  <a:lnTo>
                    <a:pt x="11190" y="5145"/>
                  </a:lnTo>
                  <a:cubicBezTo>
                    <a:pt x="11902" y="4053"/>
                    <a:pt x="14410" y="3741"/>
                    <a:pt x="14410" y="3741"/>
                  </a:cubicBezTo>
                  <a:lnTo>
                    <a:pt x="15414" y="3233"/>
                  </a:lnTo>
                  <a:cubicBezTo>
                    <a:pt x="15079" y="2588"/>
                    <a:pt x="13514" y="0"/>
                    <a:pt x="9737"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179" name="Google Shape;4179;p50"/>
            <p:cNvSpPr/>
            <p:nvPr/>
          </p:nvSpPr>
          <p:spPr>
            <a:xfrm>
              <a:off x="3990825" y="3123075"/>
              <a:ext cx="190500" cy="229025"/>
            </a:xfrm>
            <a:custGeom>
              <a:avLst/>
              <a:gdLst/>
              <a:ahLst/>
              <a:cxnLst/>
              <a:rect l="l" t="t" r="r" b="b"/>
              <a:pathLst>
                <a:path w="7620" h="9161" extrusionOk="0">
                  <a:moveTo>
                    <a:pt x="4683" y="0"/>
                  </a:moveTo>
                  <a:lnTo>
                    <a:pt x="3688" y="508"/>
                  </a:lnTo>
                  <a:cubicBezTo>
                    <a:pt x="3688" y="508"/>
                    <a:pt x="1171" y="820"/>
                    <a:pt x="459" y="1922"/>
                  </a:cubicBezTo>
                  <a:cubicBezTo>
                    <a:pt x="430" y="1971"/>
                    <a:pt x="401" y="2029"/>
                    <a:pt x="371" y="2088"/>
                  </a:cubicBezTo>
                  <a:cubicBezTo>
                    <a:pt x="1" y="2946"/>
                    <a:pt x="176" y="5112"/>
                    <a:pt x="820" y="6234"/>
                  </a:cubicBezTo>
                  <a:cubicBezTo>
                    <a:pt x="1708" y="7824"/>
                    <a:pt x="3288" y="8410"/>
                    <a:pt x="3581" y="9053"/>
                  </a:cubicBezTo>
                  <a:lnTo>
                    <a:pt x="3620" y="9161"/>
                  </a:lnTo>
                  <a:cubicBezTo>
                    <a:pt x="3880" y="8908"/>
                    <a:pt x="4358" y="8565"/>
                    <a:pt x="5004" y="8565"/>
                  </a:cubicBezTo>
                  <a:cubicBezTo>
                    <a:pt x="5231" y="8565"/>
                    <a:pt x="5480" y="8608"/>
                    <a:pt x="5747" y="8712"/>
                  </a:cubicBezTo>
                  <a:cubicBezTo>
                    <a:pt x="5835" y="8751"/>
                    <a:pt x="5922" y="8790"/>
                    <a:pt x="6010" y="8849"/>
                  </a:cubicBezTo>
                  <a:cubicBezTo>
                    <a:pt x="6927" y="7766"/>
                    <a:pt x="7620" y="3288"/>
                    <a:pt x="6859" y="1464"/>
                  </a:cubicBezTo>
                  <a:cubicBezTo>
                    <a:pt x="6381" y="303"/>
                    <a:pt x="4752" y="147"/>
                    <a:pt x="4752" y="147"/>
                  </a:cubicBezTo>
                  <a:cubicBezTo>
                    <a:pt x="4752" y="147"/>
                    <a:pt x="4732" y="98"/>
                    <a:pt x="4683"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180" name="Google Shape;4180;p50"/>
            <p:cNvSpPr/>
            <p:nvPr/>
          </p:nvSpPr>
          <p:spPr>
            <a:xfrm>
              <a:off x="3990825" y="3134050"/>
              <a:ext cx="93925" cy="216500"/>
            </a:xfrm>
            <a:custGeom>
              <a:avLst/>
              <a:gdLst/>
              <a:ahLst/>
              <a:cxnLst/>
              <a:rect l="l" t="t" r="r" b="b"/>
              <a:pathLst>
                <a:path w="3757" h="8660" extrusionOk="0">
                  <a:moveTo>
                    <a:pt x="3688" y="0"/>
                  </a:moveTo>
                  <a:cubicBezTo>
                    <a:pt x="3688" y="0"/>
                    <a:pt x="3493" y="20"/>
                    <a:pt x="3171" y="69"/>
                  </a:cubicBezTo>
                  <a:cubicBezTo>
                    <a:pt x="2713" y="137"/>
                    <a:pt x="2264" y="244"/>
                    <a:pt x="1825" y="390"/>
                  </a:cubicBezTo>
                  <a:cubicBezTo>
                    <a:pt x="1532" y="498"/>
                    <a:pt x="1240" y="634"/>
                    <a:pt x="976" y="790"/>
                  </a:cubicBezTo>
                  <a:cubicBezTo>
                    <a:pt x="645" y="976"/>
                    <a:pt x="371" y="1268"/>
                    <a:pt x="215" y="1610"/>
                  </a:cubicBezTo>
                  <a:cubicBezTo>
                    <a:pt x="147" y="1786"/>
                    <a:pt x="98" y="1961"/>
                    <a:pt x="69" y="2137"/>
                  </a:cubicBezTo>
                  <a:cubicBezTo>
                    <a:pt x="40" y="2332"/>
                    <a:pt x="20" y="2527"/>
                    <a:pt x="20" y="2722"/>
                  </a:cubicBezTo>
                  <a:cubicBezTo>
                    <a:pt x="1" y="2917"/>
                    <a:pt x="1" y="3112"/>
                    <a:pt x="20" y="3298"/>
                  </a:cubicBezTo>
                  <a:cubicBezTo>
                    <a:pt x="20" y="3493"/>
                    <a:pt x="40" y="3688"/>
                    <a:pt x="69" y="3873"/>
                  </a:cubicBezTo>
                  <a:cubicBezTo>
                    <a:pt x="118" y="4254"/>
                    <a:pt x="196" y="4634"/>
                    <a:pt x="313" y="4995"/>
                  </a:cubicBezTo>
                  <a:cubicBezTo>
                    <a:pt x="420" y="5366"/>
                    <a:pt x="576" y="5707"/>
                    <a:pt x="771" y="6029"/>
                  </a:cubicBezTo>
                  <a:cubicBezTo>
                    <a:pt x="957" y="6332"/>
                    <a:pt x="1171" y="6605"/>
                    <a:pt x="1425" y="6849"/>
                  </a:cubicBezTo>
                  <a:cubicBezTo>
                    <a:pt x="1640" y="7073"/>
                    <a:pt x="1874" y="7278"/>
                    <a:pt x="2118" y="7463"/>
                  </a:cubicBezTo>
                  <a:cubicBezTo>
                    <a:pt x="2566" y="7814"/>
                    <a:pt x="2966" y="8058"/>
                    <a:pt x="3210" y="8273"/>
                  </a:cubicBezTo>
                  <a:cubicBezTo>
                    <a:pt x="3308" y="8341"/>
                    <a:pt x="3396" y="8429"/>
                    <a:pt x="3474" y="8527"/>
                  </a:cubicBezTo>
                  <a:lnTo>
                    <a:pt x="3552" y="8634"/>
                  </a:lnTo>
                  <a:lnTo>
                    <a:pt x="3552" y="8644"/>
                  </a:lnTo>
                  <a:cubicBezTo>
                    <a:pt x="3557" y="8655"/>
                    <a:pt x="3570" y="8660"/>
                    <a:pt x="3583" y="8660"/>
                  </a:cubicBezTo>
                  <a:cubicBezTo>
                    <a:pt x="3592" y="8660"/>
                    <a:pt x="3602" y="8657"/>
                    <a:pt x="3610" y="8653"/>
                  </a:cubicBezTo>
                  <a:cubicBezTo>
                    <a:pt x="3630" y="8644"/>
                    <a:pt x="3640" y="8614"/>
                    <a:pt x="3630" y="8595"/>
                  </a:cubicBezTo>
                  <a:lnTo>
                    <a:pt x="3562" y="8468"/>
                  </a:lnTo>
                  <a:cubicBezTo>
                    <a:pt x="3493" y="8361"/>
                    <a:pt x="3405" y="8253"/>
                    <a:pt x="3308" y="8166"/>
                  </a:cubicBezTo>
                  <a:cubicBezTo>
                    <a:pt x="3064" y="7931"/>
                    <a:pt x="2693" y="7639"/>
                    <a:pt x="2274" y="7278"/>
                  </a:cubicBezTo>
                  <a:cubicBezTo>
                    <a:pt x="2040" y="7083"/>
                    <a:pt x="1835" y="6868"/>
                    <a:pt x="1630" y="6654"/>
                  </a:cubicBezTo>
                  <a:cubicBezTo>
                    <a:pt x="1415" y="6400"/>
                    <a:pt x="1220" y="6136"/>
                    <a:pt x="1054" y="5854"/>
                  </a:cubicBezTo>
                  <a:cubicBezTo>
                    <a:pt x="879" y="5551"/>
                    <a:pt x="742" y="5229"/>
                    <a:pt x="654" y="4898"/>
                  </a:cubicBezTo>
                  <a:cubicBezTo>
                    <a:pt x="547" y="4546"/>
                    <a:pt x="479" y="4185"/>
                    <a:pt x="440" y="3824"/>
                  </a:cubicBezTo>
                  <a:cubicBezTo>
                    <a:pt x="410" y="3649"/>
                    <a:pt x="391" y="3463"/>
                    <a:pt x="381" y="3278"/>
                  </a:cubicBezTo>
                  <a:cubicBezTo>
                    <a:pt x="371" y="3103"/>
                    <a:pt x="362" y="2917"/>
                    <a:pt x="371" y="2742"/>
                  </a:cubicBezTo>
                  <a:cubicBezTo>
                    <a:pt x="371" y="2566"/>
                    <a:pt x="381" y="2390"/>
                    <a:pt x="410" y="2225"/>
                  </a:cubicBezTo>
                  <a:cubicBezTo>
                    <a:pt x="430" y="2049"/>
                    <a:pt x="479" y="1883"/>
                    <a:pt x="537" y="1717"/>
                  </a:cubicBezTo>
                  <a:cubicBezTo>
                    <a:pt x="674" y="1454"/>
                    <a:pt x="879" y="1220"/>
                    <a:pt x="1132" y="1064"/>
                  </a:cubicBezTo>
                  <a:cubicBezTo>
                    <a:pt x="1376" y="898"/>
                    <a:pt x="1640" y="761"/>
                    <a:pt x="1913" y="654"/>
                  </a:cubicBezTo>
                  <a:cubicBezTo>
                    <a:pt x="2323" y="488"/>
                    <a:pt x="2752" y="351"/>
                    <a:pt x="3191" y="244"/>
                  </a:cubicBezTo>
                  <a:cubicBezTo>
                    <a:pt x="3513" y="166"/>
                    <a:pt x="3688" y="137"/>
                    <a:pt x="3688" y="137"/>
                  </a:cubicBezTo>
                  <a:cubicBezTo>
                    <a:pt x="3727" y="127"/>
                    <a:pt x="3757" y="98"/>
                    <a:pt x="3757" y="59"/>
                  </a:cubicBezTo>
                  <a:cubicBezTo>
                    <a:pt x="3757" y="30"/>
                    <a:pt x="3718" y="0"/>
                    <a:pt x="3688"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181" name="Google Shape;4181;p50"/>
            <p:cNvSpPr/>
            <p:nvPr/>
          </p:nvSpPr>
          <p:spPr>
            <a:xfrm>
              <a:off x="3761825" y="3115425"/>
              <a:ext cx="241925" cy="200600"/>
            </a:xfrm>
            <a:custGeom>
              <a:avLst/>
              <a:gdLst/>
              <a:ahLst/>
              <a:cxnLst/>
              <a:rect l="l" t="t" r="r" b="b"/>
              <a:pathLst>
                <a:path w="9677" h="8024" extrusionOk="0">
                  <a:moveTo>
                    <a:pt x="5982" y="0"/>
                  </a:moveTo>
                  <a:cubicBezTo>
                    <a:pt x="5845" y="0"/>
                    <a:pt x="5708" y="8"/>
                    <a:pt x="5571" y="23"/>
                  </a:cubicBezTo>
                  <a:cubicBezTo>
                    <a:pt x="5102" y="82"/>
                    <a:pt x="4654" y="228"/>
                    <a:pt x="4244" y="453"/>
                  </a:cubicBezTo>
                  <a:cubicBezTo>
                    <a:pt x="3805" y="667"/>
                    <a:pt x="3415" y="970"/>
                    <a:pt x="3103" y="1340"/>
                  </a:cubicBezTo>
                  <a:cubicBezTo>
                    <a:pt x="2937" y="1535"/>
                    <a:pt x="2800" y="1740"/>
                    <a:pt x="2683" y="1965"/>
                  </a:cubicBezTo>
                  <a:cubicBezTo>
                    <a:pt x="2586" y="2189"/>
                    <a:pt x="2517" y="2433"/>
                    <a:pt x="2488" y="2677"/>
                  </a:cubicBezTo>
                  <a:cubicBezTo>
                    <a:pt x="2449" y="3135"/>
                    <a:pt x="2429" y="3594"/>
                    <a:pt x="2303" y="3984"/>
                  </a:cubicBezTo>
                  <a:cubicBezTo>
                    <a:pt x="2283" y="4082"/>
                    <a:pt x="2264" y="4189"/>
                    <a:pt x="2225" y="4287"/>
                  </a:cubicBezTo>
                  <a:lnTo>
                    <a:pt x="2127" y="4579"/>
                  </a:lnTo>
                  <a:cubicBezTo>
                    <a:pt x="2059" y="4765"/>
                    <a:pt x="1990" y="4950"/>
                    <a:pt x="1903" y="5135"/>
                  </a:cubicBezTo>
                  <a:cubicBezTo>
                    <a:pt x="1815" y="5311"/>
                    <a:pt x="1737" y="5486"/>
                    <a:pt x="1659" y="5652"/>
                  </a:cubicBezTo>
                  <a:lnTo>
                    <a:pt x="1395" y="6121"/>
                  </a:lnTo>
                  <a:cubicBezTo>
                    <a:pt x="1229" y="6423"/>
                    <a:pt x="1064" y="6686"/>
                    <a:pt x="898" y="6911"/>
                  </a:cubicBezTo>
                  <a:cubicBezTo>
                    <a:pt x="732" y="7135"/>
                    <a:pt x="595" y="7340"/>
                    <a:pt x="459" y="7486"/>
                  </a:cubicBezTo>
                  <a:lnTo>
                    <a:pt x="283" y="7691"/>
                  </a:lnTo>
                  <a:cubicBezTo>
                    <a:pt x="234" y="7740"/>
                    <a:pt x="176" y="7789"/>
                    <a:pt x="137" y="7828"/>
                  </a:cubicBezTo>
                  <a:lnTo>
                    <a:pt x="20" y="7945"/>
                  </a:lnTo>
                  <a:cubicBezTo>
                    <a:pt x="0" y="7955"/>
                    <a:pt x="0" y="7984"/>
                    <a:pt x="10" y="8003"/>
                  </a:cubicBezTo>
                  <a:cubicBezTo>
                    <a:pt x="22" y="8015"/>
                    <a:pt x="38" y="8024"/>
                    <a:pt x="53" y="8024"/>
                  </a:cubicBezTo>
                  <a:cubicBezTo>
                    <a:pt x="62" y="8024"/>
                    <a:pt x="71" y="8021"/>
                    <a:pt x="78" y="8013"/>
                  </a:cubicBezTo>
                  <a:lnTo>
                    <a:pt x="215" y="7916"/>
                  </a:lnTo>
                  <a:cubicBezTo>
                    <a:pt x="254" y="7886"/>
                    <a:pt x="303" y="7847"/>
                    <a:pt x="371" y="7789"/>
                  </a:cubicBezTo>
                  <a:lnTo>
                    <a:pt x="566" y="7594"/>
                  </a:lnTo>
                  <a:cubicBezTo>
                    <a:pt x="732" y="7418"/>
                    <a:pt x="898" y="7233"/>
                    <a:pt x="1054" y="7038"/>
                  </a:cubicBezTo>
                  <a:cubicBezTo>
                    <a:pt x="1249" y="6784"/>
                    <a:pt x="1434" y="6530"/>
                    <a:pt x="1610" y="6257"/>
                  </a:cubicBezTo>
                  <a:cubicBezTo>
                    <a:pt x="1708" y="6111"/>
                    <a:pt x="1795" y="5955"/>
                    <a:pt x="1903" y="5789"/>
                  </a:cubicBezTo>
                  <a:lnTo>
                    <a:pt x="2166" y="5262"/>
                  </a:lnTo>
                  <a:cubicBezTo>
                    <a:pt x="2264" y="5077"/>
                    <a:pt x="2342" y="4891"/>
                    <a:pt x="2410" y="4696"/>
                  </a:cubicBezTo>
                  <a:cubicBezTo>
                    <a:pt x="2459" y="4599"/>
                    <a:pt x="2498" y="4491"/>
                    <a:pt x="2537" y="4394"/>
                  </a:cubicBezTo>
                  <a:cubicBezTo>
                    <a:pt x="2566" y="4287"/>
                    <a:pt x="2595" y="4179"/>
                    <a:pt x="2625" y="4062"/>
                  </a:cubicBezTo>
                  <a:cubicBezTo>
                    <a:pt x="2761" y="3623"/>
                    <a:pt x="2790" y="3174"/>
                    <a:pt x="2839" y="2726"/>
                  </a:cubicBezTo>
                  <a:cubicBezTo>
                    <a:pt x="2859" y="2511"/>
                    <a:pt x="2917" y="2306"/>
                    <a:pt x="3015" y="2111"/>
                  </a:cubicBezTo>
                  <a:cubicBezTo>
                    <a:pt x="3112" y="1926"/>
                    <a:pt x="3239" y="1750"/>
                    <a:pt x="3376" y="1594"/>
                  </a:cubicBezTo>
                  <a:cubicBezTo>
                    <a:pt x="3522" y="1428"/>
                    <a:pt x="3678" y="1272"/>
                    <a:pt x="3854" y="1135"/>
                  </a:cubicBezTo>
                  <a:cubicBezTo>
                    <a:pt x="4029" y="1009"/>
                    <a:pt x="4205" y="882"/>
                    <a:pt x="4400" y="784"/>
                  </a:cubicBezTo>
                  <a:cubicBezTo>
                    <a:pt x="4498" y="736"/>
                    <a:pt x="4595" y="677"/>
                    <a:pt x="4693" y="638"/>
                  </a:cubicBezTo>
                  <a:lnTo>
                    <a:pt x="4995" y="511"/>
                  </a:lnTo>
                  <a:cubicBezTo>
                    <a:pt x="5093" y="482"/>
                    <a:pt x="5190" y="453"/>
                    <a:pt x="5298" y="433"/>
                  </a:cubicBezTo>
                  <a:cubicBezTo>
                    <a:pt x="5395" y="404"/>
                    <a:pt x="5493" y="375"/>
                    <a:pt x="5600" y="375"/>
                  </a:cubicBezTo>
                  <a:cubicBezTo>
                    <a:pt x="5754" y="352"/>
                    <a:pt x="5907" y="341"/>
                    <a:pt x="6060" y="341"/>
                  </a:cubicBezTo>
                  <a:cubicBezTo>
                    <a:pt x="6306" y="341"/>
                    <a:pt x="6550" y="369"/>
                    <a:pt x="6790" y="423"/>
                  </a:cubicBezTo>
                  <a:cubicBezTo>
                    <a:pt x="7151" y="492"/>
                    <a:pt x="7493" y="609"/>
                    <a:pt x="7814" y="775"/>
                  </a:cubicBezTo>
                  <a:cubicBezTo>
                    <a:pt x="7951" y="853"/>
                    <a:pt x="8097" y="931"/>
                    <a:pt x="8224" y="1018"/>
                  </a:cubicBezTo>
                  <a:cubicBezTo>
                    <a:pt x="8351" y="1096"/>
                    <a:pt x="8468" y="1184"/>
                    <a:pt x="8585" y="1282"/>
                  </a:cubicBezTo>
                  <a:cubicBezTo>
                    <a:pt x="8780" y="1428"/>
                    <a:pt x="8956" y="1584"/>
                    <a:pt x="9122" y="1760"/>
                  </a:cubicBezTo>
                  <a:cubicBezTo>
                    <a:pt x="9229" y="1867"/>
                    <a:pt x="9336" y="1984"/>
                    <a:pt x="9434" y="2101"/>
                  </a:cubicBezTo>
                  <a:cubicBezTo>
                    <a:pt x="9502" y="2179"/>
                    <a:pt x="9531" y="2228"/>
                    <a:pt x="9531" y="2228"/>
                  </a:cubicBezTo>
                  <a:lnTo>
                    <a:pt x="9541" y="2228"/>
                  </a:lnTo>
                  <a:cubicBezTo>
                    <a:pt x="9553" y="2248"/>
                    <a:pt x="9570" y="2256"/>
                    <a:pt x="9588" y="2256"/>
                  </a:cubicBezTo>
                  <a:cubicBezTo>
                    <a:pt x="9631" y="2256"/>
                    <a:pt x="9676" y="2208"/>
                    <a:pt x="9649" y="2160"/>
                  </a:cubicBezTo>
                  <a:cubicBezTo>
                    <a:pt x="9619" y="2111"/>
                    <a:pt x="9590" y="2062"/>
                    <a:pt x="9551" y="2013"/>
                  </a:cubicBezTo>
                  <a:cubicBezTo>
                    <a:pt x="9463" y="1887"/>
                    <a:pt x="9366" y="1760"/>
                    <a:pt x="9258" y="1633"/>
                  </a:cubicBezTo>
                  <a:cubicBezTo>
                    <a:pt x="9102" y="1448"/>
                    <a:pt x="8927" y="1272"/>
                    <a:pt x="8741" y="1106"/>
                  </a:cubicBezTo>
                  <a:cubicBezTo>
                    <a:pt x="8624" y="999"/>
                    <a:pt x="8507" y="901"/>
                    <a:pt x="8390" y="814"/>
                  </a:cubicBezTo>
                  <a:cubicBezTo>
                    <a:pt x="8244" y="706"/>
                    <a:pt x="8097" y="618"/>
                    <a:pt x="7951" y="531"/>
                  </a:cubicBezTo>
                  <a:cubicBezTo>
                    <a:pt x="7610" y="345"/>
                    <a:pt x="7249" y="199"/>
                    <a:pt x="6868" y="111"/>
                  </a:cubicBezTo>
                  <a:cubicBezTo>
                    <a:pt x="6580" y="37"/>
                    <a:pt x="6282" y="0"/>
                    <a:pt x="5982"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182" name="Google Shape;4182;p50"/>
            <p:cNvSpPr/>
            <p:nvPr/>
          </p:nvSpPr>
          <p:spPr>
            <a:xfrm>
              <a:off x="3763775" y="3757400"/>
              <a:ext cx="77575" cy="59400"/>
            </a:xfrm>
            <a:custGeom>
              <a:avLst/>
              <a:gdLst/>
              <a:ahLst/>
              <a:cxnLst/>
              <a:rect l="l" t="t" r="r" b="b"/>
              <a:pathLst>
                <a:path w="3103" h="2376" extrusionOk="0">
                  <a:moveTo>
                    <a:pt x="3048" y="1"/>
                  </a:moveTo>
                  <a:cubicBezTo>
                    <a:pt x="3040" y="1"/>
                    <a:pt x="3031" y="4"/>
                    <a:pt x="3025" y="11"/>
                  </a:cubicBezTo>
                  <a:cubicBezTo>
                    <a:pt x="3025" y="11"/>
                    <a:pt x="2810" y="128"/>
                    <a:pt x="2517" y="314"/>
                  </a:cubicBezTo>
                  <a:cubicBezTo>
                    <a:pt x="2361" y="411"/>
                    <a:pt x="2195" y="528"/>
                    <a:pt x="2020" y="655"/>
                  </a:cubicBezTo>
                  <a:lnTo>
                    <a:pt x="1747" y="860"/>
                  </a:lnTo>
                  <a:cubicBezTo>
                    <a:pt x="1659" y="928"/>
                    <a:pt x="1551" y="1016"/>
                    <a:pt x="1473" y="1065"/>
                  </a:cubicBezTo>
                  <a:cubicBezTo>
                    <a:pt x="1093" y="1338"/>
                    <a:pt x="722" y="1621"/>
                    <a:pt x="459" y="1855"/>
                  </a:cubicBezTo>
                  <a:cubicBezTo>
                    <a:pt x="186" y="2099"/>
                    <a:pt x="20" y="2265"/>
                    <a:pt x="20" y="2265"/>
                  </a:cubicBezTo>
                  <a:cubicBezTo>
                    <a:pt x="0" y="2284"/>
                    <a:pt x="0" y="2313"/>
                    <a:pt x="20" y="2343"/>
                  </a:cubicBezTo>
                  <a:cubicBezTo>
                    <a:pt x="27" y="2365"/>
                    <a:pt x="51" y="2376"/>
                    <a:pt x="75" y="2376"/>
                  </a:cubicBezTo>
                  <a:cubicBezTo>
                    <a:pt x="83" y="2376"/>
                    <a:pt x="91" y="2374"/>
                    <a:pt x="98" y="2372"/>
                  </a:cubicBezTo>
                  <a:cubicBezTo>
                    <a:pt x="98" y="2372"/>
                    <a:pt x="322" y="2265"/>
                    <a:pt x="625" y="2089"/>
                  </a:cubicBezTo>
                  <a:cubicBezTo>
                    <a:pt x="927" y="1913"/>
                    <a:pt x="1317" y="1650"/>
                    <a:pt x="1698" y="1377"/>
                  </a:cubicBezTo>
                  <a:cubicBezTo>
                    <a:pt x="1815" y="1289"/>
                    <a:pt x="1893" y="1221"/>
                    <a:pt x="1981" y="1143"/>
                  </a:cubicBezTo>
                  <a:cubicBezTo>
                    <a:pt x="2069" y="1065"/>
                    <a:pt x="2156" y="996"/>
                    <a:pt x="2244" y="918"/>
                  </a:cubicBezTo>
                  <a:cubicBezTo>
                    <a:pt x="2400" y="772"/>
                    <a:pt x="2556" y="635"/>
                    <a:pt x="2683" y="509"/>
                  </a:cubicBezTo>
                  <a:cubicBezTo>
                    <a:pt x="2937" y="265"/>
                    <a:pt x="3093" y="79"/>
                    <a:pt x="3093" y="79"/>
                  </a:cubicBezTo>
                  <a:cubicBezTo>
                    <a:pt x="3103" y="70"/>
                    <a:pt x="3103" y="40"/>
                    <a:pt x="3093" y="31"/>
                  </a:cubicBezTo>
                  <a:cubicBezTo>
                    <a:pt x="3080" y="12"/>
                    <a:pt x="3064" y="1"/>
                    <a:pt x="3048" y="1"/>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83" name="Google Shape;4183;p50"/>
            <p:cNvSpPr/>
            <p:nvPr/>
          </p:nvSpPr>
          <p:spPr>
            <a:xfrm>
              <a:off x="3795000" y="3678750"/>
              <a:ext cx="47800" cy="110550"/>
            </a:xfrm>
            <a:custGeom>
              <a:avLst/>
              <a:gdLst/>
              <a:ahLst/>
              <a:cxnLst/>
              <a:rect l="l" t="t" r="r" b="b"/>
              <a:pathLst>
                <a:path w="1912" h="4422" extrusionOk="0">
                  <a:moveTo>
                    <a:pt x="1825" y="1"/>
                  </a:moveTo>
                  <a:cubicBezTo>
                    <a:pt x="1812" y="1"/>
                    <a:pt x="1798" y="5"/>
                    <a:pt x="1785" y="16"/>
                  </a:cubicBezTo>
                  <a:cubicBezTo>
                    <a:pt x="1473" y="269"/>
                    <a:pt x="1180" y="562"/>
                    <a:pt x="937" y="894"/>
                  </a:cubicBezTo>
                  <a:cubicBezTo>
                    <a:pt x="810" y="1050"/>
                    <a:pt x="702" y="1226"/>
                    <a:pt x="585" y="1391"/>
                  </a:cubicBezTo>
                  <a:cubicBezTo>
                    <a:pt x="488" y="1577"/>
                    <a:pt x="390" y="1752"/>
                    <a:pt x="302" y="1947"/>
                  </a:cubicBezTo>
                  <a:cubicBezTo>
                    <a:pt x="263" y="2035"/>
                    <a:pt x="224" y="2133"/>
                    <a:pt x="195" y="2230"/>
                  </a:cubicBezTo>
                  <a:cubicBezTo>
                    <a:pt x="156" y="2328"/>
                    <a:pt x="127" y="2435"/>
                    <a:pt x="98" y="2533"/>
                  </a:cubicBezTo>
                  <a:lnTo>
                    <a:pt x="29" y="2845"/>
                  </a:lnTo>
                  <a:lnTo>
                    <a:pt x="10" y="3157"/>
                  </a:lnTo>
                  <a:cubicBezTo>
                    <a:pt x="0" y="3264"/>
                    <a:pt x="0" y="3372"/>
                    <a:pt x="20" y="3469"/>
                  </a:cubicBezTo>
                  <a:cubicBezTo>
                    <a:pt x="20" y="3577"/>
                    <a:pt x="39" y="3684"/>
                    <a:pt x="68" y="3781"/>
                  </a:cubicBezTo>
                  <a:cubicBezTo>
                    <a:pt x="98" y="3889"/>
                    <a:pt x="127" y="3986"/>
                    <a:pt x="176" y="4084"/>
                  </a:cubicBezTo>
                  <a:cubicBezTo>
                    <a:pt x="224" y="4181"/>
                    <a:pt x="263" y="4269"/>
                    <a:pt x="312" y="4357"/>
                  </a:cubicBezTo>
                  <a:lnTo>
                    <a:pt x="312" y="4347"/>
                  </a:lnTo>
                  <a:lnTo>
                    <a:pt x="351" y="4396"/>
                  </a:lnTo>
                  <a:cubicBezTo>
                    <a:pt x="362" y="4414"/>
                    <a:pt x="378" y="4421"/>
                    <a:pt x="392" y="4421"/>
                  </a:cubicBezTo>
                  <a:cubicBezTo>
                    <a:pt x="418" y="4421"/>
                    <a:pt x="442" y="4398"/>
                    <a:pt x="429" y="4367"/>
                  </a:cubicBezTo>
                  <a:lnTo>
                    <a:pt x="429" y="4347"/>
                  </a:lnTo>
                  <a:lnTo>
                    <a:pt x="420" y="4318"/>
                  </a:lnTo>
                  <a:lnTo>
                    <a:pt x="420" y="4308"/>
                  </a:lnTo>
                  <a:cubicBezTo>
                    <a:pt x="400" y="4211"/>
                    <a:pt x="381" y="4123"/>
                    <a:pt x="351" y="4025"/>
                  </a:cubicBezTo>
                  <a:cubicBezTo>
                    <a:pt x="332" y="3938"/>
                    <a:pt x="322" y="3840"/>
                    <a:pt x="312" y="3742"/>
                  </a:cubicBezTo>
                  <a:cubicBezTo>
                    <a:pt x="302" y="3655"/>
                    <a:pt x="293" y="3557"/>
                    <a:pt x="312" y="3460"/>
                  </a:cubicBezTo>
                  <a:cubicBezTo>
                    <a:pt x="312" y="3372"/>
                    <a:pt x="312" y="3274"/>
                    <a:pt x="332" y="3186"/>
                  </a:cubicBezTo>
                  <a:lnTo>
                    <a:pt x="381" y="2903"/>
                  </a:lnTo>
                  <a:lnTo>
                    <a:pt x="459" y="2630"/>
                  </a:lnTo>
                  <a:cubicBezTo>
                    <a:pt x="488" y="2543"/>
                    <a:pt x="517" y="2455"/>
                    <a:pt x="556" y="2367"/>
                  </a:cubicBezTo>
                  <a:cubicBezTo>
                    <a:pt x="585" y="2269"/>
                    <a:pt x="624" y="2182"/>
                    <a:pt x="663" y="2104"/>
                  </a:cubicBezTo>
                  <a:cubicBezTo>
                    <a:pt x="829" y="1743"/>
                    <a:pt x="1015" y="1411"/>
                    <a:pt x="1219" y="1079"/>
                  </a:cubicBezTo>
                  <a:cubicBezTo>
                    <a:pt x="1434" y="757"/>
                    <a:pt x="1649" y="426"/>
                    <a:pt x="1893" y="104"/>
                  </a:cubicBezTo>
                  <a:lnTo>
                    <a:pt x="1873" y="104"/>
                  </a:lnTo>
                  <a:cubicBezTo>
                    <a:pt x="1911" y="58"/>
                    <a:pt x="1872" y="1"/>
                    <a:pt x="1825" y="1"/>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84" name="Google Shape;4184;p50"/>
            <p:cNvSpPr/>
            <p:nvPr/>
          </p:nvSpPr>
          <p:spPr>
            <a:xfrm>
              <a:off x="3961325" y="3840575"/>
              <a:ext cx="176850" cy="57100"/>
            </a:xfrm>
            <a:custGeom>
              <a:avLst/>
              <a:gdLst/>
              <a:ahLst/>
              <a:cxnLst/>
              <a:rect l="l" t="t" r="r" b="b"/>
              <a:pathLst>
                <a:path w="7074" h="2284" extrusionOk="0">
                  <a:moveTo>
                    <a:pt x="53" y="0"/>
                  </a:moveTo>
                  <a:cubicBezTo>
                    <a:pt x="39" y="0"/>
                    <a:pt x="26" y="8"/>
                    <a:pt x="20" y="21"/>
                  </a:cubicBezTo>
                  <a:cubicBezTo>
                    <a:pt x="0" y="40"/>
                    <a:pt x="10" y="69"/>
                    <a:pt x="30" y="89"/>
                  </a:cubicBezTo>
                  <a:cubicBezTo>
                    <a:pt x="30" y="89"/>
                    <a:pt x="400" y="381"/>
                    <a:pt x="976" y="801"/>
                  </a:cubicBezTo>
                  <a:cubicBezTo>
                    <a:pt x="1132" y="918"/>
                    <a:pt x="1298" y="1016"/>
                    <a:pt x="1464" y="1103"/>
                  </a:cubicBezTo>
                  <a:lnTo>
                    <a:pt x="2039" y="1406"/>
                  </a:lnTo>
                  <a:lnTo>
                    <a:pt x="2342" y="1562"/>
                  </a:lnTo>
                  <a:lnTo>
                    <a:pt x="2673" y="1689"/>
                  </a:lnTo>
                  <a:lnTo>
                    <a:pt x="3356" y="1933"/>
                  </a:lnTo>
                  <a:cubicBezTo>
                    <a:pt x="3571" y="2001"/>
                    <a:pt x="3805" y="2059"/>
                    <a:pt x="4039" y="2098"/>
                  </a:cubicBezTo>
                  <a:cubicBezTo>
                    <a:pt x="4273" y="2147"/>
                    <a:pt x="4478" y="2196"/>
                    <a:pt x="4722" y="2235"/>
                  </a:cubicBezTo>
                  <a:cubicBezTo>
                    <a:pt x="4937" y="2264"/>
                    <a:pt x="5151" y="2274"/>
                    <a:pt x="5366" y="2284"/>
                  </a:cubicBezTo>
                  <a:cubicBezTo>
                    <a:pt x="5561" y="2284"/>
                    <a:pt x="5756" y="2274"/>
                    <a:pt x="5951" y="2245"/>
                  </a:cubicBezTo>
                  <a:cubicBezTo>
                    <a:pt x="6117" y="2235"/>
                    <a:pt x="6283" y="2196"/>
                    <a:pt x="6439" y="2147"/>
                  </a:cubicBezTo>
                  <a:cubicBezTo>
                    <a:pt x="6566" y="2118"/>
                    <a:pt x="6683" y="2069"/>
                    <a:pt x="6800" y="2011"/>
                  </a:cubicBezTo>
                  <a:cubicBezTo>
                    <a:pt x="6868" y="1981"/>
                    <a:pt x="6937" y="1933"/>
                    <a:pt x="7005" y="1894"/>
                  </a:cubicBezTo>
                  <a:lnTo>
                    <a:pt x="7073" y="1845"/>
                  </a:lnTo>
                  <a:lnTo>
                    <a:pt x="6995" y="1864"/>
                  </a:lnTo>
                  <a:cubicBezTo>
                    <a:pt x="6927" y="1894"/>
                    <a:pt x="6849" y="1923"/>
                    <a:pt x="6771" y="1942"/>
                  </a:cubicBezTo>
                  <a:cubicBezTo>
                    <a:pt x="6654" y="1972"/>
                    <a:pt x="6537" y="2001"/>
                    <a:pt x="6410" y="2011"/>
                  </a:cubicBezTo>
                  <a:cubicBezTo>
                    <a:pt x="6254" y="2030"/>
                    <a:pt x="6098" y="2030"/>
                    <a:pt x="5941" y="2030"/>
                  </a:cubicBezTo>
                  <a:cubicBezTo>
                    <a:pt x="5551" y="2030"/>
                    <a:pt x="5161" y="1981"/>
                    <a:pt x="4771" y="1903"/>
                  </a:cubicBezTo>
                  <a:cubicBezTo>
                    <a:pt x="4576" y="1864"/>
                    <a:pt x="4342" y="1786"/>
                    <a:pt x="4127" y="1737"/>
                  </a:cubicBezTo>
                  <a:cubicBezTo>
                    <a:pt x="3893" y="1689"/>
                    <a:pt x="3668" y="1630"/>
                    <a:pt x="3454" y="1552"/>
                  </a:cubicBezTo>
                  <a:lnTo>
                    <a:pt x="2810" y="1318"/>
                  </a:lnTo>
                  <a:lnTo>
                    <a:pt x="2488" y="1211"/>
                  </a:lnTo>
                  <a:lnTo>
                    <a:pt x="2186" y="1074"/>
                  </a:lnTo>
                  <a:cubicBezTo>
                    <a:pt x="1990" y="977"/>
                    <a:pt x="1795" y="889"/>
                    <a:pt x="1620" y="811"/>
                  </a:cubicBezTo>
                  <a:cubicBezTo>
                    <a:pt x="1444" y="742"/>
                    <a:pt x="1278" y="655"/>
                    <a:pt x="1112" y="567"/>
                  </a:cubicBezTo>
                  <a:cubicBezTo>
                    <a:pt x="508" y="225"/>
                    <a:pt x="78" y="11"/>
                    <a:pt x="78" y="11"/>
                  </a:cubicBezTo>
                  <a:cubicBezTo>
                    <a:pt x="71" y="3"/>
                    <a:pt x="62" y="0"/>
                    <a:pt x="53"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85" name="Google Shape;4185;p50"/>
            <p:cNvSpPr/>
            <p:nvPr/>
          </p:nvSpPr>
          <p:spPr>
            <a:xfrm>
              <a:off x="4064250" y="3686700"/>
              <a:ext cx="9775" cy="106225"/>
            </a:xfrm>
            <a:custGeom>
              <a:avLst/>
              <a:gdLst/>
              <a:ahLst/>
              <a:cxnLst/>
              <a:rect l="l" t="t" r="r" b="b"/>
              <a:pathLst>
                <a:path w="391" h="4249" extrusionOk="0">
                  <a:moveTo>
                    <a:pt x="195" y="0"/>
                  </a:moveTo>
                  <a:cubicBezTo>
                    <a:pt x="156" y="0"/>
                    <a:pt x="127" y="20"/>
                    <a:pt x="127" y="59"/>
                  </a:cubicBezTo>
                  <a:cubicBezTo>
                    <a:pt x="127" y="59"/>
                    <a:pt x="78" y="312"/>
                    <a:pt x="49" y="703"/>
                  </a:cubicBezTo>
                  <a:cubicBezTo>
                    <a:pt x="20" y="1093"/>
                    <a:pt x="0" y="1610"/>
                    <a:pt x="0" y="2127"/>
                  </a:cubicBezTo>
                  <a:cubicBezTo>
                    <a:pt x="10" y="2654"/>
                    <a:pt x="39" y="3171"/>
                    <a:pt x="68" y="3561"/>
                  </a:cubicBezTo>
                  <a:cubicBezTo>
                    <a:pt x="107" y="3951"/>
                    <a:pt x="156" y="4205"/>
                    <a:pt x="156" y="4205"/>
                  </a:cubicBezTo>
                  <a:cubicBezTo>
                    <a:pt x="161" y="4234"/>
                    <a:pt x="183" y="4249"/>
                    <a:pt x="205" y="4249"/>
                  </a:cubicBezTo>
                  <a:cubicBezTo>
                    <a:pt x="227" y="4249"/>
                    <a:pt x="249" y="4234"/>
                    <a:pt x="254" y="4205"/>
                  </a:cubicBezTo>
                  <a:cubicBezTo>
                    <a:pt x="254" y="4205"/>
                    <a:pt x="293" y="3941"/>
                    <a:pt x="322" y="3561"/>
                  </a:cubicBezTo>
                  <a:cubicBezTo>
                    <a:pt x="361" y="3171"/>
                    <a:pt x="381" y="2654"/>
                    <a:pt x="381" y="2127"/>
                  </a:cubicBezTo>
                  <a:cubicBezTo>
                    <a:pt x="390" y="1610"/>
                    <a:pt x="361" y="1093"/>
                    <a:pt x="332" y="703"/>
                  </a:cubicBezTo>
                  <a:cubicBezTo>
                    <a:pt x="293" y="312"/>
                    <a:pt x="254" y="59"/>
                    <a:pt x="254" y="59"/>
                  </a:cubicBezTo>
                  <a:cubicBezTo>
                    <a:pt x="244" y="30"/>
                    <a:pt x="225" y="10"/>
                    <a:pt x="195"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86" name="Google Shape;4186;p50"/>
            <p:cNvSpPr/>
            <p:nvPr/>
          </p:nvSpPr>
          <p:spPr>
            <a:xfrm>
              <a:off x="3856450" y="4079350"/>
              <a:ext cx="294875" cy="694625"/>
            </a:xfrm>
            <a:custGeom>
              <a:avLst/>
              <a:gdLst/>
              <a:ahLst/>
              <a:cxnLst/>
              <a:rect l="l" t="t" r="r" b="b"/>
              <a:pathLst>
                <a:path w="11795" h="27785" extrusionOk="0">
                  <a:moveTo>
                    <a:pt x="109" y="1"/>
                  </a:moveTo>
                  <a:cubicBezTo>
                    <a:pt x="83" y="1"/>
                    <a:pt x="59" y="10"/>
                    <a:pt x="39" y="30"/>
                  </a:cubicBezTo>
                  <a:cubicBezTo>
                    <a:pt x="0" y="79"/>
                    <a:pt x="0" y="137"/>
                    <a:pt x="49" y="176"/>
                  </a:cubicBezTo>
                  <a:lnTo>
                    <a:pt x="2164" y="2147"/>
                  </a:lnTo>
                  <a:lnTo>
                    <a:pt x="2164" y="2147"/>
                  </a:lnTo>
                  <a:lnTo>
                    <a:pt x="2712" y="5513"/>
                  </a:lnTo>
                  <a:lnTo>
                    <a:pt x="3005" y="7220"/>
                  </a:lnTo>
                  <a:cubicBezTo>
                    <a:pt x="3093" y="7786"/>
                    <a:pt x="3200" y="8361"/>
                    <a:pt x="3308" y="8927"/>
                  </a:cubicBezTo>
                  <a:lnTo>
                    <a:pt x="3942" y="12322"/>
                  </a:lnTo>
                  <a:lnTo>
                    <a:pt x="4264" y="14019"/>
                  </a:lnTo>
                  <a:cubicBezTo>
                    <a:pt x="4410" y="14585"/>
                    <a:pt x="4615" y="15141"/>
                    <a:pt x="4878" y="15668"/>
                  </a:cubicBezTo>
                  <a:cubicBezTo>
                    <a:pt x="5376" y="16722"/>
                    <a:pt x="5922" y="17736"/>
                    <a:pt x="6478" y="18741"/>
                  </a:cubicBezTo>
                  <a:cubicBezTo>
                    <a:pt x="7034" y="19756"/>
                    <a:pt x="7610" y="20751"/>
                    <a:pt x="8185" y="21746"/>
                  </a:cubicBezTo>
                  <a:lnTo>
                    <a:pt x="9922" y="24731"/>
                  </a:lnTo>
                  <a:lnTo>
                    <a:pt x="10790" y="26223"/>
                  </a:lnTo>
                  <a:cubicBezTo>
                    <a:pt x="11083" y="26711"/>
                    <a:pt x="11346" y="27219"/>
                    <a:pt x="11590" y="27736"/>
                  </a:cubicBezTo>
                  <a:cubicBezTo>
                    <a:pt x="11603" y="27769"/>
                    <a:pt x="11635" y="27784"/>
                    <a:pt x="11669" y="27784"/>
                  </a:cubicBezTo>
                  <a:cubicBezTo>
                    <a:pt x="11685" y="27784"/>
                    <a:pt x="11701" y="27781"/>
                    <a:pt x="11717" y="27775"/>
                  </a:cubicBezTo>
                  <a:cubicBezTo>
                    <a:pt x="11766" y="27755"/>
                    <a:pt x="11795" y="27687"/>
                    <a:pt x="11766" y="27638"/>
                  </a:cubicBezTo>
                  <a:cubicBezTo>
                    <a:pt x="11561" y="27101"/>
                    <a:pt x="11258" y="26594"/>
                    <a:pt x="10995" y="26087"/>
                  </a:cubicBezTo>
                  <a:lnTo>
                    <a:pt x="10166" y="24575"/>
                  </a:lnTo>
                  <a:lnTo>
                    <a:pt x="8459" y="21570"/>
                  </a:lnTo>
                  <a:cubicBezTo>
                    <a:pt x="7893" y="20575"/>
                    <a:pt x="7327" y="19570"/>
                    <a:pt x="6781" y="18556"/>
                  </a:cubicBezTo>
                  <a:cubicBezTo>
                    <a:pt x="6234" y="17551"/>
                    <a:pt x="5688" y="16536"/>
                    <a:pt x="5220" y="15492"/>
                  </a:cubicBezTo>
                  <a:cubicBezTo>
                    <a:pt x="4976" y="14985"/>
                    <a:pt x="4771" y="14458"/>
                    <a:pt x="4625" y="13922"/>
                  </a:cubicBezTo>
                  <a:lnTo>
                    <a:pt x="4293" y="12224"/>
                  </a:lnTo>
                  <a:lnTo>
                    <a:pt x="3630" y="8839"/>
                  </a:lnTo>
                  <a:cubicBezTo>
                    <a:pt x="3522" y="8273"/>
                    <a:pt x="3415" y="7717"/>
                    <a:pt x="3317" y="7151"/>
                  </a:cubicBezTo>
                  <a:lnTo>
                    <a:pt x="3015" y="5444"/>
                  </a:lnTo>
                  <a:lnTo>
                    <a:pt x="2420" y="2049"/>
                  </a:lnTo>
                  <a:cubicBezTo>
                    <a:pt x="2410" y="2020"/>
                    <a:pt x="2400" y="2001"/>
                    <a:pt x="2381" y="1981"/>
                  </a:cubicBezTo>
                  <a:lnTo>
                    <a:pt x="186" y="30"/>
                  </a:lnTo>
                  <a:cubicBezTo>
                    <a:pt x="161" y="10"/>
                    <a:pt x="135" y="1"/>
                    <a:pt x="109"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187" name="Google Shape;4187;p50"/>
            <p:cNvSpPr/>
            <p:nvPr/>
          </p:nvSpPr>
          <p:spPr>
            <a:xfrm>
              <a:off x="3863025" y="3708225"/>
              <a:ext cx="50525" cy="44500"/>
            </a:xfrm>
            <a:custGeom>
              <a:avLst/>
              <a:gdLst/>
              <a:ahLst/>
              <a:cxnLst/>
              <a:rect l="l" t="t" r="r" b="b"/>
              <a:pathLst>
                <a:path w="2021" h="1780" extrusionOk="0">
                  <a:moveTo>
                    <a:pt x="1689" y="0"/>
                  </a:moveTo>
                  <a:cubicBezTo>
                    <a:pt x="1664" y="0"/>
                    <a:pt x="1640" y="3"/>
                    <a:pt x="1620" y="8"/>
                  </a:cubicBezTo>
                  <a:cubicBezTo>
                    <a:pt x="1474" y="56"/>
                    <a:pt x="1347" y="144"/>
                    <a:pt x="1250" y="261"/>
                  </a:cubicBezTo>
                  <a:lnTo>
                    <a:pt x="1015" y="505"/>
                  </a:lnTo>
                  <a:cubicBezTo>
                    <a:pt x="937" y="573"/>
                    <a:pt x="859" y="642"/>
                    <a:pt x="772" y="710"/>
                  </a:cubicBezTo>
                  <a:cubicBezTo>
                    <a:pt x="693" y="768"/>
                    <a:pt x="615" y="837"/>
                    <a:pt x="537" y="876"/>
                  </a:cubicBezTo>
                  <a:cubicBezTo>
                    <a:pt x="391" y="973"/>
                    <a:pt x="264" y="1061"/>
                    <a:pt x="176" y="1110"/>
                  </a:cubicBezTo>
                  <a:lnTo>
                    <a:pt x="30" y="1198"/>
                  </a:lnTo>
                  <a:cubicBezTo>
                    <a:pt x="11" y="1217"/>
                    <a:pt x="1" y="1237"/>
                    <a:pt x="1" y="1256"/>
                  </a:cubicBezTo>
                  <a:cubicBezTo>
                    <a:pt x="11" y="1285"/>
                    <a:pt x="40" y="1295"/>
                    <a:pt x="69" y="1295"/>
                  </a:cubicBezTo>
                  <a:cubicBezTo>
                    <a:pt x="264" y="1237"/>
                    <a:pt x="459" y="1159"/>
                    <a:pt x="645" y="1061"/>
                  </a:cubicBezTo>
                  <a:cubicBezTo>
                    <a:pt x="733" y="1022"/>
                    <a:pt x="820" y="964"/>
                    <a:pt x="908" y="905"/>
                  </a:cubicBezTo>
                  <a:cubicBezTo>
                    <a:pt x="957" y="876"/>
                    <a:pt x="1006" y="856"/>
                    <a:pt x="1064" y="817"/>
                  </a:cubicBezTo>
                  <a:lnTo>
                    <a:pt x="1191" y="710"/>
                  </a:lnTo>
                  <a:cubicBezTo>
                    <a:pt x="1289" y="622"/>
                    <a:pt x="1376" y="534"/>
                    <a:pt x="1464" y="456"/>
                  </a:cubicBezTo>
                  <a:cubicBezTo>
                    <a:pt x="1523" y="378"/>
                    <a:pt x="1591" y="320"/>
                    <a:pt x="1679" y="281"/>
                  </a:cubicBezTo>
                  <a:cubicBezTo>
                    <a:pt x="1683" y="279"/>
                    <a:pt x="1687" y="278"/>
                    <a:pt x="1692" y="278"/>
                  </a:cubicBezTo>
                  <a:cubicBezTo>
                    <a:pt x="1708" y="278"/>
                    <a:pt x="1727" y="285"/>
                    <a:pt x="1739" y="289"/>
                  </a:cubicBezTo>
                  <a:lnTo>
                    <a:pt x="1739" y="289"/>
                  </a:lnTo>
                  <a:cubicBezTo>
                    <a:pt x="1740" y="297"/>
                    <a:pt x="1747" y="316"/>
                    <a:pt x="1747" y="339"/>
                  </a:cubicBezTo>
                  <a:cubicBezTo>
                    <a:pt x="1747" y="388"/>
                    <a:pt x="1747" y="437"/>
                    <a:pt x="1737" y="486"/>
                  </a:cubicBezTo>
                  <a:lnTo>
                    <a:pt x="1718" y="564"/>
                  </a:lnTo>
                  <a:lnTo>
                    <a:pt x="1689" y="642"/>
                  </a:lnTo>
                  <a:cubicBezTo>
                    <a:pt x="1659" y="749"/>
                    <a:pt x="1620" y="846"/>
                    <a:pt x="1581" y="954"/>
                  </a:cubicBezTo>
                  <a:cubicBezTo>
                    <a:pt x="1542" y="1042"/>
                    <a:pt x="1503" y="1120"/>
                    <a:pt x="1464" y="1207"/>
                  </a:cubicBezTo>
                  <a:cubicBezTo>
                    <a:pt x="1386" y="1334"/>
                    <a:pt x="1318" y="1461"/>
                    <a:pt x="1230" y="1578"/>
                  </a:cubicBezTo>
                  <a:lnTo>
                    <a:pt x="1142" y="1724"/>
                  </a:lnTo>
                  <a:cubicBezTo>
                    <a:pt x="1127" y="1755"/>
                    <a:pt x="1153" y="1779"/>
                    <a:pt x="1180" y="1779"/>
                  </a:cubicBezTo>
                  <a:cubicBezTo>
                    <a:pt x="1187" y="1779"/>
                    <a:pt x="1194" y="1778"/>
                    <a:pt x="1201" y="1773"/>
                  </a:cubicBezTo>
                  <a:lnTo>
                    <a:pt x="1318" y="1646"/>
                  </a:lnTo>
                  <a:cubicBezTo>
                    <a:pt x="1425" y="1539"/>
                    <a:pt x="1523" y="1422"/>
                    <a:pt x="1611" y="1295"/>
                  </a:cubicBezTo>
                  <a:cubicBezTo>
                    <a:pt x="1669" y="1207"/>
                    <a:pt x="1718" y="1120"/>
                    <a:pt x="1767" y="1032"/>
                  </a:cubicBezTo>
                  <a:cubicBezTo>
                    <a:pt x="1825" y="934"/>
                    <a:pt x="1874" y="827"/>
                    <a:pt x="1913" y="720"/>
                  </a:cubicBezTo>
                  <a:lnTo>
                    <a:pt x="1952" y="642"/>
                  </a:lnTo>
                  <a:lnTo>
                    <a:pt x="1981" y="544"/>
                  </a:lnTo>
                  <a:cubicBezTo>
                    <a:pt x="2001" y="476"/>
                    <a:pt x="2010" y="398"/>
                    <a:pt x="2010" y="329"/>
                  </a:cubicBezTo>
                  <a:cubicBezTo>
                    <a:pt x="2020" y="222"/>
                    <a:pt x="1971" y="115"/>
                    <a:pt x="1893" y="47"/>
                  </a:cubicBezTo>
                  <a:lnTo>
                    <a:pt x="1874" y="37"/>
                  </a:lnTo>
                  <a:cubicBezTo>
                    <a:pt x="1874" y="37"/>
                    <a:pt x="1843" y="24"/>
                    <a:pt x="1840" y="24"/>
                  </a:cubicBezTo>
                  <a:lnTo>
                    <a:pt x="1840" y="24"/>
                  </a:lnTo>
                  <a:cubicBezTo>
                    <a:pt x="1840" y="24"/>
                    <a:pt x="1841" y="25"/>
                    <a:pt x="1845" y="27"/>
                  </a:cubicBezTo>
                  <a:lnTo>
                    <a:pt x="1825" y="27"/>
                  </a:lnTo>
                  <a:lnTo>
                    <a:pt x="1757" y="8"/>
                  </a:lnTo>
                  <a:cubicBezTo>
                    <a:pt x="1737" y="3"/>
                    <a:pt x="1713" y="0"/>
                    <a:pt x="1689"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188" name="Google Shape;4188;p50"/>
            <p:cNvSpPr/>
            <p:nvPr/>
          </p:nvSpPr>
          <p:spPr>
            <a:xfrm>
              <a:off x="3909625" y="3713000"/>
              <a:ext cx="24150" cy="49925"/>
            </a:xfrm>
            <a:custGeom>
              <a:avLst/>
              <a:gdLst/>
              <a:ahLst/>
              <a:cxnLst/>
              <a:rect l="l" t="t" r="r" b="b"/>
              <a:pathLst>
                <a:path w="966" h="1997" extrusionOk="0">
                  <a:moveTo>
                    <a:pt x="621" y="1"/>
                  </a:moveTo>
                  <a:cubicBezTo>
                    <a:pt x="612" y="1"/>
                    <a:pt x="604" y="1"/>
                    <a:pt x="595" y="2"/>
                  </a:cubicBezTo>
                  <a:cubicBezTo>
                    <a:pt x="507" y="2"/>
                    <a:pt x="420" y="31"/>
                    <a:pt x="342" y="70"/>
                  </a:cubicBezTo>
                  <a:cubicBezTo>
                    <a:pt x="244" y="129"/>
                    <a:pt x="156" y="207"/>
                    <a:pt x="88" y="295"/>
                  </a:cubicBezTo>
                  <a:cubicBezTo>
                    <a:pt x="59" y="324"/>
                    <a:pt x="39" y="353"/>
                    <a:pt x="10" y="392"/>
                  </a:cubicBezTo>
                  <a:cubicBezTo>
                    <a:pt x="0" y="412"/>
                    <a:pt x="0" y="421"/>
                    <a:pt x="10" y="441"/>
                  </a:cubicBezTo>
                  <a:cubicBezTo>
                    <a:pt x="22" y="453"/>
                    <a:pt x="38" y="461"/>
                    <a:pt x="53" y="461"/>
                  </a:cubicBezTo>
                  <a:cubicBezTo>
                    <a:pt x="62" y="461"/>
                    <a:pt x="71" y="458"/>
                    <a:pt x="78" y="451"/>
                  </a:cubicBezTo>
                  <a:lnTo>
                    <a:pt x="176" y="392"/>
                  </a:lnTo>
                  <a:cubicBezTo>
                    <a:pt x="254" y="334"/>
                    <a:pt x="342" y="295"/>
                    <a:pt x="429" y="256"/>
                  </a:cubicBezTo>
                  <a:cubicBezTo>
                    <a:pt x="469" y="241"/>
                    <a:pt x="508" y="233"/>
                    <a:pt x="543" y="233"/>
                  </a:cubicBezTo>
                  <a:cubicBezTo>
                    <a:pt x="601" y="233"/>
                    <a:pt x="649" y="255"/>
                    <a:pt x="673" y="304"/>
                  </a:cubicBezTo>
                  <a:cubicBezTo>
                    <a:pt x="664" y="304"/>
                    <a:pt x="673" y="382"/>
                    <a:pt x="664" y="451"/>
                  </a:cubicBezTo>
                  <a:cubicBezTo>
                    <a:pt x="654" y="529"/>
                    <a:pt x="634" y="607"/>
                    <a:pt x="615" y="685"/>
                  </a:cubicBezTo>
                  <a:cubicBezTo>
                    <a:pt x="585" y="763"/>
                    <a:pt x="566" y="841"/>
                    <a:pt x="537" y="919"/>
                  </a:cubicBezTo>
                  <a:cubicBezTo>
                    <a:pt x="517" y="997"/>
                    <a:pt x="488" y="1055"/>
                    <a:pt x="459" y="1143"/>
                  </a:cubicBezTo>
                  <a:cubicBezTo>
                    <a:pt x="390" y="1290"/>
                    <a:pt x="351" y="1436"/>
                    <a:pt x="293" y="1543"/>
                  </a:cubicBezTo>
                  <a:cubicBezTo>
                    <a:pt x="195" y="1777"/>
                    <a:pt x="137" y="1943"/>
                    <a:pt x="137" y="1943"/>
                  </a:cubicBezTo>
                  <a:cubicBezTo>
                    <a:pt x="137" y="1963"/>
                    <a:pt x="137" y="1972"/>
                    <a:pt x="146" y="1982"/>
                  </a:cubicBezTo>
                  <a:cubicBezTo>
                    <a:pt x="156" y="1992"/>
                    <a:pt x="166" y="1997"/>
                    <a:pt x="176" y="1997"/>
                  </a:cubicBezTo>
                  <a:cubicBezTo>
                    <a:pt x="186" y="1997"/>
                    <a:pt x="195" y="1992"/>
                    <a:pt x="205" y="1982"/>
                  </a:cubicBezTo>
                  <a:cubicBezTo>
                    <a:pt x="205" y="1982"/>
                    <a:pt x="312" y="1846"/>
                    <a:pt x="459" y="1631"/>
                  </a:cubicBezTo>
                  <a:cubicBezTo>
                    <a:pt x="546" y="1504"/>
                    <a:pt x="625" y="1377"/>
                    <a:pt x="683" y="1251"/>
                  </a:cubicBezTo>
                  <a:cubicBezTo>
                    <a:pt x="732" y="1173"/>
                    <a:pt x="761" y="1094"/>
                    <a:pt x="800" y="1016"/>
                  </a:cubicBezTo>
                  <a:cubicBezTo>
                    <a:pt x="829" y="938"/>
                    <a:pt x="859" y="851"/>
                    <a:pt x="888" y="763"/>
                  </a:cubicBezTo>
                  <a:cubicBezTo>
                    <a:pt x="907" y="675"/>
                    <a:pt x="927" y="587"/>
                    <a:pt x="946" y="490"/>
                  </a:cubicBezTo>
                  <a:cubicBezTo>
                    <a:pt x="966" y="373"/>
                    <a:pt x="946" y="256"/>
                    <a:pt x="888" y="148"/>
                  </a:cubicBezTo>
                  <a:cubicBezTo>
                    <a:pt x="825" y="58"/>
                    <a:pt x="728" y="1"/>
                    <a:pt x="621"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189" name="Google Shape;4189;p50"/>
            <p:cNvSpPr/>
            <p:nvPr/>
          </p:nvSpPr>
          <p:spPr>
            <a:xfrm>
              <a:off x="3712800" y="3816375"/>
              <a:ext cx="190750" cy="94400"/>
            </a:xfrm>
            <a:custGeom>
              <a:avLst/>
              <a:gdLst/>
              <a:ahLst/>
              <a:cxnLst/>
              <a:rect l="l" t="t" r="r" b="b"/>
              <a:pathLst>
                <a:path w="7630" h="3776" extrusionOk="0">
                  <a:moveTo>
                    <a:pt x="7566" y="1"/>
                  </a:moveTo>
                  <a:cubicBezTo>
                    <a:pt x="7549" y="1"/>
                    <a:pt x="7532" y="8"/>
                    <a:pt x="7522" y="23"/>
                  </a:cubicBezTo>
                  <a:lnTo>
                    <a:pt x="7229" y="276"/>
                  </a:lnTo>
                  <a:cubicBezTo>
                    <a:pt x="7054" y="432"/>
                    <a:pt x="6800" y="686"/>
                    <a:pt x="6478" y="940"/>
                  </a:cubicBezTo>
                  <a:lnTo>
                    <a:pt x="5961" y="1359"/>
                  </a:lnTo>
                  <a:lnTo>
                    <a:pt x="5356" y="1808"/>
                  </a:lnTo>
                  <a:lnTo>
                    <a:pt x="5044" y="2042"/>
                  </a:lnTo>
                  <a:lnTo>
                    <a:pt x="4703" y="2257"/>
                  </a:lnTo>
                  <a:cubicBezTo>
                    <a:pt x="4478" y="2393"/>
                    <a:pt x="4254" y="2549"/>
                    <a:pt x="4010" y="2686"/>
                  </a:cubicBezTo>
                  <a:cubicBezTo>
                    <a:pt x="3776" y="2823"/>
                    <a:pt x="3532" y="2949"/>
                    <a:pt x="3278" y="3066"/>
                  </a:cubicBezTo>
                  <a:cubicBezTo>
                    <a:pt x="3034" y="3174"/>
                    <a:pt x="2791" y="3271"/>
                    <a:pt x="2547" y="3349"/>
                  </a:cubicBezTo>
                  <a:cubicBezTo>
                    <a:pt x="2312" y="3427"/>
                    <a:pt x="2078" y="3486"/>
                    <a:pt x="1834" y="3525"/>
                  </a:cubicBezTo>
                  <a:cubicBezTo>
                    <a:pt x="1696" y="3544"/>
                    <a:pt x="1557" y="3555"/>
                    <a:pt x="1419" y="3555"/>
                  </a:cubicBezTo>
                  <a:cubicBezTo>
                    <a:pt x="1343" y="3555"/>
                    <a:pt x="1267" y="3551"/>
                    <a:pt x="1191" y="3544"/>
                  </a:cubicBezTo>
                  <a:cubicBezTo>
                    <a:pt x="1005" y="3525"/>
                    <a:pt x="830" y="3486"/>
                    <a:pt x="654" y="3427"/>
                  </a:cubicBezTo>
                  <a:cubicBezTo>
                    <a:pt x="586" y="3398"/>
                    <a:pt x="508" y="3369"/>
                    <a:pt x="449" y="3330"/>
                  </a:cubicBezTo>
                  <a:cubicBezTo>
                    <a:pt x="391" y="3301"/>
                    <a:pt x="332" y="3271"/>
                    <a:pt x="283" y="3223"/>
                  </a:cubicBezTo>
                  <a:cubicBezTo>
                    <a:pt x="205" y="3174"/>
                    <a:pt x="137" y="3115"/>
                    <a:pt x="78" y="3037"/>
                  </a:cubicBezTo>
                  <a:lnTo>
                    <a:pt x="10" y="2969"/>
                  </a:lnTo>
                  <a:lnTo>
                    <a:pt x="0" y="2969"/>
                  </a:lnTo>
                  <a:lnTo>
                    <a:pt x="49" y="3057"/>
                  </a:lnTo>
                  <a:cubicBezTo>
                    <a:pt x="98" y="3135"/>
                    <a:pt x="157" y="3213"/>
                    <a:pt x="235" y="3281"/>
                  </a:cubicBezTo>
                  <a:cubicBezTo>
                    <a:pt x="283" y="3330"/>
                    <a:pt x="332" y="3369"/>
                    <a:pt x="391" y="3408"/>
                  </a:cubicBezTo>
                  <a:cubicBezTo>
                    <a:pt x="459" y="3457"/>
                    <a:pt x="527" y="3505"/>
                    <a:pt x="605" y="3544"/>
                  </a:cubicBezTo>
                  <a:cubicBezTo>
                    <a:pt x="781" y="3632"/>
                    <a:pt x="966" y="3701"/>
                    <a:pt x="1161" y="3740"/>
                  </a:cubicBezTo>
                  <a:cubicBezTo>
                    <a:pt x="1332" y="3763"/>
                    <a:pt x="1505" y="3775"/>
                    <a:pt x="1679" y="3775"/>
                  </a:cubicBezTo>
                  <a:cubicBezTo>
                    <a:pt x="2001" y="3775"/>
                    <a:pt x="2324" y="3734"/>
                    <a:pt x="2634" y="3652"/>
                  </a:cubicBezTo>
                  <a:cubicBezTo>
                    <a:pt x="2898" y="3574"/>
                    <a:pt x="3161" y="3486"/>
                    <a:pt x="3415" y="3379"/>
                  </a:cubicBezTo>
                  <a:cubicBezTo>
                    <a:pt x="3678" y="3281"/>
                    <a:pt x="3932" y="3154"/>
                    <a:pt x="4186" y="3018"/>
                  </a:cubicBezTo>
                  <a:cubicBezTo>
                    <a:pt x="4429" y="2881"/>
                    <a:pt x="4664" y="2715"/>
                    <a:pt x="4907" y="2569"/>
                  </a:cubicBezTo>
                  <a:cubicBezTo>
                    <a:pt x="5025" y="2491"/>
                    <a:pt x="5142" y="2423"/>
                    <a:pt x="5249" y="2345"/>
                  </a:cubicBezTo>
                  <a:lnTo>
                    <a:pt x="5571" y="2101"/>
                  </a:lnTo>
                  <a:cubicBezTo>
                    <a:pt x="5776" y="1935"/>
                    <a:pt x="5981" y="1779"/>
                    <a:pt x="6166" y="1623"/>
                  </a:cubicBezTo>
                  <a:lnTo>
                    <a:pt x="6663" y="1145"/>
                  </a:lnTo>
                  <a:cubicBezTo>
                    <a:pt x="6810" y="1018"/>
                    <a:pt x="6946" y="881"/>
                    <a:pt x="7063" y="735"/>
                  </a:cubicBezTo>
                  <a:lnTo>
                    <a:pt x="7356" y="403"/>
                  </a:lnTo>
                  <a:lnTo>
                    <a:pt x="7600" y="111"/>
                  </a:lnTo>
                  <a:cubicBezTo>
                    <a:pt x="7629" y="91"/>
                    <a:pt x="7629" y="42"/>
                    <a:pt x="7610" y="23"/>
                  </a:cubicBezTo>
                  <a:cubicBezTo>
                    <a:pt x="7600" y="8"/>
                    <a:pt x="7583" y="1"/>
                    <a:pt x="7566" y="1"/>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90" name="Google Shape;4190;p50"/>
            <p:cNvSpPr/>
            <p:nvPr/>
          </p:nvSpPr>
          <p:spPr>
            <a:xfrm>
              <a:off x="3906925" y="3727975"/>
              <a:ext cx="40525" cy="83525"/>
            </a:xfrm>
            <a:custGeom>
              <a:avLst/>
              <a:gdLst/>
              <a:ahLst/>
              <a:cxnLst/>
              <a:rect l="l" t="t" r="r" b="b"/>
              <a:pathLst>
                <a:path w="1621" h="3341" extrusionOk="0">
                  <a:moveTo>
                    <a:pt x="1332" y="0"/>
                  </a:moveTo>
                  <a:cubicBezTo>
                    <a:pt x="1279" y="0"/>
                    <a:pt x="1229" y="13"/>
                    <a:pt x="1181" y="37"/>
                  </a:cubicBezTo>
                  <a:cubicBezTo>
                    <a:pt x="1113" y="66"/>
                    <a:pt x="1054" y="96"/>
                    <a:pt x="1006" y="144"/>
                  </a:cubicBezTo>
                  <a:cubicBezTo>
                    <a:pt x="908" y="222"/>
                    <a:pt x="820" y="310"/>
                    <a:pt x="742" y="408"/>
                  </a:cubicBezTo>
                  <a:cubicBezTo>
                    <a:pt x="733" y="427"/>
                    <a:pt x="733" y="456"/>
                    <a:pt x="752" y="476"/>
                  </a:cubicBezTo>
                  <a:cubicBezTo>
                    <a:pt x="763" y="487"/>
                    <a:pt x="778" y="492"/>
                    <a:pt x="792" y="492"/>
                  </a:cubicBezTo>
                  <a:cubicBezTo>
                    <a:pt x="802" y="492"/>
                    <a:pt x="812" y="490"/>
                    <a:pt x="820" y="486"/>
                  </a:cubicBezTo>
                  <a:cubicBezTo>
                    <a:pt x="908" y="408"/>
                    <a:pt x="1006" y="349"/>
                    <a:pt x="1113" y="291"/>
                  </a:cubicBezTo>
                  <a:cubicBezTo>
                    <a:pt x="1180" y="253"/>
                    <a:pt x="1269" y="222"/>
                    <a:pt x="1321" y="222"/>
                  </a:cubicBezTo>
                  <a:cubicBezTo>
                    <a:pt x="1337" y="222"/>
                    <a:pt x="1350" y="225"/>
                    <a:pt x="1357" y="232"/>
                  </a:cubicBezTo>
                  <a:cubicBezTo>
                    <a:pt x="1365" y="232"/>
                    <a:pt x="1372" y="245"/>
                    <a:pt x="1370" y="245"/>
                  </a:cubicBezTo>
                  <a:cubicBezTo>
                    <a:pt x="1370" y="245"/>
                    <a:pt x="1369" y="244"/>
                    <a:pt x="1367" y="242"/>
                  </a:cubicBezTo>
                  <a:lnTo>
                    <a:pt x="1367" y="242"/>
                  </a:lnTo>
                  <a:cubicBezTo>
                    <a:pt x="1371" y="261"/>
                    <a:pt x="1369" y="261"/>
                    <a:pt x="1367" y="261"/>
                  </a:cubicBezTo>
                  <a:cubicBezTo>
                    <a:pt x="1364" y="261"/>
                    <a:pt x="1362" y="261"/>
                    <a:pt x="1367" y="281"/>
                  </a:cubicBezTo>
                  <a:cubicBezTo>
                    <a:pt x="1367" y="330"/>
                    <a:pt x="1357" y="378"/>
                    <a:pt x="1347" y="437"/>
                  </a:cubicBezTo>
                  <a:cubicBezTo>
                    <a:pt x="1347" y="486"/>
                    <a:pt x="1328" y="544"/>
                    <a:pt x="1318" y="603"/>
                  </a:cubicBezTo>
                  <a:cubicBezTo>
                    <a:pt x="1308" y="652"/>
                    <a:pt x="1298" y="710"/>
                    <a:pt x="1279" y="769"/>
                  </a:cubicBezTo>
                  <a:cubicBezTo>
                    <a:pt x="1250" y="886"/>
                    <a:pt x="1220" y="993"/>
                    <a:pt x="1172" y="1110"/>
                  </a:cubicBezTo>
                  <a:cubicBezTo>
                    <a:pt x="1142" y="1217"/>
                    <a:pt x="1093" y="1325"/>
                    <a:pt x="1054" y="1432"/>
                  </a:cubicBezTo>
                  <a:cubicBezTo>
                    <a:pt x="1015" y="1549"/>
                    <a:pt x="976" y="1656"/>
                    <a:pt x="918" y="1764"/>
                  </a:cubicBezTo>
                  <a:cubicBezTo>
                    <a:pt x="869" y="1871"/>
                    <a:pt x="830" y="1978"/>
                    <a:pt x="772" y="2086"/>
                  </a:cubicBezTo>
                  <a:cubicBezTo>
                    <a:pt x="674" y="2300"/>
                    <a:pt x="547" y="2505"/>
                    <a:pt x="430" y="2700"/>
                  </a:cubicBezTo>
                  <a:cubicBezTo>
                    <a:pt x="303" y="2905"/>
                    <a:pt x="167" y="3100"/>
                    <a:pt x="11" y="3276"/>
                  </a:cubicBezTo>
                  <a:cubicBezTo>
                    <a:pt x="1" y="3295"/>
                    <a:pt x="1" y="3315"/>
                    <a:pt x="11" y="3325"/>
                  </a:cubicBezTo>
                  <a:cubicBezTo>
                    <a:pt x="22" y="3336"/>
                    <a:pt x="33" y="3341"/>
                    <a:pt x="45" y="3341"/>
                  </a:cubicBezTo>
                  <a:cubicBezTo>
                    <a:pt x="53" y="3341"/>
                    <a:pt x="61" y="3338"/>
                    <a:pt x="69" y="3334"/>
                  </a:cubicBezTo>
                  <a:cubicBezTo>
                    <a:pt x="254" y="3178"/>
                    <a:pt x="420" y="2993"/>
                    <a:pt x="567" y="2798"/>
                  </a:cubicBezTo>
                  <a:cubicBezTo>
                    <a:pt x="713" y="2603"/>
                    <a:pt x="850" y="2398"/>
                    <a:pt x="976" y="2193"/>
                  </a:cubicBezTo>
                  <a:cubicBezTo>
                    <a:pt x="1045" y="2086"/>
                    <a:pt x="1103" y="1978"/>
                    <a:pt x="1162" y="1871"/>
                  </a:cubicBezTo>
                  <a:cubicBezTo>
                    <a:pt x="1220" y="1764"/>
                    <a:pt x="1269" y="1647"/>
                    <a:pt x="1318" y="1539"/>
                  </a:cubicBezTo>
                  <a:cubicBezTo>
                    <a:pt x="1415" y="1305"/>
                    <a:pt x="1493" y="1071"/>
                    <a:pt x="1552" y="827"/>
                  </a:cubicBezTo>
                  <a:cubicBezTo>
                    <a:pt x="1562" y="778"/>
                    <a:pt x="1581" y="710"/>
                    <a:pt x="1591" y="642"/>
                  </a:cubicBezTo>
                  <a:cubicBezTo>
                    <a:pt x="1601" y="583"/>
                    <a:pt x="1611" y="525"/>
                    <a:pt x="1611" y="456"/>
                  </a:cubicBezTo>
                  <a:cubicBezTo>
                    <a:pt x="1620" y="388"/>
                    <a:pt x="1620" y="320"/>
                    <a:pt x="1601" y="252"/>
                  </a:cubicBezTo>
                  <a:cubicBezTo>
                    <a:pt x="1601" y="203"/>
                    <a:pt x="1581" y="154"/>
                    <a:pt x="1562" y="115"/>
                  </a:cubicBezTo>
                  <a:cubicBezTo>
                    <a:pt x="1532" y="66"/>
                    <a:pt x="1484" y="37"/>
                    <a:pt x="1435" y="17"/>
                  </a:cubicBezTo>
                  <a:cubicBezTo>
                    <a:pt x="1400" y="6"/>
                    <a:pt x="1366" y="0"/>
                    <a:pt x="1332"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191" name="Google Shape;4191;p50"/>
            <p:cNvSpPr/>
            <p:nvPr/>
          </p:nvSpPr>
          <p:spPr>
            <a:xfrm>
              <a:off x="4009600" y="3770175"/>
              <a:ext cx="91250" cy="30775"/>
            </a:xfrm>
            <a:custGeom>
              <a:avLst/>
              <a:gdLst/>
              <a:ahLst/>
              <a:cxnLst/>
              <a:rect l="l" t="t" r="r" b="b"/>
              <a:pathLst>
                <a:path w="3650" h="1231" extrusionOk="0">
                  <a:moveTo>
                    <a:pt x="46" y="1"/>
                  </a:moveTo>
                  <a:cubicBezTo>
                    <a:pt x="35" y="1"/>
                    <a:pt x="26" y="6"/>
                    <a:pt x="20" y="17"/>
                  </a:cubicBezTo>
                  <a:cubicBezTo>
                    <a:pt x="1" y="37"/>
                    <a:pt x="1" y="66"/>
                    <a:pt x="20" y="85"/>
                  </a:cubicBezTo>
                  <a:cubicBezTo>
                    <a:pt x="20" y="85"/>
                    <a:pt x="50" y="134"/>
                    <a:pt x="138" y="193"/>
                  </a:cubicBezTo>
                  <a:cubicBezTo>
                    <a:pt x="225" y="251"/>
                    <a:pt x="333" y="359"/>
                    <a:pt x="489" y="446"/>
                  </a:cubicBezTo>
                  <a:cubicBezTo>
                    <a:pt x="645" y="534"/>
                    <a:pt x="830" y="642"/>
                    <a:pt x="1035" y="729"/>
                  </a:cubicBezTo>
                  <a:cubicBezTo>
                    <a:pt x="1250" y="807"/>
                    <a:pt x="1464" y="905"/>
                    <a:pt x="1698" y="963"/>
                  </a:cubicBezTo>
                  <a:cubicBezTo>
                    <a:pt x="1923" y="1012"/>
                    <a:pt x="2157" y="1090"/>
                    <a:pt x="2372" y="1120"/>
                  </a:cubicBezTo>
                  <a:cubicBezTo>
                    <a:pt x="2576" y="1159"/>
                    <a:pt x="2772" y="1188"/>
                    <a:pt x="2976" y="1207"/>
                  </a:cubicBezTo>
                  <a:cubicBezTo>
                    <a:pt x="3119" y="1222"/>
                    <a:pt x="3262" y="1231"/>
                    <a:pt x="3405" y="1231"/>
                  </a:cubicBezTo>
                  <a:cubicBezTo>
                    <a:pt x="3457" y="1231"/>
                    <a:pt x="3509" y="1229"/>
                    <a:pt x="3562" y="1227"/>
                  </a:cubicBezTo>
                  <a:lnTo>
                    <a:pt x="3571" y="1217"/>
                  </a:lnTo>
                  <a:cubicBezTo>
                    <a:pt x="3630" y="1207"/>
                    <a:pt x="3650" y="1129"/>
                    <a:pt x="3591" y="1100"/>
                  </a:cubicBezTo>
                  <a:cubicBezTo>
                    <a:pt x="3591" y="1100"/>
                    <a:pt x="3367" y="1032"/>
                    <a:pt x="3035" y="924"/>
                  </a:cubicBezTo>
                  <a:lnTo>
                    <a:pt x="1815" y="593"/>
                  </a:lnTo>
                  <a:cubicBezTo>
                    <a:pt x="1698" y="563"/>
                    <a:pt x="1591" y="524"/>
                    <a:pt x="1484" y="495"/>
                  </a:cubicBezTo>
                  <a:lnTo>
                    <a:pt x="1162" y="407"/>
                  </a:lnTo>
                  <a:cubicBezTo>
                    <a:pt x="967" y="329"/>
                    <a:pt x="772" y="271"/>
                    <a:pt x="606" y="222"/>
                  </a:cubicBezTo>
                  <a:cubicBezTo>
                    <a:pt x="303" y="85"/>
                    <a:pt x="79" y="7"/>
                    <a:pt x="79" y="7"/>
                  </a:cubicBezTo>
                  <a:lnTo>
                    <a:pt x="69" y="7"/>
                  </a:lnTo>
                  <a:cubicBezTo>
                    <a:pt x="61" y="3"/>
                    <a:pt x="53" y="1"/>
                    <a:pt x="46" y="1"/>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92" name="Google Shape;4192;p50"/>
            <p:cNvSpPr/>
            <p:nvPr/>
          </p:nvSpPr>
          <p:spPr>
            <a:xfrm>
              <a:off x="3938150" y="3757900"/>
              <a:ext cx="26125" cy="22950"/>
            </a:xfrm>
            <a:custGeom>
              <a:avLst/>
              <a:gdLst/>
              <a:ahLst/>
              <a:cxnLst/>
              <a:rect l="l" t="t" r="r" b="b"/>
              <a:pathLst>
                <a:path w="1045" h="918" extrusionOk="0">
                  <a:moveTo>
                    <a:pt x="49" y="1"/>
                  </a:moveTo>
                  <a:cubicBezTo>
                    <a:pt x="20" y="11"/>
                    <a:pt x="1" y="40"/>
                    <a:pt x="10" y="69"/>
                  </a:cubicBezTo>
                  <a:cubicBezTo>
                    <a:pt x="30" y="137"/>
                    <a:pt x="59" y="196"/>
                    <a:pt x="98" y="255"/>
                  </a:cubicBezTo>
                  <a:cubicBezTo>
                    <a:pt x="127" y="323"/>
                    <a:pt x="166" y="381"/>
                    <a:pt x="215" y="430"/>
                  </a:cubicBezTo>
                  <a:cubicBezTo>
                    <a:pt x="274" y="498"/>
                    <a:pt x="332" y="557"/>
                    <a:pt x="401" y="615"/>
                  </a:cubicBezTo>
                  <a:cubicBezTo>
                    <a:pt x="518" y="703"/>
                    <a:pt x="644" y="791"/>
                    <a:pt x="791" y="850"/>
                  </a:cubicBezTo>
                  <a:cubicBezTo>
                    <a:pt x="859" y="879"/>
                    <a:pt x="918" y="898"/>
                    <a:pt x="986" y="918"/>
                  </a:cubicBezTo>
                  <a:lnTo>
                    <a:pt x="1015" y="918"/>
                  </a:lnTo>
                  <a:cubicBezTo>
                    <a:pt x="1035" y="898"/>
                    <a:pt x="1044" y="879"/>
                    <a:pt x="1025" y="859"/>
                  </a:cubicBezTo>
                  <a:cubicBezTo>
                    <a:pt x="986" y="801"/>
                    <a:pt x="947" y="752"/>
                    <a:pt x="898" y="703"/>
                  </a:cubicBezTo>
                  <a:cubicBezTo>
                    <a:pt x="801" y="596"/>
                    <a:pt x="693" y="498"/>
                    <a:pt x="586" y="401"/>
                  </a:cubicBezTo>
                  <a:cubicBezTo>
                    <a:pt x="527" y="352"/>
                    <a:pt x="479" y="303"/>
                    <a:pt x="420" y="255"/>
                  </a:cubicBezTo>
                  <a:cubicBezTo>
                    <a:pt x="362" y="225"/>
                    <a:pt x="313" y="176"/>
                    <a:pt x="254" y="137"/>
                  </a:cubicBezTo>
                  <a:cubicBezTo>
                    <a:pt x="205" y="89"/>
                    <a:pt x="147" y="50"/>
                    <a:pt x="88" y="11"/>
                  </a:cubicBezTo>
                  <a:cubicBezTo>
                    <a:pt x="79" y="1"/>
                    <a:pt x="59" y="1"/>
                    <a:pt x="49"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193" name="Google Shape;4193;p50"/>
            <p:cNvSpPr/>
            <p:nvPr/>
          </p:nvSpPr>
          <p:spPr>
            <a:xfrm>
              <a:off x="3944075" y="3744700"/>
              <a:ext cx="41650" cy="17875"/>
            </a:xfrm>
            <a:custGeom>
              <a:avLst/>
              <a:gdLst/>
              <a:ahLst/>
              <a:cxnLst/>
              <a:rect l="l" t="t" r="r" b="b"/>
              <a:pathLst>
                <a:path w="1666" h="715" extrusionOk="0">
                  <a:moveTo>
                    <a:pt x="48" y="1"/>
                  </a:moveTo>
                  <a:cubicBezTo>
                    <a:pt x="22" y="1"/>
                    <a:pt x="0" y="43"/>
                    <a:pt x="27" y="61"/>
                  </a:cubicBezTo>
                  <a:cubicBezTo>
                    <a:pt x="95" y="129"/>
                    <a:pt x="164" y="187"/>
                    <a:pt x="242" y="236"/>
                  </a:cubicBezTo>
                  <a:cubicBezTo>
                    <a:pt x="300" y="285"/>
                    <a:pt x="378" y="344"/>
                    <a:pt x="456" y="392"/>
                  </a:cubicBezTo>
                  <a:cubicBezTo>
                    <a:pt x="505" y="422"/>
                    <a:pt x="554" y="451"/>
                    <a:pt x="603" y="470"/>
                  </a:cubicBezTo>
                  <a:lnTo>
                    <a:pt x="749" y="539"/>
                  </a:lnTo>
                  <a:cubicBezTo>
                    <a:pt x="856" y="578"/>
                    <a:pt x="963" y="617"/>
                    <a:pt x="1061" y="646"/>
                  </a:cubicBezTo>
                  <a:cubicBezTo>
                    <a:pt x="1149" y="675"/>
                    <a:pt x="1237" y="685"/>
                    <a:pt x="1334" y="695"/>
                  </a:cubicBezTo>
                  <a:cubicBezTo>
                    <a:pt x="1393" y="704"/>
                    <a:pt x="1461" y="714"/>
                    <a:pt x="1529" y="714"/>
                  </a:cubicBezTo>
                  <a:lnTo>
                    <a:pt x="1598" y="714"/>
                  </a:lnTo>
                  <a:cubicBezTo>
                    <a:pt x="1646" y="714"/>
                    <a:pt x="1666" y="646"/>
                    <a:pt x="1617" y="626"/>
                  </a:cubicBezTo>
                  <a:cubicBezTo>
                    <a:pt x="1617" y="626"/>
                    <a:pt x="1529" y="568"/>
                    <a:pt x="1373" y="500"/>
                  </a:cubicBezTo>
                  <a:cubicBezTo>
                    <a:pt x="1315" y="470"/>
                    <a:pt x="1217" y="441"/>
                    <a:pt x="1129" y="392"/>
                  </a:cubicBezTo>
                  <a:cubicBezTo>
                    <a:pt x="1051" y="353"/>
                    <a:pt x="954" y="314"/>
                    <a:pt x="856" y="275"/>
                  </a:cubicBezTo>
                  <a:lnTo>
                    <a:pt x="720" y="226"/>
                  </a:lnTo>
                  <a:cubicBezTo>
                    <a:pt x="681" y="217"/>
                    <a:pt x="622" y="187"/>
                    <a:pt x="583" y="168"/>
                  </a:cubicBezTo>
                  <a:cubicBezTo>
                    <a:pt x="485" y="129"/>
                    <a:pt x="398" y="100"/>
                    <a:pt x="320" y="70"/>
                  </a:cubicBezTo>
                  <a:cubicBezTo>
                    <a:pt x="242" y="41"/>
                    <a:pt x="154" y="22"/>
                    <a:pt x="56" y="2"/>
                  </a:cubicBezTo>
                  <a:cubicBezTo>
                    <a:pt x="54" y="1"/>
                    <a:pt x="51" y="1"/>
                    <a:pt x="48"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194" name="Google Shape;4194;p50"/>
            <p:cNvSpPr/>
            <p:nvPr/>
          </p:nvSpPr>
          <p:spPr>
            <a:xfrm>
              <a:off x="3927175" y="3779675"/>
              <a:ext cx="22475" cy="21175"/>
            </a:xfrm>
            <a:custGeom>
              <a:avLst/>
              <a:gdLst/>
              <a:ahLst/>
              <a:cxnLst/>
              <a:rect l="l" t="t" r="r" b="b"/>
              <a:pathLst>
                <a:path w="899" h="847" extrusionOk="0">
                  <a:moveTo>
                    <a:pt x="64" y="1"/>
                  </a:moveTo>
                  <a:cubicBezTo>
                    <a:pt x="57" y="1"/>
                    <a:pt x="49" y="3"/>
                    <a:pt x="40" y="8"/>
                  </a:cubicBezTo>
                  <a:cubicBezTo>
                    <a:pt x="10" y="8"/>
                    <a:pt x="1" y="37"/>
                    <a:pt x="1" y="66"/>
                  </a:cubicBezTo>
                  <a:lnTo>
                    <a:pt x="1" y="76"/>
                  </a:lnTo>
                  <a:lnTo>
                    <a:pt x="10" y="105"/>
                  </a:lnTo>
                  <a:cubicBezTo>
                    <a:pt x="69" y="291"/>
                    <a:pt x="176" y="457"/>
                    <a:pt x="313" y="593"/>
                  </a:cubicBezTo>
                  <a:cubicBezTo>
                    <a:pt x="449" y="749"/>
                    <a:pt x="644" y="847"/>
                    <a:pt x="859" y="847"/>
                  </a:cubicBezTo>
                  <a:cubicBezTo>
                    <a:pt x="869" y="847"/>
                    <a:pt x="879" y="837"/>
                    <a:pt x="888" y="837"/>
                  </a:cubicBezTo>
                  <a:cubicBezTo>
                    <a:pt x="898" y="818"/>
                    <a:pt x="898" y="788"/>
                    <a:pt x="888" y="779"/>
                  </a:cubicBezTo>
                  <a:cubicBezTo>
                    <a:pt x="752" y="661"/>
                    <a:pt x="635" y="535"/>
                    <a:pt x="518" y="398"/>
                  </a:cubicBezTo>
                  <a:cubicBezTo>
                    <a:pt x="401" y="262"/>
                    <a:pt x="264" y="125"/>
                    <a:pt x="118" y="27"/>
                  </a:cubicBezTo>
                  <a:lnTo>
                    <a:pt x="88" y="8"/>
                  </a:lnTo>
                  <a:cubicBezTo>
                    <a:pt x="79" y="3"/>
                    <a:pt x="71" y="1"/>
                    <a:pt x="64"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195" name="Google Shape;4195;p50"/>
            <p:cNvSpPr/>
            <p:nvPr/>
          </p:nvSpPr>
          <p:spPr>
            <a:xfrm>
              <a:off x="3838900" y="3750550"/>
              <a:ext cx="69025" cy="73275"/>
            </a:xfrm>
            <a:custGeom>
              <a:avLst/>
              <a:gdLst/>
              <a:ahLst/>
              <a:cxnLst/>
              <a:rect l="l" t="t" r="r" b="b"/>
              <a:pathLst>
                <a:path w="2761" h="2931" extrusionOk="0">
                  <a:moveTo>
                    <a:pt x="222" y="0"/>
                  </a:moveTo>
                  <a:cubicBezTo>
                    <a:pt x="213" y="0"/>
                    <a:pt x="204" y="1"/>
                    <a:pt x="195" y="2"/>
                  </a:cubicBezTo>
                  <a:cubicBezTo>
                    <a:pt x="78" y="22"/>
                    <a:pt x="0" y="129"/>
                    <a:pt x="20" y="236"/>
                  </a:cubicBezTo>
                  <a:cubicBezTo>
                    <a:pt x="49" y="431"/>
                    <a:pt x="107" y="627"/>
                    <a:pt x="185" y="812"/>
                  </a:cubicBezTo>
                  <a:cubicBezTo>
                    <a:pt x="341" y="1212"/>
                    <a:pt x="576" y="1592"/>
                    <a:pt x="849" y="1924"/>
                  </a:cubicBezTo>
                  <a:cubicBezTo>
                    <a:pt x="1005" y="2100"/>
                    <a:pt x="1180" y="2265"/>
                    <a:pt x="1366" y="2412"/>
                  </a:cubicBezTo>
                  <a:cubicBezTo>
                    <a:pt x="1454" y="2480"/>
                    <a:pt x="1541" y="2548"/>
                    <a:pt x="1639" y="2607"/>
                  </a:cubicBezTo>
                  <a:cubicBezTo>
                    <a:pt x="1727" y="2656"/>
                    <a:pt x="1815" y="2704"/>
                    <a:pt x="1902" y="2744"/>
                  </a:cubicBezTo>
                  <a:cubicBezTo>
                    <a:pt x="2039" y="2812"/>
                    <a:pt x="2185" y="2861"/>
                    <a:pt x="2332" y="2890"/>
                  </a:cubicBezTo>
                  <a:cubicBezTo>
                    <a:pt x="2439" y="2919"/>
                    <a:pt x="2497" y="2929"/>
                    <a:pt x="2497" y="2929"/>
                  </a:cubicBezTo>
                  <a:cubicBezTo>
                    <a:pt x="2506" y="2930"/>
                    <a:pt x="2515" y="2931"/>
                    <a:pt x="2524" y="2931"/>
                  </a:cubicBezTo>
                  <a:cubicBezTo>
                    <a:pt x="2585" y="2931"/>
                    <a:pt x="2649" y="2902"/>
                    <a:pt x="2683" y="2851"/>
                  </a:cubicBezTo>
                  <a:cubicBezTo>
                    <a:pt x="2761" y="2763"/>
                    <a:pt x="2741" y="2636"/>
                    <a:pt x="2654" y="2568"/>
                  </a:cubicBezTo>
                  <a:lnTo>
                    <a:pt x="2634" y="2548"/>
                  </a:lnTo>
                  <a:cubicBezTo>
                    <a:pt x="2634" y="2548"/>
                    <a:pt x="2585" y="2509"/>
                    <a:pt x="2507" y="2461"/>
                  </a:cubicBezTo>
                  <a:cubicBezTo>
                    <a:pt x="2439" y="2412"/>
                    <a:pt x="2341" y="2324"/>
                    <a:pt x="2215" y="2226"/>
                  </a:cubicBezTo>
                  <a:cubicBezTo>
                    <a:pt x="2156" y="2187"/>
                    <a:pt x="2097" y="2119"/>
                    <a:pt x="2029" y="2070"/>
                  </a:cubicBezTo>
                  <a:cubicBezTo>
                    <a:pt x="1961" y="2012"/>
                    <a:pt x="1902" y="1934"/>
                    <a:pt x="1834" y="1875"/>
                  </a:cubicBezTo>
                  <a:cubicBezTo>
                    <a:pt x="1766" y="1807"/>
                    <a:pt x="1707" y="1739"/>
                    <a:pt x="1629" y="1661"/>
                  </a:cubicBezTo>
                  <a:cubicBezTo>
                    <a:pt x="1561" y="1583"/>
                    <a:pt x="1493" y="1505"/>
                    <a:pt x="1424" y="1427"/>
                  </a:cubicBezTo>
                  <a:cubicBezTo>
                    <a:pt x="1161" y="1114"/>
                    <a:pt x="907" y="773"/>
                    <a:pt x="712" y="509"/>
                  </a:cubicBezTo>
                  <a:cubicBezTo>
                    <a:pt x="517" y="246"/>
                    <a:pt x="381" y="80"/>
                    <a:pt x="381" y="80"/>
                  </a:cubicBezTo>
                  <a:cubicBezTo>
                    <a:pt x="346" y="29"/>
                    <a:pt x="283" y="0"/>
                    <a:pt x="222"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96" name="Google Shape;4196;p50"/>
            <p:cNvSpPr/>
            <p:nvPr/>
          </p:nvSpPr>
          <p:spPr>
            <a:xfrm>
              <a:off x="3959225" y="3763850"/>
              <a:ext cx="58225" cy="82200"/>
            </a:xfrm>
            <a:custGeom>
              <a:avLst/>
              <a:gdLst/>
              <a:ahLst/>
              <a:cxnLst/>
              <a:rect l="l" t="t" r="r" b="b"/>
              <a:pathLst>
                <a:path w="2329" h="3288" extrusionOk="0">
                  <a:moveTo>
                    <a:pt x="2105" y="0"/>
                  </a:moveTo>
                  <a:cubicBezTo>
                    <a:pt x="2031" y="0"/>
                    <a:pt x="1956" y="39"/>
                    <a:pt x="1918" y="124"/>
                  </a:cubicBezTo>
                  <a:lnTo>
                    <a:pt x="1909" y="143"/>
                  </a:lnTo>
                  <a:cubicBezTo>
                    <a:pt x="1909" y="143"/>
                    <a:pt x="1879" y="202"/>
                    <a:pt x="1850" y="280"/>
                  </a:cubicBezTo>
                  <a:cubicBezTo>
                    <a:pt x="1831" y="368"/>
                    <a:pt x="1772" y="485"/>
                    <a:pt x="1714" y="621"/>
                  </a:cubicBezTo>
                  <a:cubicBezTo>
                    <a:pt x="1684" y="699"/>
                    <a:pt x="1635" y="758"/>
                    <a:pt x="1596" y="846"/>
                  </a:cubicBezTo>
                  <a:cubicBezTo>
                    <a:pt x="1567" y="924"/>
                    <a:pt x="1509" y="1002"/>
                    <a:pt x="1460" y="1090"/>
                  </a:cubicBezTo>
                  <a:cubicBezTo>
                    <a:pt x="1421" y="1177"/>
                    <a:pt x="1362" y="1255"/>
                    <a:pt x="1314" y="1343"/>
                  </a:cubicBezTo>
                  <a:cubicBezTo>
                    <a:pt x="1255" y="1431"/>
                    <a:pt x="1196" y="1509"/>
                    <a:pt x="1138" y="1597"/>
                  </a:cubicBezTo>
                  <a:cubicBezTo>
                    <a:pt x="894" y="1938"/>
                    <a:pt x="640" y="2270"/>
                    <a:pt x="436" y="2524"/>
                  </a:cubicBezTo>
                  <a:cubicBezTo>
                    <a:pt x="231" y="2777"/>
                    <a:pt x="104" y="2953"/>
                    <a:pt x="104" y="2953"/>
                  </a:cubicBezTo>
                  <a:lnTo>
                    <a:pt x="94" y="2953"/>
                  </a:lnTo>
                  <a:cubicBezTo>
                    <a:pt x="1" y="3106"/>
                    <a:pt x="114" y="3288"/>
                    <a:pt x="267" y="3288"/>
                  </a:cubicBezTo>
                  <a:cubicBezTo>
                    <a:pt x="290" y="3288"/>
                    <a:pt x="314" y="3284"/>
                    <a:pt x="338" y="3275"/>
                  </a:cubicBezTo>
                  <a:cubicBezTo>
                    <a:pt x="523" y="3187"/>
                    <a:pt x="699" y="3090"/>
                    <a:pt x="855" y="2963"/>
                  </a:cubicBezTo>
                  <a:cubicBezTo>
                    <a:pt x="1206" y="2699"/>
                    <a:pt x="1509" y="2387"/>
                    <a:pt x="1762" y="2036"/>
                  </a:cubicBezTo>
                  <a:cubicBezTo>
                    <a:pt x="1889" y="1831"/>
                    <a:pt x="2006" y="1626"/>
                    <a:pt x="2104" y="1402"/>
                  </a:cubicBezTo>
                  <a:cubicBezTo>
                    <a:pt x="2153" y="1304"/>
                    <a:pt x="2192" y="1197"/>
                    <a:pt x="2221" y="1090"/>
                  </a:cubicBezTo>
                  <a:cubicBezTo>
                    <a:pt x="2250" y="992"/>
                    <a:pt x="2270" y="895"/>
                    <a:pt x="2289" y="797"/>
                  </a:cubicBezTo>
                  <a:cubicBezTo>
                    <a:pt x="2318" y="651"/>
                    <a:pt x="2328" y="504"/>
                    <a:pt x="2318" y="348"/>
                  </a:cubicBezTo>
                  <a:cubicBezTo>
                    <a:pt x="2309" y="241"/>
                    <a:pt x="2309" y="182"/>
                    <a:pt x="2309" y="182"/>
                  </a:cubicBezTo>
                  <a:cubicBezTo>
                    <a:pt x="2298" y="66"/>
                    <a:pt x="2202" y="0"/>
                    <a:pt x="2105"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197" name="Google Shape;4197;p50"/>
            <p:cNvSpPr/>
            <p:nvPr/>
          </p:nvSpPr>
          <p:spPr>
            <a:xfrm>
              <a:off x="4090100" y="3456325"/>
              <a:ext cx="26600" cy="62700"/>
            </a:xfrm>
            <a:custGeom>
              <a:avLst/>
              <a:gdLst/>
              <a:ahLst/>
              <a:cxnLst/>
              <a:rect l="l" t="t" r="r" b="b"/>
              <a:pathLst>
                <a:path w="1064" h="2508" extrusionOk="0">
                  <a:moveTo>
                    <a:pt x="350" y="0"/>
                  </a:moveTo>
                  <a:cubicBezTo>
                    <a:pt x="333" y="0"/>
                    <a:pt x="319" y="7"/>
                    <a:pt x="312" y="26"/>
                  </a:cubicBezTo>
                  <a:cubicBezTo>
                    <a:pt x="225" y="152"/>
                    <a:pt x="166" y="289"/>
                    <a:pt x="117" y="435"/>
                  </a:cubicBezTo>
                  <a:cubicBezTo>
                    <a:pt x="69" y="582"/>
                    <a:pt x="39" y="738"/>
                    <a:pt x="20" y="894"/>
                  </a:cubicBezTo>
                  <a:cubicBezTo>
                    <a:pt x="0" y="1069"/>
                    <a:pt x="10" y="1255"/>
                    <a:pt x="49" y="1440"/>
                  </a:cubicBezTo>
                  <a:cubicBezTo>
                    <a:pt x="88" y="1625"/>
                    <a:pt x="166" y="1791"/>
                    <a:pt x="273" y="1947"/>
                  </a:cubicBezTo>
                  <a:cubicBezTo>
                    <a:pt x="312" y="2025"/>
                    <a:pt x="371" y="2084"/>
                    <a:pt x="430" y="2143"/>
                  </a:cubicBezTo>
                  <a:cubicBezTo>
                    <a:pt x="488" y="2201"/>
                    <a:pt x="537" y="2250"/>
                    <a:pt x="605" y="2299"/>
                  </a:cubicBezTo>
                  <a:cubicBezTo>
                    <a:pt x="693" y="2357"/>
                    <a:pt x="790" y="2416"/>
                    <a:pt x="888" y="2455"/>
                  </a:cubicBezTo>
                  <a:lnTo>
                    <a:pt x="1005" y="2503"/>
                  </a:lnTo>
                  <a:cubicBezTo>
                    <a:pt x="1008" y="2506"/>
                    <a:pt x="1012" y="2508"/>
                    <a:pt x="1016" y="2508"/>
                  </a:cubicBezTo>
                  <a:cubicBezTo>
                    <a:pt x="1025" y="2508"/>
                    <a:pt x="1037" y="2501"/>
                    <a:pt x="1044" y="2494"/>
                  </a:cubicBezTo>
                  <a:cubicBezTo>
                    <a:pt x="1064" y="2484"/>
                    <a:pt x="1064" y="2455"/>
                    <a:pt x="1044" y="2445"/>
                  </a:cubicBezTo>
                  <a:lnTo>
                    <a:pt x="956" y="2367"/>
                  </a:lnTo>
                  <a:lnTo>
                    <a:pt x="849" y="2279"/>
                  </a:lnTo>
                  <a:cubicBezTo>
                    <a:pt x="810" y="2250"/>
                    <a:pt x="781" y="2201"/>
                    <a:pt x="732" y="2162"/>
                  </a:cubicBezTo>
                  <a:cubicBezTo>
                    <a:pt x="683" y="2113"/>
                    <a:pt x="644" y="2064"/>
                    <a:pt x="605" y="2006"/>
                  </a:cubicBezTo>
                  <a:cubicBezTo>
                    <a:pt x="566" y="1947"/>
                    <a:pt x="527" y="1889"/>
                    <a:pt x="498" y="1821"/>
                  </a:cubicBezTo>
                  <a:cubicBezTo>
                    <a:pt x="459" y="1752"/>
                    <a:pt x="430" y="1684"/>
                    <a:pt x="400" y="1616"/>
                  </a:cubicBezTo>
                  <a:cubicBezTo>
                    <a:pt x="371" y="1538"/>
                    <a:pt x="351" y="1460"/>
                    <a:pt x="342" y="1382"/>
                  </a:cubicBezTo>
                  <a:cubicBezTo>
                    <a:pt x="303" y="1225"/>
                    <a:pt x="293" y="1069"/>
                    <a:pt x="293" y="913"/>
                  </a:cubicBezTo>
                  <a:cubicBezTo>
                    <a:pt x="303" y="767"/>
                    <a:pt x="312" y="621"/>
                    <a:pt x="332" y="484"/>
                  </a:cubicBezTo>
                  <a:cubicBezTo>
                    <a:pt x="371" y="230"/>
                    <a:pt x="410" y="65"/>
                    <a:pt x="410" y="65"/>
                  </a:cubicBezTo>
                  <a:cubicBezTo>
                    <a:pt x="410" y="45"/>
                    <a:pt x="400" y="16"/>
                    <a:pt x="381" y="6"/>
                  </a:cubicBezTo>
                  <a:cubicBezTo>
                    <a:pt x="370" y="2"/>
                    <a:pt x="359" y="0"/>
                    <a:pt x="350"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198" name="Google Shape;4198;p50"/>
            <p:cNvSpPr/>
            <p:nvPr/>
          </p:nvSpPr>
          <p:spPr>
            <a:xfrm>
              <a:off x="4123025" y="3459950"/>
              <a:ext cx="19525" cy="59075"/>
            </a:xfrm>
            <a:custGeom>
              <a:avLst/>
              <a:gdLst/>
              <a:ahLst/>
              <a:cxnLst/>
              <a:rect l="l" t="t" r="r" b="b"/>
              <a:pathLst>
                <a:path w="781" h="2363" extrusionOk="0">
                  <a:moveTo>
                    <a:pt x="56" y="1"/>
                  </a:moveTo>
                  <a:cubicBezTo>
                    <a:pt x="49" y="1"/>
                    <a:pt x="43" y="3"/>
                    <a:pt x="39" y="7"/>
                  </a:cubicBezTo>
                  <a:cubicBezTo>
                    <a:pt x="10" y="17"/>
                    <a:pt x="0" y="46"/>
                    <a:pt x="10" y="66"/>
                  </a:cubicBezTo>
                  <a:lnTo>
                    <a:pt x="156" y="417"/>
                  </a:lnTo>
                  <a:cubicBezTo>
                    <a:pt x="205" y="515"/>
                    <a:pt x="244" y="641"/>
                    <a:pt x="303" y="768"/>
                  </a:cubicBezTo>
                  <a:cubicBezTo>
                    <a:pt x="332" y="827"/>
                    <a:pt x="342" y="895"/>
                    <a:pt x="371" y="963"/>
                  </a:cubicBezTo>
                  <a:cubicBezTo>
                    <a:pt x="390" y="1032"/>
                    <a:pt x="420" y="1100"/>
                    <a:pt x="439" y="1168"/>
                  </a:cubicBezTo>
                  <a:cubicBezTo>
                    <a:pt x="459" y="1315"/>
                    <a:pt x="517" y="1451"/>
                    <a:pt x="527" y="1588"/>
                  </a:cubicBezTo>
                  <a:cubicBezTo>
                    <a:pt x="537" y="1656"/>
                    <a:pt x="547" y="1715"/>
                    <a:pt x="556" y="1773"/>
                  </a:cubicBezTo>
                  <a:cubicBezTo>
                    <a:pt x="576" y="1832"/>
                    <a:pt x="576" y="1890"/>
                    <a:pt x="576" y="1949"/>
                  </a:cubicBezTo>
                  <a:cubicBezTo>
                    <a:pt x="576" y="2163"/>
                    <a:pt x="586" y="2319"/>
                    <a:pt x="586" y="2319"/>
                  </a:cubicBezTo>
                  <a:lnTo>
                    <a:pt x="586" y="2329"/>
                  </a:lnTo>
                  <a:cubicBezTo>
                    <a:pt x="586" y="2349"/>
                    <a:pt x="595" y="2358"/>
                    <a:pt x="605" y="2358"/>
                  </a:cubicBezTo>
                  <a:cubicBezTo>
                    <a:pt x="610" y="2361"/>
                    <a:pt x="616" y="2362"/>
                    <a:pt x="621" y="2362"/>
                  </a:cubicBezTo>
                  <a:cubicBezTo>
                    <a:pt x="634" y="2362"/>
                    <a:pt x="647" y="2353"/>
                    <a:pt x="654" y="2339"/>
                  </a:cubicBezTo>
                  <a:cubicBezTo>
                    <a:pt x="654" y="2339"/>
                    <a:pt x="712" y="2193"/>
                    <a:pt x="761" y="1958"/>
                  </a:cubicBezTo>
                  <a:cubicBezTo>
                    <a:pt x="781" y="1900"/>
                    <a:pt x="781" y="1832"/>
                    <a:pt x="781" y="1773"/>
                  </a:cubicBezTo>
                  <a:lnTo>
                    <a:pt x="781" y="1559"/>
                  </a:lnTo>
                  <a:cubicBezTo>
                    <a:pt x="771" y="1402"/>
                    <a:pt x="742" y="1246"/>
                    <a:pt x="703" y="1090"/>
                  </a:cubicBezTo>
                  <a:cubicBezTo>
                    <a:pt x="683" y="1012"/>
                    <a:pt x="654" y="944"/>
                    <a:pt x="625" y="866"/>
                  </a:cubicBezTo>
                  <a:cubicBezTo>
                    <a:pt x="605" y="798"/>
                    <a:pt x="576" y="729"/>
                    <a:pt x="537" y="661"/>
                  </a:cubicBezTo>
                  <a:cubicBezTo>
                    <a:pt x="478" y="534"/>
                    <a:pt x="410" y="427"/>
                    <a:pt x="332" y="310"/>
                  </a:cubicBezTo>
                  <a:cubicBezTo>
                    <a:pt x="264" y="203"/>
                    <a:pt x="176" y="105"/>
                    <a:pt x="88" y="17"/>
                  </a:cubicBezTo>
                  <a:cubicBezTo>
                    <a:pt x="77" y="6"/>
                    <a:pt x="65" y="1"/>
                    <a:pt x="56" y="1"/>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199" name="Google Shape;4199;p50"/>
            <p:cNvSpPr/>
            <p:nvPr/>
          </p:nvSpPr>
          <p:spPr>
            <a:xfrm>
              <a:off x="4146925" y="3444350"/>
              <a:ext cx="22950" cy="67650"/>
            </a:xfrm>
            <a:custGeom>
              <a:avLst/>
              <a:gdLst/>
              <a:ahLst/>
              <a:cxnLst/>
              <a:rect l="l" t="t" r="r" b="b"/>
              <a:pathLst>
                <a:path w="918" h="2706" extrusionOk="0">
                  <a:moveTo>
                    <a:pt x="45" y="1"/>
                  </a:moveTo>
                  <a:cubicBezTo>
                    <a:pt x="35" y="1"/>
                    <a:pt x="26" y="5"/>
                    <a:pt x="20" y="17"/>
                  </a:cubicBezTo>
                  <a:cubicBezTo>
                    <a:pt x="0" y="36"/>
                    <a:pt x="0" y="66"/>
                    <a:pt x="20" y="85"/>
                  </a:cubicBezTo>
                  <a:cubicBezTo>
                    <a:pt x="127" y="183"/>
                    <a:pt x="215" y="300"/>
                    <a:pt x="303" y="427"/>
                  </a:cubicBezTo>
                  <a:cubicBezTo>
                    <a:pt x="381" y="544"/>
                    <a:pt x="449" y="680"/>
                    <a:pt x="508" y="817"/>
                  </a:cubicBezTo>
                  <a:cubicBezTo>
                    <a:pt x="576" y="973"/>
                    <a:pt x="615" y="1129"/>
                    <a:pt x="634" y="1295"/>
                  </a:cubicBezTo>
                  <a:cubicBezTo>
                    <a:pt x="634" y="1383"/>
                    <a:pt x="634" y="1461"/>
                    <a:pt x="634" y="1548"/>
                  </a:cubicBezTo>
                  <a:cubicBezTo>
                    <a:pt x="615" y="1626"/>
                    <a:pt x="625" y="1714"/>
                    <a:pt x="605" y="1792"/>
                  </a:cubicBezTo>
                  <a:cubicBezTo>
                    <a:pt x="576" y="1870"/>
                    <a:pt x="566" y="1948"/>
                    <a:pt x="547" y="2017"/>
                  </a:cubicBezTo>
                  <a:cubicBezTo>
                    <a:pt x="527" y="2095"/>
                    <a:pt x="498" y="2163"/>
                    <a:pt x="478" y="2222"/>
                  </a:cubicBezTo>
                  <a:cubicBezTo>
                    <a:pt x="439" y="2329"/>
                    <a:pt x="400" y="2426"/>
                    <a:pt x="352" y="2524"/>
                  </a:cubicBezTo>
                  <a:cubicBezTo>
                    <a:pt x="322" y="2602"/>
                    <a:pt x="303" y="2651"/>
                    <a:pt x="303" y="2651"/>
                  </a:cubicBezTo>
                  <a:cubicBezTo>
                    <a:pt x="289" y="2678"/>
                    <a:pt x="314" y="2706"/>
                    <a:pt x="337" y="2706"/>
                  </a:cubicBezTo>
                  <a:cubicBezTo>
                    <a:pt x="346" y="2706"/>
                    <a:pt x="356" y="2701"/>
                    <a:pt x="361" y="2690"/>
                  </a:cubicBezTo>
                  <a:lnTo>
                    <a:pt x="449" y="2582"/>
                  </a:lnTo>
                  <a:cubicBezTo>
                    <a:pt x="527" y="2495"/>
                    <a:pt x="595" y="2407"/>
                    <a:pt x="654" y="2309"/>
                  </a:cubicBezTo>
                  <a:cubicBezTo>
                    <a:pt x="683" y="2241"/>
                    <a:pt x="732" y="2173"/>
                    <a:pt x="761" y="2095"/>
                  </a:cubicBezTo>
                  <a:cubicBezTo>
                    <a:pt x="791" y="2026"/>
                    <a:pt x="830" y="1939"/>
                    <a:pt x="849" y="1851"/>
                  </a:cubicBezTo>
                  <a:cubicBezTo>
                    <a:pt x="878" y="1763"/>
                    <a:pt x="898" y="1675"/>
                    <a:pt x="908" y="1578"/>
                  </a:cubicBezTo>
                  <a:cubicBezTo>
                    <a:pt x="917" y="1470"/>
                    <a:pt x="917" y="1373"/>
                    <a:pt x="908" y="1275"/>
                  </a:cubicBezTo>
                  <a:cubicBezTo>
                    <a:pt x="898" y="1080"/>
                    <a:pt x="839" y="885"/>
                    <a:pt x="751" y="709"/>
                  </a:cubicBezTo>
                  <a:cubicBezTo>
                    <a:pt x="673" y="553"/>
                    <a:pt x="576" y="417"/>
                    <a:pt x="459" y="300"/>
                  </a:cubicBezTo>
                  <a:cubicBezTo>
                    <a:pt x="352" y="173"/>
                    <a:pt x="215" y="75"/>
                    <a:pt x="69" y="7"/>
                  </a:cubicBezTo>
                  <a:cubicBezTo>
                    <a:pt x="61" y="3"/>
                    <a:pt x="52" y="1"/>
                    <a:pt x="45" y="1"/>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00" name="Google Shape;4200;p50"/>
            <p:cNvSpPr/>
            <p:nvPr/>
          </p:nvSpPr>
          <p:spPr>
            <a:xfrm>
              <a:off x="4091075" y="3364975"/>
              <a:ext cx="49050" cy="33300"/>
            </a:xfrm>
            <a:custGeom>
              <a:avLst/>
              <a:gdLst/>
              <a:ahLst/>
              <a:cxnLst/>
              <a:rect l="l" t="t" r="r" b="b"/>
              <a:pathLst>
                <a:path w="1962" h="1332" extrusionOk="0">
                  <a:moveTo>
                    <a:pt x="1240" y="0"/>
                  </a:moveTo>
                  <a:cubicBezTo>
                    <a:pt x="1224" y="0"/>
                    <a:pt x="1207" y="1"/>
                    <a:pt x="1190" y="2"/>
                  </a:cubicBezTo>
                  <a:cubicBezTo>
                    <a:pt x="1112" y="2"/>
                    <a:pt x="1025" y="11"/>
                    <a:pt x="937" y="31"/>
                  </a:cubicBezTo>
                  <a:cubicBezTo>
                    <a:pt x="849" y="41"/>
                    <a:pt x="771" y="70"/>
                    <a:pt x="683" y="109"/>
                  </a:cubicBezTo>
                  <a:cubicBezTo>
                    <a:pt x="517" y="177"/>
                    <a:pt x="381" y="294"/>
                    <a:pt x="264" y="431"/>
                  </a:cubicBezTo>
                  <a:cubicBezTo>
                    <a:pt x="176" y="558"/>
                    <a:pt x="108" y="694"/>
                    <a:pt x="69" y="841"/>
                  </a:cubicBezTo>
                  <a:cubicBezTo>
                    <a:pt x="20" y="968"/>
                    <a:pt x="0" y="1114"/>
                    <a:pt x="10" y="1250"/>
                  </a:cubicBezTo>
                  <a:lnTo>
                    <a:pt x="20" y="1241"/>
                  </a:lnTo>
                  <a:cubicBezTo>
                    <a:pt x="25" y="1299"/>
                    <a:pt x="74" y="1332"/>
                    <a:pt x="124" y="1332"/>
                  </a:cubicBezTo>
                  <a:cubicBezTo>
                    <a:pt x="165" y="1332"/>
                    <a:pt x="207" y="1309"/>
                    <a:pt x="225" y="1260"/>
                  </a:cubicBezTo>
                  <a:lnTo>
                    <a:pt x="254" y="1172"/>
                  </a:lnTo>
                  <a:cubicBezTo>
                    <a:pt x="283" y="1085"/>
                    <a:pt x="312" y="1007"/>
                    <a:pt x="351" y="929"/>
                  </a:cubicBezTo>
                  <a:cubicBezTo>
                    <a:pt x="459" y="714"/>
                    <a:pt x="625" y="548"/>
                    <a:pt x="839" y="441"/>
                  </a:cubicBezTo>
                  <a:cubicBezTo>
                    <a:pt x="908" y="421"/>
                    <a:pt x="956" y="411"/>
                    <a:pt x="1034" y="392"/>
                  </a:cubicBezTo>
                  <a:cubicBezTo>
                    <a:pt x="1093" y="372"/>
                    <a:pt x="1161" y="363"/>
                    <a:pt x="1220" y="353"/>
                  </a:cubicBezTo>
                  <a:cubicBezTo>
                    <a:pt x="1247" y="350"/>
                    <a:pt x="1273" y="349"/>
                    <a:pt x="1299" y="349"/>
                  </a:cubicBezTo>
                  <a:cubicBezTo>
                    <a:pt x="1376" y="349"/>
                    <a:pt x="1451" y="360"/>
                    <a:pt x="1532" y="382"/>
                  </a:cubicBezTo>
                  <a:cubicBezTo>
                    <a:pt x="1620" y="421"/>
                    <a:pt x="1698" y="480"/>
                    <a:pt x="1766" y="548"/>
                  </a:cubicBezTo>
                  <a:cubicBezTo>
                    <a:pt x="1775" y="591"/>
                    <a:pt x="1820" y="618"/>
                    <a:pt x="1864" y="618"/>
                  </a:cubicBezTo>
                  <a:cubicBezTo>
                    <a:pt x="1870" y="618"/>
                    <a:pt x="1877" y="618"/>
                    <a:pt x="1883" y="616"/>
                  </a:cubicBezTo>
                  <a:cubicBezTo>
                    <a:pt x="1932" y="597"/>
                    <a:pt x="1961" y="538"/>
                    <a:pt x="1951" y="490"/>
                  </a:cubicBezTo>
                  <a:cubicBezTo>
                    <a:pt x="1942" y="450"/>
                    <a:pt x="1922" y="402"/>
                    <a:pt x="1903" y="363"/>
                  </a:cubicBezTo>
                  <a:cubicBezTo>
                    <a:pt x="1844" y="255"/>
                    <a:pt x="1766" y="168"/>
                    <a:pt x="1659" y="109"/>
                  </a:cubicBezTo>
                  <a:cubicBezTo>
                    <a:pt x="1527" y="39"/>
                    <a:pt x="1388" y="0"/>
                    <a:pt x="1240"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01" name="Google Shape;4201;p50"/>
            <p:cNvSpPr/>
            <p:nvPr/>
          </p:nvSpPr>
          <p:spPr>
            <a:xfrm>
              <a:off x="3804250" y="3307575"/>
              <a:ext cx="31975" cy="45325"/>
            </a:xfrm>
            <a:custGeom>
              <a:avLst/>
              <a:gdLst/>
              <a:ahLst/>
              <a:cxnLst/>
              <a:rect l="l" t="t" r="r" b="b"/>
              <a:pathLst>
                <a:path w="1279" h="1813" extrusionOk="0">
                  <a:moveTo>
                    <a:pt x="88" y="1"/>
                  </a:moveTo>
                  <a:cubicBezTo>
                    <a:pt x="72" y="1"/>
                    <a:pt x="56" y="5"/>
                    <a:pt x="40" y="15"/>
                  </a:cubicBezTo>
                  <a:cubicBezTo>
                    <a:pt x="20" y="25"/>
                    <a:pt x="11" y="54"/>
                    <a:pt x="1" y="73"/>
                  </a:cubicBezTo>
                  <a:lnTo>
                    <a:pt x="1" y="83"/>
                  </a:lnTo>
                  <a:lnTo>
                    <a:pt x="1" y="132"/>
                  </a:lnTo>
                  <a:cubicBezTo>
                    <a:pt x="1" y="181"/>
                    <a:pt x="1" y="220"/>
                    <a:pt x="1" y="269"/>
                  </a:cubicBezTo>
                  <a:cubicBezTo>
                    <a:pt x="11" y="337"/>
                    <a:pt x="40" y="405"/>
                    <a:pt x="79" y="464"/>
                  </a:cubicBezTo>
                  <a:cubicBezTo>
                    <a:pt x="108" y="503"/>
                    <a:pt x="137" y="532"/>
                    <a:pt x="167" y="561"/>
                  </a:cubicBezTo>
                  <a:cubicBezTo>
                    <a:pt x="206" y="591"/>
                    <a:pt x="235" y="620"/>
                    <a:pt x="274" y="649"/>
                  </a:cubicBezTo>
                  <a:cubicBezTo>
                    <a:pt x="323" y="669"/>
                    <a:pt x="371" y="678"/>
                    <a:pt x="420" y="698"/>
                  </a:cubicBezTo>
                  <a:cubicBezTo>
                    <a:pt x="362" y="834"/>
                    <a:pt x="332" y="990"/>
                    <a:pt x="332" y="1147"/>
                  </a:cubicBezTo>
                  <a:cubicBezTo>
                    <a:pt x="323" y="1546"/>
                    <a:pt x="552" y="1812"/>
                    <a:pt x="776" y="1812"/>
                  </a:cubicBezTo>
                  <a:cubicBezTo>
                    <a:pt x="787" y="1812"/>
                    <a:pt x="799" y="1811"/>
                    <a:pt x="810" y="1810"/>
                  </a:cubicBezTo>
                  <a:cubicBezTo>
                    <a:pt x="1093" y="1771"/>
                    <a:pt x="1279" y="1449"/>
                    <a:pt x="1240" y="1059"/>
                  </a:cubicBezTo>
                  <a:cubicBezTo>
                    <a:pt x="1201" y="639"/>
                    <a:pt x="1006" y="395"/>
                    <a:pt x="762" y="395"/>
                  </a:cubicBezTo>
                  <a:cubicBezTo>
                    <a:pt x="751" y="393"/>
                    <a:pt x="741" y="392"/>
                    <a:pt x="731" y="392"/>
                  </a:cubicBezTo>
                  <a:cubicBezTo>
                    <a:pt x="702" y="392"/>
                    <a:pt x="676" y="401"/>
                    <a:pt x="654" y="415"/>
                  </a:cubicBezTo>
                  <a:lnTo>
                    <a:pt x="635" y="415"/>
                  </a:lnTo>
                  <a:cubicBezTo>
                    <a:pt x="615" y="415"/>
                    <a:pt x="586" y="415"/>
                    <a:pt x="557" y="405"/>
                  </a:cubicBezTo>
                  <a:cubicBezTo>
                    <a:pt x="518" y="395"/>
                    <a:pt x="479" y="376"/>
                    <a:pt x="440" y="356"/>
                  </a:cubicBezTo>
                  <a:cubicBezTo>
                    <a:pt x="362" y="317"/>
                    <a:pt x="303" y="249"/>
                    <a:pt x="254" y="171"/>
                  </a:cubicBezTo>
                  <a:cubicBezTo>
                    <a:pt x="206" y="93"/>
                    <a:pt x="167" y="44"/>
                    <a:pt x="167" y="44"/>
                  </a:cubicBezTo>
                  <a:cubicBezTo>
                    <a:pt x="147" y="18"/>
                    <a:pt x="119" y="1"/>
                    <a:pt x="88"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02" name="Google Shape;4202;p50"/>
            <p:cNvSpPr/>
            <p:nvPr/>
          </p:nvSpPr>
          <p:spPr>
            <a:xfrm>
              <a:off x="3940825" y="3305975"/>
              <a:ext cx="31975" cy="45200"/>
            </a:xfrm>
            <a:custGeom>
              <a:avLst/>
              <a:gdLst/>
              <a:ahLst/>
              <a:cxnLst/>
              <a:rect l="l" t="t" r="r" b="b"/>
              <a:pathLst>
                <a:path w="1279" h="1808" extrusionOk="0">
                  <a:moveTo>
                    <a:pt x="93" y="1"/>
                  </a:moveTo>
                  <a:cubicBezTo>
                    <a:pt x="78" y="1"/>
                    <a:pt x="63" y="4"/>
                    <a:pt x="50" y="11"/>
                  </a:cubicBezTo>
                  <a:cubicBezTo>
                    <a:pt x="30" y="30"/>
                    <a:pt x="11" y="50"/>
                    <a:pt x="11" y="69"/>
                  </a:cubicBezTo>
                  <a:lnTo>
                    <a:pt x="11" y="79"/>
                  </a:lnTo>
                  <a:cubicBezTo>
                    <a:pt x="11" y="98"/>
                    <a:pt x="11" y="108"/>
                    <a:pt x="11" y="128"/>
                  </a:cubicBezTo>
                  <a:cubicBezTo>
                    <a:pt x="1" y="177"/>
                    <a:pt x="1" y="225"/>
                    <a:pt x="1" y="264"/>
                  </a:cubicBezTo>
                  <a:cubicBezTo>
                    <a:pt x="20" y="333"/>
                    <a:pt x="50" y="401"/>
                    <a:pt x="89" y="469"/>
                  </a:cubicBezTo>
                  <a:cubicBezTo>
                    <a:pt x="108" y="498"/>
                    <a:pt x="137" y="537"/>
                    <a:pt x="167" y="567"/>
                  </a:cubicBezTo>
                  <a:cubicBezTo>
                    <a:pt x="206" y="596"/>
                    <a:pt x="245" y="625"/>
                    <a:pt x="284" y="645"/>
                  </a:cubicBezTo>
                  <a:cubicBezTo>
                    <a:pt x="323" y="664"/>
                    <a:pt x="372" y="684"/>
                    <a:pt x="420" y="694"/>
                  </a:cubicBezTo>
                  <a:cubicBezTo>
                    <a:pt x="362" y="830"/>
                    <a:pt x="333" y="986"/>
                    <a:pt x="333" y="1142"/>
                  </a:cubicBezTo>
                  <a:cubicBezTo>
                    <a:pt x="333" y="1541"/>
                    <a:pt x="553" y="1808"/>
                    <a:pt x="776" y="1808"/>
                  </a:cubicBezTo>
                  <a:cubicBezTo>
                    <a:pt x="788" y="1808"/>
                    <a:pt x="799" y="1807"/>
                    <a:pt x="811" y="1806"/>
                  </a:cubicBezTo>
                  <a:cubicBezTo>
                    <a:pt x="1103" y="1767"/>
                    <a:pt x="1279" y="1445"/>
                    <a:pt x="1240" y="1054"/>
                  </a:cubicBezTo>
                  <a:cubicBezTo>
                    <a:pt x="1201" y="645"/>
                    <a:pt x="1006" y="391"/>
                    <a:pt x="762" y="391"/>
                  </a:cubicBezTo>
                  <a:cubicBezTo>
                    <a:pt x="723" y="391"/>
                    <a:pt x="694" y="401"/>
                    <a:pt x="654" y="420"/>
                  </a:cubicBezTo>
                  <a:lnTo>
                    <a:pt x="635" y="420"/>
                  </a:lnTo>
                  <a:cubicBezTo>
                    <a:pt x="615" y="411"/>
                    <a:pt x="586" y="411"/>
                    <a:pt x="567" y="401"/>
                  </a:cubicBezTo>
                  <a:cubicBezTo>
                    <a:pt x="528" y="391"/>
                    <a:pt x="479" y="381"/>
                    <a:pt x="440" y="352"/>
                  </a:cubicBezTo>
                  <a:cubicBezTo>
                    <a:pt x="372" y="313"/>
                    <a:pt x="303" y="245"/>
                    <a:pt x="255" y="177"/>
                  </a:cubicBezTo>
                  <a:lnTo>
                    <a:pt x="176" y="40"/>
                  </a:lnTo>
                  <a:cubicBezTo>
                    <a:pt x="157" y="14"/>
                    <a:pt x="124" y="1"/>
                    <a:pt x="93"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03" name="Google Shape;4203;p50"/>
            <p:cNvSpPr/>
            <p:nvPr/>
          </p:nvSpPr>
          <p:spPr>
            <a:xfrm>
              <a:off x="3854750" y="3329075"/>
              <a:ext cx="32950" cy="41325"/>
            </a:xfrm>
            <a:custGeom>
              <a:avLst/>
              <a:gdLst/>
              <a:ahLst/>
              <a:cxnLst/>
              <a:rect l="l" t="t" r="r" b="b"/>
              <a:pathLst>
                <a:path w="1318" h="1653" extrusionOk="0">
                  <a:moveTo>
                    <a:pt x="907" y="0"/>
                  </a:moveTo>
                  <a:cubicBezTo>
                    <a:pt x="874" y="0"/>
                    <a:pt x="842" y="1"/>
                    <a:pt x="810" y="4"/>
                  </a:cubicBezTo>
                  <a:cubicBezTo>
                    <a:pt x="742" y="13"/>
                    <a:pt x="683" y="33"/>
                    <a:pt x="605" y="43"/>
                  </a:cubicBezTo>
                  <a:cubicBezTo>
                    <a:pt x="527" y="62"/>
                    <a:pt x="449" y="91"/>
                    <a:pt x="381" y="140"/>
                  </a:cubicBezTo>
                  <a:cubicBezTo>
                    <a:pt x="303" y="189"/>
                    <a:pt x="234" y="248"/>
                    <a:pt x="176" y="326"/>
                  </a:cubicBezTo>
                  <a:lnTo>
                    <a:pt x="146" y="365"/>
                  </a:lnTo>
                  <a:lnTo>
                    <a:pt x="127" y="394"/>
                  </a:lnTo>
                  <a:lnTo>
                    <a:pt x="107" y="423"/>
                  </a:lnTo>
                  <a:lnTo>
                    <a:pt x="107" y="443"/>
                  </a:lnTo>
                  <a:lnTo>
                    <a:pt x="59" y="569"/>
                  </a:lnTo>
                  <a:cubicBezTo>
                    <a:pt x="0" y="745"/>
                    <a:pt x="10" y="940"/>
                    <a:pt x="78" y="1106"/>
                  </a:cubicBezTo>
                  <a:cubicBezTo>
                    <a:pt x="137" y="1252"/>
                    <a:pt x="234" y="1379"/>
                    <a:pt x="361" y="1467"/>
                  </a:cubicBezTo>
                  <a:cubicBezTo>
                    <a:pt x="468" y="1555"/>
                    <a:pt x="585" y="1613"/>
                    <a:pt x="722" y="1652"/>
                  </a:cubicBezTo>
                  <a:lnTo>
                    <a:pt x="732" y="1643"/>
                  </a:lnTo>
                  <a:cubicBezTo>
                    <a:pt x="738" y="1644"/>
                    <a:pt x="744" y="1644"/>
                    <a:pt x="751" y="1644"/>
                  </a:cubicBezTo>
                  <a:cubicBezTo>
                    <a:pt x="838" y="1644"/>
                    <a:pt x="892" y="1521"/>
                    <a:pt x="810" y="1457"/>
                  </a:cubicBezTo>
                  <a:lnTo>
                    <a:pt x="742" y="1399"/>
                  </a:lnTo>
                  <a:cubicBezTo>
                    <a:pt x="673" y="1350"/>
                    <a:pt x="615" y="1291"/>
                    <a:pt x="566" y="1233"/>
                  </a:cubicBezTo>
                  <a:cubicBezTo>
                    <a:pt x="498" y="1165"/>
                    <a:pt x="449" y="1077"/>
                    <a:pt x="410" y="979"/>
                  </a:cubicBezTo>
                  <a:cubicBezTo>
                    <a:pt x="381" y="882"/>
                    <a:pt x="390" y="765"/>
                    <a:pt x="420" y="667"/>
                  </a:cubicBezTo>
                  <a:lnTo>
                    <a:pt x="449" y="589"/>
                  </a:lnTo>
                  <a:lnTo>
                    <a:pt x="449" y="579"/>
                  </a:lnTo>
                  <a:lnTo>
                    <a:pt x="478" y="530"/>
                  </a:lnTo>
                  <a:cubicBezTo>
                    <a:pt x="517" y="452"/>
                    <a:pt x="546" y="452"/>
                    <a:pt x="585" y="433"/>
                  </a:cubicBezTo>
                  <a:cubicBezTo>
                    <a:pt x="615" y="413"/>
                    <a:pt x="664" y="374"/>
                    <a:pt x="712" y="355"/>
                  </a:cubicBezTo>
                  <a:cubicBezTo>
                    <a:pt x="771" y="335"/>
                    <a:pt x="810" y="316"/>
                    <a:pt x="859" y="306"/>
                  </a:cubicBezTo>
                  <a:cubicBezTo>
                    <a:pt x="966" y="277"/>
                    <a:pt x="1044" y="257"/>
                    <a:pt x="1103" y="248"/>
                  </a:cubicBezTo>
                  <a:lnTo>
                    <a:pt x="1200" y="228"/>
                  </a:lnTo>
                  <a:cubicBezTo>
                    <a:pt x="1307" y="209"/>
                    <a:pt x="1317" y="62"/>
                    <a:pt x="1210" y="33"/>
                  </a:cubicBezTo>
                  <a:cubicBezTo>
                    <a:pt x="1107" y="11"/>
                    <a:pt x="1005" y="0"/>
                    <a:pt x="907"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04" name="Google Shape;4204;p50"/>
            <p:cNvSpPr/>
            <p:nvPr/>
          </p:nvSpPr>
          <p:spPr>
            <a:xfrm>
              <a:off x="3972050" y="3355125"/>
              <a:ext cx="83675" cy="71850"/>
            </a:xfrm>
            <a:custGeom>
              <a:avLst/>
              <a:gdLst/>
              <a:ahLst/>
              <a:cxnLst/>
              <a:rect l="l" t="t" r="r" b="b"/>
              <a:pathLst>
                <a:path w="3347" h="2874" extrusionOk="0">
                  <a:moveTo>
                    <a:pt x="1444" y="0"/>
                  </a:moveTo>
                  <a:cubicBezTo>
                    <a:pt x="706" y="0"/>
                    <a:pt x="1" y="575"/>
                    <a:pt x="1" y="1440"/>
                  </a:cubicBezTo>
                  <a:cubicBezTo>
                    <a:pt x="1" y="2230"/>
                    <a:pt x="644" y="2874"/>
                    <a:pt x="1435" y="2874"/>
                  </a:cubicBezTo>
                  <a:cubicBezTo>
                    <a:pt x="2713" y="2874"/>
                    <a:pt x="3347" y="1332"/>
                    <a:pt x="2449" y="425"/>
                  </a:cubicBezTo>
                  <a:cubicBezTo>
                    <a:pt x="2156" y="132"/>
                    <a:pt x="1796" y="0"/>
                    <a:pt x="1444"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05" name="Google Shape;4205;p50"/>
            <p:cNvSpPr/>
            <p:nvPr/>
          </p:nvSpPr>
          <p:spPr>
            <a:xfrm>
              <a:off x="3760200" y="3375300"/>
              <a:ext cx="84075" cy="71925"/>
            </a:xfrm>
            <a:custGeom>
              <a:avLst/>
              <a:gdLst/>
              <a:ahLst/>
              <a:cxnLst/>
              <a:rect l="l" t="t" r="r" b="b"/>
              <a:pathLst>
                <a:path w="3363" h="2877" extrusionOk="0">
                  <a:moveTo>
                    <a:pt x="1454" y="0"/>
                  </a:moveTo>
                  <a:cubicBezTo>
                    <a:pt x="712" y="0"/>
                    <a:pt x="0" y="575"/>
                    <a:pt x="7" y="1442"/>
                  </a:cubicBezTo>
                  <a:cubicBezTo>
                    <a:pt x="7" y="2232"/>
                    <a:pt x="651" y="2876"/>
                    <a:pt x="1441" y="2876"/>
                  </a:cubicBezTo>
                  <a:cubicBezTo>
                    <a:pt x="2719" y="2876"/>
                    <a:pt x="3363" y="1325"/>
                    <a:pt x="2455" y="418"/>
                  </a:cubicBezTo>
                  <a:cubicBezTo>
                    <a:pt x="2164" y="129"/>
                    <a:pt x="1805" y="0"/>
                    <a:pt x="1454"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06" name="Google Shape;4206;p50"/>
            <p:cNvSpPr/>
            <p:nvPr/>
          </p:nvSpPr>
          <p:spPr>
            <a:xfrm>
              <a:off x="3945475" y="3237925"/>
              <a:ext cx="55125" cy="42100"/>
            </a:xfrm>
            <a:custGeom>
              <a:avLst/>
              <a:gdLst/>
              <a:ahLst/>
              <a:cxnLst/>
              <a:rect l="l" t="t" r="r" b="b"/>
              <a:pathLst>
                <a:path w="2205" h="1684" extrusionOk="0">
                  <a:moveTo>
                    <a:pt x="636" y="1"/>
                  </a:moveTo>
                  <a:cubicBezTo>
                    <a:pt x="499" y="1"/>
                    <a:pt x="394" y="39"/>
                    <a:pt x="351" y="118"/>
                  </a:cubicBezTo>
                  <a:cubicBezTo>
                    <a:pt x="0" y="713"/>
                    <a:pt x="732" y="674"/>
                    <a:pt x="1346" y="1143"/>
                  </a:cubicBezTo>
                  <a:cubicBezTo>
                    <a:pt x="1701" y="1402"/>
                    <a:pt x="1871" y="1684"/>
                    <a:pt x="2007" y="1684"/>
                  </a:cubicBezTo>
                  <a:cubicBezTo>
                    <a:pt x="2025" y="1684"/>
                    <a:pt x="2042" y="1679"/>
                    <a:pt x="2059" y="1669"/>
                  </a:cubicBezTo>
                  <a:cubicBezTo>
                    <a:pt x="2205" y="1572"/>
                    <a:pt x="2146" y="1025"/>
                    <a:pt x="1707" y="528"/>
                  </a:cubicBezTo>
                  <a:cubicBezTo>
                    <a:pt x="1399" y="186"/>
                    <a:pt x="938" y="1"/>
                    <a:pt x="636" y="1"/>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07" name="Google Shape;4207;p50"/>
            <p:cNvSpPr/>
            <p:nvPr/>
          </p:nvSpPr>
          <p:spPr>
            <a:xfrm>
              <a:off x="3802300" y="3241050"/>
              <a:ext cx="57825" cy="36275"/>
            </a:xfrm>
            <a:custGeom>
              <a:avLst/>
              <a:gdLst/>
              <a:ahLst/>
              <a:cxnLst/>
              <a:rect l="l" t="t" r="r" b="b"/>
              <a:pathLst>
                <a:path w="2313" h="1451" extrusionOk="0">
                  <a:moveTo>
                    <a:pt x="1643" y="1"/>
                  </a:moveTo>
                  <a:cubicBezTo>
                    <a:pt x="1349" y="1"/>
                    <a:pt x="961" y="113"/>
                    <a:pt x="664" y="354"/>
                  </a:cubicBezTo>
                  <a:cubicBezTo>
                    <a:pt x="147" y="774"/>
                    <a:pt x="1" y="1310"/>
                    <a:pt x="128" y="1427"/>
                  </a:cubicBezTo>
                  <a:cubicBezTo>
                    <a:pt x="147" y="1443"/>
                    <a:pt x="168" y="1451"/>
                    <a:pt x="191" y="1451"/>
                  </a:cubicBezTo>
                  <a:cubicBezTo>
                    <a:pt x="324" y="1451"/>
                    <a:pt x="535" y="1216"/>
                    <a:pt x="908" y="1018"/>
                  </a:cubicBezTo>
                  <a:cubicBezTo>
                    <a:pt x="1601" y="666"/>
                    <a:pt x="2313" y="822"/>
                    <a:pt x="2069" y="179"/>
                  </a:cubicBezTo>
                  <a:cubicBezTo>
                    <a:pt x="2027" y="62"/>
                    <a:pt x="1861" y="1"/>
                    <a:pt x="1643" y="1"/>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08" name="Google Shape;4208;p50"/>
            <p:cNvSpPr/>
            <p:nvPr/>
          </p:nvSpPr>
          <p:spPr>
            <a:xfrm>
              <a:off x="3864000" y="3397675"/>
              <a:ext cx="69775" cy="42250"/>
            </a:xfrm>
            <a:custGeom>
              <a:avLst/>
              <a:gdLst/>
              <a:ahLst/>
              <a:cxnLst/>
              <a:rect l="l" t="t" r="r" b="b"/>
              <a:pathLst>
                <a:path w="2791" h="1690" extrusionOk="0">
                  <a:moveTo>
                    <a:pt x="1126" y="0"/>
                  </a:moveTo>
                  <a:cubicBezTo>
                    <a:pt x="689" y="0"/>
                    <a:pt x="267" y="190"/>
                    <a:pt x="1" y="772"/>
                  </a:cubicBezTo>
                  <a:cubicBezTo>
                    <a:pt x="1" y="772"/>
                    <a:pt x="108" y="1679"/>
                    <a:pt x="1289" y="1689"/>
                  </a:cubicBezTo>
                  <a:cubicBezTo>
                    <a:pt x="1304" y="1689"/>
                    <a:pt x="1319" y="1689"/>
                    <a:pt x="1334" y="1689"/>
                  </a:cubicBezTo>
                  <a:cubicBezTo>
                    <a:pt x="1989" y="1689"/>
                    <a:pt x="2572" y="1275"/>
                    <a:pt x="2791" y="655"/>
                  </a:cubicBezTo>
                  <a:cubicBezTo>
                    <a:pt x="2698" y="580"/>
                    <a:pt x="1890" y="0"/>
                    <a:pt x="1126"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09" name="Google Shape;4209;p50"/>
            <p:cNvSpPr/>
            <p:nvPr/>
          </p:nvSpPr>
          <p:spPr>
            <a:xfrm>
              <a:off x="3840100" y="3390750"/>
              <a:ext cx="118875" cy="35500"/>
            </a:xfrm>
            <a:custGeom>
              <a:avLst/>
              <a:gdLst/>
              <a:ahLst/>
              <a:cxnLst/>
              <a:rect l="l" t="t" r="r" b="b"/>
              <a:pathLst>
                <a:path w="4755" h="1420" extrusionOk="0">
                  <a:moveTo>
                    <a:pt x="4674" y="1"/>
                  </a:moveTo>
                  <a:cubicBezTo>
                    <a:pt x="4660" y="1"/>
                    <a:pt x="4647" y="5"/>
                    <a:pt x="4635" y="15"/>
                  </a:cubicBezTo>
                  <a:lnTo>
                    <a:pt x="4635" y="24"/>
                  </a:lnTo>
                  <a:cubicBezTo>
                    <a:pt x="4635" y="24"/>
                    <a:pt x="4576" y="83"/>
                    <a:pt x="4479" y="171"/>
                  </a:cubicBezTo>
                  <a:cubicBezTo>
                    <a:pt x="4323" y="297"/>
                    <a:pt x="4166" y="405"/>
                    <a:pt x="4001" y="502"/>
                  </a:cubicBezTo>
                  <a:cubicBezTo>
                    <a:pt x="3893" y="551"/>
                    <a:pt x="3786" y="629"/>
                    <a:pt x="3659" y="678"/>
                  </a:cubicBezTo>
                  <a:cubicBezTo>
                    <a:pt x="3532" y="736"/>
                    <a:pt x="3396" y="785"/>
                    <a:pt x="3259" y="834"/>
                  </a:cubicBezTo>
                  <a:lnTo>
                    <a:pt x="2820" y="961"/>
                  </a:lnTo>
                  <a:lnTo>
                    <a:pt x="2352" y="1029"/>
                  </a:lnTo>
                  <a:lnTo>
                    <a:pt x="2225" y="1049"/>
                  </a:lnTo>
                  <a:cubicBezTo>
                    <a:pt x="2206" y="1054"/>
                    <a:pt x="2189" y="1056"/>
                    <a:pt x="2171" y="1056"/>
                  </a:cubicBezTo>
                  <a:cubicBezTo>
                    <a:pt x="2154" y="1056"/>
                    <a:pt x="2137" y="1054"/>
                    <a:pt x="2118" y="1049"/>
                  </a:cubicBezTo>
                  <a:lnTo>
                    <a:pt x="1874" y="1049"/>
                  </a:lnTo>
                  <a:cubicBezTo>
                    <a:pt x="1849" y="1050"/>
                    <a:pt x="1824" y="1051"/>
                    <a:pt x="1799" y="1051"/>
                  </a:cubicBezTo>
                  <a:cubicBezTo>
                    <a:pt x="1678" y="1051"/>
                    <a:pt x="1558" y="1032"/>
                    <a:pt x="1445" y="1000"/>
                  </a:cubicBezTo>
                  <a:cubicBezTo>
                    <a:pt x="1308" y="971"/>
                    <a:pt x="1171" y="932"/>
                    <a:pt x="1045" y="883"/>
                  </a:cubicBezTo>
                  <a:cubicBezTo>
                    <a:pt x="928" y="834"/>
                    <a:pt x="820" y="776"/>
                    <a:pt x="703" y="707"/>
                  </a:cubicBezTo>
                  <a:cubicBezTo>
                    <a:pt x="606" y="649"/>
                    <a:pt x="518" y="580"/>
                    <a:pt x="440" y="522"/>
                  </a:cubicBezTo>
                  <a:cubicBezTo>
                    <a:pt x="352" y="473"/>
                    <a:pt x="303" y="405"/>
                    <a:pt x="245" y="356"/>
                  </a:cubicBezTo>
                  <a:cubicBezTo>
                    <a:pt x="147" y="258"/>
                    <a:pt x="89" y="200"/>
                    <a:pt x="89" y="200"/>
                  </a:cubicBezTo>
                  <a:cubicBezTo>
                    <a:pt x="79" y="190"/>
                    <a:pt x="67" y="185"/>
                    <a:pt x="56" y="185"/>
                  </a:cubicBezTo>
                  <a:cubicBezTo>
                    <a:pt x="45" y="185"/>
                    <a:pt x="35" y="190"/>
                    <a:pt x="30" y="200"/>
                  </a:cubicBezTo>
                  <a:cubicBezTo>
                    <a:pt x="11" y="219"/>
                    <a:pt x="1" y="239"/>
                    <a:pt x="11" y="258"/>
                  </a:cubicBezTo>
                  <a:cubicBezTo>
                    <a:pt x="50" y="327"/>
                    <a:pt x="89" y="395"/>
                    <a:pt x="137" y="463"/>
                  </a:cubicBezTo>
                  <a:cubicBezTo>
                    <a:pt x="264" y="629"/>
                    <a:pt x="401" y="785"/>
                    <a:pt x="567" y="912"/>
                  </a:cubicBezTo>
                  <a:cubicBezTo>
                    <a:pt x="674" y="1000"/>
                    <a:pt x="791" y="1078"/>
                    <a:pt x="918" y="1146"/>
                  </a:cubicBezTo>
                  <a:cubicBezTo>
                    <a:pt x="1211" y="1302"/>
                    <a:pt x="1542" y="1390"/>
                    <a:pt x="1874" y="1419"/>
                  </a:cubicBezTo>
                  <a:lnTo>
                    <a:pt x="2264" y="1419"/>
                  </a:lnTo>
                  <a:lnTo>
                    <a:pt x="2391" y="1400"/>
                  </a:lnTo>
                  <a:cubicBezTo>
                    <a:pt x="2557" y="1371"/>
                    <a:pt x="2732" y="1341"/>
                    <a:pt x="2898" y="1312"/>
                  </a:cubicBezTo>
                  <a:lnTo>
                    <a:pt x="3376" y="1156"/>
                  </a:lnTo>
                  <a:cubicBezTo>
                    <a:pt x="3523" y="1097"/>
                    <a:pt x="3669" y="1019"/>
                    <a:pt x="3796" y="951"/>
                  </a:cubicBezTo>
                  <a:cubicBezTo>
                    <a:pt x="3923" y="883"/>
                    <a:pt x="4040" y="805"/>
                    <a:pt x="4147" y="727"/>
                  </a:cubicBezTo>
                  <a:cubicBezTo>
                    <a:pt x="4313" y="600"/>
                    <a:pt x="4459" y="454"/>
                    <a:pt x="4596" y="288"/>
                  </a:cubicBezTo>
                  <a:cubicBezTo>
                    <a:pt x="4644" y="229"/>
                    <a:pt x="4693" y="161"/>
                    <a:pt x="4732" y="93"/>
                  </a:cubicBezTo>
                  <a:cubicBezTo>
                    <a:pt x="4754" y="41"/>
                    <a:pt x="4715" y="1"/>
                    <a:pt x="4674" y="1"/>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210" name="Google Shape;4210;p50"/>
            <p:cNvSpPr/>
            <p:nvPr/>
          </p:nvSpPr>
          <p:spPr>
            <a:xfrm>
              <a:off x="4012775" y="3170800"/>
              <a:ext cx="124350" cy="101825"/>
            </a:xfrm>
            <a:custGeom>
              <a:avLst/>
              <a:gdLst/>
              <a:ahLst/>
              <a:cxnLst/>
              <a:rect l="l" t="t" r="r" b="b"/>
              <a:pathLst>
                <a:path w="4974" h="4073" extrusionOk="0">
                  <a:moveTo>
                    <a:pt x="3324" y="0"/>
                  </a:moveTo>
                  <a:cubicBezTo>
                    <a:pt x="3304" y="0"/>
                    <a:pt x="3286" y="5"/>
                    <a:pt x="3269" y="13"/>
                  </a:cubicBezTo>
                  <a:cubicBezTo>
                    <a:pt x="2888" y="198"/>
                    <a:pt x="2986" y="1398"/>
                    <a:pt x="2557" y="1535"/>
                  </a:cubicBezTo>
                  <a:cubicBezTo>
                    <a:pt x="2539" y="1541"/>
                    <a:pt x="2520" y="1544"/>
                    <a:pt x="2501" y="1544"/>
                  </a:cubicBezTo>
                  <a:cubicBezTo>
                    <a:pt x="2156" y="1544"/>
                    <a:pt x="1540" y="652"/>
                    <a:pt x="923" y="652"/>
                  </a:cubicBezTo>
                  <a:cubicBezTo>
                    <a:pt x="730" y="652"/>
                    <a:pt x="537" y="739"/>
                    <a:pt x="352" y="969"/>
                  </a:cubicBezTo>
                  <a:cubicBezTo>
                    <a:pt x="1" y="1398"/>
                    <a:pt x="732" y="4013"/>
                    <a:pt x="1259" y="4071"/>
                  </a:cubicBezTo>
                  <a:cubicBezTo>
                    <a:pt x="1269" y="4072"/>
                    <a:pt x="1279" y="4073"/>
                    <a:pt x="1289" y="4073"/>
                  </a:cubicBezTo>
                  <a:cubicBezTo>
                    <a:pt x="1777" y="4073"/>
                    <a:pt x="1549" y="2866"/>
                    <a:pt x="1884" y="2589"/>
                  </a:cubicBezTo>
                  <a:cubicBezTo>
                    <a:pt x="1908" y="2568"/>
                    <a:pt x="1934" y="2558"/>
                    <a:pt x="1960" y="2558"/>
                  </a:cubicBezTo>
                  <a:cubicBezTo>
                    <a:pt x="2273" y="2558"/>
                    <a:pt x="2694" y="3934"/>
                    <a:pt x="3157" y="3934"/>
                  </a:cubicBezTo>
                  <a:cubicBezTo>
                    <a:pt x="3178" y="3934"/>
                    <a:pt x="3199" y="3931"/>
                    <a:pt x="3220" y="3925"/>
                  </a:cubicBezTo>
                  <a:cubicBezTo>
                    <a:pt x="3747" y="3788"/>
                    <a:pt x="3552" y="1691"/>
                    <a:pt x="3649" y="1486"/>
                  </a:cubicBezTo>
                  <a:cubicBezTo>
                    <a:pt x="3655" y="1474"/>
                    <a:pt x="3664" y="1468"/>
                    <a:pt x="3674" y="1468"/>
                  </a:cubicBezTo>
                  <a:cubicBezTo>
                    <a:pt x="3807" y="1468"/>
                    <a:pt x="4274" y="2432"/>
                    <a:pt x="4576" y="2432"/>
                  </a:cubicBezTo>
                  <a:cubicBezTo>
                    <a:pt x="4623" y="2432"/>
                    <a:pt x="4666" y="2409"/>
                    <a:pt x="4703" y="2354"/>
                  </a:cubicBezTo>
                  <a:cubicBezTo>
                    <a:pt x="4973" y="1944"/>
                    <a:pt x="3764" y="0"/>
                    <a:pt x="3324"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11" name="Google Shape;4211;p50"/>
            <p:cNvSpPr/>
            <p:nvPr/>
          </p:nvSpPr>
          <p:spPr>
            <a:xfrm>
              <a:off x="4588850" y="4243025"/>
              <a:ext cx="205700" cy="343400"/>
            </a:xfrm>
            <a:custGeom>
              <a:avLst/>
              <a:gdLst/>
              <a:ahLst/>
              <a:cxnLst/>
              <a:rect l="l" t="t" r="r" b="b"/>
              <a:pathLst>
                <a:path w="8228" h="13736" extrusionOk="0">
                  <a:moveTo>
                    <a:pt x="8135" y="0"/>
                  </a:moveTo>
                  <a:cubicBezTo>
                    <a:pt x="7786" y="0"/>
                    <a:pt x="6208" y="1247"/>
                    <a:pt x="5610" y="1951"/>
                  </a:cubicBezTo>
                  <a:cubicBezTo>
                    <a:pt x="4937" y="2741"/>
                    <a:pt x="3766" y="2634"/>
                    <a:pt x="3112" y="5209"/>
                  </a:cubicBezTo>
                  <a:cubicBezTo>
                    <a:pt x="2917" y="7346"/>
                    <a:pt x="1620" y="11326"/>
                    <a:pt x="0" y="13735"/>
                  </a:cubicBezTo>
                  <a:cubicBezTo>
                    <a:pt x="556" y="13716"/>
                    <a:pt x="1093" y="13687"/>
                    <a:pt x="1591" y="13648"/>
                  </a:cubicBezTo>
                  <a:lnTo>
                    <a:pt x="1591" y="13618"/>
                  </a:lnTo>
                  <a:cubicBezTo>
                    <a:pt x="2234" y="13062"/>
                    <a:pt x="2829" y="12457"/>
                    <a:pt x="3366" y="11804"/>
                  </a:cubicBezTo>
                  <a:cubicBezTo>
                    <a:pt x="4478" y="10497"/>
                    <a:pt x="5815" y="8545"/>
                    <a:pt x="6459" y="6175"/>
                  </a:cubicBezTo>
                  <a:cubicBezTo>
                    <a:pt x="6995" y="4263"/>
                    <a:pt x="6663" y="3668"/>
                    <a:pt x="8176" y="175"/>
                  </a:cubicBezTo>
                  <a:cubicBezTo>
                    <a:pt x="8227" y="53"/>
                    <a:pt x="8207" y="0"/>
                    <a:pt x="8135" y="0"/>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212" name="Google Shape;4212;p50"/>
            <p:cNvSpPr/>
            <p:nvPr/>
          </p:nvSpPr>
          <p:spPr>
            <a:xfrm>
              <a:off x="4542750" y="4013500"/>
              <a:ext cx="151725" cy="573175"/>
            </a:xfrm>
            <a:custGeom>
              <a:avLst/>
              <a:gdLst/>
              <a:ahLst/>
              <a:cxnLst/>
              <a:rect l="l" t="t" r="r" b="b"/>
              <a:pathLst>
                <a:path w="6069" h="22927" extrusionOk="0">
                  <a:moveTo>
                    <a:pt x="4605" y="1"/>
                  </a:moveTo>
                  <a:cubicBezTo>
                    <a:pt x="2693" y="1220"/>
                    <a:pt x="1474" y="4576"/>
                    <a:pt x="1474" y="4576"/>
                  </a:cubicBezTo>
                  <a:lnTo>
                    <a:pt x="1376" y="4615"/>
                  </a:lnTo>
                  <a:cubicBezTo>
                    <a:pt x="1522" y="4995"/>
                    <a:pt x="1679" y="5376"/>
                    <a:pt x="1864" y="5747"/>
                  </a:cubicBezTo>
                  <a:cubicBezTo>
                    <a:pt x="2966" y="7932"/>
                    <a:pt x="1269" y="11171"/>
                    <a:pt x="635" y="12985"/>
                  </a:cubicBezTo>
                  <a:cubicBezTo>
                    <a:pt x="1" y="14800"/>
                    <a:pt x="1366" y="14156"/>
                    <a:pt x="1786" y="15912"/>
                  </a:cubicBezTo>
                  <a:cubicBezTo>
                    <a:pt x="2186" y="17590"/>
                    <a:pt x="781" y="22458"/>
                    <a:pt x="644" y="22926"/>
                  </a:cubicBezTo>
                  <a:lnTo>
                    <a:pt x="859" y="22926"/>
                  </a:lnTo>
                  <a:cubicBezTo>
                    <a:pt x="1201" y="22926"/>
                    <a:pt x="1532" y="22926"/>
                    <a:pt x="1854" y="22916"/>
                  </a:cubicBezTo>
                  <a:cubicBezTo>
                    <a:pt x="3474" y="20507"/>
                    <a:pt x="4771" y="16527"/>
                    <a:pt x="4966" y="14390"/>
                  </a:cubicBezTo>
                  <a:cubicBezTo>
                    <a:pt x="4995" y="14097"/>
                    <a:pt x="4995" y="13805"/>
                    <a:pt x="4966" y="13512"/>
                  </a:cubicBezTo>
                  <a:cubicBezTo>
                    <a:pt x="4742" y="11805"/>
                    <a:pt x="4771" y="11083"/>
                    <a:pt x="5425" y="9532"/>
                  </a:cubicBezTo>
                  <a:cubicBezTo>
                    <a:pt x="6069" y="7981"/>
                    <a:pt x="5864" y="5210"/>
                    <a:pt x="5405" y="3922"/>
                  </a:cubicBezTo>
                  <a:cubicBezTo>
                    <a:pt x="4937" y="2625"/>
                    <a:pt x="4605" y="1"/>
                    <a:pt x="4605" y="1"/>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213" name="Google Shape;4213;p50"/>
            <p:cNvSpPr/>
            <p:nvPr/>
          </p:nvSpPr>
          <p:spPr>
            <a:xfrm>
              <a:off x="4436900" y="3970100"/>
              <a:ext cx="180025" cy="616575"/>
            </a:xfrm>
            <a:custGeom>
              <a:avLst/>
              <a:gdLst/>
              <a:ahLst/>
              <a:cxnLst/>
              <a:rect l="l" t="t" r="r" b="b"/>
              <a:pathLst>
                <a:path w="7201" h="24663" extrusionOk="0">
                  <a:moveTo>
                    <a:pt x="3815" y="0"/>
                  </a:moveTo>
                  <a:cubicBezTo>
                    <a:pt x="3815" y="0"/>
                    <a:pt x="1923" y="3073"/>
                    <a:pt x="1181" y="6605"/>
                  </a:cubicBezTo>
                  <a:cubicBezTo>
                    <a:pt x="440" y="10136"/>
                    <a:pt x="1786" y="9404"/>
                    <a:pt x="1601" y="11004"/>
                  </a:cubicBezTo>
                  <a:cubicBezTo>
                    <a:pt x="1415" y="12604"/>
                    <a:pt x="1" y="13395"/>
                    <a:pt x="371" y="16614"/>
                  </a:cubicBezTo>
                  <a:cubicBezTo>
                    <a:pt x="576" y="18467"/>
                    <a:pt x="1679" y="20848"/>
                    <a:pt x="2576" y="22526"/>
                  </a:cubicBezTo>
                  <a:cubicBezTo>
                    <a:pt x="3230" y="23765"/>
                    <a:pt x="3776" y="24623"/>
                    <a:pt x="3776" y="24623"/>
                  </a:cubicBezTo>
                  <a:lnTo>
                    <a:pt x="3776" y="24643"/>
                  </a:lnTo>
                  <a:cubicBezTo>
                    <a:pt x="4127" y="24652"/>
                    <a:pt x="4498" y="24662"/>
                    <a:pt x="4878" y="24662"/>
                  </a:cubicBezTo>
                  <a:cubicBezTo>
                    <a:pt x="5015" y="24184"/>
                    <a:pt x="6420" y="19316"/>
                    <a:pt x="6020" y="17648"/>
                  </a:cubicBezTo>
                  <a:cubicBezTo>
                    <a:pt x="5600" y="15882"/>
                    <a:pt x="4849" y="16448"/>
                    <a:pt x="5483" y="14633"/>
                  </a:cubicBezTo>
                  <a:cubicBezTo>
                    <a:pt x="6117" y="12829"/>
                    <a:pt x="7200" y="9668"/>
                    <a:pt x="6108" y="7483"/>
                  </a:cubicBezTo>
                  <a:cubicBezTo>
                    <a:pt x="5922" y="7112"/>
                    <a:pt x="5766" y="6731"/>
                    <a:pt x="5620" y="6341"/>
                  </a:cubicBezTo>
                  <a:cubicBezTo>
                    <a:pt x="4683" y="3854"/>
                    <a:pt x="3815" y="0"/>
                    <a:pt x="3815"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214" name="Google Shape;4214;p50"/>
            <p:cNvSpPr/>
            <p:nvPr/>
          </p:nvSpPr>
          <p:spPr>
            <a:xfrm>
              <a:off x="4409350" y="4533225"/>
              <a:ext cx="121975" cy="52950"/>
            </a:xfrm>
            <a:custGeom>
              <a:avLst/>
              <a:gdLst/>
              <a:ahLst/>
              <a:cxnLst/>
              <a:rect l="l" t="t" r="r" b="b"/>
              <a:pathLst>
                <a:path w="4879" h="2118" extrusionOk="0">
                  <a:moveTo>
                    <a:pt x="3668" y="1"/>
                  </a:moveTo>
                  <a:cubicBezTo>
                    <a:pt x="1503" y="176"/>
                    <a:pt x="0" y="566"/>
                    <a:pt x="0" y="1015"/>
                  </a:cubicBezTo>
                  <a:cubicBezTo>
                    <a:pt x="0" y="1562"/>
                    <a:pt x="2088" y="2010"/>
                    <a:pt x="4878" y="2118"/>
                  </a:cubicBezTo>
                  <a:lnTo>
                    <a:pt x="4878" y="2098"/>
                  </a:lnTo>
                  <a:cubicBezTo>
                    <a:pt x="4878" y="2098"/>
                    <a:pt x="4332" y="1240"/>
                    <a:pt x="3668" y="1"/>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215" name="Google Shape;4215;p50"/>
            <p:cNvSpPr/>
            <p:nvPr/>
          </p:nvSpPr>
          <p:spPr>
            <a:xfrm>
              <a:off x="4628850" y="4538100"/>
              <a:ext cx="93925" cy="46125"/>
            </a:xfrm>
            <a:custGeom>
              <a:avLst/>
              <a:gdLst/>
              <a:ahLst/>
              <a:cxnLst/>
              <a:rect l="l" t="t" r="r" b="b"/>
              <a:pathLst>
                <a:path w="3757" h="1845" extrusionOk="0">
                  <a:moveTo>
                    <a:pt x="1776" y="1"/>
                  </a:moveTo>
                  <a:cubicBezTo>
                    <a:pt x="1239" y="654"/>
                    <a:pt x="644" y="1259"/>
                    <a:pt x="0" y="1815"/>
                  </a:cubicBezTo>
                  <a:lnTo>
                    <a:pt x="0" y="1845"/>
                  </a:lnTo>
                  <a:cubicBezTo>
                    <a:pt x="2186" y="1659"/>
                    <a:pt x="3756" y="1259"/>
                    <a:pt x="3756" y="810"/>
                  </a:cubicBezTo>
                  <a:cubicBezTo>
                    <a:pt x="3756" y="498"/>
                    <a:pt x="2995" y="215"/>
                    <a:pt x="1805" y="11"/>
                  </a:cubicBezTo>
                  <a:lnTo>
                    <a:pt x="1776" y="1"/>
                  </a:ln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216" name="Google Shape;4216;p50"/>
            <p:cNvSpPr/>
            <p:nvPr/>
          </p:nvSpPr>
          <p:spPr>
            <a:xfrm>
              <a:off x="4403500" y="4558350"/>
              <a:ext cx="320725" cy="92225"/>
            </a:xfrm>
            <a:custGeom>
              <a:avLst/>
              <a:gdLst/>
              <a:ahLst/>
              <a:cxnLst/>
              <a:rect l="l" t="t" r="r" b="b"/>
              <a:pathLst>
                <a:path w="12829" h="3689" extrusionOk="0">
                  <a:moveTo>
                    <a:pt x="12760" y="0"/>
                  </a:moveTo>
                  <a:cubicBezTo>
                    <a:pt x="12760" y="449"/>
                    <a:pt x="11200" y="849"/>
                    <a:pt x="9014" y="1035"/>
                  </a:cubicBezTo>
                  <a:cubicBezTo>
                    <a:pt x="8507" y="1074"/>
                    <a:pt x="7980" y="1103"/>
                    <a:pt x="7424" y="1122"/>
                  </a:cubicBezTo>
                  <a:cubicBezTo>
                    <a:pt x="7102" y="1132"/>
                    <a:pt x="6771" y="1132"/>
                    <a:pt x="6429" y="1132"/>
                  </a:cubicBezTo>
                  <a:lnTo>
                    <a:pt x="6214" y="1132"/>
                  </a:lnTo>
                  <a:cubicBezTo>
                    <a:pt x="5853" y="1132"/>
                    <a:pt x="5473" y="1122"/>
                    <a:pt x="5122" y="1113"/>
                  </a:cubicBezTo>
                  <a:cubicBezTo>
                    <a:pt x="2332" y="1005"/>
                    <a:pt x="244" y="557"/>
                    <a:pt x="244" y="10"/>
                  </a:cubicBezTo>
                  <a:cubicBezTo>
                    <a:pt x="244" y="10"/>
                    <a:pt x="98" y="937"/>
                    <a:pt x="0" y="2274"/>
                  </a:cubicBezTo>
                  <a:lnTo>
                    <a:pt x="10" y="2274"/>
                  </a:lnTo>
                  <a:cubicBezTo>
                    <a:pt x="10" y="2274"/>
                    <a:pt x="1834" y="3688"/>
                    <a:pt x="6878" y="3688"/>
                  </a:cubicBezTo>
                  <a:cubicBezTo>
                    <a:pt x="11443" y="3688"/>
                    <a:pt x="12643" y="2498"/>
                    <a:pt x="12829" y="2303"/>
                  </a:cubicBezTo>
                  <a:cubicBezTo>
                    <a:pt x="12819" y="947"/>
                    <a:pt x="12760" y="0"/>
                    <a:pt x="12760"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17" name="Google Shape;4217;p50"/>
            <p:cNvSpPr/>
            <p:nvPr/>
          </p:nvSpPr>
          <p:spPr>
            <a:xfrm>
              <a:off x="4396900" y="4615175"/>
              <a:ext cx="328050" cy="268575"/>
            </a:xfrm>
            <a:custGeom>
              <a:avLst/>
              <a:gdLst/>
              <a:ahLst/>
              <a:cxnLst/>
              <a:rect l="l" t="t" r="r" b="b"/>
              <a:pathLst>
                <a:path w="13122" h="10743" extrusionOk="0">
                  <a:moveTo>
                    <a:pt x="254" y="1"/>
                  </a:moveTo>
                  <a:cubicBezTo>
                    <a:pt x="30" y="2986"/>
                    <a:pt x="1" y="8039"/>
                    <a:pt x="2196" y="9541"/>
                  </a:cubicBezTo>
                  <a:cubicBezTo>
                    <a:pt x="3390" y="10355"/>
                    <a:pt x="5161" y="10742"/>
                    <a:pt x="6893" y="10742"/>
                  </a:cubicBezTo>
                  <a:cubicBezTo>
                    <a:pt x="9250" y="10742"/>
                    <a:pt x="11533" y="10025"/>
                    <a:pt x="12185" y="8693"/>
                  </a:cubicBezTo>
                  <a:cubicBezTo>
                    <a:pt x="13034" y="6956"/>
                    <a:pt x="13122" y="2703"/>
                    <a:pt x="13093" y="30"/>
                  </a:cubicBezTo>
                  <a:lnTo>
                    <a:pt x="13093" y="30"/>
                  </a:lnTo>
                  <a:cubicBezTo>
                    <a:pt x="12898" y="225"/>
                    <a:pt x="11659" y="1230"/>
                    <a:pt x="7093" y="1230"/>
                  </a:cubicBezTo>
                  <a:cubicBezTo>
                    <a:pt x="2049" y="1230"/>
                    <a:pt x="274" y="1"/>
                    <a:pt x="274" y="1"/>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18" name="Google Shape;4218;p50"/>
            <p:cNvSpPr/>
            <p:nvPr/>
          </p:nvSpPr>
          <p:spPr>
            <a:xfrm>
              <a:off x="4507400" y="3990275"/>
              <a:ext cx="49025" cy="583475"/>
            </a:xfrm>
            <a:custGeom>
              <a:avLst/>
              <a:gdLst/>
              <a:ahLst/>
              <a:cxnLst/>
              <a:rect l="l" t="t" r="r" b="b"/>
              <a:pathLst>
                <a:path w="1961" h="23339" extrusionOk="0">
                  <a:moveTo>
                    <a:pt x="904" y="0"/>
                  </a:moveTo>
                  <a:cubicBezTo>
                    <a:pt x="869" y="0"/>
                    <a:pt x="834" y="20"/>
                    <a:pt x="829" y="61"/>
                  </a:cubicBezTo>
                  <a:cubicBezTo>
                    <a:pt x="829" y="61"/>
                    <a:pt x="771" y="432"/>
                    <a:pt x="732" y="1086"/>
                  </a:cubicBezTo>
                  <a:cubicBezTo>
                    <a:pt x="693" y="1730"/>
                    <a:pt x="605" y="2656"/>
                    <a:pt x="605" y="3778"/>
                  </a:cubicBezTo>
                  <a:cubicBezTo>
                    <a:pt x="605" y="4344"/>
                    <a:pt x="624" y="4949"/>
                    <a:pt x="663" y="5593"/>
                  </a:cubicBezTo>
                  <a:cubicBezTo>
                    <a:pt x="673" y="5749"/>
                    <a:pt x="702" y="5915"/>
                    <a:pt x="712" y="6081"/>
                  </a:cubicBezTo>
                  <a:cubicBezTo>
                    <a:pt x="722" y="6246"/>
                    <a:pt x="751" y="6412"/>
                    <a:pt x="780" y="6578"/>
                  </a:cubicBezTo>
                  <a:cubicBezTo>
                    <a:pt x="849" y="6920"/>
                    <a:pt x="946" y="7261"/>
                    <a:pt x="1063" y="7583"/>
                  </a:cubicBezTo>
                  <a:cubicBezTo>
                    <a:pt x="1268" y="8237"/>
                    <a:pt x="1512" y="8910"/>
                    <a:pt x="1580" y="9622"/>
                  </a:cubicBezTo>
                  <a:cubicBezTo>
                    <a:pt x="1668" y="10334"/>
                    <a:pt x="1590" y="11056"/>
                    <a:pt x="1337" y="11729"/>
                  </a:cubicBezTo>
                  <a:cubicBezTo>
                    <a:pt x="1190" y="12041"/>
                    <a:pt x="1015" y="12392"/>
                    <a:pt x="849" y="12714"/>
                  </a:cubicBezTo>
                  <a:cubicBezTo>
                    <a:pt x="702" y="13066"/>
                    <a:pt x="527" y="13397"/>
                    <a:pt x="390" y="13748"/>
                  </a:cubicBezTo>
                  <a:cubicBezTo>
                    <a:pt x="127" y="14431"/>
                    <a:pt x="0" y="15163"/>
                    <a:pt x="20" y="15895"/>
                  </a:cubicBezTo>
                  <a:cubicBezTo>
                    <a:pt x="20" y="16080"/>
                    <a:pt x="49" y="16256"/>
                    <a:pt x="68" y="16431"/>
                  </a:cubicBezTo>
                  <a:cubicBezTo>
                    <a:pt x="98" y="16607"/>
                    <a:pt x="146" y="16782"/>
                    <a:pt x="205" y="16948"/>
                  </a:cubicBezTo>
                  <a:cubicBezTo>
                    <a:pt x="322" y="17270"/>
                    <a:pt x="449" y="17573"/>
                    <a:pt x="546" y="17865"/>
                  </a:cubicBezTo>
                  <a:cubicBezTo>
                    <a:pt x="751" y="18470"/>
                    <a:pt x="839" y="19065"/>
                    <a:pt x="956" y="19602"/>
                  </a:cubicBezTo>
                  <a:cubicBezTo>
                    <a:pt x="1005" y="19875"/>
                    <a:pt x="1054" y="20129"/>
                    <a:pt x="1102" y="20382"/>
                  </a:cubicBezTo>
                  <a:cubicBezTo>
                    <a:pt x="1151" y="20626"/>
                    <a:pt x="1161" y="20860"/>
                    <a:pt x="1190" y="21085"/>
                  </a:cubicBezTo>
                  <a:cubicBezTo>
                    <a:pt x="1200" y="21192"/>
                    <a:pt x="1229" y="21299"/>
                    <a:pt x="1229" y="21406"/>
                  </a:cubicBezTo>
                  <a:cubicBezTo>
                    <a:pt x="1229" y="21514"/>
                    <a:pt x="1239" y="21611"/>
                    <a:pt x="1239" y="21709"/>
                  </a:cubicBezTo>
                  <a:cubicBezTo>
                    <a:pt x="1249" y="21904"/>
                    <a:pt x="1258" y="22080"/>
                    <a:pt x="1258" y="22236"/>
                  </a:cubicBezTo>
                  <a:cubicBezTo>
                    <a:pt x="1258" y="22558"/>
                    <a:pt x="1249" y="22811"/>
                    <a:pt x="1239" y="22987"/>
                  </a:cubicBezTo>
                  <a:cubicBezTo>
                    <a:pt x="1219" y="23162"/>
                    <a:pt x="1219" y="23250"/>
                    <a:pt x="1219" y="23250"/>
                  </a:cubicBezTo>
                  <a:lnTo>
                    <a:pt x="1219" y="23260"/>
                  </a:lnTo>
                  <a:cubicBezTo>
                    <a:pt x="1214" y="23311"/>
                    <a:pt x="1252" y="23338"/>
                    <a:pt x="1291" y="23338"/>
                  </a:cubicBezTo>
                  <a:cubicBezTo>
                    <a:pt x="1326" y="23338"/>
                    <a:pt x="1361" y="23316"/>
                    <a:pt x="1366" y="23270"/>
                  </a:cubicBezTo>
                  <a:cubicBezTo>
                    <a:pt x="1366" y="23270"/>
                    <a:pt x="1385" y="23182"/>
                    <a:pt x="1405" y="23006"/>
                  </a:cubicBezTo>
                  <a:cubicBezTo>
                    <a:pt x="1424" y="22831"/>
                    <a:pt x="1473" y="22577"/>
                    <a:pt x="1502" y="22245"/>
                  </a:cubicBezTo>
                  <a:cubicBezTo>
                    <a:pt x="1502" y="22080"/>
                    <a:pt x="1512" y="21904"/>
                    <a:pt x="1512" y="21699"/>
                  </a:cubicBezTo>
                  <a:cubicBezTo>
                    <a:pt x="1512" y="21602"/>
                    <a:pt x="1522" y="21494"/>
                    <a:pt x="1512" y="21387"/>
                  </a:cubicBezTo>
                  <a:cubicBezTo>
                    <a:pt x="1502" y="21289"/>
                    <a:pt x="1493" y="21172"/>
                    <a:pt x="1483" y="21055"/>
                  </a:cubicBezTo>
                  <a:cubicBezTo>
                    <a:pt x="1454" y="20548"/>
                    <a:pt x="1385" y="20041"/>
                    <a:pt x="1288" y="19533"/>
                  </a:cubicBezTo>
                  <a:cubicBezTo>
                    <a:pt x="1151" y="18938"/>
                    <a:pt x="976" y="18363"/>
                    <a:pt x="761" y="17787"/>
                  </a:cubicBezTo>
                  <a:cubicBezTo>
                    <a:pt x="663" y="17485"/>
                    <a:pt x="546" y="17173"/>
                    <a:pt x="429" y="16860"/>
                  </a:cubicBezTo>
                  <a:cubicBezTo>
                    <a:pt x="380" y="16704"/>
                    <a:pt x="341" y="16548"/>
                    <a:pt x="322" y="16392"/>
                  </a:cubicBezTo>
                  <a:cubicBezTo>
                    <a:pt x="312" y="16226"/>
                    <a:pt x="293" y="16060"/>
                    <a:pt x="293" y="15895"/>
                  </a:cubicBezTo>
                  <a:cubicBezTo>
                    <a:pt x="283" y="15221"/>
                    <a:pt x="488" y="14529"/>
                    <a:pt x="673" y="13836"/>
                  </a:cubicBezTo>
                  <a:cubicBezTo>
                    <a:pt x="722" y="13670"/>
                    <a:pt x="751" y="13485"/>
                    <a:pt x="819" y="13319"/>
                  </a:cubicBezTo>
                  <a:cubicBezTo>
                    <a:pt x="878" y="13144"/>
                    <a:pt x="946" y="12978"/>
                    <a:pt x="1024" y="12812"/>
                  </a:cubicBezTo>
                  <a:cubicBezTo>
                    <a:pt x="1190" y="12480"/>
                    <a:pt x="1385" y="12178"/>
                    <a:pt x="1561" y="11827"/>
                  </a:cubicBezTo>
                  <a:cubicBezTo>
                    <a:pt x="1902" y="11124"/>
                    <a:pt x="1961" y="10334"/>
                    <a:pt x="1893" y="9593"/>
                  </a:cubicBezTo>
                  <a:cubicBezTo>
                    <a:pt x="1834" y="8861"/>
                    <a:pt x="1668" y="8139"/>
                    <a:pt x="1395" y="7456"/>
                  </a:cubicBezTo>
                  <a:cubicBezTo>
                    <a:pt x="1268" y="7124"/>
                    <a:pt x="1083" y="6832"/>
                    <a:pt x="1005" y="6529"/>
                  </a:cubicBezTo>
                  <a:cubicBezTo>
                    <a:pt x="927" y="6217"/>
                    <a:pt x="878" y="5895"/>
                    <a:pt x="859" y="5573"/>
                  </a:cubicBezTo>
                  <a:cubicBezTo>
                    <a:pt x="819" y="4978"/>
                    <a:pt x="819" y="4383"/>
                    <a:pt x="839" y="3778"/>
                  </a:cubicBezTo>
                  <a:cubicBezTo>
                    <a:pt x="859" y="3232"/>
                    <a:pt x="868" y="2715"/>
                    <a:pt x="888" y="2266"/>
                  </a:cubicBezTo>
                  <a:cubicBezTo>
                    <a:pt x="898" y="1817"/>
                    <a:pt x="917" y="1417"/>
                    <a:pt x="927" y="1096"/>
                  </a:cubicBezTo>
                  <a:cubicBezTo>
                    <a:pt x="956" y="442"/>
                    <a:pt x="976" y="81"/>
                    <a:pt x="976" y="81"/>
                  </a:cubicBezTo>
                  <a:lnTo>
                    <a:pt x="976" y="71"/>
                  </a:lnTo>
                  <a:cubicBezTo>
                    <a:pt x="981" y="25"/>
                    <a:pt x="942" y="0"/>
                    <a:pt x="904" y="0"/>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219" name="Google Shape;4219;p50"/>
            <p:cNvSpPr/>
            <p:nvPr/>
          </p:nvSpPr>
          <p:spPr>
            <a:xfrm>
              <a:off x="4586175" y="4051750"/>
              <a:ext cx="69275" cy="499750"/>
            </a:xfrm>
            <a:custGeom>
              <a:avLst/>
              <a:gdLst/>
              <a:ahLst/>
              <a:cxnLst/>
              <a:rect l="l" t="t" r="r" b="b"/>
              <a:pathLst>
                <a:path w="2771" h="19990" extrusionOk="0">
                  <a:moveTo>
                    <a:pt x="2487" y="1"/>
                  </a:moveTo>
                  <a:cubicBezTo>
                    <a:pt x="2457" y="1"/>
                    <a:pt x="2428" y="19"/>
                    <a:pt x="2419" y="61"/>
                  </a:cubicBezTo>
                  <a:cubicBezTo>
                    <a:pt x="2419" y="61"/>
                    <a:pt x="2332" y="363"/>
                    <a:pt x="2215" y="910"/>
                  </a:cubicBezTo>
                  <a:cubicBezTo>
                    <a:pt x="2146" y="1183"/>
                    <a:pt x="2107" y="1524"/>
                    <a:pt x="2049" y="1914"/>
                  </a:cubicBezTo>
                  <a:cubicBezTo>
                    <a:pt x="2019" y="2119"/>
                    <a:pt x="2000" y="2324"/>
                    <a:pt x="2000" y="2539"/>
                  </a:cubicBezTo>
                  <a:cubicBezTo>
                    <a:pt x="2000" y="2646"/>
                    <a:pt x="1990" y="2753"/>
                    <a:pt x="1990" y="2880"/>
                  </a:cubicBezTo>
                  <a:cubicBezTo>
                    <a:pt x="1990" y="2939"/>
                    <a:pt x="1990" y="2987"/>
                    <a:pt x="1990" y="3056"/>
                  </a:cubicBezTo>
                  <a:cubicBezTo>
                    <a:pt x="2000" y="3124"/>
                    <a:pt x="2010" y="3173"/>
                    <a:pt x="2010" y="3241"/>
                  </a:cubicBezTo>
                  <a:cubicBezTo>
                    <a:pt x="2078" y="3729"/>
                    <a:pt x="2244" y="4226"/>
                    <a:pt x="2351" y="4753"/>
                  </a:cubicBezTo>
                  <a:cubicBezTo>
                    <a:pt x="2410" y="5026"/>
                    <a:pt x="2439" y="5300"/>
                    <a:pt x="2449" y="5582"/>
                  </a:cubicBezTo>
                  <a:cubicBezTo>
                    <a:pt x="2449" y="5865"/>
                    <a:pt x="2419" y="6148"/>
                    <a:pt x="2361" y="6421"/>
                  </a:cubicBezTo>
                  <a:cubicBezTo>
                    <a:pt x="2302" y="6704"/>
                    <a:pt x="2215" y="6977"/>
                    <a:pt x="2107" y="7241"/>
                  </a:cubicBezTo>
                  <a:lnTo>
                    <a:pt x="1776" y="8119"/>
                  </a:lnTo>
                  <a:cubicBezTo>
                    <a:pt x="1541" y="8714"/>
                    <a:pt x="1346" y="9329"/>
                    <a:pt x="1190" y="9953"/>
                  </a:cubicBezTo>
                  <a:cubicBezTo>
                    <a:pt x="1054" y="10577"/>
                    <a:pt x="927" y="11202"/>
                    <a:pt x="810" y="11845"/>
                  </a:cubicBezTo>
                  <a:cubicBezTo>
                    <a:pt x="712" y="12519"/>
                    <a:pt x="1015" y="13114"/>
                    <a:pt x="1093" y="13689"/>
                  </a:cubicBezTo>
                  <a:cubicBezTo>
                    <a:pt x="1210" y="14245"/>
                    <a:pt x="1249" y="14811"/>
                    <a:pt x="1210" y="15377"/>
                  </a:cubicBezTo>
                  <a:cubicBezTo>
                    <a:pt x="1200" y="15514"/>
                    <a:pt x="1200" y="15640"/>
                    <a:pt x="1171" y="15767"/>
                  </a:cubicBezTo>
                  <a:cubicBezTo>
                    <a:pt x="1141" y="15904"/>
                    <a:pt x="1122" y="16031"/>
                    <a:pt x="1093" y="16148"/>
                  </a:cubicBezTo>
                  <a:cubicBezTo>
                    <a:pt x="1034" y="16401"/>
                    <a:pt x="985" y="16635"/>
                    <a:pt x="946" y="16870"/>
                  </a:cubicBezTo>
                  <a:cubicBezTo>
                    <a:pt x="820" y="17328"/>
                    <a:pt x="722" y="17748"/>
                    <a:pt x="605" y="18118"/>
                  </a:cubicBezTo>
                  <a:cubicBezTo>
                    <a:pt x="498" y="18489"/>
                    <a:pt x="371" y="18801"/>
                    <a:pt x="283" y="19065"/>
                  </a:cubicBezTo>
                  <a:lnTo>
                    <a:pt x="10" y="19894"/>
                  </a:lnTo>
                  <a:cubicBezTo>
                    <a:pt x="0" y="19933"/>
                    <a:pt x="10" y="19972"/>
                    <a:pt x="49" y="19982"/>
                  </a:cubicBezTo>
                  <a:cubicBezTo>
                    <a:pt x="60" y="19987"/>
                    <a:pt x="71" y="19989"/>
                    <a:pt x="81" y="19989"/>
                  </a:cubicBezTo>
                  <a:cubicBezTo>
                    <a:pt x="108" y="19989"/>
                    <a:pt x="132" y="19973"/>
                    <a:pt x="146" y="19952"/>
                  </a:cubicBezTo>
                  <a:lnTo>
                    <a:pt x="507" y="19143"/>
                  </a:lnTo>
                  <a:cubicBezTo>
                    <a:pt x="615" y="18889"/>
                    <a:pt x="771" y="18577"/>
                    <a:pt x="898" y="18216"/>
                  </a:cubicBezTo>
                  <a:cubicBezTo>
                    <a:pt x="1015" y="17835"/>
                    <a:pt x="1141" y="17406"/>
                    <a:pt x="1278" y="16948"/>
                  </a:cubicBezTo>
                  <a:cubicBezTo>
                    <a:pt x="1327" y="16713"/>
                    <a:pt x="1356" y="16460"/>
                    <a:pt x="1385" y="16196"/>
                  </a:cubicBezTo>
                  <a:cubicBezTo>
                    <a:pt x="1424" y="15933"/>
                    <a:pt x="1444" y="15660"/>
                    <a:pt x="1454" y="15387"/>
                  </a:cubicBezTo>
                  <a:cubicBezTo>
                    <a:pt x="1493" y="14801"/>
                    <a:pt x="1473" y="14216"/>
                    <a:pt x="1376" y="13640"/>
                  </a:cubicBezTo>
                  <a:cubicBezTo>
                    <a:pt x="1288" y="13045"/>
                    <a:pt x="1093" y="12450"/>
                    <a:pt x="1112" y="11855"/>
                  </a:cubicBezTo>
                  <a:cubicBezTo>
                    <a:pt x="1083" y="11241"/>
                    <a:pt x="1259" y="10616"/>
                    <a:pt x="1434" y="10021"/>
                  </a:cubicBezTo>
                  <a:cubicBezTo>
                    <a:pt x="1639" y="9416"/>
                    <a:pt x="1824" y="8812"/>
                    <a:pt x="2068" y="8236"/>
                  </a:cubicBezTo>
                  <a:cubicBezTo>
                    <a:pt x="2176" y="7943"/>
                    <a:pt x="2322" y="7660"/>
                    <a:pt x="2449" y="7387"/>
                  </a:cubicBezTo>
                  <a:cubicBezTo>
                    <a:pt x="2595" y="7095"/>
                    <a:pt x="2683" y="6792"/>
                    <a:pt x="2722" y="6470"/>
                  </a:cubicBezTo>
                  <a:cubicBezTo>
                    <a:pt x="2771" y="5836"/>
                    <a:pt x="2634" y="5251"/>
                    <a:pt x="2546" y="4714"/>
                  </a:cubicBezTo>
                  <a:cubicBezTo>
                    <a:pt x="2429" y="4178"/>
                    <a:pt x="2293" y="3661"/>
                    <a:pt x="2244" y="3212"/>
                  </a:cubicBezTo>
                  <a:cubicBezTo>
                    <a:pt x="2234" y="2987"/>
                    <a:pt x="2234" y="2763"/>
                    <a:pt x="2254" y="2539"/>
                  </a:cubicBezTo>
                  <a:cubicBezTo>
                    <a:pt x="2254" y="2334"/>
                    <a:pt x="2263" y="2129"/>
                    <a:pt x="2293" y="1924"/>
                  </a:cubicBezTo>
                  <a:cubicBezTo>
                    <a:pt x="2341" y="1553"/>
                    <a:pt x="2380" y="1212"/>
                    <a:pt x="2419" y="939"/>
                  </a:cubicBezTo>
                  <a:cubicBezTo>
                    <a:pt x="2468" y="666"/>
                    <a:pt x="2497" y="451"/>
                    <a:pt x="2527" y="305"/>
                  </a:cubicBezTo>
                  <a:cubicBezTo>
                    <a:pt x="2546" y="158"/>
                    <a:pt x="2566" y="80"/>
                    <a:pt x="2566" y="80"/>
                  </a:cubicBezTo>
                  <a:lnTo>
                    <a:pt x="2566" y="80"/>
                  </a:lnTo>
                  <a:lnTo>
                    <a:pt x="2556" y="90"/>
                  </a:lnTo>
                  <a:cubicBezTo>
                    <a:pt x="2567" y="34"/>
                    <a:pt x="2527" y="1"/>
                    <a:pt x="2487" y="1"/>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220" name="Google Shape;4220;p50"/>
            <p:cNvSpPr/>
            <p:nvPr/>
          </p:nvSpPr>
          <p:spPr>
            <a:xfrm>
              <a:off x="4616400" y="4275825"/>
              <a:ext cx="155325" cy="286400"/>
            </a:xfrm>
            <a:custGeom>
              <a:avLst/>
              <a:gdLst/>
              <a:ahLst/>
              <a:cxnLst/>
              <a:rect l="l" t="t" r="r" b="b"/>
              <a:pathLst>
                <a:path w="6213" h="11456" extrusionOk="0">
                  <a:moveTo>
                    <a:pt x="6115" y="0"/>
                  </a:moveTo>
                  <a:cubicBezTo>
                    <a:pt x="6100" y="0"/>
                    <a:pt x="6084" y="5"/>
                    <a:pt x="6069" y="14"/>
                  </a:cubicBezTo>
                  <a:cubicBezTo>
                    <a:pt x="6069" y="14"/>
                    <a:pt x="5913" y="141"/>
                    <a:pt x="5649" y="385"/>
                  </a:cubicBezTo>
                  <a:cubicBezTo>
                    <a:pt x="5279" y="717"/>
                    <a:pt x="4957" y="1097"/>
                    <a:pt x="4664" y="1497"/>
                  </a:cubicBezTo>
                  <a:cubicBezTo>
                    <a:pt x="4469" y="1770"/>
                    <a:pt x="4303" y="2063"/>
                    <a:pt x="4157" y="2375"/>
                  </a:cubicBezTo>
                  <a:cubicBezTo>
                    <a:pt x="4088" y="2541"/>
                    <a:pt x="4020" y="2717"/>
                    <a:pt x="3971" y="2902"/>
                  </a:cubicBezTo>
                  <a:cubicBezTo>
                    <a:pt x="3922" y="3078"/>
                    <a:pt x="3874" y="3263"/>
                    <a:pt x="3815" y="3448"/>
                  </a:cubicBezTo>
                  <a:cubicBezTo>
                    <a:pt x="3718" y="3809"/>
                    <a:pt x="3679" y="4199"/>
                    <a:pt x="3591" y="4590"/>
                  </a:cubicBezTo>
                  <a:cubicBezTo>
                    <a:pt x="3503" y="4970"/>
                    <a:pt x="3376" y="5351"/>
                    <a:pt x="3249" y="5731"/>
                  </a:cubicBezTo>
                  <a:cubicBezTo>
                    <a:pt x="3201" y="5926"/>
                    <a:pt x="3123" y="6112"/>
                    <a:pt x="3035" y="6297"/>
                  </a:cubicBezTo>
                  <a:cubicBezTo>
                    <a:pt x="3005" y="6385"/>
                    <a:pt x="2957" y="6482"/>
                    <a:pt x="2908" y="6560"/>
                  </a:cubicBezTo>
                  <a:lnTo>
                    <a:pt x="2723" y="6804"/>
                  </a:lnTo>
                  <a:cubicBezTo>
                    <a:pt x="2508" y="7136"/>
                    <a:pt x="2323" y="7477"/>
                    <a:pt x="2127" y="7819"/>
                  </a:cubicBezTo>
                  <a:cubicBezTo>
                    <a:pt x="1942" y="8150"/>
                    <a:pt x="1757" y="8463"/>
                    <a:pt x="1571" y="8765"/>
                  </a:cubicBezTo>
                  <a:cubicBezTo>
                    <a:pt x="1386" y="9058"/>
                    <a:pt x="1162" y="9302"/>
                    <a:pt x="1006" y="9565"/>
                  </a:cubicBezTo>
                  <a:cubicBezTo>
                    <a:pt x="684" y="10092"/>
                    <a:pt x="440" y="10541"/>
                    <a:pt x="274" y="10853"/>
                  </a:cubicBezTo>
                  <a:cubicBezTo>
                    <a:pt x="108" y="11165"/>
                    <a:pt x="11" y="11350"/>
                    <a:pt x="11" y="11350"/>
                  </a:cubicBezTo>
                  <a:cubicBezTo>
                    <a:pt x="1" y="11380"/>
                    <a:pt x="11" y="11419"/>
                    <a:pt x="40" y="11438"/>
                  </a:cubicBezTo>
                  <a:cubicBezTo>
                    <a:pt x="52" y="11450"/>
                    <a:pt x="66" y="11456"/>
                    <a:pt x="80" y="11456"/>
                  </a:cubicBezTo>
                  <a:cubicBezTo>
                    <a:pt x="100" y="11456"/>
                    <a:pt x="120" y="11445"/>
                    <a:pt x="137" y="11428"/>
                  </a:cubicBezTo>
                  <a:cubicBezTo>
                    <a:pt x="137" y="11428"/>
                    <a:pt x="264" y="11262"/>
                    <a:pt x="469" y="10980"/>
                  </a:cubicBezTo>
                  <a:cubicBezTo>
                    <a:pt x="684" y="10687"/>
                    <a:pt x="967" y="10267"/>
                    <a:pt x="1298" y="9760"/>
                  </a:cubicBezTo>
                  <a:cubicBezTo>
                    <a:pt x="1464" y="9497"/>
                    <a:pt x="1591" y="9185"/>
                    <a:pt x="1767" y="8892"/>
                  </a:cubicBezTo>
                  <a:cubicBezTo>
                    <a:pt x="1952" y="8589"/>
                    <a:pt x="2166" y="8287"/>
                    <a:pt x="2371" y="7965"/>
                  </a:cubicBezTo>
                  <a:cubicBezTo>
                    <a:pt x="2566" y="7643"/>
                    <a:pt x="2830" y="7341"/>
                    <a:pt x="2986" y="6960"/>
                  </a:cubicBezTo>
                  <a:cubicBezTo>
                    <a:pt x="3064" y="6765"/>
                    <a:pt x="3142" y="6580"/>
                    <a:pt x="3220" y="6394"/>
                  </a:cubicBezTo>
                  <a:cubicBezTo>
                    <a:pt x="3308" y="6199"/>
                    <a:pt x="3415" y="6024"/>
                    <a:pt x="3493" y="5838"/>
                  </a:cubicBezTo>
                  <a:cubicBezTo>
                    <a:pt x="3581" y="5643"/>
                    <a:pt x="3659" y="5458"/>
                    <a:pt x="3718" y="5263"/>
                  </a:cubicBezTo>
                  <a:cubicBezTo>
                    <a:pt x="3786" y="5068"/>
                    <a:pt x="3844" y="4873"/>
                    <a:pt x="3903" y="4668"/>
                  </a:cubicBezTo>
                  <a:cubicBezTo>
                    <a:pt x="4010" y="4278"/>
                    <a:pt x="4137" y="3897"/>
                    <a:pt x="4176" y="3517"/>
                  </a:cubicBezTo>
                  <a:cubicBezTo>
                    <a:pt x="4186" y="3321"/>
                    <a:pt x="4186" y="3136"/>
                    <a:pt x="4196" y="2951"/>
                  </a:cubicBezTo>
                  <a:cubicBezTo>
                    <a:pt x="4215" y="2775"/>
                    <a:pt x="4264" y="2609"/>
                    <a:pt x="4342" y="2463"/>
                  </a:cubicBezTo>
                  <a:cubicBezTo>
                    <a:pt x="4479" y="2170"/>
                    <a:pt x="4644" y="1897"/>
                    <a:pt x="4849" y="1644"/>
                  </a:cubicBezTo>
                  <a:cubicBezTo>
                    <a:pt x="5220" y="1166"/>
                    <a:pt x="5552" y="795"/>
                    <a:pt x="5796" y="531"/>
                  </a:cubicBezTo>
                  <a:lnTo>
                    <a:pt x="6166" y="122"/>
                  </a:lnTo>
                  <a:cubicBezTo>
                    <a:pt x="6213" y="67"/>
                    <a:pt x="6173" y="0"/>
                    <a:pt x="6115" y="0"/>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221" name="Google Shape;4221;p50"/>
            <p:cNvSpPr/>
            <p:nvPr/>
          </p:nvSpPr>
          <p:spPr>
            <a:xfrm>
              <a:off x="2928700" y="3092525"/>
              <a:ext cx="496825" cy="532500"/>
            </a:xfrm>
            <a:custGeom>
              <a:avLst/>
              <a:gdLst/>
              <a:ahLst/>
              <a:cxnLst/>
              <a:rect l="l" t="t" r="r" b="b"/>
              <a:pathLst>
                <a:path w="19873" h="21300" extrusionOk="0">
                  <a:moveTo>
                    <a:pt x="11833" y="0"/>
                  </a:moveTo>
                  <a:cubicBezTo>
                    <a:pt x="10381" y="0"/>
                    <a:pt x="8978" y="398"/>
                    <a:pt x="7932" y="998"/>
                  </a:cubicBezTo>
                  <a:cubicBezTo>
                    <a:pt x="6576" y="1739"/>
                    <a:pt x="5688" y="3144"/>
                    <a:pt x="5610" y="4695"/>
                  </a:cubicBezTo>
                  <a:cubicBezTo>
                    <a:pt x="5610" y="4695"/>
                    <a:pt x="5376" y="4635"/>
                    <a:pt x="5021" y="4635"/>
                  </a:cubicBezTo>
                  <a:cubicBezTo>
                    <a:pt x="4257" y="4635"/>
                    <a:pt x="2935" y="4913"/>
                    <a:pt x="2195" y="6666"/>
                  </a:cubicBezTo>
                  <a:cubicBezTo>
                    <a:pt x="1122" y="9232"/>
                    <a:pt x="1220" y="18324"/>
                    <a:pt x="0" y="19855"/>
                  </a:cubicBezTo>
                  <a:cubicBezTo>
                    <a:pt x="742" y="20294"/>
                    <a:pt x="1512" y="20645"/>
                    <a:pt x="2332" y="20919"/>
                  </a:cubicBezTo>
                  <a:cubicBezTo>
                    <a:pt x="2869" y="21098"/>
                    <a:pt x="3440" y="21244"/>
                    <a:pt x="4013" y="21244"/>
                  </a:cubicBezTo>
                  <a:cubicBezTo>
                    <a:pt x="4064" y="21244"/>
                    <a:pt x="4115" y="21243"/>
                    <a:pt x="4166" y="21241"/>
                  </a:cubicBezTo>
                  <a:cubicBezTo>
                    <a:pt x="4976" y="21192"/>
                    <a:pt x="5893" y="21299"/>
                    <a:pt x="6654" y="20987"/>
                  </a:cubicBezTo>
                  <a:cubicBezTo>
                    <a:pt x="7297" y="20714"/>
                    <a:pt x="7785" y="20167"/>
                    <a:pt x="8175" y="19592"/>
                  </a:cubicBezTo>
                  <a:cubicBezTo>
                    <a:pt x="8497" y="19153"/>
                    <a:pt x="8722" y="18655"/>
                    <a:pt x="8849" y="18119"/>
                  </a:cubicBezTo>
                  <a:cubicBezTo>
                    <a:pt x="8946" y="17592"/>
                    <a:pt x="8868" y="17007"/>
                    <a:pt x="8546" y="16568"/>
                  </a:cubicBezTo>
                  <a:cubicBezTo>
                    <a:pt x="8117" y="16002"/>
                    <a:pt x="7327" y="16334"/>
                    <a:pt x="6693" y="16129"/>
                  </a:cubicBezTo>
                  <a:cubicBezTo>
                    <a:pt x="6254" y="15982"/>
                    <a:pt x="5863" y="15758"/>
                    <a:pt x="5522" y="15446"/>
                  </a:cubicBezTo>
                  <a:cubicBezTo>
                    <a:pt x="4917" y="14929"/>
                    <a:pt x="4937" y="14012"/>
                    <a:pt x="5473" y="13417"/>
                  </a:cubicBezTo>
                  <a:cubicBezTo>
                    <a:pt x="5723" y="13143"/>
                    <a:pt x="6114" y="13073"/>
                    <a:pt x="6452" y="13073"/>
                  </a:cubicBezTo>
                  <a:cubicBezTo>
                    <a:pt x="6813" y="13073"/>
                    <a:pt x="7112" y="13153"/>
                    <a:pt x="7112" y="13153"/>
                  </a:cubicBezTo>
                  <a:cubicBezTo>
                    <a:pt x="8614" y="9934"/>
                    <a:pt x="7990" y="7290"/>
                    <a:pt x="7658" y="6334"/>
                  </a:cubicBezTo>
                  <a:lnTo>
                    <a:pt x="7658" y="6334"/>
                  </a:lnTo>
                  <a:cubicBezTo>
                    <a:pt x="8935" y="7137"/>
                    <a:pt x="10122" y="7379"/>
                    <a:pt x="11466" y="7379"/>
                  </a:cubicBezTo>
                  <a:cubicBezTo>
                    <a:pt x="12474" y="7379"/>
                    <a:pt x="13570" y="7243"/>
                    <a:pt x="14858" y="7105"/>
                  </a:cubicBezTo>
                  <a:cubicBezTo>
                    <a:pt x="15765" y="7017"/>
                    <a:pt x="16663" y="6773"/>
                    <a:pt x="17502" y="6402"/>
                  </a:cubicBezTo>
                  <a:cubicBezTo>
                    <a:pt x="17980" y="6188"/>
                    <a:pt x="18438" y="5915"/>
                    <a:pt x="18848" y="5583"/>
                  </a:cubicBezTo>
                  <a:cubicBezTo>
                    <a:pt x="19580" y="4998"/>
                    <a:pt x="19872" y="4461"/>
                    <a:pt x="19872" y="4461"/>
                  </a:cubicBezTo>
                  <a:cubicBezTo>
                    <a:pt x="19872" y="4461"/>
                    <a:pt x="18741" y="4403"/>
                    <a:pt x="16897" y="2237"/>
                  </a:cubicBezTo>
                  <a:cubicBezTo>
                    <a:pt x="15528" y="619"/>
                    <a:pt x="13642" y="0"/>
                    <a:pt x="11833"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22" name="Google Shape;4222;p50"/>
            <p:cNvSpPr/>
            <p:nvPr/>
          </p:nvSpPr>
          <p:spPr>
            <a:xfrm>
              <a:off x="3331350" y="3232075"/>
              <a:ext cx="203675" cy="347575"/>
            </a:xfrm>
            <a:custGeom>
              <a:avLst/>
              <a:gdLst/>
              <a:ahLst/>
              <a:cxnLst/>
              <a:rect l="l" t="t" r="r" b="b"/>
              <a:pathLst>
                <a:path w="8147" h="13903" extrusionOk="0">
                  <a:moveTo>
                    <a:pt x="2742" y="1"/>
                  </a:moveTo>
                  <a:cubicBezTo>
                    <a:pt x="2332" y="333"/>
                    <a:pt x="1884" y="606"/>
                    <a:pt x="1406" y="820"/>
                  </a:cubicBezTo>
                  <a:lnTo>
                    <a:pt x="1445" y="879"/>
                  </a:lnTo>
                  <a:cubicBezTo>
                    <a:pt x="1445" y="879"/>
                    <a:pt x="3083" y="4674"/>
                    <a:pt x="3513" y="4947"/>
                  </a:cubicBezTo>
                  <a:cubicBezTo>
                    <a:pt x="4001" y="5240"/>
                    <a:pt x="4966" y="5962"/>
                    <a:pt x="4576" y="7961"/>
                  </a:cubicBezTo>
                  <a:cubicBezTo>
                    <a:pt x="4235" y="9688"/>
                    <a:pt x="2518" y="11844"/>
                    <a:pt x="50" y="12859"/>
                  </a:cubicBezTo>
                  <a:lnTo>
                    <a:pt x="30" y="13083"/>
                  </a:lnTo>
                  <a:lnTo>
                    <a:pt x="1" y="13903"/>
                  </a:lnTo>
                  <a:cubicBezTo>
                    <a:pt x="1" y="13903"/>
                    <a:pt x="89" y="13834"/>
                    <a:pt x="254" y="13737"/>
                  </a:cubicBezTo>
                  <a:cubicBezTo>
                    <a:pt x="742" y="13434"/>
                    <a:pt x="1815" y="12839"/>
                    <a:pt x="2674" y="12839"/>
                  </a:cubicBezTo>
                  <a:cubicBezTo>
                    <a:pt x="3259" y="12859"/>
                    <a:pt x="3835" y="12966"/>
                    <a:pt x="4381" y="13181"/>
                  </a:cubicBezTo>
                  <a:lnTo>
                    <a:pt x="4391" y="13142"/>
                  </a:lnTo>
                  <a:cubicBezTo>
                    <a:pt x="7795" y="12156"/>
                    <a:pt x="8147" y="8254"/>
                    <a:pt x="8147" y="8254"/>
                  </a:cubicBezTo>
                  <a:cubicBezTo>
                    <a:pt x="5825" y="6108"/>
                    <a:pt x="2801" y="69"/>
                    <a:pt x="2801" y="69"/>
                  </a:cubicBezTo>
                  <a:lnTo>
                    <a:pt x="2742" y="1"/>
                  </a:ln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23" name="Google Shape;4223;p50"/>
            <p:cNvSpPr/>
            <p:nvPr/>
          </p:nvSpPr>
          <p:spPr>
            <a:xfrm>
              <a:off x="3152825" y="3552675"/>
              <a:ext cx="451475" cy="376425"/>
            </a:xfrm>
            <a:custGeom>
              <a:avLst/>
              <a:gdLst/>
              <a:ahLst/>
              <a:cxnLst/>
              <a:rect l="l" t="t" r="r" b="b"/>
              <a:pathLst>
                <a:path w="18059" h="15057" extrusionOk="0">
                  <a:moveTo>
                    <a:pt x="9847" y="0"/>
                  </a:moveTo>
                  <a:cubicBezTo>
                    <a:pt x="9793" y="0"/>
                    <a:pt x="9740" y="2"/>
                    <a:pt x="9688" y="5"/>
                  </a:cubicBezTo>
                  <a:cubicBezTo>
                    <a:pt x="8625" y="103"/>
                    <a:pt x="7620" y="776"/>
                    <a:pt x="7132" y="1079"/>
                  </a:cubicBezTo>
                  <a:lnTo>
                    <a:pt x="7220" y="1401"/>
                  </a:lnTo>
                  <a:cubicBezTo>
                    <a:pt x="7220" y="1401"/>
                    <a:pt x="2254" y="1440"/>
                    <a:pt x="2118" y="2796"/>
                  </a:cubicBezTo>
                  <a:cubicBezTo>
                    <a:pt x="2118" y="2796"/>
                    <a:pt x="1952" y="3586"/>
                    <a:pt x="1825" y="4113"/>
                  </a:cubicBezTo>
                  <a:cubicBezTo>
                    <a:pt x="1776" y="4337"/>
                    <a:pt x="1708" y="4581"/>
                    <a:pt x="1640" y="4844"/>
                  </a:cubicBezTo>
                  <a:cubicBezTo>
                    <a:pt x="1542" y="5186"/>
                    <a:pt x="1435" y="5556"/>
                    <a:pt x="1308" y="5927"/>
                  </a:cubicBezTo>
                  <a:cubicBezTo>
                    <a:pt x="957" y="7029"/>
                    <a:pt x="518" y="8103"/>
                    <a:pt x="1" y="9137"/>
                  </a:cubicBezTo>
                  <a:lnTo>
                    <a:pt x="2001" y="14005"/>
                  </a:lnTo>
                  <a:lnTo>
                    <a:pt x="2030" y="14053"/>
                  </a:lnTo>
                  <a:cubicBezTo>
                    <a:pt x="2030" y="14053"/>
                    <a:pt x="3386" y="14785"/>
                    <a:pt x="6986" y="15029"/>
                  </a:cubicBezTo>
                  <a:cubicBezTo>
                    <a:pt x="7249" y="15048"/>
                    <a:pt x="7500" y="15057"/>
                    <a:pt x="7738" y="15057"/>
                  </a:cubicBezTo>
                  <a:cubicBezTo>
                    <a:pt x="9466" y="15057"/>
                    <a:pt x="10558" y="14607"/>
                    <a:pt x="10995" y="14375"/>
                  </a:cubicBezTo>
                  <a:cubicBezTo>
                    <a:pt x="11073" y="14336"/>
                    <a:pt x="11151" y="14297"/>
                    <a:pt x="11220" y="14249"/>
                  </a:cubicBezTo>
                  <a:lnTo>
                    <a:pt x="11863" y="11771"/>
                  </a:lnTo>
                  <a:lnTo>
                    <a:pt x="11863" y="11722"/>
                  </a:lnTo>
                  <a:cubicBezTo>
                    <a:pt x="11824" y="11722"/>
                    <a:pt x="11776" y="11722"/>
                    <a:pt x="11737" y="11702"/>
                  </a:cubicBezTo>
                  <a:cubicBezTo>
                    <a:pt x="11434" y="11644"/>
                    <a:pt x="11210" y="11380"/>
                    <a:pt x="11200" y="11078"/>
                  </a:cubicBezTo>
                  <a:cubicBezTo>
                    <a:pt x="11200" y="11078"/>
                    <a:pt x="10972" y="11214"/>
                    <a:pt x="10734" y="11214"/>
                  </a:cubicBezTo>
                  <a:cubicBezTo>
                    <a:pt x="10654" y="11214"/>
                    <a:pt x="10572" y="11198"/>
                    <a:pt x="10498" y="11156"/>
                  </a:cubicBezTo>
                  <a:cubicBezTo>
                    <a:pt x="10215" y="10980"/>
                    <a:pt x="10185" y="10502"/>
                    <a:pt x="10185" y="10502"/>
                  </a:cubicBezTo>
                  <a:cubicBezTo>
                    <a:pt x="10185" y="10502"/>
                    <a:pt x="10155" y="10506"/>
                    <a:pt x="10108" y="10506"/>
                  </a:cubicBezTo>
                  <a:cubicBezTo>
                    <a:pt x="9953" y="10506"/>
                    <a:pt x="9616" y="10466"/>
                    <a:pt x="9571" y="10122"/>
                  </a:cubicBezTo>
                  <a:cubicBezTo>
                    <a:pt x="9522" y="9663"/>
                    <a:pt x="9795" y="9273"/>
                    <a:pt x="10049" y="9010"/>
                  </a:cubicBezTo>
                  <a:cubicBezTo>
                    <a:pt x="9903" y="8473"/>
                    <a:pt x="10342" y="8259"/>
                    <a:pt x="10605" y="8083"/>
                  </a:cubicBezTo>
                  <a:cubicBezTo>
                    <a:pt x="10790" y="7946"/>
                    <a:pt x="11005" y="7820"/>
                    <a:pt x="11229" y="7693"/>
                  </a:cubicBezTo>
                  <a:cubicBezTo>
                    <a:pt x="11522" y="7527"/>
                    <a:pt x="11834" y="7361"/>
                    <a:pt x="12127" y="7195"/>
                  </a:cubicBezTo>
                  <a:cubicBezTo>
                    <a:pt x="12215" y="6766"/>
                    <a:pt x="12273" y="6327"/>
                    <a:pt x="12312" y="5888"/>
                  </a:cubicBezTo>
                  <a:cubicBezTo>
                    <a:pt x="12322" y="5669"/>
                    <a:pt x="12261" y="5418"/>
                    <a:pt x="12146" y="5151"/>
                  </a:cubicBezTo>
                  <a:lnTo>
                    <a:pt x="12146" y="5151"/>
                  </a:lnTo>
                  <a:lnTo>
                    <a:pt x="12205" y="5254"/>
                  </a:lnTo>
                  <a:cubicBezTo>
                    <a:pt x="12205" y="5254"/>
                    <a:pt x="13366" y="5878"/>
                    <a:pt x="13288" y="6161"/>
                  </a:cubicBezTo>
                  <a:cubicBezTo>
                    <a:pt x="13200" y="6434"/>
                    <a:pt x="12898" y="6698"/>
                    <a:pt x="12507" y="6951"/>
                  </a:cubicBezTo>
                  <a:cubicBezTo>
                    <a:pt x="12693" y="7029"/>
                    <a:pt x="14683" y="7878"/>
                    <a:pt x="15034" y="9644"/>
                  </a:cubicBezTo>
                  <a:lnTo>
                    <a:pt x="15044" y="9663"/>
                  </a:lnTo>
                  <a:cubicBezTo>
                    <a:pt x="16507" y="8746"/>
                    <a:pt x="18058" y="6951"/>
                    <a:pt x="17005" y="5127"/>
                  </a:cubicBezTo>
                  <a:cubicBezTo>
                    <a:pt x="15853" y="3108"/>
                    <a:pt x="13610" y="1127"/>
                    <a:pt x="11522" y="357"/>
                  </a:cubicBezTo>
                  <a:cubicBezTo>
                    <a:pt x="10983" y="162"/>
                    <a:pt x="10364" y="0"/>
                    <a:pt x="9847"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224" name="Google Shape;4224;p50"/>
            <p:cNvSpPr/>
            <p:nvPr/>
          </p:nvSpPr>
          <p:spPr>
            <a:xfrm>
              <a:off x="3433050" y="3726450"/>
              <a:ext cx="95625" cy="78800"/>
            </a:xfrm>
            <a:custGeom>
              <a:avLst/>
              <a:gdLst/>
              <a:ahLst/>
              <a:cxnLst/>
              <a:rect l="l" t="t" r="r" b="b"/>
              <a:pathLst>
                <a:path w="3825" h="3152" extrusionOk="0">
                  <a:moveTo>
                    <a:pt x="1289" y="0"/>
                  </a:moveTo>
                  <a:cubicBezTo>
                    <a:pt x="1171" y="88"/>
                    <a:pt x="1035" y="157"/>
                    <a:pt x="908" y="235"/>
                  </a:cubicBezTo>
                  <a:cubicBezTo>
                    <a:pt x="615" y="410"/>
                    <a:pt x="303" y="576"/>
                    <a:pt x="1" y="742"/>
                  </a:cubicBezTo>
                  <a:lnTo>
                    <a:pt x="11" y="771"/>
                  </a:lnTo>
                  <a:cubicBezTo>
                    <a:pt x="1523" y="986"/>
                    <a:pt x="2937" y="3093"/>
                    <a:pt x="2937" y="3093"/>
                  </a:cubicBezTo>
                  <a:lnTo>
                    <a:pt x="2966" y="3151"/>
                  </a:lnTo>
                  <a:cubicBezTo>
                    <a:pt x="3259" y="3034"/>
                    <a:pt x="3552" y="2888"/>
                    <a:pt x="3825" y="2712"/>
                  </a:cubicBezTo>
                  <a:lnTo>
                    <a:pt x="3815" y="2693"/>
                  </a:lnTo>
                  <a:cubicBezTo>
                    <a:pt x="3464" y="927"/>
                    <a:pt x="1474" y="78"/>
                    <a:pt x="1289"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25" name="Google Shape;4225;p50"/>
            <p:cNvSpPr/>
            <p:nvPr/>
          </p:nvSpPr>
          <p:spPr>
            <a:xfrm>
              <a:off x="3444025" y="4712250"/>
              <a:ext cx="90275" cy="58075"/>
            </a:xfrm>
            <a:custGeom>
              <a:avLst/>
              <a:gdLst/>
              <a:ahLst/>
              <a:cxnLst/>
              <a:rect l="l" t="t" r="r" b="b"/>
              <a:pathLst>
                <a:path w="3611" h="2323" extrusionOk="0">
                  <a:moveTo>
                    <a:pt x="2196" y="0"/>
                  </a:moveTo>
                  <a:cubicBezTo>
                    <a:pt x="2196" y="0"/>
                    <a:pt x="984" y="626"/>
                    <a:pt x="220" y="626"/>
                  </a:cubicBezTo>
                  <a:cubicBezTo>
                    <a:pt x="142" y="626"/>
                    <a:pt x="68" y="620"/>
                    <a:pt x="1" y="605"/>
                  </a:cubicBezTo>
                  <a:lnTo>
                    <a:pt x="1" y="605"/>
                  </a:lnTo>
                  <a:cubicBezTo>
                    <a:pt x="108" y="839"/>
                    <a:pt x="196" y="1034"/>
                    <a:pt x="274" y="1171"/>
                  </a:cubicBezTo>
                  <a:cubicBezTo>
                    <a:pt x="640" y="1842"/>
                    <a:pt x="2475" y="2323"/>
                    <a:pt x="3257" y="2323"/>
                  </a:cubicBezTo>
                  <a:cubicBezTo>
                    <a:pt x="3474" y="2323"/>
                    <a:pt x="3610" y="2286"/>
                    <a:pt x="3610" y="2205"/>
                  </a:cubicBezTo>
                  <a:cubicBezTo>
                    <a:pt x="3581" y="1278"/>
                    <a:pt x="2225" y="683"/>
                    <a:pt x="2225" y="147"/>
                  </a:cubicBezTo>
                  <a:lnTo>
                    <a:pt x="2225" y="0"/>
                  </a:ln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26" name="Google Shape;4226;p50"/>
            <p:cNvSpPr/>
            <p:nvPr/>
          </p:nvSpPr>
          <p:spPr>
            <a:xfrm>
              <a:off x="3096250" y="4703950"/>
              <a:ext cx="63200" cy="85575"/>
            </a:xfrm>
            <a:custGeom>
              <a:avLst/>
              <a:gdLst/>
              <a:ahLst/>
              <a:cxnLst/>
              <a:rect l="l" t="t" r="r" b="b"/>
              <a:pathLst>
                <a:path w="2528" h="3423" extrusionOk="0">
                  <a:moveTo>
                    <a:pt x="0" y="1"/>
                  </a:moveTo>
                  <a:cubicBezTo>
                    <a:pt x="39" y="566"/>
                    <a:pt x="108" y="1142"/>
                    <a:pt x="215" y="1698"/>
                  </a:cubicBezTo>
                  <a:cubicBezTo>
                    <a:pt x="404" y="2668"/>
                    <a:pt x="1584" y="3423"/>
                    <a:pt x="2060" y="3423"/>
                  </a:cubicBezTo>
                  <a:cubicBezTo>
                    <a:pt x="2101" y="3423"/>
                    <a:pt x="2137" y="3417"/>
                    <a:pt x="2166" y="3405"/>
                  </a:cubicBezTo>
                  <a:cubicBezTo>
                    <a:pt x="2527" y="3259"/>
                    <a:pt x="1795" y="1796"/>
                    <a:pt x="2039" y="459"/>
                  </a:cubicBezTo>
                  <a:lnTo>
                    <a:pt x="1942" y="449"/>
                  </a:lnTo>
                  <a:cubicBezTo>
                    <a:pt x="1942" y="449"/>
                    <a:pt x="1824" y="459"/>
                    <a:pt x="1645" y="459"/>
                  </a:cubicBezTo>
                  <a:cubicBezTo>
                    <a:pt x="1213" y="459"/>
                    <a:pt x="423" y="401"/>
                    <a:pt x="78"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27" name="Google Shape;4227;p50"/>
            <p:cNvSpPr/>
            <p:nvPr/>
          </p:nvSpPr>
          <p:spPr>
            <a:xfrm>
              <a:off x="3118925" y="3902525"/>
              <a:ext cx="405850" cy="451800"/>
            </a:xfrm>
            <a:custGeom>
              <a:avLst/>
              <a:gdLst/>
              <a:ahLst/>
              <a:cxnLst/>
              <a:rect l="l" t="t" r="r" b="b"/>
              <a:pathLst>
                <a:path w="16234" h="18072" extrusionOk="0">
                  <a:moveTo>
                    <a:pt x="3357" y="1"/>
                  </a:moveTo>
                  <a:lnTo>
                    <a:pt x="3220" y="59"/>
                  </a:lnTo>
                  <a:cubicBezTo>
                    <a:pt x="3220" y="59"/>
                    <a:pt x="469" y="2664"/>
                    <a:pt x="40" y="7083"/>
                  </a:cubicBezTo>
                  <a:cubicBezTo>
                    <a:pt x="1" y="7571"/>
                    <a:pt x="59" y="8644"/>
                    <a:pt x="215" y="9883"/>
                  </a:cubicBezTo>
                  <a:cubicBezTo>
                    <a:pt x="518" y="12459"/>
                    <a:pt x="127" y="16907"/>
                    <a:pt x="127" y="16907"/>
                  </a:cubicBezTo>
                  <a:cubicBezTo>
                    <a:pt x="127" y="16907"/>
                    <a:pt x="352" y="16966"/>
                    <a:pt x="762" y="17073"/>
                  </a:cubicBezTo>
                  <a:cubicBezTo>
                    <a:pt x="3005" y="17610"/>
                    <a:pt x="5298" y="17932"/>
                    <a:pt x="7600" y="18039"/>
                  </a:cubicBezTo>
                  <a:cubicBezTo>
                    <a:pt x="8039" y="18061"/>
                    <a:pt x="8489" y="18072"/>
                    <a:pt x="8946" y="18072"/>
                  </a:cubicBezTo>
                  <a:cubicBezTo>
                    <a:pt x="9098" y="18072"/>
                    <a:pt x="9251" y="18071"/>
                    <a:pt x="9405" y="18068"/>
                  </a:cubicBezTo>
                  <a:cubicBezTo>
                    <a:pt x="11463" y="18029"/>
                    <a:pt x="13639" y="17775"/>
                    <a:pt x="15697" y="17122"/>
                  </a:cubicBezTo>
                  <a:cubicBezTo>
                    <a:pt x="15824" y="17083"/>
                    <a:pt x="15941" y="17044"/>
                    <a:pt x="16068" y="17005"/>
                  </a:cubicBezTo>
                  <a:cubicBezTo>
                    <a:pt x="16068" y="17005"/>
                    <a:pt x="16234" y="4937"/>
                    <a:pt x="12556" y="381"/>
                  </a:cubicBezTo>
                  <a:lnTo>
                    <a:pt x="12351" y="381"/>
                  </a:lnTo>
                  <a:cubicBezTo>
                    <a:pt x="11905" y="605"/>
                    <a:pt x="10816" y="1062"/>
                    <a:pt x="9084" y="1062"/>
                  </a:cubicBezTo>
                  <a:cubicBezTo>
                    <a:pt x="8849" y="1062"/>
                    <a:pt x="8601" y="1054"/>
                    <a:pt x="8342" y="1035"/>
                  </a:cubicBezTo>
                  <a:cubicBezTo>
                    <a:pt x="4742" y="791"/>
                    <a:pt x="3376" y="59"/>
                    <a:pt x="3376" y="59"/>
                  </a:cubicBezTo>
                  <a:lnTo>
                    <a:pt x="3357"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4228" name="Google Shape;4228;p50"/>
            <p:cNvSpPr/>
            <p:nvPr/>
          </p:nvSpPr>
          <p:spPr>
            <a:xfrm>
              <a:off x="3246725" y="3605475"/>
              <a:ext cx="102450" cy="102100"/>
            </a:xfrm>
            <a:custGeom>
              <a:avLst/>
              <a:gdLst/>
              <a:ahLst/>
              <a:cxnLst/>
              <a:rect l="l" t="t" r="r" b="b"/>
              <a:pathLst>
                <a:path w="4098" h="4084" extrusionOk="0">
                  <a:moveTo>
                    <a:pt x="1708" y="1"/>
                  </a:moveTo>
                  <a:cubicBezTo>
                    <a:pt x="1639" y="98"/>
                    <a:pt x="771" y="1425"/>
                    <a:pt x="1" y="1776"/>
                  </a:cubicBezTo>
                  <a:cubicBezTo>
                    <a:pt x="266" y="2042"/>
                    <a:pt x="2317" y="4083"/>
                    <a:pt x="2938" y="4083"/>
                  </a:cubicBezTo>
                  <a:cubicBezTo>
                    <a:pt x="2955" y="4083"/>
                    <a:pt x="2971" y="4082"/>
                    <a:pt x="2986" y="4078"/>
                  </a:cubicBezTo>
                  <a:cubicBezTo>
                    <a:pt x="3571" y="3942"/>
                    <a:pt x="4098" y="1357"/>
                    <a:pt x="4098" y="1357"/>
                  </a:cubicBezTo>
                  <a:lnTo>
                    <a:pt x="4098" y="1347"/>
                  </a:lnTo>
                  <a:cubicBezTo>
                    <a:pt x="4066" y="1351"/>
                    <a:pt x="4033" y="1353"/>
                    <a:pt x="4000" y="1353"/>
                  </a:cubicBezTo>
                  <a:cubicBezTo>
                    <a:pt x="3096" y="1353"/>
                    <a:pt x="1708" y="1"/>
                    <a:pt x="1708" y="1"/>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229" name="Google Shape;4229;p50"/>
            <p:cNvSpPr/>
            <p:nvPr/>
          </p:nvSpPr>
          <p:spPr>
            <a:xfrm>
              <a:off x="3093800" y="3633525"/>
              <a:ext cx="100525" cy="70075"/>
            </a:xfrm>
            <a:custGeom>
              <a:avLst/>
              <a:gdLst/>
              <a:ahLst/>
              <a:cxnLst/>
              <a:rect l="l" t="t" r="r" b="b"/>
              <a:pathLst>
                <a:path w="4021" h="2803" extrusionOk="0">
                  <a:moveTo>
                    <a:pt x="303" y="1"/>
                  </a:moveTo>
                  <a:cubicBezTo>
                    <a:pt x="235" y="332"/>
                    <a:pt x="137" y="664"/>
                    <a:pt x="1" y="986"/>
                  </a:cubicBezTo>
                  <a:lnTo>
                    <a:pt x="69" y="1093"/>
                  </a:lnTo>
                  <a:cubicBezTo>
                    <a:pt x="69" y="1093"/>
                    <a:pt x="1117" y="2802"/>
                    <a:pt x="2905" y="2802"/>
                  </a:cubicBezTo>
                  <a:cubicBezTo>
                    <a:pt x="3144" y="2802"/>
                    <a:pt x="3395" y="2772"/>
                    <a:pt x="3659" y="2703"/>
                  </a:cubicBezTo>
                  <a:lnTo>
                    <a:pt x="3669" y="2703"/>
                  </a:lnTo>
                  <a:cubicBezTo>
                    <a:pt x="3796" y="2322"/>
                    <a:pt x="3923" y="1903"/>
                    <a:pt x="4020" y="1561"/>
                  </a:cubicBezTo>
                  <a:lnTo>
                    <a:pt x="4020" y="1561"/>
                  </a:lnTo>
                  <a:lnTo>
                    <a:pt x="3913" y="1591"/>
                  </a:lnTo>
                  <a:cubicBezTo>
                    <a:pt x="3848" y="1594"/>
                    <a:pt x="3784" y="1595"/>
                    <a:pt x="3720" y="1595"/>
                  </a:cubicBezTo>
                  <a:cubicBezTo>
                    <a:pt x="2442" y="1595"/>
                    <a:pt x="1217" y="1045"/>
                    <a:pt x="372" y="79"/>
                  </a:cubicBezTo>
                  <a:lnTo>
                    <a:pt x="303" y="1"/>
                  </a:ln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230" name="Google Shape;4230;p50"/>
            <p:cNvSpPr/>
            <p:nvPr/>
          </p:nvSpPr>
          <p:spPr>
            <a:xfrm>
              <a:off x="2998700" y="3561850"/>
              <a:ext cx="196825" cy="295975"/>
            </a:xfrm>
            <a:custGeom>
              <a:avLst/>
              <a:gdLst/>
              <a:ahLst/>
              <a:cxnLst/>
              <a:rect l="l" t="t" r="r" b="b"/>
              <a:pathLst>
                <a:path w="7873" h="11839" extrusionOk="0">
                  <a:moveTo>
                    <a:pt x="5260" y="0"/>
                  </a:moveTo>
                  <a:cubicBezTo>
                    <a:pt x="4645" y="0"/>
                    <a:pt x="4028" y="148"/>
                    <a:pt x="3512" y="458"/>
                  </a:cubicBezTo>
                  <a:cubicBezTo>
                    <a:pt x="2810" y="897"/>
                    <a:pt x="2332" y="1707"/>
                    <a:pt x="1951" y="2409"/>
                  </a:cubicBezTo>
                  <a:cubicBezTo>
                    <a:pt x="1785" y="2702"/>
                    <a:pt x="1610" y="3053"/>
                    <a:pt x="1434" y="3443"/>
                  </a:cubicBezTo>
                  <a:cubicBezTo>
                    <a:pt x="703" y="5043"/>
                    <a:pt x="0" y="8487"/>
                    <a:pt x="566" y="9853"/>
                  </a:cubicBezTo>
                  <a:cubicBezTo>
                    <a:pt x="1122" y="11209"/>
                    <a:pt x="2010" y="11784"/>
                    <a:pt x="2741" y="11833"/>
                  </a:cubicBezTo>
                  <a:cubicBezTo>
                    <a:pt x="2790" y="11837"/>
                    <a:pt x="2839" y="11839"/>
                    <a:pt x="2887" y="11839"/>
                  </a:cubicBezTo>
                  <a:cubicBezTo>
                    <a:pt x="4181" y="11839"/>
                    <a:pt x="5291" y="10472"/>
                    <a:pt x="6166" y="8770"/>
                  </a:cubicBezTo>
                  <a:cubicBezTo>
                    <a:pt x="6683" y="7736"/>
                    <a:pt x="7122" y="6662"/>
                    <a:pt x="7473" y="5570"/>
                  </a:cubicBezTo>
                  <a:lnTo>
                    <a:pt x="7463" y="5570"/>
                  </a:lnTo>
                  <a:cubicBezTo>
                    <a:pt x="7305" y="5593"/>
                    <a:pt x="7150" y="5604"/>
                    <a:pt x="6999" y="5604"/>
                  </a:cubicBezTo>
                  <a:cubicBezTo>
                    <a:pt x="5134" y="5604"/>
                    <a:pt x="3873" y="3950"/>
                    <a:pt x="3873" y="3950"/>
                  </a:cubicBezTo>
                  <a:lnTo>
                    <a:pt x="3824" y="3843"/>
                  </a:lnTo>
                  <a:cubicBezTo>
                    <a:pt x="3951" y="3550"/>
                    <a:pt x="4039" y="3248"/>
                    <a:pt x="4088" y="2926"/>
                  </a:cubicBezTo>
                  <a:cubicBezTo>
                    <a:pt x="4107" y="2858"/>
                    <a:pt x="4117" y="2790"/>
                    <a:pt x="4127" y="2721"/>
                  </a:cubicBezTo>
                  <a:cubicBezTo>
                    <a:pt x="4135" y="2632"/>
                    <a:pt x="4103" y="2520"/>
                    <a:pt x="4067" y="2386"/>
                  </a:cubicBezTo>
                  <a:lnTo>
                    <a:pt x="4067" y="2386"/>
                  </a:lnTo>
                  <a:cubicBezTo>
                    <a:pt x="4447" y="2736"/>
                    <a:pt x="4965" y="2929"/>
                    <a:pt x="5483" y="2985"/>
                  </a:cubicBezTo>
                  <a:cubicBezTo>
                    <a:pt x="5620" y="2999"/>
                    <a:pt x="5757" y="3006"/>
                    <a:pt x="5894" y="3006"/>
                  </a:cubicBezTo>
                  <a:cubicBezTo>
                    <a:pt x="6397" y="3006"/>
                    <a:pt x="6894" y="2916"/>
                    <a:pt x="7385" y="2809"/>
                  </a:cubicBezTo>
                  <a:cubicBezTo>
                    <a:pt x="7561" y="2780"/>
                    <a:pt x="7746" y="2721"/>
                    <a:pt x="7824" y="2565"/>
                  </a:cubicBezTo>
                  <a:cubicBezTo>
                    <a:pt x="7863" y="2487"/>
                    <a:pt x="7873" y="2399"/>
                    <a:pt x="7863" y="2311"/>
                  </a:cubicBezTo>
                  <a:cubicBezTo>
                    <a:pt x="7873" y="1960"/>
                    <a:pt x="7873" y="1590"/>
                    <a:pt x="7746" y="1268"/>
                  </a:cubicBezTo>
                  <a:cubicBezTo>
                    <a:pt x="7541" y="751"/>
                    <a:pt x="7034" y="409"/>
                    <a:pt x="6517" y="214"/>
                  </a:cubicBezTo>
                  <a:cubicBezTo>
                    <a:pt x="6123" y="73"/>
                    <a:pt x="5692" y="0"/>
                    <a:pt x="5260"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231" name="Google Shape;4231;p50"/>
            <p:cNvSpPr/>
            <p:nvPr/>
          </p:nvSpPr>
          <p:spPr>
            <a:xfrm>
              <a:off x="3354025" y="4330550"/>
              <a:ext cx="157350" cy="397375"/>
            </a:xfrm>
            <a:custGeom>
              <a:avLst/>
              <a:gdLst/>
              <a:ahLst/>
              <a:cxnLst/>
              <a:rect l="l" t="t" r="r" b="b"/>
              <a:pathLst>
                <a:path w="6294" h="15895" extrusionOk="0">
                  <a:moveTo>
                    <a:pt x="6293" y="1"/>
                  </a:moveTo>
                  <a:cubicBezTo>
                    <a:pt x="4225" y="654"/>
                    <a:pt x="2050" y="918"/>
                    <a:pt x="1" y="947"/>
                  </a:cubicBezTo>
                  <a:cubicBezTo>
                    <a:pt x="30" y="4810"/>
                    <a:pt x="2498" y="13249"/>
                    <a:pt x="3601" y="15873"/>
                  </a:cubicBezTo>
                  <a:cubicBezTo>
                    <a:pt x="3667" y="15888"/>
                    <a:pt x="3740" y="15894"/>
                    <a:pt x="3818" y="15894"/>
                  </a:cubicBezTo>
                  <a:cubicBezTo>
                    <a:pt x="4576" y="15894"/>
                    <a:pt x="5796" y="15268"/>
                    <a:pt x="5796" y="15268"/>
                  </a:cubicBezTo>
                  <a:lnTo>
                    <a:pt x="5825" y="15268"/>
                  </a:lnTo>
                  <a:cubicBezTo>
                    <a:pt x="5845" y="14127"/>
                    <a:pt x="6079" y="6937"/>
                    <a:pt x="6293" y="11"/>
                  </a:cubicBezTo>
                  <a:lnTo>
                    <a:pt x="6293" y="1"/>
                  </a:ln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32" name="Google Shape;4232;p50"/>
            <p:cNvSpPr/>
            <p:nvPr/>
          </p:nvSpPr>
          <p:spPr>
            <a:xfrm>
              <a:off x="3087950" y="4329350"/>
              <a:ext cx="221000" cy="386100"/>
            </a:xfrm>
            <a:custGeom>
              <a:avLst/>
              <a:gdLst/>
              <a:ahLst/>
              <a:cxnLst/>
              <a:rect l="l" t="t" r="r" b="b"/>
              <a:pathLst>
                <a:path w="8840" h="15444" extrusionOk="0">
                  <a:moveTo>
                    <a:pt x="2001" y="0"/>
                  </a:moveTo>
                  <a:lnTo>
                    <a:pt x="1971" y="107"/>
                  </a:lnTo>
                  <a:cubicBezTo>
                    <a:pt x="1298" y="3268"/>
                    <a:pt x="1" y="10234"/>
                    <a:pt x="332" y="14985"/>
                  </a:cubicBezTo>
                  <a:lnTo>
                    <a:pt x="410" y="14985"/>
                  </a:lnTo>
                  <a:cubicBezTo>
                    <a:pt x="754" y="15375"/>
                    <a:pt x="1516" y="15436"/>
                    <a:pt x="1955" y="15436"/>
                  </a:cubicBezTo>
                  <a:cubicBezTo>
                    <a:pt x="2152" y="15436"/>
                    <a:pt x="2283" y="15424"/>
                    <a:pt x="2283" y="15424"/>
                  </a:cubicBezTo>
                  <a:lnTo>
                    <a:pt x="2371" y="15443"/>
                  </a:lnTo>
                  <a:cubicBezTo>
                    <a:pt x="2391" y="15355"/>
                    <a:pt x="2410" y="15267"/>
                    <a:pt x="2430" y="15189"/>
                  </a:cubicBezTo>
                  <a:cubicBezTo>
                    <a:pt x="2840" y="13785"/>
                    <a:pt x="8400" y="3571"/>
                    <a:pt x="8839" y="1083"/>
                  </a:cubicBezTo>
                  <a:lnTo>
                    <a:pt x="8839" y="966"/>
                  </a:lnTo>
                  <a:cubicBezTo>
                    <a:pt x="6537" y="859"/>
                    <a:pt x="4244" y="537"/>
                    <a:pt x="2001" y="0"/>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33" name="Google Shape;4233;p50"/>
            <p:cNvSpPr/>
            <p:nvPr/>
          </p:nvSpPr>
          <p:spPr>
            <a:xfrm>
              <a:off x="3390625" y="3744975"/>
              <a:ext cx="116350" cy="101075"/>
            </a:xfrm>
            <a:custGeom>
              <a:avLst/>
              <a:gdLst/>
              <a:ahLst/>
              <a:cxnLst/>
              <a:rect l="l" t="t" r="r" b="b"/>
              <a:pathLst>
                <a:path w="4654" h="4043" extrusionOk="0">
                  <a:moveTo>
                    <a:pt x="1698" y="1"/>
                  </a:moveTo>
                  <a:cubicBezTo>
                    <a:pt x="1473" y="128"/>
                    <a:pt x="1259" y="254"/>
                    <a:pt x="1073" y="391"/>
                  </a:cubicBezTo>
                  <a:cubicBezTo>
                    <a:pt x="810" y="567"/>
                    <a:pt x="371" y="781"/>
                    <a:pt x="517" y="1318"/>
                  </a:cubicBezTo>
                  <a:cubicBezTo>
                    <a:pt x="264" y="1571"/>
                    <a:pt x="0" y="1962"/>
                    <a:pt x="49" y="2430"/>
                  </a:cubicBezTo>
                  <a:cubicBezTo>
                    <a:pt x="85" y="2772"/>
                    <a:pt x="410" y="2815"/>
                    <a:pt x="572" y="2815"/>
                  </a:cubicBezTo>
                  <a:cubicBezTo>
                    <a:pt x="627" y="2815"/>
                    <a:pt x="664" y="2810"/>
                    <a:pt x="664" y="2810"/>
                  </a:cubicBezTo>
                  <a:cubicBezTo>
                    <a:pt x="664" y="2810"/>
                    <a:pt x="673" y="3288"/>
                    <a:pt x="976" y="3464"/>
                  </a:cubicBezTo>
                  <a:cubicBezTo>
                    <a:pt x="1053" y="3506"/>
                    <a:pt x="1136" y="3522"/>
                    <a:pt x="1217" y="3522"/>
                  </a:cubicBezTo>
                  <a:cubicBezTo>
                    <a:pt x="1456" y="3522"/>
                    <a:pt x="1678" y="3386"/>
                    <a:pt x="1678" y="3386"/>
                  </a:cubicBezTo>
                  <a:cubicBezTo>
                    <a:pt x="1688" y="3688"/>
                    <a:pt x="1912" y="3952"/>
                    <a:pt x="2205" y="4010"/>
                  </a:cubicBezTo>
                  <a:cubicBezTo>
                    <a:pt x="2240" y="4017"/>
                    <a:pt x="2269" y="4024"/>
                    <a:pt x="2301" y="4024"/>
                  </a:cubicBezTo>
                  <a:cubicBezTo>
                    <a:pt x="2314" y="4024"/>
                    <a:pt x="2327" y="4023"/>
                    <a:pt x="2342" y="4020"/>
                  </a:cubicBezTo>
                  <a:cubicBezTo>
                    <a:pt x="2396" y="4036"/>
                    <a:pt x="2448" y="4043"/>
                    <a:pt x="2498" y="4043"/>
                  </a:cubicBezTo>
                  <a:cubicBezTo>
                    <a:pt x="2920" y="4043"/>
                    <a:pt x="3200" y="3552"/>
                    <a:pt x="3200" y="3552"/>
                  </a:cubicBezTo>
                  <a:cubicBezTo>
                    <a:pt x="3727" y="3366"/>
                    <a:pt x="4166" y="2976"/>
                    <a:pt x="4420" y="2469"/>
                  </a:cubicBezTo>
                  <a:lnTo>
                    <a:pt x="4449" y="2479"/>
                  </a:lnTo>
                  <a:cubicBezTo>
                    <a:pt x="4517" y="2459"/>
                    <a:pt x="4585" y="2440"/>
                    <a:pt x="4654" y="2410"/>
                  </a:cubicBezTo>
                  <a:lnTo>
                    <a:pt x="4634" y="2352"/>
                  </a:lnTo>
                  <a:cubicBezTo>
                    <a:pt x="4634" y="2352"/>
                    <a:pt x="3220" y="245"/>
                    <a:pt x="1708" y="30"/>
                  </a:cubicBezTo>
                  <a:lnTo>
                    <a:pt x="1698" y="1"/>
                  </a:ln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34" name="Google Shape;4234;p50"/>
            <p:cNvSpPr/>
            <p:nvPr/>
          </p:nvSpPr>
          <p:spPr>
            <a:xfrm>
              <a:off x="3091125" y="3546750"/>
              <a:ext cx="116600" cy="126925"/>
            </a:xfrm>
            <a:custGeom>
              <a:avLst/>
              <a:gdLst/>
              <a:ahLst/>
              <a:cxnLst/>
              <a:rect l="l" t="t" r="r" b="b"/>
              <a:pathLst>
                <a:path w="4664" h="5077" extrusionOk="0">
                  <a:moveTo>
                    <a:pt x="2396" y="0"/>
                  </a:moveTo>
                  <a:cubicBezTo>
                    <a:pt x="2202" y="0"/>
                    <a:pt x="1961" y="209"/>
                    <a:pt x="1864" y="730"/>
                  </a:cubicBezTo>
                  <a:cubicBezTo>
                    <a:pt x="1766" y="1238"/>
                    <a:pt x="1405" y="1784"/>
                    <a:pt x="1191" y="2077"/>
                  </a:cubicBezTo>
                  <a:lnTo>
                    <a:pt x="1025" y="2086"/>
                  </a:lnTo>
                  <a:cubicBezTo>
                    <a:pt x="957" y="2018"/>
                    <a:pt x="810" y="1803"/>
                    <a:pt x="605" y="1530"/>
                  </a:cubicBezTo>
                  <a:lnTo>
                    <a:pt x="576" y="1559"/>
                  </a:lnTo>
                  <a:cubicBezTo>
                    <a:pt x="1" y="2447"/>
                    <a:pt x="459" y="3033"/>
                    <a:pt x="430" y="3345"/>
                  </a:cubicBezTo>
                  <a:cubicBezTo>
                    <a:pt x="420" y="3403"/>
                    <a:pt x="410" y="3501"/>
                    <a:pt x="410" y="3501"/>
                  </a:cubicBezTo>
                  <a:cubicBezTo>
                    <a:pt x="410" y="3501"/>
                    <a:pt x="1665" y="5076"/>
                    <a:pt x="3820" y="5076"/>
                  </a:cubicBezTo>
                  <a:cubicBezTo>
                    <a:pt x="3889" y="5076"/>
                    <a:pt x="3959" y="5075"/>
                    <a:pt x="4030" y="5071"/>
                  </a:cubicBezTo>
                  <a:lnTo>
                    <a:pt x="4127" y="5042"/>
                  </a:lnTo>
                  <a:cubicBezTo>
                    <a:pt x="4195" y="4779"/>
                    <a:pt x="4244" y="4584"/>
                    <a:pt x="4303" y="4359"/>
                  </a:cubicBezTo>
                  <a:cubicBezTo>
                    <a:pt x="4420" y="3833"/>
                    <a:pt x="4508" y="3403"/>
                    <a:pt x="4566" y="3042"/>
                  </a:cubicBezTo>
                  <a:cubicBezTo>
                    <a:pt x="4634" y="2681"/>
                    <a:pt x="4664" y="2311"/>
                    <a:pt x="4654" y="1940"/>
                  </a:cubicBezTo>
                  <a:cubicBezTo>
                    <a:pt x="4625" y="1355"/>
                    <a:pt x="4439" y="1208"/>
                    <a:pt x="4264" y="1208"/>
                  </a:cubicBezTo>
                  <a:cubicBezTo>
                    <a:pt x="4225" y="1208"/>
                    <a:pt x="4195" y="1208"/>
                    <a:pt x="4166" y="1218"/>
                  </a:cubicBezTo>
                  <a:lnTo>
                    <a:pt x="3873" y="1238"/>
                  </a:lnTo>
                  <a:cubicBezTo>
                    <a:pt x="3854" y="906"/>
                    <a:pt x="3786" y="603"/>
                    <a:pt x="3649" y="428"/>
                  </a:cubicBezTo>
                  <a:cubicBezTo>
                    <a:pt x="3595" y="361"/>
                    <a:pt x="3538" y="332"/>
                    <a:pt x="3479" y="332"/>
                  </a:cubicBezTo>
                  <a:cubicBezTo>
                    <a:pt x="3177" y="332"/>
                    <a:pt x="2840" y="1090"/>
                    <a:pt x="2742" y="1335"/>
                  </a:cubicBezTo>
                  <a:cubicBezTo>
                    <a:pt x="2781" y="779"/>
                    <a:pt x="2713" y="242"/>
                    <a:pt x="2595" y="96"/>
                  </a:cubicBezTo>
                  <a:cubicBezTo>
                    <a:pt x="2545" y="34"/>
                    <a:pt x="2474" y="0"/>
                    <a:pt x="2396" y="0"/>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35" name="Google Shape;4235;p50"/>
            <p:cNvSpPr/>
            <p:nvPr/>
          </p:nvSpPr>
          <p:spPr>
            <a:xfrm>
              <a:off x="3197700" y="3553275"/>
              <a:ext cx="134650" cy="51025"/>
            </a:xfrm>
            <a:custGeom>
              <a:avLst/>
              <a:gdLst/>
              <a:ahLst/>
              <a:cxnLst/>
              <a:rect l="l" t="t" r="r" b="b"/>
              <a:pathLst>
                <a:path w="5386" h="2041" extrusionOk="0">
                  <a:moveTo>
                    <a:pt x="5386" y="1"/>
                  </a:moveTo>
                  <a:lnTo>
                    <a:pt x="5386" y="1"/>
                  </a:lnTo>
                  <a:cubicBezTo>
                    <a:pt x="4996" y="157"/>
                    <a:pt x="4537" y="440"/>
                    <a:pt x="4118" y="528"/>
                  </a:cubicBezTo>
                  <a:cubicBezTo>
                    <a:pt x="3555" y="646"/>
                    <a:pt x="3026" y="697"/>
                    <a:pt x="2540" y="697"/>
                  </a:cubicBezTo>
                  <a:cubicBezTo>
                    <a:pt x="1659" y="697"/>
                    <a:pt x="918" y="529"/>
                    <a:pt x="371" y="284"/>
                  </a:cubicBezTo>
                  <a:cubicBezTo>
                    <a:pt x="352" y="538"/>
                    <a:pt x="215" y="762"/>
                    <a:pt x="1" y="908"/>
                  </a:cubicBezTo>
                  <a:lnTo>
                    <a:pt x="1" y="938"/>
                  </a:lnTo>
                  <a:cubicBezTo>
                    <a:pt x="176" y="947"/>
                    <a:pt x="362" y="1084"/>
                    <a:pt x="391" y="1669"/>
                  </a:cubicBezTo>
                  <a:cubicBezTo>
                    <a:pt x="742" y="1866"/>
                    <a:pt x="1409" y="2041"/>
                    <a:pt x="2729" y="2041"/>
                  </a:cubicBezTo>
                  <a:cubicBezTo>
                    <a:pt x="2912" y="2041"/>
                    <a:pt x="3108" y="2037"/>
                    <a:pt x="3318" y="2030"/>
                  </a:cubicBezTo>
                  <a:cubicBezTo>
                    <a:pt x="3435" y="2030"/>
                    <a:pt x="3552" y="2020"/>
                    <a:pt x="3659" y="2011"/>
                  </a:cubicBezTo>
                  <a:cubicBezTo>
                    <a:pt x="5288" y="1855"/>
                    <a:pt x="5337" y="1045"/>
                    <a:pt x="5337" y="1045"/>
                  </a:cubicBezTo>
                  <a:lnTo>
                    <a:pt x="5366" y="225"/>
                  </a:lnTo>
                  <a:lnTo>
                    <a:pt x="5386" y="1"/>
                  </a:ln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36" name="Google Shape;4236;p50"/>
            <p:cNvSpPr/>
            <p:nvPr/>
          </p:nvSpPr>
          <p:spPr>
            <a:xfrm>
              <a:off x="3144775" y="3517425"/>
              <a:ext cx="186350" cy="87350"/>
            </a:xfrm>
            <a:custGeom>
              <a:avLst/>
              <a:gdLst/>
              <a:ahLst/>
              <a:cxnLst/>
              <a:rect l="l" t="t" r="r" b="b"/>
              <a:pathLst>
                <a:path w="7454" h="3494" extrusionOk="0">
                  <a:moveTo>
                    <a:pt x="128" y="1"/>
                  </a:moveTo>
                  <a:cubicBezTo>
                    <a:pt x="40" y="616"/>
                    <a:pt x="1" y="869"/>
                    <a:pt x="79" y="1484"/>
                  </a:cubicBezTo>
                  <a:cubicBezTo>
                    <a:pt x="89" y="1630"/>
                    <a:pt x="118" y="1786"/>
                    <a:pt x="176" y="1933"/>
                  </a:cubicBezTo>
                  <a:cubicBezTo>
                    <a:pt x="352" y="2264"/>
                    <a:pt x="791" y="2313"/>
                    <a:pt x="1162" y="2372"/>
                  </a:cubicBezTo>
                  <a:cubicBezTo>
                    <a:pt x="1601" y="2440"/>
                    <a:pt x="2020" y="2596"/>
                    <a:pt x="2391" y="2820"/>
                  </a:cubicBezTo>
                  <a:cubicBezTo>
                    <a:pt x="2684" y="3006"/>
                    <a:pt x="2820" y="3240"/>
                    <a:pt x="3162" y="3337"/>
                  </a:cubicBezTo>
                  <a:cubicBezTo>
                    <a:pt x="3599" y="3463"/>
                    <a:pt x="4081" y="3493"/>
                    <a:pt x="4557" y="3493"/>
                  </a:cubicBezTo>
                  <a:cubicBezTo>
                    <a:pt x="4856" y="3493"/>
                    <a:pt x="5152" y="3481"/>
                    <a:pt x="5435" y="3474"/>
                  </a:cubicBezTo>
                  <a:cubicBezTo>
                    <a:pt x="5561" y="3474"/>
                    <a:pt x="5669" y="3464"/>
                    <a:pt x="5776" y="3454"/>
                  </a:cubicBezTo>
                  <a:cubicBezTo>
                    <a:pt x="7415" y="3289"/>
                    <a:pt x="7454" y="2489"/>
                    <a:pt x="7454" y="2489"/>
                  </a:cubicBezTo>
                  <a:lnTo>
                    <a:pt x="7454" y="2333"/>
                  </a:lnTo>
                  <a:cubicBezTo>
                    <a:pt x="7444" y="2547"/>
                    <a:pt x="5630" y="2684"/>
                    <a:pt x="5425" y="2684"/>
                  </a:cubicBezTo>
                  <a:cubicBezTo>
                    <a:pt x="5383" y="2685"/>
                    <a:pt x="5341" y="2685"/>
                    <a:pt x="5299" y="2685"/>
                  </a:cubicBezTo>
                  <a:cubicBezTo>
                    <a:pt x="4631" y="2685"/>
                    <a:pt x="3982" y="2539"/>
                    <a:pt x="3376" y="2254"/>
                  </a:cubicBezTo>
                  <a:cubicBezTo>
                    <a:pt x="3103" y="2118"/>
                    <a:pt x="2840" y="1952"/>
                    <a:pt x="2586" y="1767"/>
                  </a:cubicBezTo>
                  <a:cubicBezTo>
                    <a:pt x="2274" y="1542"/>
                    <a:pt x="1971" y="1298"/>
                    <a:pt x="1659" y="1094"/>
                  </a:cubicBezTo>
                  <a:cubicBezTo>
                    <a:pt x="1123" y="772"/>
                    <a:pt x="615" y="401"/>
                    <a:pt x="128" y="1"/>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37" name="Google Shape;4237;p50"/>
            <p:cNvSpPr/>
            <p:nvPr/>
          </p:nvSpPr>
          <p:spPr>
            <a:xfrm>
              <a:off x="3034950" y="3250875"/>
              <a:ext cx="420325" cy="320275"/>
            </a:xfrm>
            <a:custGeom>
              <a:avLst/>
              <a:gdLst/>
              <a:ahLst/>
              <a:cxnLst/>
              <a:rect l="l" t="t" r="r" b="b"/>
              <a:pathLst>
                <a:path w="16813" h="12811" extrusionOk="0">
                  <a:moveTo>
                    <a:pt x="3408" y="0"/>
                  </a:moveTo>
                  <a:lnTo>
                    <a:pt x="3408" y="0"/>
                  </a:lnTo>
                  <a:cubicBezTo>
                    <a:pt x="3740" y="966"/>
                    <a:pt x="4364" y="3600"/>
                    <a:pt x="2862" y="6819"/>
                  </a:cubicBezTo>
                  <a:cubicBezTo>
                    <a:pt x="2862" y="6819"/>
                    <a:pt x="2563" y="6739"/>
                    <a:pt x="2202" y="6739"/>
                  </a:cubicBezTo>
                  <a:cubicBezTo>
                    <a:pt x="1864" y="6739"/>
                    <a:pt x="1473" y="6809"/>
                    <a:pt x="1223" y="7083"/>
                  </a:cubicBezTo>
                  <a:cubicBezTo>
                    <a:pt x="0" y="8436"/>
                    <a:pt x="1573" y="9852"/>
                    <a:pt x="2985" y="9852"/>
                  </a:cubicBezTo>
                  <a:cubicBezTo>
                    <a:pt x="3048" y="9852"/>
                    <a:pt x="3112" y="9849"/>
                    <a:pt x="3174" y="9843"/>
                  </a:cubicBezTo>
                  <a:cubicBezTo>
                    <a:pt x="3213" y="9834"/>
                    <a:pt x="3255" y="9829"/>
                    <a:pt x="3297" y="9829"/>
                  </a:cubicBezTo>
                  <a:cubicBezTo>
                    <a:pt x="3340" y="9829"/>
                    <a:pt x="3384" y="9834"/>
                    <a:pt x="3428" y="9843"/>
                  </a:cubicBezTo>
                  <a:cubicBezTo>
                    <a:pt x="3525" y="9873"/>
                    <a:pt x="3613" y="9922"/>
                    <a:pt x="3691" y="9990"/>
                  </a:cubicBezTo>
                  <a:cubicBezTo>
                    <a:pt x="4784" y="10839"/>
                    <a:pt x="5720" y="11619"/>
                    <a:pt x="6881" y="12380"/>
                  </a:cubicBezTo>
                  <a:cubicBezTo>
                    <a:pt x="7373" y="12701"/>
                    <a:pt x="8109" y="12810"/>
                    <a:pt x="8845" y="12810"/>
                  </a:cubicBezTo>
                  <a:cubicBezTo>
                    <a:pt x="9496" y="12810"/>
                    <a:pt x="10147" y="12725"/>
                    <a:pt x="10628" y="12624"/>
                  </a:cubicBezTo>
                  <a:cubicBezTo>
                    <a:pt x="11047" y="12536"/>
                    <a:pt x="11447" y="12409"/>
                    <a:pt x="11837" y="12243"/>
                  </a:cubicBezTo>
                  <a:cubicBezTo>
                    <a:pt x="14305" y="11239"/>
                    <a:pt x="16081" y="8936"/>
                    <a:pt x="16413" y="7209"/>
                  </a:cubicBezTo>
                  <a:cubicBezTo>
                    <a:pt x="16813" y="5210"/>
                    <a:pt x="15847" y="4488"/>
                    <a:pt x="15359" y="4195"/>
                  </a:cubicBezTo>
                  <a:cubicBezTo>
                    <a:pt x="14930" y="3922"/>
                    <a:pt x="13291" y="137"/>
                    <a:pt x="13291" y="137"/>
                  </a:cubicBezTo>
                  <a:lnTo>
                    <a:pt x="13252" y="68"/>
                  </a:lnTo>
                  <a:cubicBezTo>
                    <a:pt x="12413" y="439"/>
                    <a:pt x="11525" y="683"/>
                    <a:pt x="10608" y="771"/>
                  </a:cubicBezTo>
                  <a:cubicBezTo>
                    <a:pt x="9317" y="905"/>
                    <a:pt x="8219" y="1041"/>
                    <a:pt x="7209" y="1041"/>
                  </a:cubicBezTo>
                  <a:cubicBezTo>
                    <a:pt x="5868" y="1041"/>
                    <a:pt x="4683" y="801"/>
                    <a:pt x="3408" y="0"/>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38" name="Google Shape;4238;p50"/>
            <p:cNvSpPr/>
            <p:nvPr/>
          </p:nvSpPr>
          <p:spPr>
            <a:xfrm>
              <a:off x="3205500" y="3579625"/>
              <a:ext cx="164425" cy="72500"/>
            </a:xfrm>
            <a:custGeom>
              <a:avLst/>
              <a:gdLst/>
              <a:ahLst/>
              <a:cxnLst/>
              <a:rect l="l" t="t" r="r" b="b"/>
              <a:pathLst>
                <a:path w="6577" h="2900" extrusionOk="0">
                  <a:moveTo>
                    <a:pt x="5025" y="1"/>
                  </a:moveTo>
                  <a:cubicBezTo>
                    <a:pt x="5025" y="1"/>
                    <a:pt x="4986" y="801"/>
                    <a:pt x="3347" y="957"/>
                  </a:cubicBezTo>
                  <a:cubicBezTo>
                    <a:pt x="3240" y="966"/>
                    <a:pt x="3132" y="976"/>
                    <a:pt x="3006" y="976"/>
                  </a:cubicBezTo>
                  <a:cubicBezTo>
                    <a:pt x="2777" y="985"/>
                    <a:pt x="2564" y="989"/>
                    <a:pt x="2366" y="989"/>
                  </a:cubicBezTo>
                  <a:cubicBezTo>
                    <a:pt x="1080" y="989"/>
                    <a:pt x="426" y="810"/>
                    <a:pt x="79" y="615"/>
                  </a:cubicBezTo>
                  <a:lnTo>
                    <a:pt x="79" y="615"/>
                  </a:lnTo>
                  <a:cubicBezTo>
                    <a:pt x="89" y="986"/>
                    <a:pt x="59" y="1347"/>
                    <a:pt x="1" y="1708"/>
                  </a:cubicBezTo>
                  <a:lnTo>
                    <a:pt x="11" y="1708"/>
                  </a:lnTo>
                  <a:cubicBezTo>
                    <a:pt x="376" y="2475"/>
                    <a:pt x="750" y="2899"/>
                    <a:pt x="1244" y="2899"/>
                  </a:cubicBezTo>
                  <a:cubicBezTo>
                    <a:pt x="1290" y="2899"/>
                    <a:pt x="1338" y="2896"/>
                    <a:pt x="1386" y="2888"/>
                  </a:cubicBezTo>
                  <a:cubicBezTo>
                    <a:pt x="1484" y="2878"/>
                    <a:pt x="1572" y="2849"/>
                    <a:pt x="1650" y="2810"/>
                  </a:cubicBezTo>
                  <a:cubicBezTo>
                    <a:pt x="2430" y="2449"/>
                    <a:pt x="3298" y="1122"/>
                    <a:pt x="3357" y="1025"/>
                  </a:cubicBezTo>
                  <a:cubicBezTo>
                    <a:pt x="3357" y="1025"/>
                    <a:pt x="4763" y="2386"/>
                    <a:pt x="5659" y="2386"/>
                  </a:cubicBezTo>
                  <a:cubicBezTo>
                    <a:pt x="5689" y="2386"/>
                    <a:pt x="5718" y="2384"/>
                    <a:pt x="5747" y="2381"/>
                  </a:cubicBezTo>
                  <a:cubicBezTo>
                    <a:pt x="5913" y="2361"/>
                    <a:pt x="6059" y="2283"/>
                    <a:pt x="6157" y="2157"/>
                  </a:cubicBezTo>
                  <a:cubicBezTo>
                    <a:pt x="6576" y="625"/>
                    <a:pt x="5025" y="1"/>
                    <a:pt x="5025" y="1"/>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239" name="Google Shape;4239;p50"/>
            <p:cNvSpPr/>
            <p:nvPr/>
          </p:nvSpPr>
          <p:spPr>
            <a:xfrm>
              <a:off x="3098350" y="3201425"/>
              <a:ext cx="330550" cy="80800"/>
            </a:xfrm>
            <a:custGeom>
              <a:avLst/>
              <a:gdLst/>
              <a:ahLst/>
              <a:cxnLst/>
              <a:rect l="l" t="t" r="r" b="b"/>
              <a:pathLst>
                <a:path w="13222" h="3232" extrusionOk="0">
                  <a:moveTo>
                    <a:pt x="13088" y="0"/>
                  </a:moveTo>
                  <a:cubicBezTo>
                    <a:pt x="13059" y="0"/>
                    <a:pt x="13029" y="14"/>
                    <a:pt x="13008" y="47"/>
                  </a:cubicBezTo>
                  <a:lnTo>
                    <a:pt x="12921" y="183"/>
                  </a:lnTo>
                  <a:cubicBezTo>
                    <a:pt x="12842" y="300"/>
                    <a:pt x="12745" y="408"/>
                    <a:pt x="12647" y="515"/>
                  </a:cubicBezTo>
                  <a:cubicBezTo>
                    <a:pt x="12491" y="671"/>
                    <a:pt x="12316" y="817"/>
                    <a:pt x="12130" y="944"/>
                  </a:cubicBezTo>
                  <a:cubicBezTo>
                    <a:pt x="11896" y="1120"/>
                    <a:pt x="11643" y="1276"/>
                    <a:pt x="11389" y="1412"/>
                  </a:cubicBezTo>
                  <a:cubicBezTo>
                    <a:pt x="10248" y="2046"/>
                    <a:pt x="8570" y="2593"/>
                    <a:pt x="6833" y="2778"/>
                  </a:cubicBezTo>
                  <a:cubicBezTo>
                    <a:pt x="6372" y="2835"/>
                    <a:pt x="5909" y="2862"/>
                    <a:pt x="5454" y="2862"/>
                  </a:cubicBezTo>
                  <a:cubicBezTo>
                    <a:pt x="4207" y="2862"/>
                    <a:pt x="3025" y="2661"/>
                    <a:pt x="2131" y="2339"/>
                  </a:cubicBezTo>
                  <a:cubicBezTo>
                    <a:pt x="1848" y="2242"/>
                    <a:pt x="1575" y="2124"/>
                    <a:pt x="1311" y="1998"/>
                  </a:cubicBezTo>
                  <a:cubicBezTo>
                    <a:pt x="1068" y="1900"/>
                    <a:pt x="863" y="1783"/>
                    <a:pt x="697" y="1685"/>
                  </a:cubicBezTo>
                  <a:cubicBezTo>
                    <a:pt x="531" y="1598"/>
                    <a:pt x="414" y="1500"/>
                    <a:pt x="326" y="1451"/>
                  </a:cubicBezTo>
                  <a:lnTo>
                    <a:pt x="190" y="1364"/>
                  </a:lnTo>
                  <a:cubicBezTo>
                    <a:pt x="172" y="1354"/>
                    <a:pt x="155" y="1350"/>
                    <a:pt x="140" y="1350"/>
                  </a:cubicBezTo>
                  <a:cubicBezTo>
                    <a:pt x="56" y="1350"/>
                    <a:pt x="0" y="1464"/>
                    <a:pt x="82" y="1529"/>
                  </a:cubicBezTo>
                  <a:lnTo>
                    <a:pt x="209" y="1627"/>
                  </a:lnTo>
                  <a:cubicBezTo>
                    <a:pt x="287" y="1685"/>
                    <a:pt x="414" y="1783"/>
                    <a:pt x="580" y="1881"/>
                  </a:cubicBezTo>
                  <a:cubicBezTo>
                    <a:pt x="746" y="1988"/>
                    <a:pt x="941" y="2115"/>
                    <a:pt x="1185" y="2242"/>
                  </a:cubicBezTo>
                  <a:cubicBezTo>
                    <a:pt x="1458" y="2388"/>
                    <a:pt x="1731" y="2515"/>
                    <a:pt x="2024" y="2622"/>
                  </a:cubicBezTo>
                  <a:cubicBezTo>
                    <a:pt x="2365" y="2749"/>
                    <a:pt x="2706" y="2856"/>
                    <a:pt x="3058" y="2944"/>
                  </a:cubicBezTo>
                  <a:cubicBezTo>
                    <a:pt x="3448" y="3042"/>
                    <a:pt x="3848" y="3110"/>
                    <a:pt x="4248" y="3159"/>
                  </a:cubicBezTo>
                  <a:cubicBezTo>
                    <a:pt x="4687" y="3207"/>
                    <a:pt x="5126" y="3232"/>
                    <a:pt x="5564" y="3232"/>
                  </a:cubicBezTo>
                  <a:cubicBezTo>
                    <a:pt x="6001" y="3232"/>
                    <a:pt x="6438" y="3207"/>
                    <a:pt x="6872" y="3159"/>
                  </a:cubicBezTo>
                  <a:cubicBezTo>
                    <a:pt x="7740" y="3061"/>
                    <a:pt x="8599" y="2876"/>
                    <a:pt x="9438" y="2603"/>
                  </a:cubicBezTo>
                  <a:cubicBezTo>
                    <a:pt x="10169" y="2378"/>
                    <a:pt x="10872" y="2066"/>
                    <a:pt x="11525" y="1685"/>
                  </a:cubicBezTo>
                  <a:cubicBezTo>
                    <a:pt x="11799" y="1529"/>
                    <a:pt x="12052" y="1354"/>
                    <a:pt x="12286" y="1159"/>
                  </a:cubicBezTo>
                  <a:cubicBezTo>
                    <a:pt x="12482" y="1012"/>
                    <a:pt x="12657" y="847"/>
                    <a:pt x="12813" y="671"/>
                  </a:cubicBezTo>
                  <a:cubicBezTo>
                    <a:pt x="12921" y="554"/>
                    <a:pt x="13008" y="437"/>
                    <a:pt x="13096" y="300"/>
                  </a:cubicBezTo>
                  <a:lnTo>
                    <a:pt x="13174" y="164"/>
                  </a:lnTo>
                  <a:lnTo>
                    <a:pt x="13174" y="154"/>
                  </a:lnTo>
                  <a:cubicBezTo>
                    <a:pt x="13222" y="72"/>
                    <a:pt x="13156" y="0"/>
                    <a:pt x="13088"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40" name="Google Shape;4240;p50"/>
            <p:cNvSpPr/>
            <p:nvPr/>
          </p:nvSpPr>
          <p:spPr>
            <a:xfrm>
              <a:off x="3188925" y="3575475"/>
              <a:ext cx="21250" cy="88800"/>
            </a:xfrm>
            <a:custGeom>
              <a:avLst/>
              <a:gdLst/>
              <a:ahLst/>
              <a:cxnLst/>
              <a:rect l="l" t="t" r="r" b="b"/>
              <a:pathLst>
                <a:path w="850" h="3552" extrusionOk="0">
                  <a:moveTo>
                    <a:pt x="196" y="1"/>
                  </a:moveTo>
                  <a:cubicBezTo>
                    <a:pt x="127" y="1"/>
                    <a:pt x="69" y="20"/>
                    <a:pt x="10" y="59"/>
                  </a:cubicBezTo>
                  <a:cubicBezTo>
                    <a:pt x="0" y="69"/>
                    <a:pt x="0" y="79"/>
                    <a:pt x="0" y="89"/>
                  </a:cubicBezTo>
                  <a:cubicBezTo>
                    <a:pt x="8" y="103"/>
                    <a:pt x="25" y="112"/>
                    <a:pt x="38" y="112"/>
                  </a:cubicBezTo>
                  <a:cubicBezTo>
                    <a:pt x="43" y="112"/>
                    <a:pt x="47" y="111"/>
                    <a:pt x="49" y="108"/>
                  </a:cubicBezTo>
                  <a:cubicBezTo>
                    <a:pt x="78" y="97"/>
                    <a:pt x="106" y="92"/>
                    <a:pt x="135" y="92"/>
                  </a:cubicBezTo>
                  <a:cubicBezTo>
                    <a:pt x="155" y="92"/>
                    <a:pt x="175" y="94"/>
                    <a:pt x="196" y="98"/>
                  </a:cubicBezTo>
                  <a:cubicBezTo>
                    <a:pt x="332" y="128"/>
                    <a:pt x="439" y="206"/>
                    <a:pt x="508" y="323"/>
                  </a:cubicBezTo>
                  <a:cubicBezTo>
                    <a:pt x="615" y="489"/>
                    <a:pt x="654" y="684"/>
                    <a:pt x="635" y="869"/>
                  </a:cubicBezTo>
                  <a:cubicBezTo>
                    <a:pt x="625" y="986"/>
                    <a:pt x="635" y="1103"/>
                    <a:pt x="615" y="1220"/>
                  </a:cubicBezTo>
                  <a:cubicBezTo>
                    <a:pt x="605" y="1347"/>
                    <a:pt x="596" y="1464"/>
                    <a:pt x="576" y="1591"/>
                  </a:cubicBezTo>
                  <a:cubicBezTo>
                    <a:pt x="557" y="1835"/>
                    <a:pt x="527" y="2079"/>
                    <a:pt x="488" y="2303"/>
                  </a:cubicBezTo>
                  <a:cubicBezTo>
                    <a:pt x="439" y="2527"/>
                    <a:pt x="420" y="2742"/>
                    <a:pt x="391" y="2927"/>
                  </a:cubicBezTo>
                  <a:cubicBezTo>
                    <a:pt x="322" y="3298"/>
                    <a:pt x="303" y="3542"/>
                    <a:pt x="303" y="3542"/>
                  </a:cubicBezTo>
                  <a:cubicBezTo>
                    <a:pt x="293" y="3542"/>
                    <a:pt x="293" y="3552"/>
                    <a:pt x="303" y="3552"/>
                  </a:cubicBezTo>
                  <a:lnTo>
                    <a:pt x="313" y="3552"/>
                  </a:lnTo>
                  <a:cubicBezTo>
                    <a:pt x="313" y="3552"/>
                    <a:pt x="400" y="3318"/>
                    <a:pt x="508" y="2957"/>
                  </a:cubicBezTo>
                  <a:cubicBezTo>
                    <a:pt x="635" y="2518"/>
                    <a:pt x="732" y="2069"/>
                    <a:pt x="800" y="1620"/>
                  </a:cubicBezTo>
                  <a:cubicBezTo>
                    <a:pt x="820" y="1493"/>
                    <a:pt x="820" y="1367"/>
                    <a:pt x="830" y="1249"/>
                  </a:cubicBezTo>
                  <a:cubicBezTo>
                    <a:pt x="839" y="1123"/>
                    <a:pt x="839" y="1006"/>
                    <a:pt x="839" y="879"/>
                  </a:cubicBezTo>
                  <a:cubicBezTo>
                    <a:pt x="849" y="645"/>
                    <a:pt x="771" y="420"/>
                    <a:pt x="635" y="235"/>
                  </a:cubicBezTo>
                  <a:cubicBezTo>
                    <a:pt x="527" y="98"/>
                    <a:pt x="371" y="11"/>
                    <a:pt x="196"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41" name="Google Shape;4241;p50"/>
            <p:cNvSpPr/>
            <p:nvPr/>
          </p:nvSpPr>
          <p:spPr>
            <a:xfrm>
              <a:off x="3013075" y="3673500"/>
              <a:ext cx="181150" cy="188250"/>
            </a:xfrm>
            <a:custGeom>
              <a:avLst/>
              <a:gdLst/>
              <a:ahLst/>
              <a:cxnLst/>
              <a:rect l="l" t="t" r="r" b="b"/>
              <a:pathLst>
                <a:path w="7246" h="7530" extrusionOk="0">
                  <a:moveTo>
                    <a:pt x="7216" y="1"/>
                  </a:moveTo>
                  <a:cubicBezTo>
                    <a:pt x="7207" y="1"/>
                    <a:pt x="7200" y="4"/>
                    <a:pt x="7200" y="11"/>
                  </a:cubicBezTo>
                  <a:lnTo>
                    <a:pt x="7015" y="519"/>
                  </a:lnTo>
                  <a:cubicBezTo>
                    <a:pt x="6956" y="675"/>
                    <a:pt x="6898" y="879"/>
                    <a:pt x="6810" y="1094"/>
                  </a:cubicBezTo>
                  <a:cubicBezTo>
                    <a:pt x="6722" y="1309"/>
                    <a:pt x="6615" y="1562"/>
                    <a:pt x="6508" y="1826"/>
                  </a:cubicBezTo>
                  <a:cubicBezTo>
                    <a:pt x="6400" y="2099"/>
                    <a:pt x="6283" y="2382"/>
                    <a:pt x="6166" y="2694"/>
                  </a:cubicBezTo>
                  <a:cubicBezTo>
                    <a:pt x="6020" y="2996"/>
                    <a:pt x="5864" y="3309"/>
                    <a:pt x="5708" y="3640"/>
                  </a:cubicBezTo>
                  <a:lnTo>
                    <a:pt x="5474" y="4138"/>
                  </a:lnTo>
                  <a:cubicBezTo>
                    <a:pt x="5396" y="4294"/>
                    <a:pt x="5298" y="4469"/>
                    <a:pt x="5210" y="4626"/>
                  </a:cubicBezTo>
                  <a:cubicBezTo>
                    <a:pt x="5025" y="4957"/>
                    <a:pt x="4820" y="5279"/>
                    <a:pt x="4596" y="5591"/>
                  </a:cubicBezTo>
                  <a:cubicBezTo>
                    <a:pt x="4157" y="6206"/>
                    <a:pt x="3630" y="6772"/>
                    <a:pt x="3015" y="7055"/>
                  </a:cubicBezTo>
                  <a:cubicBezTo>
                    <a:pt x="2775" y="7163"/>
                    <a:pt x="2521" y="7223"/>
                    <a:pt x="2266" y="7223"/>
                  </a:cubicBezTo>
                  <a:cubicBezTo>
                    <a:pt x="2200" y="7223"/>
                    <a:pt x="2135" y="7219"/>
                    <a:pt x="2069" y="7211"/>
                  </a:cubicBezTo>
                  <a:cubicBezTo>
                    <a:pt x="1776" y="7182"/>
                    <a:pt x="1493" y="7074"/>
                    <a:pt x="1249" y="6908"/>
                  </a:cubicBezTo>
                  <a:cubicBezTo>
                    <a:pt x="1132" y="6840"/>
                    <a:pt x="1035" y="6762"/>
                    <a:pt x="937" y="6664"/>
                  </a:cubicBezTo>
                  <a:cubicBezTo>
                    <a:pt x="840" y="6586"/>
                    <a:pt x="752" y="6499"/>
                    <a:pt x="674" y="6411"/>
                  </a:cubicBezTo>
                  <a:cubicBezTo>
                    <a:pt x="537" y="6265"/>
                    <a:pt x="410" y="6099"/>
                    <a:pt x="303" y="5933"/>
                  </a:cubicBezTo>
                  <a:cubicBezTo>
                    <a:pt x="137" y="5640"/>
                    <a:pt x="40" y="5474"/>
                    <a:pt x="40" y="5474"/>
                  </a:cubicBezTo>
                  <a:cubicBezTo>
                    <a:pt x="36" y="5467"/>
                    <a:pt x="29" y="5464"/>
                    <a:pt x="23" y="5464"/>
                  </a:cubicBezTo>
                  <a:cubicBezTo>
                    <a:pt x="13" y="5464"/>
                    <a:pt x="4" y="5472"/>
                    <a:pt x="10" y="5484"/>
                  </a:cubicBezTo>
                  <a:cubicBezTo>
                    <a:pt x="1" y="5484"/>
                    <a:pt x="1" y="5494"/>
                    <a:pt x="10" y="5494"/>
                  </a:cubicBezTo>
                  <a:cubicBezTo>
                    <a:pt x="10" y="5494"/>
                    <a:pt x="79" y="5669"/>
                    <a:pt x="215" y="5982"/>
                  </a:cubicBezTo>
                  <a:cubicBezTo>
                    <a:pt x="313" y="6167"/>
                    <a:pt x="420" y="6343"/>
                    <a:pt x="547" y="6518"/>
                  </a:cubicBezTo>
                  <a:cubicBezTo>
                    <a:pt x="898" y="7016"/>
                    <a:pt x="1425" y="7367"/>
                    <a:pt x="2030" y="7503"/>
                  </a:cubicBezTo>
                  <a:cubicBezTo>
                    <a:pt x="2139" y="7521"/>
                    <a:pt x="2251" y="7530"/>
                    <a:pt x="2362" y="7530"/>
                  </a:cubicBezTo>
                  <a:cubicBezTo>
                    <a:pt x="2628" y="7530"/>
                    <a:pt x="2895" y="7480"/>
                    <a:pt x="3142" y="7377"/>
                  </a:cubicBezTo>
                  <a:cubicBezTo>
                    <a:pt x="3874" y="7074"/>
                    <a:pt x="4440" y="6450"/>
                    <a:pt x="4898" y="5816"/>
                  </a:cubicBezTo>
                  <a:cubicBezTo>
                    <a:pt x="5132" y="5494"/>
                    <a:pt x="5337" y="5152"/>
                    <a:pt x="5522" y="4811"/>
                  </a:cubicBezTo>
                  <a:cubicBezTo>
                    <a:pt x="5620" y="4635"/>
                    <a:pt x="5717" y="4460"/>
                    <a:pt x="5786" y="4294"/>
                  </a:cubicBezTo>
                  <a:cubicBezTo>
                    <a:pt x="5864" y="4118"/>
                    <a:pt x="5942" y="3952"/>
                    <a:pt x="6010" y="3777"/>
                  </a:cubicBezTo>
                  <a:cubicBezTo>
                    <a:pt x="6156" y="3445"/>
                    <a:pt x="6293" y="3123"/>
                    <a:pt x="6420" y="2811"/>
                  </a:cubicBezTo>
                  <a:cubicBezTo>
                    <a:pt x="6527" y="2489"/>
                    <a:pt x="6625" y="2187"/>
                    <a:pt x="6722" y="1914"/>
                  </a:cubicBezTo>
                  <a:cubicBezTo>
                    <a:pt x="6820" y="1631"/>
                    <a:pt x="6908" y="1377"/>
                    <a:pt x="6966" y="1143"/>
                  </a:cubicBezTo>
                  <a:cubicBezTo>
                    <a:pt x="7025" y="909"/>
                    <a:pt x="7074" y="714"/>
                    <a:pt x="7113" y="548"/>
                  </a:cubicBezTo>
                  <a:lnTo>
                    <a:pt x="7239" y="21"/>
                  </a:lnTo>
                  <a:cubicBezTo>
                    <a:pt x="7245" y="9"/>
                    <a:pt x="7229" y="1"/>
                    <a:pt x="7216" y="1"/>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242" name="Google Shape;4242;p50"/>
            <p:cNvSpPr/>
            <p:nvPr/>
          </p:nvSpPr>
          <p:spPr>
            <a:xfrm>
              <a:off x="3094775" y="3584800"/>
              <a:ext cx="11750" cy="51050"/>
            </a:xfrm>
            <a:custGeom>
              <a:avLst/>
              <a:gdLst/>
              <a:ahLst/>
              <a:cxnLst/>
              <a:rect l="l" t="t" r="r" b="b"/>
              <a:pathLst>
                <a:path w="470" h="2042" extrusionOk="0">
                  <a:moveTo>
                    <a:pt x="425" y="1"/>
                  </a:moveTo>
                  <a:cubicBezTo>
                    <a:pt x="415" y="1"/>
                    <a:pt x="406" y="3"/>
                    <a:pt x="401" y="8"/>
                  </a:cubicBezTo>
                  <a:cubicBezTo>
                    <a:pt x="323" y="96"/>
                    <a:pt x="254" y="184"/>
                    <a:pt x="196" y="272"/>
                  </a:cubicBezTo>
                  <a:cubicBezTo>
                    <a:pt x="167" y="320"/>
                    <a:pt x="137" y="369"/>
                    <a:pt x="118" y="428"/>
                  </a:cubicBezTo>
                  <a:cubicBezTo>
                    <a:pt x="98" y="476"/>
                    <a:pt x="69" y="535"/>
                    <a:pt x="50" y="603"/>
                  </a:cubicBezTo>
                  <a:cubicBezTo>
                    <a:pt x="20" y="730"/>
                    <a:pt x="1" y="867"/>
                    <a:pt x="11" y="1003"/>
                  </a:cubicBezTo>
                  <a:cubicBezTo>
                    <a:pt x="11" y="1140"/>
                    <a:pt x="40" y="1276"/>
                    <a:pt x="79" y="1403"/>
                  </a:cubicBezTo>
                  <a:cubicBezTo>
                    <a:pt x="89" y="1462"/>
                    <a:pt x="118" y="1530"/>
                    <a:pt x="128" y="1569"/>
                  </a:cubicBezTo>
                  <a:cubicBezTo>
                    <a:pt x="147" y="1608"/>
                    <a:pt x="167" y="1647"/>
                    <a:pt x="176" y="1686"/>
                  </a:cubicBezTo>
                  <a:cubicBezTo>
                    <a:pt x="176" y="1725"/>
                    <a:pt x="186" y="1764"/>
                    <a:pt x="196" y="1803"/>
                  </a:cubicBezTo>
                  <a:lnTo>
                    <a:pt x="196" y="1911"/>
                  </a:lnTo>
                  <a:lnTo>
                    <a:pt x="196" y="1998"/>
                  </a:lnTo>
                  <a:cubicBezTo>
                    <a:pt x="206" y="2018"/>
                    <a:pt x="215" y="2037"/>
                    <a:pt x="235" y="2037"/>
                  </a:cubicBezTo>
                  <a:cubicBezTo>
                    <a:pt x="240" y="2040"/>
                    <a:pt x="246" y="2041"/>
                    <a:pt x="252" y="2041"/>
                  </a:cubicBezTo>
                  <a:cubicBezTo>
                    <a:pt x="269" y="2041"/>
                    <a:pt x="286" y="2032"/>
                    <a:pt x="294" y="2018"/>
                  </a:cubicBezTo>
                  <a:cubicBezTo>
                    <a:pt x="294" y="2018"/>
                    <a:pt x="313" y="1989"/>
                    <a:pt x="333" y="1930"/>
                  </a:cubicBezTo>
                  <a:lnTo>
                    <a:pt x="362" y="1832"/>
                  </a:lnTo>
                  <a:cubicBezTo>
                    <a:pt x="372" y="1784"/>
                    <a:pt x="381" y="1735"/>
                    <a:pt x="381" y="1686"/>
                  </a:cubicBezTo>
                  <a:cubicBezTo>
                    <a:pt x="381" y="1628"/>
                    <a:pt x="372" y="1569"/>
                    <a:pt x="362" y="1511"/>
                  </a:cubicBezTo>
                  <a:cubicBezTo>
                    <a:pt x="352" y="1452"/>
                    <a:pt x="342" y="1393"/>
                    <a:pt x="333" y="1335"/>
                  </a:cubicBezTo>
                  <a:cubicBezTo>
                    <a:pt x="313" y="1228"/>
                    <a:pt x="294" y="1111"/>
                    <a:pt x="294" y="994"/>
                  </a:cubicBezTo>
                  <a:cubicBezTo>
                    <a:pt x="284" y="935"/>
                    <a:pt x="284" y="876"/>
                    <a:pt x="294" y="818"/>
                  </a:cubicBezTo>
                  <a:cubicBezTo>
                    <a:pt x="303" y="759"/>
                    <a:pt x="284" y="701"/>
                    <a:pt x="303" y="652"/>
                  </a:cubicBezTo>
                  <a:cubicBezTo>
                    <a:pt x="313" y="594"/>
                    <a:pt x="323" y="545"/>
                    <a:pt x="333" y="486"/>
                  </a:cubicBezTo>
                  <a:cubicBezTo>
                    <a:pt x="342" y="437"/>
                    <a:pt x="352" y="398"/>
                    <a:pt x="372" y="350"/>
                  </a:cubicBezTo>
                  <a:cubicBezTo>
                    <a:pt x="430" y="174"/>
                    <a:pt x="459" y="47"/>
                    <a:pt x="459" y="47"/>
                  </a:cubicBezTo>
                  <a:cubicBezTo>
                    <a:pt x="469" y="37"/>
                    <a:pt x="459" y="18"/>
                    <a:pt x="450" y="8"/>
                  </a:cubicBezTo>
                  <a:cubicBezTo>
                    <a:pt x="445" y="3"/>
                    <a:pt x="435" y="1"/>
                    <a:pt x="425"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43" name="Google Shape;4243;p50"/>
            <p:cNvSpPr/>
            <p:nvPr/>
          </p:nvSpPr>
          <p:spPr>
            <a:xfrm>
              <a:off x="3060875" y="3634175"/>
              <a:ext cx="41000" cy="80400"/>
            </a:xfrm>
            <a:custGeom>
              <a:avLst/>
              <a:gdLst/>
              <a:ahLst/>
              <a:cxnLst/>
              <a:rect l="l" t="t" r="r" b="b"/>
              <a:pathLst>
                <a:path w="1640" h="3216" extrusionOk="0">
                  <a:moveTo>
                    <a:pt x="1597" y="0"/>
                  </a:moveTo>
                  <a:cubicBezTo>
                    <a:pt x="1577" y="0"/>
                    <a:pt x="1559" y="9"/>
                    <a:pt x="1552" y="23"/>
                  </a:cubicBezTo>
                  <a:cubicBezTo>
                    <a:pt x="1552" y="23"/>
                    <a:pt x="1523" y="72"/>
                    <a:pt x="1484" y="160"/>
                  </a:cubicBezTo>
                  <a:lnTo>
                    <a:pt x="1425" y="316"/>
                  </a:lnTo>
                  <a:cubicBezTo>
                    <a:pt x="1396" y="375"/>
                    <a:pt x="1376" y="433"/>
                    <a:pt x="1337" y="511"/>
                  </a:cubicBezTo>
                  <a:cubicBezTo>
                    <a:pt x="1298" y="599"/>
                    <a:pt x="1250" y="677"/>
                    <a:pt x="1211" y="755"/>
                  </a:cubicBezTo>
                  <a:cubicBezTo>
                    <a:pt x="1181" y="843"/>
                    <a:pt x="1142" y="940"/>
                    <a:pt x="1093" y="1018"/>
                  </a:cubicBezTo>
                  <a:cubicBezTo>
                    <a:pt x="996" y="1194"/>
                    <a:pt x="889" y="1379"/>
                    <a:pt x="801" y="1574"/>
                  </a:cubicBezTo>
                  <a:cubicBezTo>
                    <a:pt x="713" y="1770"/>
                    <a:pt x="596" y="1955"/>
                    <a:pt x="508" y="2131"/>
                  </a:cubicBezTo>
                  <a:cubicBezTo>
                    <a:pt x="411" y="2306"/>
                    <a:pt x="323" y="2482"/>
                    <a:pt x="254" y="2618"/>
                  </a:cubicBezTo>
                  <a:cubicBezTo>
                    <a:pt x="108" y="2911"/>
                    <a:pt x="20" y="3116"/>
                    <a:pt x="20" y="3116"/>
                  </a:cubicBezTo>
                  <a:cubicBezTo>
                    <a:pt x="1" y="3145"/>
                    <a:pt x="1" y="3174"/>
                    <a:pt x="20" y="3194"/>
                  </a:cubicBezTo>
                  <a:cubicBezTo>
                    <a:pt x="35" y="3209"/>
                    <a:pt x="52" y="3216"/>
                    <a:pt x="69" y="3216"/>
                  </a:cubicBezTo>
                  <a:cubicBezTo>
                    <a:pt x="86" y="3216"/>
                    <a:pt x="103" y="3209"/>
                    <a:pt x="118" y="3194"/>
                  </a:cubicBezTo>
                  <a:cubicBezTo>
                    <a:pt x="245" y="3067"/>
                    <a:pt x="362" y="2921"/>
                    <a:pt x="479" y="2774"/>
                  </a:cubicBezTo>
                  <a:cubicBezTo>
                    <a:pt x="596" y="2628"/>
                    <a:pt x="703" y="2472"/>
                    <a:pt x="801" y="2316"/>
                  </a:cubicBezTo>
                  <a:cubicBezTo>
                    <a:pt x="928" y="2131"/>
                    <a:pt x="1035" y="1945"/>
                    <a:pt x="1123" y="1750"/>
                  </a:cubicBezTo>
                  <a:cubicBezTo>
                    <a:pt x="1220" y="1545"/>
                    <a:pt x="1318" y="1350"/>
                    <a:pt x="1396" y="1155"/>
                  </a:cubicBezTo>
                  <a:cubicBezTo>
                    <a:pt x="1435" y="1057"/>
                    <a:pt x="1464" y="970"/>
                    <a:pt x="1493" y="872"/>
                  </a:cubicBezTo>
                  <a:cubicBezTo>
                    <a:pt x="1523" y="775"/>
                    <a:pt x="1542" y="696"/>
                    <a:pt x="1562" y="609"/>
                  </a:cubicBezTo>
                  <a:cubicBezTo>
                    <a:pt x="1581" y="540"/>
                    <a:pt x="1601" y="462"/>
                    <a:pt x="1601" y="384"/>
                  </a:cubicBezTo>
                  <a:cubicBezTo>
                    <a:pt x="1610" y="316"/>
                    <a:pt x="1620" y="257"/>
                    <a:pt x="1630" y="209"/>
                  </a:cubicBezTo>
                  <a:cubicBezTo>
                    <a:pt x="1640" y="111"/>
                    <a:pt x="1640" y="53"/>
                    <a:pt x="1640" y="53"/>
                  </a:cubicBezTo>
                  <a:cubicBezTo>
                    <a:pt x="1640" y="33"/>
                    <a:pt x="1630" y="14"/>
                    <a:pt x="1620" y="4"/>
                  </a:cubicBezTo>
                  <a:cubicBezTo>
                    <a:pt x="1612" y="1"/>
                    <a:pt x="1605" y="0"/>
                    <a:pt x="1597"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244" name="Google Shape;4244;p50"/>
            <p:cNvSpPr/>
            <p:nvPr/>
          </p:nvSpPr>
          <p:spPr>
            <a:xfrm>
              <a:off x="3115750" y="3543350"/>
              <a:ext cx="47350" cy="62000"/>
            </a:xfrm>
            <a:custGeom>
              <a:avLst/>
              <a:gdLst/>
              <a:ahLst/>
              <a:cxnLst/>
              <a:rect l="l" t="t" r="r" b="b"/>
              <a:pathLst>
                <a:path w="1894" h="2480" extrusionOk="0">
                  <a:moveTo>
                    <a:pt x="1406" y="0"/>
                  </a:moveTo>
                  <a:cubicBezTo>
                    <a:pt x="1345" y="0"/>
                    <a:pt x="1284" y="13"/>
                    <a:pt x="1230" y="37"/>
                  </a:cubicBezTo>
                  <a:cubicBezTo>
                    <a:pt x="1045" y="135"/>
                    <a:pt x="908" y="291"/>
                    <a:pt x="850" y="486"/>
                  </a:cubicBezTo>
                  <a:cubicBezTo>
                    <a:pt x="811" y="564"/>
                    <a:pt x="791" y="642"/>
                    <a:pt x="772" y="730"/>
                  </a:cubicBezTo>
                  <a:lnTo>
                    <a:pt x="742" y="857"/>
                  </a:lnTo>
                  <a:lnTo>
                    <a:pt x="713" y="954"/>
                  </a:lnTo>
                  <a:cubicBezTo>
                    <a:pt x="684" y="1091"/>
                    <a:pt x="645" y="1227"/>
                    <a:pt x="586" y="1354"/>
                  </a:cubicBezTo>
                  <a:cubicBezTo>
                    <a:pt x="537" y="1471"/>
                    <a:pt x="489" y="1588"/>
                    <a:pt x="430" y="1705"/>
                  </a:cubicBezTo>
                  <a:cubicBezTo>
                    <a:pt x="313" y="1910"/>
                    <a:pt x="206" y="2095"/>
                    <a:pt x="137" y="2213"/>
                  </a:cubicBezTo>
                  <a:lnTo>
                    <a:pt x="11" y="2398"/>
                  </a:lnTo>
                  <a:cubicBezTo>
                    <a:pt x="1" y="2417"/>
                    <a:pt x="1" y="2447"/>
                    <a:pt x="11" y="2456"/>
                  </a:cubicBezTo>
                  <a:cubicBezTo>
                    <a:pt x="20" y="2466"/>
                    <a:pt x="33" y="2471"/>
                    <a:pt x="45" y="2471"/>
                  </a:cubicBezTo>
                  <a:cubicBezTo>
                    <a:pt x="57" y="2471"/>
                    <a:pt x="69" y="2466"/>
                    <a:pt x="79" y="2456"/>
                  </a:cubicBezTo>
                  <a:lnTo>
                    <a:pt x="235" y="2291"/>
                  </a:lnTo>
                  <a:cubicBezTo>
                    <a:pt x="284" y="2232"/>
                    <a:pt x="333" y="2164"/>
                    <a:pt x="401" y="2086"/>
                  </a:cubicBezTo>
                  <a:cubicBezTo>
                    <a:pt x="469" y="1998"/>
                    <a:pt x="537" y="1910"/>
                    <a:pt x="596" y="1813"/>
                  </a:cubicBezTo>
                  <a:cubicBezTo>
                    <a:pt x="674" y="1695"/>
                    <a:pt x="742" y="1578"/>
                    <a:pt x="801" y="1452"/>
                  </a:cubicBezTo>
                  <a:cubicBezTo>
                    <a:pt x="879" y="1315"/>
                    <a:pt x="937" y="1169"/>
                    <a:pt x="976" y="1022"/>
                  </a:cubicBezTo>
                  <a:cubicBezTo>
                    <a:pt x="996" y="944"/>
                    <a:pt x="1015" y="876"/>
                    <a:pt x="1035" y="798"/>
                  </a:cubicBezTo>
                  <a:cubicBezTo>
                    <a:pt x="1054" y="720"/>
                    <a:pt x="1074" y="652"/>
                    <a:pt x="1113" y="583"/>
                  </a:cubicBezTo>
                  <a:cubicBezTo>
                    <a:pt x="1152" y="466"/>
                    <a:pt x="1230" y="369"/>
                    <a:pt x="1337" y="300"/>
                  </a:cubicBezTo>
                  <a:cubicBezTo>
                    <a:pt x="1361" y="288"/>
                    <a:pt x="1386" y="280"/>
                    <a:pt x="1410" y="280"/>
                  </a:cubicBezTo>
                  <a:cubicBezTo>
                    <a:pt x="1425" y="280"/>
                    <a:pt x="1439" y="283"/>
                    <a:pt x="1454" y="291"/>
                  </a:cubicBezTo>
                  <a:cubicBezTo>
                    <a:pt x="1470" y="291"/>
                    <a:pt x="1486" y="316"/>
                    <a:pt x="1491" y="316"/>
                  </a:cubicBezTo>
                  <a:cubicBezTo>
                    <a:pt x="1493" y="316"/>
                    <a:pt x="1493" y="314"/>
                    <a:pt x="1493" y="310"/>
                  </a:cubicBezTo>
                  <a:cubicBezTo>
                    <a:pt x="1513" y="339"/>
                    <a:pt x="1532" y="378"/>
                    <a:pt x="1542" y="408"/>
                  </a:cubicBezTo>
                  <a:cubicBezTo>
                    <a:pt x="1581" y="544"/>
                    <a:pt x="1610" y="681"/>
                    <a:pt x="1620" y="827"/>
                  </a:cubicBezTo>
                  <a:cubicBezTo>
                    <a:pt x="1659" y="1100"/>
                    <a:pt x="1659" y="1374"/>
                    <a:pt x="1640" y="1647"/>
                  </a:cubicBezTo>
                  <a:cubicBezTo>
                    <a:pt x="1640" y="1774"/>
                    <a:pt x="1630" y="1881"/>
                    <a:pt x="1610" y="1978"/>
                  </a:cubicBezTo>
                  <a:cubicBezTo>
                    <a:pt x="1591" y="2066"/>
                    <a:pt x="1571" y="2154"/>
                    <a:pt x="1562" y="2222"/>
                  </a:cubicBezTo>
                  <a:cubicBezTo>
                    <a:pt x="1523" y="2349"/>
                    <a:pt x="1503" y="2427"/>
                    <a:pt x="1503" y="2427"/>
                  </a:cubicBezTo>
                  <a:cubicBezTo>
                    <a:pt x="1493" y="2447"/>
                    <a:pt x="1503" y="2466"/>
                    <a:pt x="1523" y="2476"/>
                  </a:cubicBezTo>
                  <a:cubicBezTo>
                    <a:pt x="1525" y="2479"/>
                    <a:pt x="1529" y="2480"/>
                    <a:pt x="1534" y="2480"/>
                  </a:cubicBezTo>
                  <a:cubicBezTo>
                    <a:pt x="1546" y="2480"/>
                    <a:pt x="1562" y="2471"/>
                    <a:pt x="1562" y="2456"/>
                  </a:cubicBezTo>
                  <a:lnTo>
                    <a:pt x="1669" y="2252"/>
                  </a:lnTo>
                  <a:cubicBezTo>
                    <a:pt x="1747" y="2056"/>
                    <a:pt x="1796" y="1861"/>
                    <a:pt x="1825" y="1656"/>
                  </a:cubicBezTo>
                  <a:cubicBezTo>
                    <a:pt x="1874" y="1374"/>
                    <a:pt x="1893" y="1091"/>
                    <a:pt x="1884" y="808"/>
                  </a:cubicBezTo>
                  <a:cubicBezTo>
                    <a:pt x="1874" y="632"/>
                    <a:pt x="1845" y="457"/>
                    <a:pt x="1796" y="291"/>
                  </a:cubicBezTo>
                  <a:cubicBezTo>
                    <a:pt x="1776" y="252"/>
                    <a:pt x="1757" y="213"/>
                    <a:pt x="1737" y="174"/>
                  </a:cubicBezTo>
                  <a:cubicBezTo>
                    <a:pt x="1689" y="115"/>
                    <a:pt x="1640" y="76"/>
                    <a:pt x="1581" y="37"/>
                  </a:cubicBezTo>
                  <a:cubicBezTo>
                    <a:pt x="1528" y="13"/>
                    <a:pt x="1467" y="0"/>
                    <a:pt x="1406"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45" name="Google Shape;4245;p50"/>
            <p:cNvSpPr/>
            <p:nvPr/>
          </p:nvSpPr>
          <p:spPr>
            <a:xfrm>
              <a:off x="3157475" y="3551750"/>
              <a:ext cx="33925" cy="68550"/>
            </a:xfrm>
            <a:custGeom>
              <a:avLst/>
              <a:gdLst/>
              <a:ahLst/>
              <a:cxnLst/>
              <a:rect l="l" t="t" r="r" b="b"/>
              <a:pathLst>
                <a:path w="1357" h="2742" extrusionOk="0">
                  <a:moveTo>
                    <a:pt x="821" y="0"/>
                  </a:moveTo>
                  <a:cubicBezTo>
                    <a:pt x="791" y="0"/>
                    <a:pt x="761" y="4"/>
                    <a:pt x="732" y="13"/>
                  </a:cubicBezTo>
                  <a:cubicBezTo>
                    <a:pt x="595" y="72"/>
                    <a:pt x="478" y="160"/>
                    <a:pt x="410" y="286"/>
                  </a:cubicBezTo>
                  <a:cubicBezTo>
                    <a:pt x="341" y="374"/>
                    <a:pt x="283" y="472"/>
                    <a:pt x="234" y="569"/>
                  </a:cubicBezTo>
                  <a:cubicBezTo>
                    <a:pt x="137" y="764"/>
                    <a:pt x="59" y="979"/>
                    <a:pt x="10" y="1194"/>
                  </a:cubicBezTo>
                  <a:cubicBezTo>
                    <a:pt x="0" y="1223"/>
                    <a:pt x="10" y="1242"/>
                    <a:pt x="29" y="1252"/>
                  </a:cubicBezTo>
                  <a:cubicBezTo>
                    <a:pt x="37" y="1255"/>
                    <a:pt x="45" y="1256"/>
                    <a:pt x="52" y="1256"/>
                  </a:cubicBezTo>
                  <a:cubicBezTo>
                    <a:pt x="73" y="1256"/>
                    <a:pt x="90" y="1247"/>
                    <a:pt x="98" y="1233"/>
                  </a:cubicBezTo>
                  <a:cubicBezTo>
                    <a:pt x="98" y="1233"/>
                    <a:pt x="215" y="999"/>
                    <a:pt x="420" y="677"/>
                  </a:cubicBezTo>
                  <a:cubicBezTo>
                    <a:pt x="468" y="589"/>
                    <a:pt x="527" y="511"/>
                    <a:pt x="595" y="433"/>
                  </a:cubicBezTo>
                  <a:cubicBezTo>
                    <a:pt x="644" y="364"/>
                    <a:pt x="722" y="306"/>
                    <a:pt x="800" y="277"/>
                  </a:cubicBezTo>
                  <a:cubicBezTo>
                    <a:pt x="809" y="274"/>
                    <a:pt x="816" y="273"/>
                    <a:pt x="823" y="273"/>
                  </a:cubicBezTo>
                  <a:cubicBezTo>
                    <a:pt x="839" y="273"/>
                    <a:pt x="849" y="279"/>
                    <a:pt x="849" y="286"/>
                  </a:cubicBezTo>
                  <a:cubicBezTo>
                    <a:pt x="859" y="296"/>
                    <a:pt x="878" y="325"/>
                    <a:pt x="878" y="325"/>
                  </a:cubicBezTo>
                  <a:lnTo>
                    <a:pt x="927" y="403"/>
                  </a:lnTo>
                  <a:cubicBezTo>
                    <a:pt x="985" y="501"/>
                    <a:pt x="1015" y="608"/>
                    <a:pt x="1034" y="716"/>
                  </a:cubicBezTo>
                  <a:cubicBezTo>
                    <a:pt x="1063" y="833"/>
                    <a:pt x="1073" y="950"/>
                    <a:pt x="1083" y="1067"/>
                  </a:cubicBezTo>
                  <a:cubicBezTo>
                    <a:pt x="1083" y="1203"/>
                    <a:pt x="1093" y="1330"/>
                    <a:pt x="1083" y="1447"/>
                  </a:cubicBezTo>
                  <a:cubicBezTo>
                    <a:pt x="1083" y="1564"/>
                    <a:pt x="1063" y="1672"/>
                    <a:pt x="1063" y="1779"/>
                  </a:cubicBezTo>
                  <a:cubicBezTo>
                    <a:pt x="1054" y="1877"/>
                    <a:pt x="1044" y="1984"/>
                    <a:pt x="1024" y="2081"/>
                  </a:cubicBezTo>
                  <a:cubicBezTo>
                    <a:pt x="1005" y="2169"/>
                    <a:pt x="995" y="2257"/>
                    <a:pt x="976" y="2335"/>
                  </a:cubicBezTo>
                  <a:cubicBezTo>
                    <a:pt x="956" y="2403"/>
                    <a:pt x="937" y="2472"/>
                    <a:pt x="917" y="2520"/>
                  </a:cubicBezTo>
                  <a:lnTo>
                    <a:pt x="868" y="2686"/>
                  </a:lnTo>
                  <a:lnTo>
                    <a:pt x="868" y="2696"/>
                  </a:lnTo>
                  <a:cubicBezTo>
                    <a:pt x="859" y="2715"/>
                    <a:pt x="868" y="2735"/>
                    <a:pt x="878" y="2735"/>
                  </a:cubicBezTo>
                  <a:cubicBezTo>
                    <a:pt x="886" y="2739"/>
                    <a:pt x="894" y="2741"/>
                    <a:pt x="902" y="2741"/>
                  </a:cubicBezTo>
                  <a:cubicBezTo>
                    <a:pt x="912" y="2741"/>
                    <a:pt x="921" y="2737"/>
                    <a:pt x="927" y="2725"/>
                  </a:cubicBezTo>
                  <a:cubicBezTo>
                    <a:pt x="927" y="2725"/>
                    <a:pt x="966" y="2667"/>
                    <a:pt x="1015" y="2569"/>
                  </a:cubicBezTo>
                  <a:cubicBezTo>
                    <a:pt x="1044" y="2511"/>
                    <a:pt x="1093" y="2452"/>
                    <a:pt x="1122" y="2384"/>
                  </a:cubicBezTo>
                  <a:cubicBezTo>
                    <a:pt x="1141" y="2306"/>
                    <a:pt x="1171" y="2218"/>
                    <a:pt x="1200" y="2120"/>
                  </a:cubicBezTo>
                  <a:cubicBezTo>
                    <a:pt x="1239" y="2023"/>
                    <a:pt x="1268" y="1916"/>
                    <a:pt x="1278" y="1808"/>
                  </a:cubicBezTo>
                  <a:cubicBezTo>
                    <a:pt x="1298" y="1691"/>
                    <a:pt x="1337" y="1564"/>
                    <a:pt x="1337" y="1447"/>
                  </a:cubicBezTo>
                  <a:cubicBezTo>
                    <a:pt x="1346" y="1330"/>
                    <a:pt x="1356" y="1194"/>
                    <a:pt x="1356" y="1077"/>
                  </a:cubicBezTo>
                  <a:cubicBezTo>
                    <a:pt x="1356" y="940"/>
                    <a:pt x="1346" y="794"/>
                    <a:pt x="1317" y="667"/>
                  </a:cubicBezTo>
                  <a:cubicBezTo>
                    <a:pt x="1288" y="521"/>
                    <a:pt x="1239" y="384"/>
                    <a:pt x="1171" y="257"/>
                  </a:cubicBezTo>
                  <a:lnTo>
                    <a:pt x="1122" y="179"/>
                  </a:lnTo>
                  <a:cubicBezTo>
                    <a:pt x="1093" y="130"/>
                    <a:pt x="1063" y="101"/>
                    <a:pt x="1024" y="72"/>
                  </a:cubicBezTo>
                  <a:cubicBezTo>
                    <a:pt x="963" y="24"/>
                    <a:pt x="892" y="0"/>
                    <a:pt x="821"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46" name="Google Shape;4246;p50"/>
            <p:cNvSpPr/>
            <p:nvPr/>
          </p:nvSpPr>
          <p:spPr>
            <a:xfrm>
              <a:off x="3388175" y="3767825"/>
              <a:ext cx="26850" cy="47675"/>
            </a:xfrm>
            <a:custGeom>
              <a:avLst/>
              <a:gdLst/>
              <a:ahLst/>
              <a:cxnLst/>
              <a:rect l="l" t="t" r="r" b="b"/>
              <a:pathLst>
                <a:path w="1074" h="1907" extrusionOk="0">
                  <a:moveTo>
                    <a:pt x="1017" y="0"/>
                  </a:moveTo>
                  <a:cubicBezTo>
                    <a:pt x="1010" y="0"/>
                    <a:pt x="1003" y="1"/>
                    <a:pt x="996" y="4"/>
                  </a:cubicBezTo>
                  <a:cubicBezTo>
                    <a:pt x="879" y="43"/>
                    <a:pt x="771" y="111"/>
                    <a:pt x="674" y="189"/>
                  </a:cubicBezTo>
                  <a:lnTo>
                    <a:pt x="528" y="306"/>
                  </a:lnTo>
                  <a:cubicBezTo>
                    <a:pt x="469" y="345"/>
                    <a:pt x="420" y="394"/>
                    <a:pt x="381" y="443"/>
                  </a:cubicBezTo>
                  <a:cubicBezTo>
                    <a:pt x="274" y="560"/>
                    <a:pt x="186" y="687"/>
                    <a:pt x="118" y="823"/>
                  </a:cubicBezTo>
                  <a:cubicBezTo>
                    <a:pt x="50" y="970"/>
                    <a:pt x="11" y="1126"/>
                    <a:pt x="1" y="1282"/>
                  </a:cubicBezTo>
                  <a:cubicBezTo>
                    <a:pt x="1" y="1360"/>
                    <a:pt x="11" y="1428"/>
                    <a:pt x="20" y="1506"/>
                  </a:cubicBezTo>
                  <a:cubicBezTo>
                    <a:pt x="40" y="1565"/>
                    <a:pt x="59" y="1633"/>
                    <a:pt x="89" y="1692"/>
                  </a:cubicBezTo>
                  <a:cubicBezTo>
                    <a:pt x="118" y="1750"/>
                    <a:pt x="167" y="1799"/>
                    <a:pt x="225" y="1838"/>
                  </a:cubicBezTo>
                  <a:cubicBezTo>
                    <a:pt x="264" y="1857"/>
                    <a:pt x="303" y="1877"/>
                    <a:pt x="342" y="1887"/>
                  </a:cubicBezTo>
                  <a:cubicBezTo>
                    <a:pt x="411" y="1906"/>
                    <a:pt x="450" y="1906"/>
                    <a:pt x="450" y="1906"/>
                  </a:cubicBezTo>
                  <a:cubicBezTo>
                    <a:pt x="469" y="1906"/>
                    <a:pt x="479" y="1906"/>
                    <a:pt x="489" y="1896"/>
                  </a:cubicBezTo>
                  <a:cubicBezTo>
                    <a:pt x="498" y="1877"/>
                    <a:pt x="489" y="1857"/>
                    <a:pt x="479" y="1848"/>
                  </a:cubicBezTo>
                  <a:lnTo>
                    <a:pt x="469" y="1848"/>
                  </a:lnTo>
                  <a:cubicBezTo>
                    <a:pt x="469" y="1848"/>
                    <a:pt x="440" y="1828"/>
                    <a:pt x="391" y="1799"/>
                  </a:cubicBezTo>
                  <a:cubicBezTo>
                    <a:pt x="362" y="1770"/>
                    <a:pt x="342" y="1750"/>
                    <a:pt x="313" y="1731"/>
                  </a:cubicBezTo>
                  <a:cubicBezTo>
                    <a:pt x="293" y="1701"/>
                    <a:pt x="293" y="1662"/>
                    <a:pt x="264" y="1643"/>
                  </a:cubicBezTo>
                  <a:cubicBezTo>
                    <a:pt x="254" y="1584"/>
                    <a:pt x="245" y="1535"/>
                    <a:pt x="245" y="1487"/>
                  </a:cubicBezTo>
                  <a:cubicBezTo>
                    <a:pt x="245" y="1428"/>
                    <a:pt x="245" y="1370"/>
                    <a:pt x="254" y="1311"/>
                  </a:cubicBezTo>
                  <a:cubicBezTo>
                    <a:pt x="284" y="1184"/>
                    <a:pt x="323" y="1067"/>
                    <a:pt x="381" y="950"/>
                  </a:cubicBezTo>
                  <a:cubicBezTo>
                    <a:pt x="440" y="843"/>
                    <a:pt x="508" y="726"/>
                    <a:pt x="586" y="628"/>
                  </a:cubicBezTo>
                  <a:cubicBezTo>
                    <a:pt x="625" y="579"/>
                    <a:pt x="674" y="511"/>
                    <a:pt x="713" y="472"/>
                  </a:cubicBezTo>
                  <a:lnTo>
                    <a:pt x="820" y="355"/>
                  </a:lnTo>
                  <a:cubicBezTo>
                    <a:pt x="898" y="277"/>
                    <a:pt x="947" y="209"/>
                    <a:pt x="996" y="160"/>
                  </a:cubicBezTo>
                  <a:cubicBezTo>
                    <a:pt x="1045" y="111"/>
                    <a:pt x="1064" y="82"/>
                    <a:pt x="1064" y="82"/>
                  </a:cubicBezTo>
                  <a:cubicBezTo>
                    <a:pt x="1074" y="72"/>
                    <a:pt x="1074" y="43"/>
                    <a:pt x="1064" y="33"/>
                  </a:cubicBezTo>
                  <a:cubicBezTo>
                    <a:pt x="1057" y="11"/>
                    <a:pt x="1039" y="0"/>
                    <a:pt x="1017"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47" name="Google Shape;4247;p50"/>
            <p:cNvSpPr/>
            <p:nvPr/>
          </p:nvSpPr>
          <p:spPr>
            <a:xfrm>
              <a:off x="3394775" y="3605550"/>
              <a:ext cx="68550" cy="126050"/>
            </a:xfrm>
            <a:custGeom>
              <a:avLst/>
              <a:gdLst/>
              <a:ahLst/>
              <a:cxnLst/>
              <a:rect l="l" t="t" r="r" b="b"/>
              <a:pathLst>
                <a:path w="2742" h="5042" extrusionOk="0">
                  <a:moveTo>
                    <a:pt x="49" y="0"/>
                  </a:moveTo>
                  <a:cubicBezTo>
                    <a:pt x="39" y="0"/>
                    <a:pt x="29" y="3"/>
                    <a:pt x="20" y="7"/>
                  </a:cubicBezTo>
                  <a:cubicBezTo>
                    <a:pt x="0" y="27"/>
                    <a:pt x="0" y="56"/>
                    <a:pt x="20" y="76"/>
                  </a:cubicBezTo>
                  <a:lnTo>
                    <a:pt x="605" y="788"/>
                  </a:lnTo>
                  <a:cubicBezTo>
                    <a:pt x="781" y="993"/>
                    <a:pt x="995" y="1246"/>
                    <a:pt x="1200" y="1510"/>
                  </a:cubicBezTo>
                  <a:cubicBezTo>
                    <a:pt x="1415" y="1773"/>
                    <a:pt x="1629" y="2056"/>
                    <a:pt x="1844" y="2359"/>
                  </a:cubicBezTo>
                  <a:cubicBezTo>
                    <a:pt x="1942" y="2505"/>
                    <a:pt x="2039" y="2651"/>
                    <a:pt x="2127" y="2807"/>
                  </a:cubicBezTo>
                  <a:cubicBezTo>
                    <a:pt x="2205" y="2954"/>
                    <a:pt x="2283" y="3100"/>
                    <a:pt x="2351" y="3256"/>
                  </a:cubicBezTo>
                  <a:cubicBezTo>
                    <a:pt x="2381" y="3334"/>
                    <a:pt x="2410" y="3402"/>
                    <a:pt x="2429" y="3480"/>
                  </a:cubicBezTo>
                  <a:cubicBezTo>
                    <a:pt x="2449" y="3549"/>
                    <a:pt x="2468" y="3617"/>
                    <a:pt x="2468" y="3695"/>
                  </a:cubicBezTo>
                  <a:cubicBezTo>
                    <a:pt x="2488" y="3832"/>
                    <a:pt x="2468" y="3988"/>
                    <a:pt x="2468" y="4115"/>
                  </a:cubicBezTo>
                  <a:cubicBezTo>
                    <a:pt x="2449" y="4397"/>
                    <a:pt x="2439" y="4622"/>
                    <a:pt x="2439" y="4788"/>
                  </a:cubicBezTo>
                  <a:lnTo>
                    <a:pt x="2439" y="5041"/>
                  </a:lnTo>
                  <a:cubicBezTo>
                    <a:pt x="2439" y="5041"/>
                    <a:pt x="2556" y="4690"/>
                    <a:pt x="2683" y="4144"/>
                  </a:cubicBezTo>
                  <a:cubicBezTo>
                    <a:pt x="2712" y="3997"/>
                    <a:pt x="2732" y="3841"/>
                    <a:pt x="2741" y="3685"/>
                  </a:cubicBezTo>
                  <a:cubicBezTo>
                    <a:pt x="2741" y="3597"/>
                    <a:pt x="2741" y="3500"/>
                    <a:pt x="2722" y="3412"/>
                  </a:cubicBezTo>
                  <a:cubicBezTo>
                    <a:pt x="2702" y="3324"/>
                    <a:pt x="2683" y="3237"/>
                    <a:pt x="2654" y="3149"/>
                  </a:cubicBezTo>
                  <a:cubicBezTo>
                    <a:pt x="2595" y="2973"/>
                    <a:pt x="2527" y="2798"/>
                    <a:pt x="2439" y="2632"/>
                  </a:cubicBezTo>
                  <a:cubicBezTo>
                    <a:pt x="2351" y="2466"/>
                    <a:pt x="2254" y="2300"/>
                    <a:pt x="2146" y="2144"/>
                  </a:cubicBezTo>
                  <a:cubicBezTo>
                    <a:pt x="2029" y="1998"/>
                    <a:pt x="1932" y="1841"/>
                    <a:pt x="1815" y="1695"/>
                  </a:cubicBezTo>
                  <a:cubicBezTo>
                    <a:pt x="1698" y="1559"/>
                    <a:pt x="1590" y="1412"/>
                    <a:pt x="1464" y="1285"/>
                  </a:cubicBezTo>
                  <a:cubicBezTo>
                    <a:pt x="1229" y="1022"/>
                    <a:pt x="1005" y="788"/>
                    <a:pt x="800" y="603"/>
                  </a:cubicBezTo>
                  <a:cubicBezTo>
                    <a:pt x="566" y="388"/>
                    <a:pt x="332" y="193"/>
                    <a:pt x="78" y="7"/>
                  </a:cubicBezTo>
                  <a:cubicBezTo>
                    <a:pt x="68" y="3"/>
                    <a:pt x="59" y="0"/>
                    <a:pt x="49" y="0"/>
                  </a:cubicBezTo>
                  <a:close/>
                </a:path>
              </a:pathLst>
            </a:custGeom>
            <a:solidFill>
              <a:schemeClr val="accent1"/>
            </a:solidFill>
            <a:ln>
              <a:noFill/>
            </a:ln>
          </p:spPr>
          <p:txBody>
            <a:bodyPr spcFirstLastPara="1" wrap="square" lIns="121900" tIns="121900" rIns="121900" bIns="121900" anchor="ctr" anchorCtr="0">
              <a:noAutofit/>
            </a:bodyPr>
            <a:lstStyle/>
            <a:p>
              <a:pPr algn="l" rtl="0"/>
              <a:endParaRPr sz="2400"/>
            </a:p>
          </p:txBody>
        </p:sp>
        <p:sp>
          <p:nvSpPr>
            <p:cNvPr id="4248" name="Google Shape;4248;p50"/>
            <p:cNvSpPr/>
            <p:nvPr/>
          </p:nvSpPr>
          <p:spPr>
            <a:xfrm>
              <a:off x="3142575" y="3310475"/>
              <a:ext cx="55400" cy="49050"/>
            </a:xfrm>
            <a:custGeom>
              <a:avLst/>
              <a:gdLst/>
              <a:ahLst/>
              <a:cxnLst/>
              <a:rect l="l" t="t" r="r" b="b"/>
              <a:pathLst>
                <a:path w="2216" h="1962" extrusionOk="0">
                  <a:moveTo>
                    <a:pt x="1639" y="0"/>
                  </a:moveTo>
                  <a:cubicBezTo>
                    <a:pt x="1392" y="0"/>
                    <a:pt x="1102" y="81"/>
                    <a:pt x="898" y="270"/>
                  </a:cubicBezTo>
                  <a:cubicBezTo>
                    <a:pt x="1" y="1089"/>
                    <a:pt x="59" y="1635"/>
                    <a:pt x="167" y="1899"/>
                  </a:cubicBezTo>
                  <a:cubicBezTo>
                    <a:pt x="183" y="1942"/>
                    <a:pt x="208" y="1961"/>
                    <a:pt x="241" y="1961"/>
                  </a:cubicBezTo>
                  <a:cubicBezTo>
                    <a:pt x="407" y="1961"/>
                    <a:pt x="764" y="1473"/>
                    <a:pt x="1074" y="1196"/>
                  </a:cubicBezTo>
                  <a:cubicBezTo>
                    <a:pt x="1484" y="835"/>
                    <a:pt x="2215" y="679"/>
                    <a:pt x="2128" y="221"/>
                  </a:cubicBezTo>
                  <a:cubicBezTo>
                    <a:pt x="2098" y="83"/>
                    <a:pt x="1890" y="0"/>
                    <a:pt x="1639"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49" name="Google Shape;4249;p50"/>
            <p:cNvSpPr/>
            <p:nvPr/>
          </p:nvSpPr>
          <p:spPr>
            <a:xfrm>
              <a:off x="3308200" y="3279575"/>
              <a:ext cx="62250" cy="34875"/>
            </a:xfrm>
            <a:custGeom>
              <a:avLst/>
              <a:gdLst/>
              <a:ahLst/>
              <a:cxnLst/>
              <a:rect l="l" t="t" r="r" b="b"/>
              <a:pathLst>
                <a:path w="2490" h="1395" extrusionOk="0">
                  <a:moveTo>
                    <a:pt x="856" y="0"/>
                  </a:moveTo>
                  <a:cubicBezTo>
                    <a:pt x="419" y="0"/>
                    <a:pt x="0" y="263"/>
                    <a:pt x="39" y="472"/>
                  </a:cubicBezTo>
                  <a:cubicBezTo>
                    <a:pt x="127" y="940"/>
                    <a:pt x="868" y="803"/>
                    <a:pt x="1395" y="989"/>
                  </a:cubicBezTo>
                  <a:cubicBezTo>
                    <a:pt x="1737" y="1115"/>
                    <a:pt x="2199" y="1395"/>
                    <a:pt x="2394" y="1395"/>
                  </a:cubicBezTo>
                  <a:cubicBezTo>
                    <a:pt x="2455" y="1395"/>
                    <a:pt x="2490" y="1368"/>
                    <a:pt x="2488" y="1301"/>
                  </a:cubicBezTo>
                  <a:cubicBezTo>
                    <a:pt x="2478" y="1018"/>
                    <a:pt x="2341" y="491"/>
                    <a:pt x="1200" y="62"/>
                  </a:cubicBezTo>
                  <a:cubicBezTo>
                    <a:pt x="1089" y="19"/>
                    <a:pt x="972" y="0"/>
                    <a:pt x="856"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50" name="Google Shape;4250;p50"/>
            <p:cNvSpPr/>
            <p:nvPr/>
          </p:nvSpPr>
          <p:spPr>
            <a:xfrm>
              <a:off x="3289175" y="3398650"/>
              <a:ext cx="24900" cy="35600"/>
            </a:xfrm>
            <a:custGeom>
              <a:avLst/>
              <a:gdLst/>
              <a:ahLst/>
              <a:cxnLst/>
              <a:rect l="l" t="t" r="r" b="b"/>
              <a:pathLst>
                <a:path w="996" h="1424" extrusionOk="0">
                  <a:moveTo>
                    <a:pt x="98" y="1"/>
                  </a:moveTo>
                  <a:cubicBezTo>
                    <a:pt x="10" y="30"/>
                    <a:pt x="0" y="157"/>
                    <a:pt x="88" y="196"/>
                  </a:cubicBezTo>
                  <a:lnTo>
                    <a:pt x="156" y="225"/>
                  </a:lnTo>
                  <a:cubicBezTo>
                    <a:pt x="195" y="235"/>
                    <a:pt x="254" y="264"/>
                    <a:pt x="322" y="294"/>
                  </a:cubicBezTo>
                  <a:cubicBezTo>
                    <a:pt x="351" y="313"/>
                    <a:pt x="390" y="333"/>
                    <a:pt x="420" y="352"/>
                  </a:cubicBezTo>
                  <a:cubicBezTo>
                    <a:pt x="449" y="372"/>
                    <a:pt x="468" y="401"/>
                    <a:pt x="507" y="420"/>
                  </a:cubicBezTo>
                  <a:cubicBezTo>
                    <a:pt x="537" y="450"/>
                    <a:pt x="556" y="469"/>
                    <a:pt x="576" y="499"/>
                  </a:cubicBezTo>
                  <a:cubicBezTo>
                    <a:pt x="585" y="528"/>
                    <a:pt x="605" y="567"/>
                    <a:pt x="605" y="586"/>
                  </a:cubicBezTo>
                  <a:lnTo>
                    <a:pt x="654" y="742"/>
                  </a:lnTo>
                  <a:cubicBezTo>
                    <a:pt x="644" y="772"/>
                    <a:pt x="644" y="811"/>
                    <a:pt x="654" y="840"/>
                  </a:cubicBezTo>
                  <a:cubicBezTo>
                    <a:pt x="644" y="879"/>
                    <a:pt x="644" y="918"/>
                    <a:pt x="634" y="947"/>
                  </a:cubicBezTo>
                  <a:cubicBezTo>
                    <a:pt x="624" y="986"/>
                    <a:pt x="615" y="1016"/>
                    <a:pt x="605" y="1045"/>
                  </a:cubicBezTo>
                  <a:cubicBezTo>
                    <a:pt x="585" y="1094"/>
                    <a:pt x="556" y="1142"/>
                    <a:pt x="527" y="1181"/>
                  </a:cubicBezTo>
                  <a:lnTo>
                    <a:pt x="488" y="1230"/>
                  </a:lnTo>
                  <a:lnTo>
                    <a:pt x="449" y="1289"/>
                  </a:lnTo>
                  <a:cubicBezTo>
                    <a:pt x="429" y="1328"/>
                    <a:pt x="439" y="1367"/>
                    <a:pt x="459" y="1396"/>
                  </a:cubicBezTo>
                  <a:cubicBezTo>
                    <a:pt x="481" y="1413"/>
                    <a:pt x="507" y="1423"/>
                    <a:pt x="533" y="1423"/>
                  </a:cubicBezTo>
                  <a:cubicBezTo>
                    <a:pt x="551" y="1423"/>
                    <a:pt x="569" y="1418"/>
                    <a:pt x="585" y="1406"/>
                  </a:cubicBezTo>
                  <a:cubicBezTo>
                    <a:pt x="693" y="1367"/>
                    <a:pt x="780" y="1289"/>
                    <a:pt x="849" y="1201"/>
                  </a:cubicBezTo>
                  <a:cubicBezTo>
                    <a:pt x="927" y="1113"/>
                    <a:pt x="966" y="996"/>
                    <a:pt x="995" y="879"/>
                  </a:cubicBezTo>
                  <a:cubicBezTo>
                    <a:pt x="995" y="811"/>
                    <a:pt x="995" y="742"/>
                    <a:pt x="995" y="664"/>
                  </a:cubicBezTo>
                  <a:lnTo>
                    <a:pt x="966" y="508"/>
                  </a:lnTo>
                  <a:cubicBezTo>
                    <a:pt x="946" y="430"/>
                    <a:pt x="907" y="362"/>
                    <a:pt x="868" y="294"/>
                  </a:cubicBezTo>
                  <a:cubicBezTo>
                    <a:pt x="819" y="235"/>
                    <a:pt x="771" y="186"/>
                    <a:pt x="712" y="147"/>
                  </a:cubicBezTo>
                  <a:cubicBezTo>
                    <a:pt x="615" y="79"/>
                    <a:pt x="517" y="40"/>
                    <a:pt x="400" y="21"/>
                  </a:cubicBezTo>
                  <a:cubicBezTo>
                    <a:pt x="332" y="1"/>
                    <a:pt x="254" y="1"/>
                    <a:pt x="185" y="1"/>
                  </a:cubicBezTo>
                  <a:cubicBezTo>
                    <a:pt x="156" y="1"/>
                    <a:pt x="127" y="1"/>
                    <a:pt x="98" y="11"/>
                  </a:cubicBezTo>
                  <a:lnTo>
                    <a:pt x="98" y="1"/>
                  </a:ln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51" name="Google Shape;4251;p50"/>
            <p:cNvSpPr/>
            <p:nvPr/>
          </p:nvSpPr>
          <p:spPr>
            <a:xfrm>
              <a:off x="3204050" y="3379250"/>
              <a:ext cx="28075" cy="53025"/>
            </a:xfrm>
            <a:custGeom>
              <a:avLst/>
              <a:gdLst/>
              <a:ahLst/>
              <a:cxnLst/>
              <a:rect l="l" t="t" r="r" b="b"/>
              <a:pathLst>
                <a:path w="1123" h="2121" extrusionOk="0">
                  <a:moveTo>
                    <a:pt x="993" y="0"/>
                  </a:moveTo>
                  <a:cubicBezTo>
                    <a:pt x="953" y="0"/>
                    <a:pt x="915" y="26"/>
                    <a:pt x="908" y="65"/>
                  </a:cubicBezTo>
                  <a:lnTo>
                    <a:pt x="849" y="221"/>
                  </a:lnTo>
                  <a:cubicBezTo>
                    <a:pt x="820" y="309"/>
                    <a:pt x="761" y="387"/>
                    <a:pt x="693" y="445"/>
                  </a:cubicBezTo>
                  <a:cubicBezTo>
                    <a:pt x="664" y="484"/>
                    <a:pt x="615" y="504"/>
                    <a:pt x="576" y="523"/>
                  </a:cubicBezTo>
                  <a:cubicBezTo>
                    <a:pt x="556" y="533"/>
                    <a:pt x="527" y="543"/>
                    <a:pt x="508" y="553"/>
                  </a:cubicBezTo>
                  <a:cubicBezTo>
                    <a:pt x="498" y="562"/>
                    <a:pt x="488" y="562"/>
                    <a:pt x="488" y="562"/>
                  </a:cubicBezTo>
                  <a:cubicBezTo>
                    <a:pt x="469" y="558"/>
                    <a:pt x="447" y="555"/>
                    <a:pt x="425" y="555"/>
                  </a:cubicBezTo>
                  <a:cubicBezTo>
                    <a:pt x="403" y="555"/>
                    <a:pt x="381" y="558"/>
                    <a:pt x="361" y="562"/>
                  </a:cubicBezTo>
                  <a:cubicBezTo>
                    <a:pt x="117" y="621"/>
                    <a:pt x="0" y="1011"/>
                    <a:pt x="98" y="1440"/>
                  </a:cubicBezTo>
                  <a:cubicBezTo>
                    <a:pt x="188" y="1826"/>
                    <a:pt x="425" y="2121"/>
                    <a:pt x="653" y="2121"/>
                  </a:cubicBezTo>
                  <a:cubicBezTo>
                    <a:pt x="673" y="2121"/>
                    <a:pt x="693" y="2118"/>
                    <a:pt x="712" y="2114"/>
                  </a:cubicBezTo>
                  <a:cubicBezTo>
                    <a:pt x="956" y="2055"/>
                    <a:pt x="1083" y="1665"/>
                    <a:pt x="976" y="1236"/>
                  </a:cubicBezTo>
                  <a:cubicBezTo>
                    <a:pt x="947" y="1079"/>
                    <a:pt x="878" y="923"/>
                    <a:pt x="791" y="797"/>
                  </a:cubicBezTo>
                  <a:cubicBezTo>
                    <a:pt x="839" y="777"/>
                    <a:pt x="878" y="748"/>
                    <a:pt x="917" y="709"/>
                  </a:cubicBezTo>
                  <a:cubicBezTo>
                    <a:pt x="956" y="679"/>
                    <a:pt x="986" y="640"/>
                    <a:pt x="1015" y="601"/>
                  </a:cubicBezTo>
                  <a:cubicBezTo>
                    <a:pt x="1044" y="572"/>
                    <a:pt x="1064" y="523"/>
                    <a:pt x="1073" y="484"/>
                  </a:cubicBezTo>
                  <a:cubicBezTo>
                    <a:pt x="1103" y="416"/>
                    <a:pt x="1122" y="338"/>
                    <a:pt x="1112" y="260"/>
                  </a:cubicBezTo>
                  <a:cubicBezTo>
                    <a:pt x="1112" y="211"/>
                    <a:pt x="1112" y="162"/>
                    <a:pt x="1103" y="114"/>
                  </a:cubicBezTo>
                  <a:cubicBezTo>
                    <a:pt x="1093" y="94"/>
                    <a:pt x="1093" y="75"/>
                    <a:pt x="1083" y="65"/>
                  </a:cubicBezTo>
                  <a:lnTo>
                    <a:pt x="1083" y="55"/>
                  </a:lnTo>
                  <a:cubicBezTo>
                    <a:pt x="1073" y="36"/>
                    <a:pt x="1054" y="16"/>
                    <a:pt x="1025" y="6"/>
                  </a:cubicBezTo>
                  <a:cubicBezTo>
                    <a:pt x="1014" y="2"/>
                    <a:pt x="1003" y="0"/>
                    <a:pt x="993"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252" name="Google Shape;4252;p50"/>
            <p:cNvSpPr/>
            <p:nvPr/>
          </p:nvSpPr>
          <p:spPr>
            <a:xfrm>
              <a:off x="3336475" y="3343975"/>
              <a:ext cx="28075" cy="52950"/>
            </a:xfrm>
            <a:custGeom>
              <a:avLst/>
              <a:gdLst/>
              <a:ahLst/>
              <a:cxnLst/>
              <a:rect l="l" t="t" r="r" b="b"/>
              <a:pathLst>
                <a:path w="1123" h="2118" extrusionOk="0">
                  <a:moveTo>
                    <a:pt x="1001" y="0"/>
                  </a:moveTo>
                  <a:cubicBezTo>
                    <a:pt x="961" y="0"/>
                    <a:pt x="924" y="21"/>
                    <a:pt x="908" y="61"/>
                  </a:cubicBezTo>
                  <a:cubicBezTo>
                    <a:pt x="908" y="61"/>
                    <a:pt x="879" y="130"/>
                    <a:pt x="849" y="217"/>
                  </a:cubicBezTo>
                  <a:cubicBezTo>
                    <a:pt x="820" y="305"/>
                    <a:pt x="762" y="383"/>
                    <a:pt x="693" y="452"/>
                  </a:cubicBezTo>
                  <a:cubicBezTo>
                    <a:pt x="664" y="481"/>
                    <a:pt x="615" y="510"/>
                    <a:pt x="576" y="530"/>
                  </a:cubicBezTo>
                  <a:cubicBezTo>
                    <a:pt x="557" y="539"/>
                    <a:pt x="527" y="549"/>
                    <a:pt x="508" y="559"/>
                  </a:cubicBezTo>
                  <a:cubicBezTo>
                    <a:pt x="498" y="559"/>
                    <a:pt x="488" y="559"/>
                    <a:pt x="488" y="569"/>
                  </a:cubicBezTo>
                  <a:cubicBezTo>
                    <a:pt x="469" y="564"/>
                    <a:pt x="447" y="561"/>
                    <a:pt x="425" y="561"/>
                  </a:cubicBezTo>
                  <a:cubicBezTo>
                    <a:pt x="403" y="561"/>
                    <a:pt x="381" y="564"/>
                    <a:pt x="362" y="569"/>
                  </a:cubicBezTo>
                  <a:cubicBezTo>
                    <a:pt x="118" y="617"/>
                    <a:pt x="1" y="1008"/>
                    <a:pt x="98" y="1437"/>
                  </a:cubicBezTo>
                  <a:cubicBezTo>
                    <a:pt x="188" y="1830"/>
                    <a:pt x="425" y="2117"/>
                    <a:pt x="651" y="2117"/>
                  </a:cubicBezTo>
                  <a:cubicBezTo>
                    <a:pt x="672" y="2117"/>
                    <a:pt x="692" y="2115"/>
                    <a:pt x="713" y="2110"/>
                  </a:cubicBezTo>
                  <a:cubicBezTo>
                    <a:pt x="957" y="2051"/>
                    <a:pt x="1083" y="1671"/>
                    <a:pt x="976" y="1242"/>
                  </a:cubicBezTo>
                  <a:cubicBezTo>
                    <a:pt x="947" y="1076"/>
                    <a:pt x="879" y="930"/>
                    <a:pt x="791" y="803"/>
                  </a:cubicBezTo>
                  <a:cubicBezTo>
                    <a:pt x="830" y="773"/>
                    <a:pt x="879" y="744"/>
                    <a:pt x="918" y="715"/>
                  </a:cubicBezTo>
                  <a:cubicBezTo>
                    <a:pt x="957" y="686"/>
                    <a:pt x="986" y="647"/>
                    <a:pt x="1015" y="608"/>
                  </a:cubicBezTo>
                  <a:cubicBezTo>
                    <a:pt x="1044" y="569"/>
                    <a:pt x="1064" y="530"/>
                    <a:pt x="1083" y="491"/>
                  </a:cubicBezTo>
                  <a:cubicBezTo>
                    <a:pt x="1103" y="412"/>
                    <a:pt x="1122" y="344"/>
                    <a:pt x="1113" y="266"/>
                  </a:cubicBezTo>
                  <a:cubicBezTo>
                    <a:pt x="1113" y="217"/>
                    <a:pt x="1113" y="169"/>
                    <a:pt x="1103" y="120"/>
                  </a:cubicBezTo>
                  <a:cubicBezTo>
                    <a:pt x="1093" y="81"/>
                    <a:pt x="1083" y="61"/>
                    <a:pt x="1083" y="61"/>
                  </a:cubicBezTo>
                  <a:cubicBezTo>
                    <a:pt x="1074" y="32"/>
                    <a:pt x="1054" y="13"/>
                    <a:pt x="1025" y="3"/>
                  </a:cubicBezTo>
                  <a:cubicBezTo>
                    <a:pt x="1017" y="1"/>
                    <a:pt x="1009" y="0"/>
                    <a:pt x="1001"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253" name="Google Shape;4253;p50"/>
            <p:cNvSpPr/>
            <p:nvPr/>
          </p:nvSpPr>
          <p:spPr>
            <a:xfrm>
              <a:off x="3225500" y="3446000"/>
              <a:ext cx="121500" cy="49500"/>
            </a:xfrm>
            <a:custGeom>
              <a:avLst/>
              <a:gdLst/>
              <a:ahLst/>
              <a:cxnLst/>
              <a:rect l="l" t="t" r="r" b="b"/>
              <a:pathLst>
                <a:path w="4860" h="1980" extrusionOk="0">
                  <a:moveTo>
                    <a:pt x="4344" y="0"/>
                  </a:moveTo>
                  <a:cubicBezTo>
                    <a:pt x="3991" y="0"/>
                    <a:pt x="3457" y="361"/>
                    <a:pt x="2859" y="419"/>
                  </a:cubicBezTo>
                  <a:cubicBezTo>
                    <a:pt x="2777" y="427"/>
                    <a:pt x="2694" y="431"/>
                    <a:pt x="2610" y="431"/>
                  </a:cubicBezTo>
                  <a:cubicBezTo>
                    <a:pt x="2117" y="431"/>
                    <a:pt x="1616" y="306"/>
                    <a:pt x="1183" y="306"/>
                  </a:cubicBezTo>
                  <a:cubicBezTo>
                    <a:pt x="833" y="306"/>
                    <a:pt x="526" y="387"/>
                    <a:pt x="303" y="682"/>
                  </a:cubicBezTo>
                  <a:cubicBezTo>
                    <a:pt x="1" y="1092"/>
                    <a:pt x="459" y="1658"/>
                    <a:pt x="1211" y="1980"/>
                  </a:cubicBezTo>
                  <a:lnTo>
                    <a:pt x="1230" y="1921"/>
                  </a:lnTo>
                  <a:cubicBezTo>
                    <a:pt x="1230" y="1921"/>
                    <a:pt x="1881" y="1373"/>
                    <a:pt x="2667" y="1373"/>
                  </a:cubicBezTo>
                  <a:cubicBezTo>
                    <a:pt x="3044" y="1373"/>
                    <a:pt x="3452" y="1499"/>
                    <a:pt x="3835" y="1873"/>
                  </a:cubicBezTo>
                  <a:cubicBezTo>
                    <a:pt x="4742" y="1356"/>
                    <a:pt x="4859" y="507"/>
                    <a:pt x="4644" y="165"/>
                  </a:cubicBezTo>
                  <a:cubicBezTo>
                    <a:pt x="4571" y="46"/>
                    <a:pt x="4469" y="0"/>
                    <a:pt x="4344"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254" name="Google Shape;4254;p50"/>
            <p:cNvSpPr/>
            <p:nvPr/>
          </p:nvSpPr>
          <p:spPr>
            <a:xfrm>
              <a:off x="3255500" y="3480325"/>
              <a:ext cx="65875" cy="21800"/>
            </a:xfrm>
            <a:custGeom>
              <a:avLst/>
              <a:gdLst/>
              <a:ahLst/>
              <a:cxnLst/>
              <a:rect l="l" t="t" r="r" b="b"/>
              <a:pathLst>
                <a:path w="2635" h="872" extrusionOk="0">
                  <a:moveTo>
                    <a:pt x="1462" y="0"/>
                  </a:moveTo>
                  <a:cubicBezTo>
                    <a:pt x="676" y="0"/>
                    <a:pt x="30" y="548"/>
                    <a:pt x="30" y="548"/>
                  </a:cubicBezTo>
                  <a:lnTo>
                    <a:pt x="1" y="607"/>
                  </a:lnTo>
                  <a:cubicBezTo>
                    <a:pt x="386" y="781"/>
                    <a:pt x="804" y="872"/>
                    <a:pt x="1223" y="872"/>
                  </a:cubicBezTo>
                  <a:cubicBezTo>
                    <a:pt x="1461" y="872"/>
                    <a:pt x="1699" y="843"/>
                    <a:pt x="1932" y="783"/>
                  </a:cubicBezTo>
                  <a:cubicBezTo>
                    <a:pt x="2176" y="724"/>
                    <a:pt x="2410" y="626"/>
                    <a:pt x="2635" y="500"/>
                  </a:cubicBezTo>
                  <a:cubicBezTo>
                    <a:pt x="2249" y="126"/>
                    <a:pt x="1840" y="0"/>
                    <a:pt x="1462"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55" name="Google Shape;4255;p50"/>
            <p:cNvSpPr/>
            <p:nvPr/>
          </p:nvSpPr>
          <p:spPr>
            <a:xfrm>
              <a:off x="3146475" y="3438000"/>
              <a:ext cx="75650" cy="64000"/>
            </a:xfrm>
            <a:custGeom>
              <a:avLst/>
              <a:gdLst/>
              <a:ahLst/>
              <a:cxnLst/>
              <a:rect l="l" t="t" r="r" b="b"/>
              <a:pathLst>
                <a:path w="3026" h="2560" extrusionOk="0">
                  <a:moveTo>
                    <a:pt x="1682" y="1"/>
                  </a:moveTo>
                  <a:cubicBezTo>
                    <a:pt x="1328" y="1"/>
                    <a:pt x="970" y="146"/>
                    <a:pt x="703" y="466"/>
                  </a:cubicBezTo>
                  <a:cubicBezTo>
                    <a:pt x="0" y="1310"/>
                    <a:pt x="622" y="2560"/>
                    <a:pt x="1677" y="2560"/>
                  </a:cubicBezTo>
                  <a:cubicBezTo>
                    <a:pt x="1719" y="2560"/>
                    <a:pt x="1762" y="2558"/>
                    <a:pt x="1806" y="2554"/>
                  </a:cubicBezTo>
                  <a:cubicBezTo>
                    <a:pt x="2508" y="2495"/>
                    <a:pt x="3025" y="1871"/>
                    <a:pt x="2967" y="1168"/>
                  </a:cubicBezTo>
                  <a:cubicBezTo>
                    <a:pt x="2898" y="443"/>
                    <a:pt x="2298" y="1"/>
                    <a:pt x="1682"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56" name="Google Shape;4256;p50"/>
            <p:cNvSpPr/>
            <p:nvPr/>
          </p:nvSpPr>
          <p:spPr>
            <a:xfrm>
              <a:off x="3350025" y="3391925"/>
              <a:ext cx="73550" cy="62500"/>
            </a:xfrm>
            <a:custGeom>
              <a:avLst/>
              <a:gdLst/>
              <a:ahLst/>
              <a:cxnLst/>
              <a:rect l="l" t="t" r="r" b="b"/>
              <a:pathLst>
                <a:path w="2942" h="2500" extrusionOk="0">
                  <a:moveTo>
                    <a:pt x="1631" y="1"/>
                  </a:moveTo>
                  <a:cubicBezTo>
                    <a:pt x="1287" y="1"/>
                    <a:pt x="938" y="142"/>
                    <a:pt x="678" y="455"/>
                  </a:cubicBezTo>
                  <a:cubicBezTo>
                    <a:pt x="1" y="1273"/>
                    <a:pt x="602" y="2499"/>
                    <a:pt x="1642" y="2499"/>
                  </a:cubicBezTo>
                  <a:cubicBezTo>
                    <a:pt x="1681" y="2499"/>
                    <a:pt x="1721" y="2498"/>
                    <a:pt x="1761" y="2494"/>
                  </a:cubicBezTo>
                  <a:cubicBezTo>
                    <a:pt x="2444" y="2426"/>
                    <a:pt x="2941" y="1821"/>
                    <a:pt x="2883" y="1138"/>
                  </a:cubicBezTo>
                  <a:cubicBezTo>
                    <a:pt x="2815" y="432"/>
                    <a:pt x="2230" y="1"/>
                    <a:pt x="1631"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57" name="Google Shape;4257;p50"/>
            <p:cNvSpPr/>
            <p:nvPr/>
          </p:nvSpPr>
          <p:spPr>
            <a:xfrm>
              <a:off x="3449650" y="3727275"/>
              <a:ext cx="57075" cy="50550"/>
            </a:xfrm>
            <a:custGeom>
              <a:avLst/>
              <a:gdLst/>
              <a:ahLst/>
              <a:cxnLst/>
              <a:rect l="l" t="t" r="r" b="b"/>
              <a:pathLst>
                <a:path w="2283" h="2022" extrusionOk="0">
                  <a:moveTo>
                    <a:pt x="1278" y="0"/>
                  </a:moveTo>
                  <a:cubicBezTo>
                    <a:pt x="843" y="0"/>
                    <a:pt x="318" y="289"/>
                    <a:pt x="195" y="680"/>
                  </a:cubicBezTo>
                  <a:cubicBezTo>
                    <a:pt x="0" y="1216"/>
                    <a:pt x="303" y="1801"/>
                    <a:pt x="839" y="1977"/>
                  </a:cubicBezTo>
                  <a:cubicBezTo>
                    <a:pt x="939" y="2007"/>
                    <a:pt x="1039" y="2022"/>
                    <a:pt x="1137" y="2022"/>
                  </a:cubicBezTo>
                  <a:cubicBezTo>
                    <a:pt x="1581" y="2022"/>
                    <a:pt x="1989" y="1731"/>
                    <a:pt x="2117" y="1284"/>
                  </a:cubicBezTo>
                  <a:cubicBezTo>
                    <a:pt x="2283" y="748"/>
                    <a:pt x="2117" y="455"/>
                    <a:pt x="1678" y="114"/>
                  </a:cubicBezTo>
                  <a:cubicBezTo>
                    <a:pt x="1570" y="36"/>
                    <a:pt x="1429" y="0"/>
                    <a:pt x="1278" y="0"/>
                  </a:cubicBez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4258" name="Google Shape;4258;p50"/>
            <p:cNvSpPr/>
            <p:nvPr/>
          </p:nvSpPr>
          <p:spPr>
            <a:xfrm>
              <a:off x="3445250" y="3723750"/>
              <a:ext cx="65875" cy="56875"/>
            </a:xfrm>
            <a:custGeom>
              <a:avLst/>
              <a:gdLst/>
              <a:ahLst/>
              <a:cxnLst/>
              <a:rect l="l" t="t" r="r" b="b"/>
              <a:pathLst>
                <a:path w="2635" h="2275" extrusionOk="0">
                  <a:moveTo>
                    <a:pt x="1449" y="284"/>
                  </a:moveTo>
                  <a:cubicBezTo>
                    <a:pt x="1564" y="285"/>
                    <a:pt x="1670" y="314"/>
                    <a:pt x="1766" y="372"/>
                  </a:cubicBezTo>
                  <a:cubicBezTo>
                    <a:pt x="2205" y="694"/>
                    <a:pt x="2293" y="938"/>
                    <a:pt x="2157" y="1377"/>
                  </a:cubicBezTo>
                  <a:cubicBezTo>
                    <a:pt x="2037" y="1751"/>
                    <a:pt x="1696" y="1989"/>
                    <a:pt x="1325" y="1989"/>
                  </a:cubicBezTo>
                  <a:cubicBezTo>
                    <a:pt x="1242" y="1989"/>
                    <a:pt x="1158" y="1977"/>
                    <a:pt x="1074" y="1952"/>
                  </a:cubicBezTo>
                  <a:cubicBezTo>
                    <a:pt x="615" y="1806"/>
                    <a:pt x="362" y="1318"/>
                    <a:pt x="508" y="869"/>
                  </a:cubicBezTo>
                  <a:cubicBezTo>
                    <a:pt x="605" y="529"/>
                    <a:pt x="1089" y="286"/>
                    <a:pt x="1449" y="284"/>
                  </a:cubicBezTo>
                  <a:close/>
                  <a:moveTo>
                    <a:pt x="1490" y="0"/>
                  </a:moveTo>
                  <a:cubicBezTo>
                    <a:pt x="1478" y="0"/>
                    <a:pt x="1466" y="0"/>
                    <a:pt x="1454" y="1"/>
                  </a:cubicBezTo>
                  <a:cubicBezTo>
                    <a:pt x="976" y="1"/>
                    <a:pt x="381" y="313"/>
                    <a:pt x="235" y="782"/>
                  </a:cubicBezTo>
                  <a:cubicBezTo>
                    <a:pt x="1" y="1523"/>
                    <a:pt x="557" y="2274"/>
                    <a:pt x="1327" y="2274"/>
                  </a:cubicBezTo>
                  <a:cubicBezTo>
                    <a:pt x="1835" y="2274"/>
                    <a:pt x="2274" y="1942"/>
                    <a:pt x="2430" y="1464"/>
                  </a:cubicBezTo>
                  <a:cubicBezTo>
                    <a:pt x="2635" y="821"/>
                    <a:pt x="2381" y="469"/>
                    <a:pt x="1942" y="147"/>
                  </a:cubicBezTo>
                  <a:cubicBezTo>
                    <a:pt x="1806" y="57"/>
                    <a:pt x="1645" y="0"/>
                    <a:pt x="1490"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59" name="Google Shape;4259;p50"/>
            <p:cNvSpPr/>
            <p:nvPr/>
          </p:nvSpPr>
          <p:spPr>
            <a:xfrm>
              <a:off x="3404775" y="3797075"/>
              <a:ext cx="28550" cy="41100"/>
            </a:xfrm>
            <a:custGeom>
              <a:avLst/>
              <a:gdLst/>
              <a:ahLst/>
              <a:cxnLst/>
              <a:rect l="l" t="t" r="r" b="b"/>
              <a:pathLst>
                <a:path w="1142" h="1644" extrusionOk="0">
                  <a:moveTo>
                    <a:pt x="529" y="0"/>
                  </a:moveTo>
                  <a:cubicBezTo>
                    <a:pt x="522" y="0"/>
                    <a:pt x="515" y="1"/>
                    <a:pt x="507" y="5"/>
                  </a:cubicBezTo>
                  <a:cubicBezTo>
                    <a:pt x="478" y="24"/>
                    <a:pt x="449" y="44"/>
                    <a:pt x="420" y="73"/>
                  </a:cubicBezTo>
                  <a:cubicBezTo>
                    <a:pt x="342" y="131"/>
                    <a:pt x="273" y="200"/>
                    <a:pt x="215" y="278"/>
                  </a:cubicBezTo>
                  <a:cubicBezTo>
                    <a:pt x="176" y="326"/>
                    <a:pt x="137" y="385"/>
                    <a:pt x="117" y="444"/>
                  </a:cubicBezTo>
                  <a:cubicBezTo>
                    <a:pt x="68" y="512"/>
                    <a:pt x="39" y="580"/>
                    <a:pt x="29" y="658"/>
                  </a:cubicBezTo>
                  <a:cubicBezTo>
                    <a:pt x="0" y="736"/>
                    <a:pt x="0" y="814"/>
                    <a:pt x="0" y="902"/>
                  </a:cubicBezTo>
                  <a:cubicBezTo>
                    <a:pt x="0" y="990"/>
                    <a:pt x="20" y="1078"/>
                    <a:pt x="49" y="1156"/>
                  </a:cubicBezTo>
                  <a:lnTo>
                    <a:pt x="88" y="1273"/>
                  </a:lnTo>
                  <a:cubicBezTo>
                    <a:pt x="117" y="1331"/>
                    <a:pt x="137" y="1351"/>
                    <a:pt x="156" y="1380"/>
                  </a:cubicBezTo>
                  <a:cubicBezTo>
                    <a:pt x="205" y="1458"/>
                    <a:pt x="273" y="1526"/>
                    <a:pt x="351" y="1575"/>
                  </a:cubicBezTo>
                  <a:cubicBezTo>
                    <a:pt x="429" y="1624"/>
                    <a:pt x="517" y="1643"/>
                    <a:pt x="605" y="1643"/>
                  </a:cubicBezTo>
                  <a:cubicBezTo>
                    <a:pt x="683" y="1634"/>
                    <a:pt x="751" y="1614"/>
                    <a:pt x="820" y="1585"/>
                  </a:cubicBezTo>
                  <a:cubicBezTo>
                    <a:pt x="907" y="1546"/>
                    <a:pt x="995" y="1487"/>
                    <a:pt x="1064" y="1409"/>
                  </a:cubicBezTo>
                  <a:cubicBezTo>
                    <a:pt x="1083" y="1390"/>
                    <a:pt x="1112" y="1361"/>
                    <a:pt x="1132" y="1331"/>
                  </a:cubicBezTo>
                  <a:cubicBezTo>
                    <a:pt x="1142" y="1312"/>
                    <a:pt x="1142" y="1302"/>
                    <a:pt x="1132" y="1292"/>
                  </a:cubicBezTo>
                  <a:cubicBezTo>
                    <a:pt x="1125" y="1278"/>
                    <a:pt x="1112" y="1269"/>
                    <a:pt x="1099" y="1269"/>
                  </a:cubicBezTo>
                  <a:cubicBezTo>
                    <a:pt x="1093" y="1269"/>
                    <a:pt x="1088" y="1270"/>
                    <a:pt x="1083" y="1273"/>
                  </a:cubicBezTo>
                  <a:lnTo>
                    <a:pt x="995" y="1322"/>
                  </a:lnTo>
                  <a:cubicBezTo>
                    <a:pt x="917" y="1361"/>
                    <a:pt x="839" y="1390"/>
                    <a:pt x="761" y="1409"/>
                  </a:cubicBezTo>
                  <a:cubicBezTo>
                    <a:pt x="727" y="1416"/>
                    <a:pt x="692" y="1423"/>
                    <a:pt x="658" y="1423"/>
                  </a:cubicBezTo>
                  <a:cubicBezTo>
                    <a:pt x="643" y="1423"/>
                    <a:pt x="629" y="1422"/>
                    <a:pt x="615" y="1419"/>
                  </a:cubicBezTo>
                  <a:cubicBezTo>
                    <a:pt x="576" y="1409"/>
                    <a:pt x="537" y="1390"/>
                    <a:pt x="498" y="1361"/>
                  </a:cubicBezTo>
                  <a:cubicBezTo>
                    <a:pt x="459" y="1331"/>
                    <a:pt x="420" y="1282"/>
                    <a:pt x="400" y="1243"/>
                  </a:cubicBezTo>
                  <a:cubicBezTo>
                    <a:pt x="381" y="1214"/>
                    <a:pt x="371" y="1185"/>
                    <a:pt x="351" y="1156"/>
                  </a:cubicBezTo>
                  <a:lnTo>
                    <a:pt x="332" y="1058"/>
                  </a:lnTo>
                  <a:cubicBezTo>
                    <a:pt x="303" y="1009"/>
                    <a:pt x="293" y="941"/>
                    <a:pt x="293" y="883"/>
                  </a:cubicBezTo>
                  <a:cubicBezTo>
                    <a:pt x="283" y="824"/>
                    <a:pt x="283" y="765"/>
                    <a:pt x="303" y="697"/>
                  </a:cubicBezTo>
                  <a:cubicBezTo>
                    <a:pt x="312" y="590"/>
                    <a:pt x="351" y="483"/>
                    <a:pt x="400" y="375"/>
                  </a:cubicBezTo>
                  <a:cubicBezTo>
                    <a:pt x="449" y="268"/>
                    <a:pt x="517" y="170"/>
                    <a:pt x="585" y="73"/>
                  </a:cubicBezTo>
                  <a:lnTo>
                    <a:pt x="585" y="73"/>
                  </a:lnTo>
                  <a:lnTo>
                    <a:pt x="566" y="83"/>
                  </a:lnTo>
                  <a:cubicBezTo>
                    <a:pt x="591" y="41"/>
                    <a:pt x="567" y="0"/>
                    <a:pt x="529"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60" name="Google Shape;4260;p50"/>
            <p:cNvSpPr/>
            <p:nvPr/>
          </p:nvSpPr>
          <p:spPr>
            <a:xfrm>
              <a:off x="3432075" y="3805075"/>
              <a:ext cx="42700" cy="45450"/>
            </a:xfrm>
            <a:custGeom>
              <a:avLst/>
              <a:gdLst/>
              <a:ahLst/>
              <a:cxnLst/>
              <a:rect l="l" t="t" r="r" b="b"/>
              <a:pathLst>
                <a:path w="1708" h="1818" extrusionOk="0">
                  <a:moveTo>
                    <a:pt x="328" y="1"/>
                  </a:moveTo>
                  <a:cubicBezTo>
                    <a:pt x="314" y="1"/>
                    <a:pt x="300" y="7"/>
                    <a:pt x="293" y="26"/>
                  </a:cubicBezTo>
                  <a:cubicBezTo>
                    <a:pt x="176" y="211"/>
                    <a:pt x="98" y="416"/>
                    <a:pt x="59" y="621"/>
                  </a:cubicBezTo>
                  <a:cubicBezTo>
                    <a:pt x="1" y="855"/>
                    <a:pt x="20" y="1099"/>
                    <a:pt x="98" y="1323"/>
                  </a:cubicBezTo>
                  <a:cubicBezTo>
                    <a:pt x="157" y="1460"/>
                    <a:pt x="254" y="1567"/>
                    <a:pt x="371" y="1655"/>
                  </a:cubicBezTo>
                  <a:cubicBezTo>
                    <a:pt x="489" y="1743"/>
                    <a:pt x="625" y="1792"/>
                    <a:pt x="781" y="1811"/>
                  </a:cubicBezTo>
                  <a:cubicBezTo>
                    <a:pt x="810" y="1815"/>
                    <a:pt x="840" y="1817"/>
                    <a:pt x="870" y="1817"/>
                  </a:cubicBezTo>
                  <a:cubicBezTo>
                    <a:pt x="989" y="1817"/>
                    <a:pt x="1111" y="1786"/>
                    <a:pt x="1220" y="1723"/>
                  </a:cubicBezTo>
                  <a:cubicBezTo>
                    <a:pt x="1337" y="1655"/>
                    <a:pt x="1445" y="1558"/>
                    <a:pt x="1523" y="1441"/>
                  </a:cubicBezTo>
                  <a:cubicBezTo>
                    <a:pt x="1601" y="1333"/>
                    <a:pt x="1649" y="1216"/>
                    <a:pt x="1679" y="1089"/>
                  </a:cubicBezTo>
                  <a:cubicBezTo>
                    <a:pt x="1708" y="962"/>
                    <a:pt x="1679" y="836"/>
                    <a:pt x="1620" y="719"/>
                  </a:cubicBezTo>
                  <a:cubicBezTo>
                    <a:pt x="1562" y="621"/>
                    <a:pt x="1454" y="563"/>
                    <a:pt x="1347" y="553"/>
                  </a:cubicBezTo>
                  <a:cubicBezTo>
                    <a:pt x="1259" y="553"/>
                    <a:pt x="1181" y="582"/>
                    <a:pt x="1123" y="631"/>
                  </a:cubicBezTo>
                  <a:cubicBezTo>
                    <a:pt x="1074" y="670"/>
                    <a:pt x="1025" y="719"/>
                    <a:pt x="996" y="767"/>
                  </a:cubicBezTo>
                  <a:cubicBezTo>
                    <a:pt x="986" y="787"/>
                    <a:pt x="996" y="797"/>
                    <a:pt x="1006" y="806"/>
                  </a:cubicBezTo>
                  <a:cubicBezTo>
                    <a:pt x="1010" y="816"/>
                    <a:pt x="1020" y="821"/>
                    <a:pt x="1030" y="821"/>
                  </a:cubicBezTo>
                  <a:cubicBezTo>
                    <a:pt x="1040" y="821"/>
                    <a:pt x="1049" y="816"/>
                    <a:pt x="1054" y="806"/>
                  </a:cubicBezTo>
                  <a:cubicBezTo>
                    <a:pt x="1093" y="777"/>
                    <a:pt x="1142" y="748"/>
                    <a:pt x="1191" y="728"/>
                  </a:cubicBezTo>
                  <a:cubicBezTo>
                    <a:pt x="1220" y="706"/>
                    <a:pt x="1255" y="695"/>
                    <a:pt x="1295" y="695"/>
                  </a:cubicBezTo>
                  <a:cubicBezTo>
                    <a:pt x="1309" y="695"/>
                    <a:pt x="1323" y="697"/>
                    <a:pt x="1337" y="699"/>
                  </a:cubicBezTo>
                  <a:cubicBezTo>
                    <a:pt x="1386" y="728"/>
                    <a:pt x="1435" y="767"/>
                    <a:pt x="1454" y="826"/>
                  </a:cubicBezTo>
                  <a:cubicBezTo>
                    <a:pt x="1513" y="923"/>
                    <a:pt x="1435" y="1138"/>
                    <a:pt x="1318" y="1294"/>
                  </a:cubicBezTo>
                  <a:cubicBezTo>
                    <a:pt x="1206" y="1443"/>
                    <a:pt x="1023" y="1539"/>
                    <a:pt x="837" y="1539"/>
                  </a:cubicBezTo>
                  <a:cubicBezTo>
                    <a:pt x="828" y="1539"/>
                    <a:pt x="819" y="1539"/>
                    <a:pt x="810" y="1538"/>
                  </a:cubicBezTo>
                  <a:cubicBezTo>
                    <a:pt x="703" y="1519"/>
                    <a:pt x="615" y="1489"/>
                    <a:pt x="528" y="1431"/>
                  </a:cubicBezTo>
                  <a:cubicBezTo>
                    <a:pt x="450" y="1372"/>
                    <a:pt x="381" y="1304"/>
                    <a:pt x="342" y="1216"/>
                  </a:cubicBezTo>
                  <a:cubicBezTo>
                    <a:pt x="254" y="1041"/>
                    <a:pt x="235" y="845"/>
                    <a:pt x="254" y="660"/>
                  </a:cubicBezTo>
                  <a:cubicBezTo>
                    <a:pt x="274" y="514"/>
                    <a:pt x="293" y="367"/>
                    <a:pt x="332" y="231"/>
                  </a:cubicBezTo>
                  <a:cubicBezTo>
                    <a:pt x="362" y="124"/>
                    <a:pt x="381" y="65"/>
                    <a:pt x="381" y="65"/>
                  </a:cubicBezTo>
                  <a:cubicBezTo>
                    <a:pt x="381" y="45"/>
                    <a:pt x="371" y="16"/>
                    <a:pt x="352" y="6"/>
                  </a:cubicBezTo>
                  <a:cubicBezTo>
                    <a:pt x="345" y="3"/>
                    <a:pt x="336" y="1"/>
                    <a:pt x="328"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61" name="Google Shape;4261;p50"/>
            <p:cNvSpPr/>
            <p:nvPr/>
          </p:nvSpPr>
          <p:spPr>
            <a:xfrm>
              <a:off x="3475750" y="3738050"/>
              <a:ext cx="14650" cy="27300"/>
            </a:xfrm>
            <a:custGeom>
              <a:avLst/>
              <a:gdLst/>
              <a:ahLst/>
              <a:cxnLst/>
              <a:rect l="l" t="t" r="r" b="b"/>
              <a:pathLst>
                <a:path w="586" h="1092" extrusionOk="0">
                  <a:moveTo>
                    <a:pt x="538" y="1"/>
                  </a:moveTo>
                  <a:cubicBezTo>
                    <a:pt x="527" y="1"/>
                    <a:pt x="516" y="6"/>
                    <a:pt x="507" y="14"/>
                  </a:cubicBezTo>
                  <a:cubicBezTo>
                    <a:pt x="332" y="132"/>
                    <a:pt x="176" y="278"/>
                    <a:pt x="39" y="434"/>
                  </a:cubicBezTo>
                  <a:cubicBezTo>
                    <a:pt x="10" y="453"/>
                    <a:pt x="0" y="492"/>
                    <a:pt x="20" y="531"/>
                  </a:cubicBezTo>
                  <a:cubicBezTo>
                    <a:pt x="78" y="717"/>
                    <a:pt x="166" y="892"/>
                    <a:pt x="263" y="1068"/>
                  </a:cubicBezTo>
                  <a:cubicBezTo>
                    <a:pt x="271" y="1082"/>
                    <a:pt x="283" y="1091"/>
                    <a:pt x="297" y="1091"/>
                  </a:cubicBezTo>
                  <a:cubicBezTo>
                    <a:pt x="302" y="1091"/>
                    <a:pt x="307" y="1090"/>
                    <a:pt x="312" y="1088"/>
                  </a:cubicBezTo>
                  <a:cubicBezTo>
                    <a:pt x="341" y="1088"/>
                    <a:pt x="361" y="1058"/>
                    <a:pt x="351" y="1029"/>
                  </a:cubicBezTo>
                  <a:cubicBezTo>
                    <a:pt x="316" y="862"/>
                    <a:pt x="265" y="688"/>
                    <a:pt x="206" y="520"/>
                  </a:cubicBezTo>
                  <a:lnTo>
                    <a:pt x="206" y="520"/>
                  </a:lnTo>
                  <a:cubicBezTo>
                    <a:pt x="337" y="384"/>
                    <a:pt x="460" y="233"/>
                    <a:pt x="576" y="83"/>
                  </a:cubicBezTo>
                  <a:cubicBezTo>
                    <a:pt x="585" y="63"/>
                    <a:pt x="585" y="44"/>
                    <a:pt x="576" y="24"/>
                  </a:cubicBezTo>
                  <a:cubicBezTo>
                    <a:pt x="565" y="8"/>
                    <a:pt x="551" y="1"/>
                    <a:pt x="538"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62" name="Google Shape;4262;p50"/>
            <p:cNvSpPr/>
            <p:nvPr/>
          </p:nvSpPr>
          <p:spPr>
            <a:xfrm>
              <a:off x="3472800" y="3747250"/>
              <a:ext cx="7350" cy="6300"/>
            </a:xfrm>
            <a:custGeom>
              <a:avLst/>
              <a:gdLst/>
              <a:ahLst/>
              <a:cxnLst/>
              <a:rect l="l" t="t" r="r" b="b"/>
              <a:pathLst>
                <a:path w="294" h="252" extrusionOk="0">
                  <a:moveTo>
                    <a:pt x="165" y="1"/>
                  </a:moveTo>
                  <a:cubicBezTo>
                    <a:pt x="135" y="1"/>
                    <a:pt x="104" y="12"/>
                    <a:pt x="79" y="37"/>
                  </a:cubicBezTo>
                  <a:cubicBezTo>
                    <a:pt x="1" y="115"/>
                    <a:pt x="59" y="251"/>
                    <a:pt x="167" y="251"/>
                  </a:cubicBezTo>
                  <a:cubicBezTo>
                    <a:pt x="235" y="251"/>
                    <a:pt x="294" y="193"/>
                    <a:pt x="294" y="124"/>
                  </a:cubicBezTo>
                  <a:cubicBezTo>
                    <a:pt x="294" y="51"/>
                    <a:pt x="230" y="1"/>
                    <a:pt x="165"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63" name="Google Shape;4263;p50"/>
            <p:cNvSpPr/>
            <p:nvPr/>
          </p:nvSpPr>
          <p:spPr>
            <a:xfrm>
              <a:off x="3093325" y="3399875"/>
              <a:ext cx="66600" cy="19775"/>
            </a:xfrm>
            <a:custGeom>
              <a:avLst/>
              <a:gdLst/>
              <a:ahLst/>
              <a:cxnLst/>
              <a:rect l="l" t="t" r="r" b="b"/>
              <a:pathLst>
                <a:path w="2664" h="791" extrusionOk="0">
                  <a:moveTo>
                    <a:pt x="2556" y="1"/>
                  </a:moveTo>
                  <a:cubicBezTo>
                    <a:pt x="2556" y="1"/>
                    <a:pt x="2390" y="20"/>
                    <a:pt x="2156" y="59"/>
                  </a:cubicBezTo>
                  <a:cubicBezTo>
                    <a:pt x="2039" y="89"/>
                    <a:pt x="1903" y="108"/>
                    <a:pt x="1756" y="137"/>
                  </a:cubicBezTo>
                  <a:lnTo>
                    <a:pt x="1288" y="245"/>
                  </a:lnTo>
                  <a:cubicBezTo>
                    <a:pt x="986" y="323"/>
                    <a:pt x="673" y="420"/>
                    <a:pt x="449" y="489"/>
                  </a:cubicBezTo>
                  <a:cubicBezTo>
                    <a:pt x="215" y="567"/>
                    <a:pt x="69" y="635"/>
                    <a:pt x="69" y="635"/>
                  </a:cubicBezTo>
                  <a:cubicBezTo>
                    <a:pt x="30" y="645"/>
                    <a:pt x="0" y="674"/>
                    <a:pt x="0" y="713"/>
                  </a:cubicBezTo>
                  <a:cubicBezTo>
                    <a:pt x="0" y="762"/>
                    <a:pt x="49" y="791"/>
                    <a:pt x="108" y="791"/>
                  </a:cubicBezTo>
                  <a:cubicBezTo>
                    <a:pt x="108" y="791"/>
                    <a:pt x="264" y="771"/>
                    <a:pt x="508" y="732"/>
                  </a:cubicBezTo>
                  <a:cubicBezTo>
                    <a:pt x="742" y="693"/>
                    <a:pt x="1054" y="615"/>
                    <a:pt x="1366" y="537"/>
                  </a:cubicBezTo>
                  <a:lnTo>
                    <a:pt x="1825" y="420"/>
                  </a:lnTo>
                  <a:cubicBezTo>
                    <a:pt x="1971" y="381"/>
                    <a:pt x="2088" y="332"/>
                    <a:pt x="2215" y="293"/>
                  </a:cubicBezTo>
                  <a:cubicBezTo>
                    <a:pt x="2439" y="215"/>
                    <a:pt x="2595" y="157"/>
                    <a:pt x="2595" y="157"/>
                  </a:cubicBezTo>
                  <a:cubicBezTo>
                    <a:pt x="2634" y="147"/>
                    <a:pt x="2654" y="108"/>
                    <a:pt x="2664" y="69"/>
                  </a:cubicBezTo>
                  <a:cubicBezTo>
                    <a:pt x="2664" y="20"/>
                    <a:pt x="2615" y="1"/>
                    <a:pt x="2556"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64" name="Google Shape;4264;p50"/>
            <p:cNvSpPr/>
            <p:nvPr/>
          </p:nvSpPr>
          <p:spPr>
            <a:xfrm>
              <a:off x="3257950" y="3359225"/>
              <a:ext cx="56350" cy="20575"/>
            </a:xfrm>
            <a:custGeom>
              <a:avLst/>
              <a:gdLst/>
              <a:ahLst/>
              <a:cxnLst/>
              <a:rect l="l" t="t" r="r" b="b"/>
              <a:pathLst>
                <a:path w="2254" h="823" extrusionOk="0">
                  <a:moveTo>
                    <a:pt x="1387" y="0"/>
                  </a:moveTo>
                  <a:cubicBezTo>
                    <a:pt x="1349" y="0"/>
                    <a:pt x="1312" y="2"/>
                    <a:pt x="1278" y="7"/>
                  </a:cubicBezTo>
                  <a:cubicBezTo>
                    <a:pt x="1200" y="7"/>
                    <a:pt x="1122" y="27"/>
                    <a:pt x="1054" y="37"/>
                  </a:cubicBezTo>
                  <a:cubicBezTo>
                    <a:pt x="781" y="115"/>
                    <a:pt x="537" y="241"/>
                    <a:pt x="322" y="417"/>
                  </a:cubicBezTo>
                  <a:cubicBezTo>
                    <a:pt x="225" y="495"/>
                    <a:pt x="137" y="583"/>
                    <a:pt x="59" y="680"/>
                  </a:cubicBezTo>
                  <a:lnTo>
                    <a:pt x="69" y="680"/>
                  </a:lnTo>
                  <a:cubicBezTo>
                    <a:pt x="0" y="734"/>
                    <a:pt x="56" y="822"/>
                    <a:pt x="121" y="822"/>
                  </a:cubicBezTo>
                  <a:cubicBezTo>
                    <a:pt x="139" y="822"/>
                    <a:pt x="159" y="815"/>
                    <a:pt x="176" y="798"/>
                  </a:cubicBezTo>
                  <a:cubicBezTo>
                    <a:pt x="176" y="798"/>
                    <a:pt x="293" y="729"/>
                    <a:pt x="469" y="622"/>
                  </a:cubicBezTo>
                  <a:cubicBezTo>
                    <a:pt x="556" y="573"/>
                    <a:pt x="654" y="524"/>
                    <a:pt x="771" y="466"/>
                  </a:cubicBezTo>
                  <a:cubicBezTo>
                    <a:pt x="888" y="417"/>
                    <a:pt x="1005" y="378"/>
                    <a:pt x="1132" y="349"/>
                  </a:cubicBezTo>
                  <a:cubicBezTo>
                    <a:pt x="1190" y="329"/>
                    <a:pt x="1249" y="320"/>
                    <a:pt x="1317" y="310"/>
                  </a:cubicBezTo>
                  <a:cubicBezTo>
                    <a:pt x="1376" y="300"/>
                    <a:pt x="1434" y="290"/>
                    <a:pt x="1493" y="290"/>
                  </a:cubicBezTo>
                  <a:cubicBezTo>
                    <a:pt x="1600" y="290"/>
                    <a:pt x="1708" y="300"/>
                    <a:pt x="1815" y="320"/>
                  </a:cubicBezTo>
                  <a:cubicBezTo>
                    <a:pt x="1893" y="339"/>
                    <a:pt x="1971" y="359"/>
                    <a:pt x="2039" y="388"/>
                  </a:cubicBezTo>
                  <a:lnTo>
                    <a:pt x="2127" y="417"/>
                  </a:lnTo>
                  <a:lnTo>
                    <a:pt x="2147" y="417"/>
                  </a:lnTo>
                  <a:cubicBezTo>
                    <a:pt x="2154" y="420"/>
                    <a:pt x="2162" y="421"/>
                    <a:pt x="2170" y="421"/>
                  </a:cubicBezTo>
                  <a:cubicBezTo>
                    <a:pt x="2194" y="421"/>
                    <a:pt x="2220" y="410"/>
                    <a:pt x="2234" y="388"/>
                  </a:cubicBezTo>
                  <a:cubicBezTo>
                    <a:pt x="2254" y="349"/>
                    <a:pt x="2254" y="300"/>
                    <a:pt x="2215" y="271"/>
                  </a:cubicBezTo>
                  <a:lnTo>
                    <a:pt x="2127" y="212"/>
                  </a:lnTo>
                  <a:cubicBezTo>
                    <a:pt x="2059" y="163"/>
                    <a:pt x="1971" y="115"/>
                    <a:pt x="1883" y="85"/>
                  </a:cubicBezTo>
                  <a:cubicBezTo>
                    <a:pt x="1825" y="66"/>
                    <a:pt x="1766" y="46"/>
                    <a:pt x="1708" y="37"/>
                  </a:cubicBezTo>
                  <a:cubicBezTo>
                    <a:pt x="1639" y="17"/>
                    <a:pt x="1571" y="7"/>
                    <a:pt x="1503" y="7"/>
                  </a:cubicBezTo>
                  <a:cubicBezTo>
                    <a:pt x="1464" y="2"/>
                    <a:pt x="1425" y="0"/>
                    <a:pt x="1387"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65" name="Google Shape;4265;p50"/>
            <p:cNvSpPr/>
            <p:nvPr/>
          </p:nvSpPr>
          <p:spPr>
            <a:xfrm>
              <a:off x="3307950" y="3318875"/>
              <a:ext cx="111725" cy="97800"/>
            </a:xfrm>
            <a:custGeom>
              <a:avLst/>
              <a:gdLst/>
              <a:ahLst/>
              <a:cxnLst/>
              <a:rect l="l" t="t" r="r" b="b"/>
              <a:pathLst>
                <a:path w="4469" h="3912" extrusionOk="0">
                  <a:moveTo>
                    <a:pt x="3481" y="307"/>
                  </a:moveTo>
                  <a:cubicBezTo>
                    <a:pt x="3634" y="307"/>
                    <a:pt x="3704" y="330"/>
                    <a:pt x="3717" y="343"/>
                  </a:cubicBezTo>
                  <a:cubicBezTo>
                    <a:pt x="3961" y="578"/>
                    <a:pt x="4146" y="1436"/>
                    <a:pt x="3893" y="2236"/>
                  </a:cubicBezTo>
                  <a:cubicBezTo>
                    <a:pt x="3688" y="2958"/>
                    <a:pt x="3073" y="3485"/>
                    <a:pt x="2332" y="3582"/>
                  </a:cubicBezTo>
                  <a:cubicBezTo>
                    <a:pt x="2249" y="3596"/>
                    <a:pt x="2166" y="3602"/>
                    <a:pt x="2085" y="3602"/>
                  </a:cubicBezTo>
                  <a:cubicBezTo>
                    <a:pt x="1575" y="3602"/>
                    <a:pt x="1106" y="3343"/>
                    <a:pt x="761" y="2880"/>
                  </a:cubicBezTo>
                  <a:cubicBezTo>
                    <a:pt x="459" y="2441"/>
                    <a:pt x="322" y="1895"/>
                    <a:pt x="459" y="1582"/>
                  </a:cubicBezTo>
                  <a:cubicBezTo>
                    <a:pt x="742" y="919"/>
                    <a:pt x="2254" y="402"/>
                    <a:pt x="3220" y="314"/>
                  </a:cubicBezTo>
                  <a:lnTo>
                    <a:pt x="3220" y="324"/>
                  </a:lnTo>
                  <a:cubicBezTo>
                    <a:pt x="3325" y="312"/>
                    <a:pt x="3412" y="307"/>
                    <a:pt x="3481" y="307"/>
                  </a:cubicBezTo>
                  <a:close/>
                  <a:moveTo>
                    <a:pt x="3444" y="0"/>
                  </a:moveTo>
                  <a:cubicBezTo>
                    <a:pt x="3371" y="0"/>
                    <a:pt x="3287" y="4"/>
                    <a:pt x="3190" y="12"/>
                  </a:cubicBezTo>
                  <a:cubicBezTo>
                    <a:pt x="2322" y="80"/>
                    <a:pt x="547" y="587"/>
                    <a:pt x="176" y="1456"/>
                  </a:cubicBezTo>
                  <a:cubicBezTo>
                    <a:pt x="0" y="1885"/>
                    <a:pt x="137" y="2529"/>
                    <a:pt x="517" y="3055"/>
                  </a:cubicBezTo>
                  <a:cubicBezTo>
                    <a:pt x="912" y="3603"/>
                    <a:pt x="1481" y="3911"/>
                    <a:pt x="2086" y="3911"/>
                  </a:cubicBezTo>
                  <a:cubicBezTo>
                    <a:pt x="2138" y="3911"/>
                    <a:pt x="2191" y="3909"/>
                    <a:pt x="2244" y="3904"/>
                  </a:cubicBezTo>
                  <a:cubicBezTo>
                    <a:pt x="2293" y="3904"/>
                    <a:pt x="2332" y="3894"/>
                    <a:pt x="2381" y="3885"/>
                  </a:cubicBezTo>
                  <a:cubicBezTo>
                    <a:pt x="3239" y="3777"/>
                    <a:pt x="3941" y="3163"/>
                    <a:pt x="4185" y="2334"/>
                  </a:cubicBezTo>
                  <a:cubicBezTo>
                    <a:pt x="4468" y="1446"/>
                    <a:pt x="4283" y="460"/>
                    <a:pt x="3941" y="119"/>
                  </a:cubicBezTo>
                  <a:cubicBezTo>
                    <a:pt x="3901" y="87"/>
                    <a:pt x="3806" y="0"/>
                    <a:pt x="3444"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66" name="Google Shape;4266;p50"/>
            <p:cNvSpPr/>
            <p:nvPr/>
          </p:nvSpPr>
          <p:spPr>
            <a:xfrm>
              <a:off x="3151850" y="3361400"/>
              <a:ext cx="118550" cy="98950"/>
            </a:xfrm>
            <a:custGeom>
              <a:avLst/>
              <a:gdLst/>
              <a:ahLst/>
              <a:cxnLst/>
              <a:rect l="l" t="t" r="r" b="b"/>
              <a:pathLst>
                <a:path w="4742" h="3958" extrusionOk="0">
                  <a:moveTo>
                    <a:pt x="2904" y="315"/>
                  </a:moveTo>
                  <a:cubicBezTo>
                    <a:pt x="3365" y="315"/>
                    <a:pt x="3766" y="383"/>
                    <a:pt x="3981" y="506"/>
                  </a:cubicBezTo>
                  <a:cubicBezTo>
                    <a:pt x="4235" y="662"/>
                    <a:pt x="4420" y="1393"/>
                    <a:pt x="4293" y="2125"/>
                  </a:cubicBezTo>
                  <a:cubicBezTo>
                    <a:pt x="4215" y="2593"/>
                    <a:pt x="3932" y="3423"/>
                    <a:pt x="2996" y="3598"/>
                  </a:cubicBezTo>
                  <a:cubicBezTo>
                    <a:pt x="2927" y="3618"/>
                    <a:pt x="2849" y="3627"/>
                    <a:pt x="2771" y="3637"/>
                  </a:cubicBezTo>
                  <a:cubicBezTo>
                    <a:pt x="2719" y="3641"/>
                    <a:pt x="2668" y="3643"/>
                    <a:pt x="2617" y="3643"/>
                  </a:cubicBezTo>
                  <a:cubicBezTo>
                    <a:pt x="1700" y="3643"/>
                    <a:pt x="1101" y="2997"/>
                    <a:pt x="879" y="2701"/>
                  </a:cubicBezTo>
                  <a:cubicBezTo>
                    <a:pt x="469" y="2164"/>
                    <a:pt x="342" y="1608"/>
                    <a:pt x="440" y="1354"/>
                  </a:cubicBezTo>
                  <a:cubicBezTo>
                    <a:pt x="674" y="701"/>
                    <a:pt x="1708" y="398"/>
                    <a:pt x="2518" y="330"/>
                  </a:cubicBezTo>
                  <a:cubicBezTo>
                    <a:pt x="2649" y="320"/>
                    <a:pt x="2779" y="315"/>
                    <a:pt x="2904" y="315"/>
                  </a:cubicBezTo>
                  <a:close/>
                  <a:moveTo>
                    <a:pt x="2903" y="0"/>
                  </a:moveTo>
                  <a:cubicBezTo>
                    <a:pt x="2769" y="0"/>
                    <a:pt x="2630" y="6"/>
                    <a:pt x="2488" y="18"/>
                  </a:cubicBezTo>
                  <a:cubicBezTo>
                    <a:pt x="1542" y="106"/>
                    <a:pt x="430" y="467"/>
                    <a:pt x="147" y="1247"/>
                  </a:cubicBezTo>
                  <a:cubicBezTo>
                    <a:pt x="1" y="1657"/>
                    <a:pt x="196" y="2320"/>
                    <a:pt x="635" y="2896"/>
                  </a:cubicBezTo>
                  <a:cubicBezTo>
                    <a:pt x="1149" y="3572"/>
                    <a:pt x="1872" y="3957"/>
                    <a:pt x="2618" y="3957"/>
                  </a:cubicBezTo>
                  <a:cubicBezTo>
                    <a:pt x="2679" y="3957"/>
                    <a:pt x="2740" y="3955"/>
                    <a:pt x="2800" y="3949"/>
                  </a:cubicBezTo>
                  <a:cubicBezTo>
                    <a:pt x="2888" y="3940"/>
                    <a:pt x="2966" y="3930"/>
                    <a:pt x="3054" y="3910"/>
                  </a:cubicBezTo>
                  <a:cubicBezTo>
                    <a:pt x="3864" y="3754"/>
                    <a:pt x="4430" y="3120"/>
                    <a:pt x="4596" y="2184"/>
                  </a:cubicBezTo>
                  <a:cubicBezTo>
                    <a:pt x="4742" y="1354"/>
                    <a:pt x="4537" y="496"/>
                    <a:pt x="4137" y="252"/>
                  </a:cubicBezTo>
                  <a:cubicBezTo>
                    <a:pt x="3881" y="89"/>
                    <a:pt x="3427" y="0"/>
                    <a:pt x="2903"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67" name="Google Shape;4267;p50"/>
            <p:cNvSpPr/>
            <p:nvPr/>
          </p:nvSpPr>
          <p:spPr>
            <a:xfrm>
              <a:off x="3169475" y="3380675"/>
              <a:ext cx="25625" cy="23950"/>
            </a:xfrm>
            <a:custGeom>
              <a:avLst/>
              <a:gdLst/>
              <a:ahLst/>
              <a:cxnLst/>
              <a:rect l="l" t="t" r="r" b="b"/>
              <a:pathLst>
                <a:path w="1025" h="958" extrusionOk="0">
                  <a:moveTo>
                    <a:pt x="793" y="1"/>
                  </a:moveTo>
                  <a:cubicBezTo>
                    <a:pt x="546" y="1"/>
                    <a:pt x="1" y="889"/>
                    <a:pt x="252" y="954"/>
                  </a:cubicBezTo>
                  <a:cubicBezTo>
                    <a:pt x="261" y="957"/>
                    <a:pt x="271" y="958"/>
                    <a:pt x="281" y="958"/>
                  </a:cubicBezTo>
                  <a:cubicBezTo>
                    <a:pt x="551" y="958"/>
                    <a:pt x="1025" y="93"/>
                    <a:pt x="827" y="8"/>
                  </a:cubicBezTo>
                  <a:cubicBezTo>
                    <a:pt x="817" y="3"/>
                    <a:pt x="805" y="1"/>
                    <a:pt x="793"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68" name="Google Shape;4268;p50"/>
            <p:cNvSpPr/>
            <p:nvPr/>
          </p:nvSpPr>
          <p:spPr>
            <a:xfrm>
              <a:off x="3323875" y="3343850"/>
              <a:ext cx="25600" cy="23950"/>
            </a:xfrm>
            <a:custGeom>
              <a:avLst/>
              <a:gdLst/>
              <a:ahLst/>
              <a:cxnLst/>
              <a:rect l="l" t="t" r="r" b="b"/>
              <a:pathLst>
                <a:path w="1024" h="958" extrusionOk="0">
                  <a:moveTo>
                    <a:pt x="784" y="1"/>
                  </a:moveTo>
                  <a:cubicBezTo>
                    <a:pt x="546" y="1"/>
                    <a:pt x="0" y="889"/>
                    <a:pt x="251" y="954"/>
                  </a:cubicBezTo>
                  <a:cubicBezTo>
                    <a:pt x="260" y="956"/>
                    <a:pt x="270" y="958"/>
                    <a:pt x="280" y="958"/>
                  </a:cubicBezTo>
                  <a:cubicBezTo>
                    <a:pt x="550" y="958"/>
                    <a:pt x="1024" y="92"/>
                    <a:pt x="817" y="8"/>
                  </a:cubicBezTo>
                  <a:cubicBezTo>
                    <a:pt x="807" y="3"/>
                    <a:pt x="795" y="1"/>
                    <a:pt x="784"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69" name="Google Shape;4269;p50"/>
            <p:cNvSpPr/>
            <p:nvPr/>
          </p:nvSpPr>
          <p:spPr>
            <a:xfrm>
              <a:off x="3342550" y="3345125"/>
              <a:ext cx="17725" cy="16550"/>
            </a:xfrm>
            <a:custGeom>
              <a:avLst/>
              <a:gdLst/>
              <a:ahLst/>
              <a:cxnLst/>
              <a:rect l="l" t="t" r="r" b="b"/>
              <a:pathLst>
                <a:path w="709" h="662" extrusionOk="0">
                  <a:moveTo>
                    <a:pt x="553" y="1"/>
                  </a:moveTo>
                  <a:cubicBezTo>
                    <a:pt x="381" y="1"/>
                    <a:pt x="1" y="613"/>
                    <a:pt x="177" y="659"/>
                  </a:cubicBezTo>
                  <a:cubicBezTo>
                    <a:pt x="184" y="661"/>
                    <a:pt x="191" y="662"/>
                    <a:pt x="198" y="662"/>
                  </a:cubicBezTo>
                  <a:cubicBezTo>
                    <a:pt x="388" y="662"/>
                    <a:pt x="709" y="71"/>
                    <a:pt x="577" y="6"/>
                  </a:cubicBezTo>
                  <a:cubicBezTo>
                    <a:pt x="570" y="2"/>
                    <a:pt x="561" y="1"/>
                    <a:pt x="553"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70" name="Google Shape;4270;p50"/>
            <p:cNvSpPr/>
            <p:nvPr/>
          </p:nvSpPr>
          <p:spPr>
            <a:xfrm>
              <a:off x="3190600" y="3379275"/>
              <a:ext cx="17700" cy="16575"/>
            </a:xfrm>
            <a:custGeom>
              <a:avLst/>
              <a:gdLst/>
              <a:ahLst/>
              <a:cxnLst/>
              <a:rect l="l" t="t" r="r" b="b"/>
              <a:pathLst>
                <a:path w="708" h="663" extrusionOk="0">
                  <a:moveTo>
                    <a:pt x="545" y="0"/>
                  </a:moveTo>
                  <a:cubicBezTo>
                    <a:pt x="381" y="0"/>
                    <a:pt x="0" y="613"/>
                    <a:pt x="168" y="659"/>
                  </a:cubicBezTo>
                  <a:cubicBezTo>
                    <a:pt x="176" y="661"/>
                    <a:pt x="184" y="663"/>
                    <a:pt x="192" y="663"/>
                  </a:cubicBezTo>
                  <a:cubicBezTo>
                    <a:pt x="383" y="663"/>
                    <a:pt x="708" y="61"/>
                    <a:pt x="568" y="5"/>
                  </a:cubicBezTo>
                  <a:cubicBezTo>
                    <a:pt x="561" y="2"/>
                    <a:pt x="553" y="0"/>
                    <a:pt x="545"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71" name="Google Shape;4271;p50"/>
            <p:cNvSpPr/>
            <p:nvPr/>
          </p:nvSpPr>
          <p:spPr>
            <a:xfrm>
              <a:off x="2992350" y="3251800"/>
              <a:ext cx="107825" cy="96100"/>
            </a:xfrm>
            <a:custGeom>
              <a:avLst/>
              <a:gdLst/>
              <a:ahLst/>
              <a:cxnLst/>
              <a:rect l="l" t="t" r="r" b="b"/>
              <a:pathLst>
                <a:path w="4313" h="3844" extrusionOk="0">
                  <a:moveTo>
                    <a:pt x="3507" y="1"/>
                  </a:moveTo>
                  <a:cubicBezTo>
                    <a:pt x="3231" y="1"/>
                    <a:pt x="3220" y="1231"/>
                    <a:pt x="2839" y="1319"/>
                  </a:cubicBezTo>
                  <a:cubicBezTo>
                    <a:pt x="2815" y="1325"/>
                    <a:pt x="2791" y="1327"/>
                    <a:pt x="2767" y="1327"/>
                  </a:cubicBezTo>
                  <a:cubicBezTo>
                    <a:pt x="2426" y="1327"/>
                    <a:pt x="2199" y="772"/>
                    <a:pt x="1870" y="772"/>
                  </a:cubicBezTo>
                  <a:cubicBezTo>
                    <a:pt x="1828" y="772"/>
                    <a:pt x="1783" y="781"/>
                    <a:pt x="1737" y="802"/>
                  </a:cubicBezTo>
                  <a:cubicBezTo>
                    <a:pt x="1308" y="987"/>
                    <a:pt x="976" y="2080"/>
                    <a:pt x="791" y="2129"/>
                  </a:cubicBezTo>
                  <a:cubicBezTo>
                    <a:pt x="783" y="2131"/>
                    <a:pt x="775" y="2132"/>
                    <a:pt x="767" y="2132"/>
                  </a:cubicBezTo>
                  <a:cubicBezTo>
                    <a:pt x="618" y="2132"/>
                    <a:pt x="555" y="1757"/>
                    <a:pt x="374" y="1757"/>
                  </a:cubicBezTo>
                  <a:cubicBezTo>
                    <a:pt x="341" y="1757"/>
                    <a:pt x="305" y="1769"/>
                    <a:pt x="264" y="1797"/>
                  </a:cubicBezTo>
                  <a:cubicBezTo>
                    <a:pt x="0" y="1976"/>
                    <a:pt x="118" y="3844"/>
                    <a:pt x="679" y="3844"/>
                  </a:cubicBezTo>
                  <a:cubicBezTo>
                    <a:pt x="699" y="3844"/>
                    <a:pt x="720" y="3841"/>
                    <a:pt x="742" y="3836"/>
                  </a:cubicBezTo>
                  <a:cubicBezTo>
                    <a:pt x="1357" y="3690"/>
                    <a:pt x="1688" y="2607"/>
                    <a:pt x="1883" y="2607"/>
                  </a:cubicBezTo>
                  <a:cubicBezTo>
                    <a:pt x="2046" y="2607"/>
                    <a:pt x="2178" y="3370"/>
                    <a:pt x="2686" y="3370"/>
                  </a:cubicBezTo>
                  <a:cubicBezTo>
                    <a:pt x="2759" y="3370"/>
                    <a:pt x="2839" y="3354"/>
                    <a:pt x="2927" y="3319"/>
                  </a:cubicBezTo>
                  <a:cubicBezTo>
                    <a:pt x="3639" y="3026"/>
                    <a:pt x="4312" y="607"/>
                    <a:pt x="3600" y="41"/>
                  </a:cubicBezTo>
                  <a:cubicBezTo>
                    <a:pt x="3566" y="13"/>
                    <a:pt x="3535" y="1"/>
                    <a:pt x="3507" y="1"/>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72" name="Google Shape;4272;p50"/>
            <p:cNvSpPr/>
            <p:nvPr/>
          </p:nvSpPr>
          <p:spPr>
            <a:xfrm>
              <a:off x="2392875" y="4011075"/>
              <a:ext cx="406575" cy="749475"/>
            </a:xfrm>
            <a:custGeom>
              <a:avLst/>
              <a:gdLst/>
              <a:ahLst/>
              <a:cxnLst/>
              <a:rect l="l" t="t" r="r" b="b"/>
              <a:pathLst>
                <a:path w="16263" h="29979" extrusionOk="0">
                  <a:moveTo>
                    <a:pt x="8712" y="0"/>
                  </a:moveTo>
                  <a:lnTo>
                    <a:pt x="8712" y="0"/>
                  </a:lnTo>
                  <a:cubicBezTo>
                    <a:pt x="8810" y="2341"/>
                    <a:pt x="6956" y="2858"/>
                    <a:pt x="6098" y="3824"/>
                  </a:cubicBezTo>
                  <a:cubicBezTo>
                    <a:pt x="5005" y="5073"/>
                    <a:pt x="1532" y="4527"/>
                    <a:pt x="0" y="7609"/>
                  </a:cubicBezTo>
                  <a:lnTo>
                    <a:pt x="0" y="7785"/>
                  </a:lnTo>
                  <a:cubicBezTo>
                    <a:pt x="0" y="7785"/>
                    <a:pt x="1044" y="24740"/>
                    <a:pt x="1649" y="29432"/>
                  </a:cubicBezTo>
                  <a:lnTo>
                    <a:pt x="1678" y="29432"/>
                  </a:lnTo>
                  <a:cubicBezTo>
                    <a:pt x="1678" y="29432"/>
                    <a:pt x="2957" y="29979"/>
                    <a:pt x="4177" y="29979"/>
                  </a:cubicBezTo>
                  <a:cubicBezTo>
                    <a:pt x="4512" y="29979"/>
                    <a:pt x="4843" y="29938"/>
                    <a:pt x="5142" y="29832"/>
                  </a:cubicBezTo>
                  <a:lnTo>
                    <a:pt x="7902" y="8673"/>
                  </a:lnTo>
                  <a:cubicBezTo>
                    <a:pt x="8361" y="8536"/>
                    <a:pt x="8800" y="8370"/>
                    <a:pt x="9229" y="8156"/>
                  </a:cubicBezTo>
                  <a:lnTo>
                    <a:pt x="9288" y="8273"/>
                  </a:lnTo>
                  <a:cubicBezTo>
                    <a:pt x="9288" y="8273"/>
                    <a:pt x="10946" y="23677"/>
                    <a:pt x="11678" y="28447"/>
                  </a:cubicBezTo>
                  <a:cubicBezTo>
                    <a:pt x="11913" y="28750"/>
                    <a:pt x="12899" y="29049"/>
                    <a:pt x="13925" y="29049"/>
                  </a:cubicBezTo>
                  <a:cubicBezTo>
                    <a:pt x="14519" y="29049"/>
                    <a:pt x="15126" y="28949"/>
                    <a:pt x="15609" y="28691"/>
                  </a:cubicBezTo>
                  <a:cubicBezTo>
                    <a:pt x="15609" y="28691"/>
                    <a:pt x="16263" y="8448"/>
                    <a:pt x="16214" y="5619"/>
                  </a:cubicBezTo>
                  <a:lnTo>
                    <a:pt x="16214" y="5619"/>
                  </a:lnTo>
                  <a:cubicBezTo>
                    <a:pt x="16147" y="5653"/>
                    <a:pt x="16079" y="5669"/>
                    <a:pt x="16008" y="5669"/>
                  </a:cubicBezTo>
                  <a:cubicBezTo>
                    <a:pt x="15025" y="5669"/>
                    <a:pt x="13639" y="2572"/>
                    <a:pt x="11190" y="1980"/>
                  </a:cubicBezTo>
                  <a:cubicBezTo>
                    <a:pt x="10234" y="1746"/>
                    <a:pt x="8858" y="849"/>
                    <a:pt x="8712" y="0"/>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73" name="Google Shape;4273;p50"/>
            <p:cNvSpPr/>
            <p:nvPr/>
          </p:nvSpPr>
          <p:spPr>
            <a:xfrm>
              <a:off x="2566275" y="3703600"/>
              <a:ext cx="27100" cy="24100"/>
            </a:xfrm>
            <a:custGeom>
              <a:avLst/>
              <a:gdLst/>
              <a:ahLst/>
              <a:cxnLst/>
              <a:rect l="l" t="t" r="r" b="b"/>
              <a:pathLst>
                <a:path w="1084" h="964" extrusionOk="0">
                  <a:moveTo>
                    <a:pt x="439" y="1"/>
                  </a:moveTo>
                  <a:cubicBezTo>
                    <a:pt x="292" y="1"/>
                    <a:pt x="145" y="15"/>
                    <a:pt x="1" y="46"/>
                  </a:cubicBezTo>
                  <a:cubicBezTo>
                    <a:pt x="49" y="251"/>
                    <a:pt x="108" y="466"/>
                    <a:pt x="157" y="690"/>
                  </a:cubicBezTo>
                  <a:lnTo>
                    <a:pt x="157" y="700"/>
                  </a:lnTo>
                  <a:cubicBezTo>
                    <a:pt x="231" y="684"/>
                    <a:pt x="306" y="676"/>
                    <a:pt x="382" y="676"/>
                  </a:cubicBezTo>
                  <a:cubicBezTo>
                    <a:pt x="497" y="676"/>
                    <a:pt x="611" y="694"/>
                    <a:pt x="722" y="729"/>
                  </a:cubicBezTo>
                  <a:cubicBezTo>
                    <a:pt x="849" y="788"/>
                    <a:pt x="976" y="866"/>
                    <a:pt x="1083" y="963"/>
                  </a:cubicBezTo>
                  <a:lnTo>
                    <a:pt x="986" y="66"/>
                  </a:lnTo>
                  <a:lnTo>
                    <a:pt x="976" y="66"/>
                  </a:lnTo>
                  <a:cubicBezTo>
                    <a:pt x="799" y="23"/>
                    <a:pt x="619" y="1"/>
                    <a:pt x="439"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74" name="Google Shape;4274;p50"/>
            <p:cNvSpPr/>
            <p:nvPr/>
          </p:nvSpPr>
          <p:spPr>
            <a:xfrm>
              <a:off x="2524825" y="3573050"/>
              <a:ext cx="90750" cy="113675"/>
            </a:xfrm>
            <a:custGeom>
              <a:avLst/>
              <a:gdLst/>
              <a:ahLst/>
              <a:cxnLst/>
              <a:rect l="l" t="t" r="r" b="b"/>
              <a:pathLst>
                <a:path w="3630" h="4547" extrusionOk="0">
                  <a:moveTo>
                    <a:pt x="0" y="0"/>
                  </a:moveTo>
                  <a:cubicBezTo>
                    <a:pt x="566" y="1464"/>
                    <a:pt x="1054" y="2956"/>
                    <a:pt x="1454" y="4478"/>
                  </a:cubicBezTo>
                  <a:lnTo>
                    <a:pt x="1473" y="4546"/>
                  </a:lnTo>
                  <a:cubicBezTo>
                    <a:pt x="1692" y="4504"/>
                    <a:pt x="1914" y="4480"/>
                    <a:pt x="2138" y="4480"/>
                  </a:cubicBezTo>
                  <a:cubicBezTo>
                    <a:pt x="2274" y="4480"/>
                    <a:pt x="2410" y="4489"/>
                    <a:pt x="2546" y="4507"/>
                  </a:cubicBezTo>
                  <a:lnTo>
                    <a:pt x="2459" y="3756"/>
                  </a:lnTo>
                  <a:lnTo>
                    <a:pt x="2498" y="3707"/>
                  </a:lnTo>
                  <a:cubicBezTo>
                    <a:pt x="2488" y="3688"/>
                    <a:pt x="2478" y="3668"/>
                    <a:pt x="2478" y="3649"/>
                  </a:cubicBezTo>
                  <a:cubicBezTo>
                    <a:pt x="2439" y="3463"/>
                    <a:pt x="2898" y="3229"/>
                    <a:pt x="3629" y="2995"/>
                  </a:cubicBezTo>
                  <a:cubicBezTo>
                    <a:pt x="3629" y="2966"/>
                    <a:pt x="3629" y="2937"/>
                    <a:pt x="3619" y="2898"/>
                  </a:cubicBezTo>
                  <a:cubicBezTo>
                    <a:pt x="3502" y="2273"/>
                    <a:pt x="2907" y="693"/>
                    <a:pt x="2907" y="693"/>
                  </a:cubicBezTo>
                  <a:cubicBezTo>
                    <a:pt x="2898" y="751"/>
                    <a:pt x="2858" y="810"/>
                    <a:pt x="2810" y="839"/>
                  </a:cubicBezTo>
                  <a:cubicBezTo>
                    <a:pt x="2776" y="857"/>
                    <a:pt x="2727" y="865"/>
                    <a:pt x="2666" y="865"/>
                  </a:cubicBezTo>
                  <a:cubicBezTo>
                    <a:pt x="2041" y="865"/>
                    <a:pt x="116" y="45"/>
                    <a:pt x="0"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75" name="Google Shape;4275;p50"/>
            <p:cNvSpPr/>
            <p:nvPr/>
          </p:nvSpPr>
          <p:spPr>
            <a:xfrm>
              <a:off x="2474325" y="3573050"/>
              <a:ext cx="87350" cy="169525"/>
            </a:xfrm>
            <a:custGeom>
              <a:avLst/>
              <a:gdLst/>
              <a:ahLst/>
              <a:cxnLst/>
              <a:rect l="l" t="t" r="r" b="b"/>
              <a:pathLst>
                <a:path w="3494" h="6781" extrusionOk="0">
                  <a:moveTo>
                    <a:pt x="2010" y="0"/>
                  </a:moveTo>
                  <a:cubicBezTo>
                    <a:pt x="2010" y="0"/>
                    <a:pt x="567" y="1707"/>
                    <a:pt x="303" y="1737"/>
                  </a:cubicBezTo>
                  <a:cubicBezTo>
                    <a:pt x="196" y="1737"/>
                    <a:pt x="88" y="1707"/>
                    <a:pt x="1" y="1649"/>
                  </a:cubicBezTo>
                  <a:lnTo>
                    <a:pt x="1" y="1649"/>
                  </a:lnTo>
                  <a:lnTo>
                    <a:pt x="2001" y="6780"/>
                  </a:lnTo>
                  <a:cubicBezTo>
                    <a:pt x="2010" y="6761"/>
                    <a:pt x="2020" y="6741"/>
                    <a:pt x="2030" y="6722"/>
                  </a:cubicBezTo>
                  <a:lnTo>
                    <a:pt x="2157" y="6692"/>
                  </a:lnTo>
                  <a:cubicBezTo>
                    <a:pt x="2118" y="6546"/>
                    <a:pt x="2098" y="6400"/>
                    <a:pt x="2108" y="6263"/>
                  </a:cubicBezTo>
                  <a:cubicBezTo>
                    <a:pt x="2196" y="5132"/>
                    <a:pt x="2849" y="4702"/>
                    <a:pt x="3493" y="4546"/>
                  </a:cubicBezTo>
                  <a:lnTo>
                    <a:pt x="3474" y="4478"/>
                  </a:lnTo>
                  <a:cubicBezTo>
                    <a:pt x="3074" y="2956"/>
                    <a:pt x="2586" y="1464"/>
                    <a:pt x="2010"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76" name="Google Shape;4276;p50"/>
            <p:cNvSpPr/>
            <p:nvPr/>
          </p:nvSpPr>
          <p:spPr>
            <a:xfrm>
              <a:off x="2546275" y="3704750"/>
              <a:ext cx="24175" cy="26850"/>
            </a:xfrm>
            <a:custGeom>
              <a:avLst/>
              <a:gdLst/>
              <a:ahLst/>
              <a:cxnLst/>
              <a:rect l="l" t="t" r="r" b="b"/>
              <a:pathLst>
                <a:path w="967" h="1074" extrusionOk="0">
                  <a:moveTo>
                    <a:pt x="791" y="0"/>
                  </a:moveTo>
                  <a:cubicBezTo>
                    <a:pt x="586" y="39"/>
                    <a:pt x="391" y="156"/>
                    <a:pt x="254" y="312"/>
                  </a:cubicBezTo>
                  <a:cubicBezTo>
                    <a:pt x="88" y="527"/>
                    <a:pt x="1" y="800"/>
                    <a:pt x="10" y="1073"/>
                  </a:cubicBezTo>
                  <a:cubicBezTo>
                    <a:pt x="293" y="868"/>
                    <a:pt x="625" y="732"/>
                    <a:pt x="966" y="654"/>
                  </a:cubicBezTo>
                  <a:lnTo>
                    <a:pt x="957" y="644"/>
                  </a:lnTo>
                  <a:cubicBezTo>
                    <a:pt x="898" y="420"/>
                    <a:pt x="849" y="205"/>
                    <a:pt x="791" y="0"/>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77" name="Google Shape;4277;p50"/>
            <p:cNvSpPr/>
            <p:nvPr/>
          </p:nvSpPr>
          <p:spPr>
            <a:xfrm>
              <a:off x="2575800" y="3826200"/>
              <a:ext cx="37325" cy="115875"/>
            </a:xfrm>
            <a:custGeom>
              <a:avLst/>
              <a:gdLst/>
              <a:ahLst/>
              <a:cxnLst/>
              <a:rect l="l" t="t" r="r" b="b"/>
              <a:pathLst>
                <a:path w="1493" h="4635" extrusionOk="0">
                  <a:moveTo>
                    <a:pt x="1415" y="0"/>
                  </a:moveTo>
                  <a:cubicBezTo>
                    <a:pt x="1161" y="381"/>
                    <a:pt x="937" y="674"/>
                    <a:pt x="937" y="674"/>
                  </a:cubicBezTo>
                  <a:cubicBezTo>
                    <a:pt x="888" y="752"/>
                    <a:pt x="829" y="820"/>
                    <a:pt x="780" y="898"/>
                  </a:cubicBezTo>
                  <a:cubicBezTo>
                    <a:pt x="683" y="1035"/>
                    <a:pt x="576" y="1171"/>
                    <a:pt x="468" y="1317"/>
                  </a:cubicBezTo>
                  <a:cubicBezTo>
                    <a:pt x="322" y="1493"/>
                    <a:pt x="166" y="1678"/>
                    <a:pt x="0" y="1854"/>
                  </a:cubicBezTo>
                  <a:lnTo>
                    <a:pt x="1200" y="4634"/>
                  </a:lnTo>
                  <a:cubicBezTo>
                    <a:pt x="1190" y="4507"/>
                    <a:pt x="1180" y="4439"/>
                    <a:pt x="1180" y="4439"/>
                  </a:cubicBezTo>
                  <a:cubicBezTo>
                    <a:pt x="1180" y="4439"/>
                    <a:pt x="1346" y="2478"/>
                    <a:pt x="1493" y="49"/>
                  </a:cubicBezTo>
                  <a:lnTo>
                    <a:pt x="1415" y="0"/>
                  </a:ln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78" name="Google Shape;4278;p50"/>
            <p:cNvSpPr/>
            <p:nvPr/>
          </p:nvSpPr>
          <p:spPr>
            <a:xfrm>
              <a:off x="2524575" y="3574250"/>
              <a:ext cx="81975" cy="368300"/>
            </a:xfrm>
            <a:custGeom>
              <a:avLst/>
              <a:gdLst/>
              <a:ahLst/>
              <a:cxnLst/>
              <a:rect l="l" t="t" r="r" b="b"/>
              <a:pathLst>
                <a:path w="3279" h="14732" extrusionOk="0">
                  <a:moveTo>
                    <a:pt x="30" y="1"/>
                  </a:moveTo>
                  <a:cubicBezTo>
                    <a:pt x="10" y="11"/>
                    <a:pt x="0" y="30"/>
                    <a:pt x="10" y="40"/>
                  </a:cubicBezTo>
                  <a:cubicBezTo>
                    <a:pt x="10" y="40"/>
                    <a:pt x="78" y="264"/>
                    <a:pt x="215" y="655"/>
                  </a:cubicBezTo>
                  <a:cubicBezTo>
                    <a:pt x="352" y="1045"/>
                    <a:pt x="508" y="1611"/>
                    <a:pt x="712" y="2284"/>
                  </a:cubicBezTo>
                  <a:cubicBezTo>
                    <a:pt x="820" y="2625"/>
                    <a:pt x="917" y="2986"/>
                    <a:pt x="1025" y="3376"/>
                  </a:cubicBezTo>
                  <a:cubicBezTo>
                    <a:pt x="1132" y="3767"/>
                    <a:pt x="1259" y="4176"/>
                    <a:pt x="1366" y="4606"/>
                  </a:cubicBezTo>
                  <a:cubicBezTo>
                    <a:pt x="1464" y="5035"/>
                    <a:pt x="1571" y="5474"/>
                    <a:pt x="1688" y="5923"/>
                  </a:cubicBezTo>
                  <a:cubicBezTo>
                    <a:pt x="1737" y="6147"/>
                    <a:pt x="1795" y="6381"/>
                    <a:pt x="1854" y="6605"/>
                  </a:cubicBezTo>
                  <a:lnTo>
                    <a:pt x="1990" y="7298"/>
                  </a:lnTo>
                  <a:cubicBezTo>
                    <a:pt x="2098" y="7757"/>
                    <a:pt x="2186" y="8215"/>
                    <a:pt x="2293" y="8664"/>
                  </a:cubicBezTo>
                  <a:cubicBezTo>
                    <a:pt x="2400" y="9113"/>
                    <a:pt x="2469" y="9571"/>
                    <a:pt x="2547" y="10000"/>
                  </a:cubicBezTo>
                  <a:cubicBezTo>
                    <a:pt x="2615" y="10430"/>
                    <a:pt x="2693" y="10859"/>
                    <a:pt x="2761" y="11249"/>
                  </a:cubicBezTo>
                  <a:cubicBezTo>
                    <a:pt x="2790" y="11454"/>
                    <a:pt x="2839" y="11639"/>
                    <a:pt x="2859" y="11834"/>
                  </a:cubicBezTo>
                  <a:cubicBezTo>
                    <a:pt x="2878" y="12020"/>
                    <a:pt x="2898" y="12205"/>
                    <a:pt x="2927" y="12381"/>
                  </a:cubicBezTo>
                  <a:cubicBezTo>
                    <a:pt x="3103" y="13776"/>
                    <a:pt x="3229" y="14712"/>
                    <a:pt x="3229" y="14712"/>
                  </a:cubicBezTo>
                  <a:cubicBezTo>
                    <a:pt x="3229" y="14722"/>
                    <a:pt x="3239" y="14732"/>
                    <a:pt x="3249" y="14732"/>
                  </a:cubicBezTo>
                  <a:cubicBezTo>
                    <a:pt x="3268" y="14732"/>
                    <a:pt x="3278" y="14722"/>
                    <a:pt x="3278" y="14712"/>
                  </a:cubicBezTo>
                  <a:cubicBezTo>
                    <a:pt x="3278" y="14712"/>
                    <a:pt x="3181" y="13766"/>
                    <a:pt x="3044" y="12361"/>
                  </a:cubicBezTo>
                  <a:cubicBezTo>
                    <a:pt x="3025" y="12186"/>
                    <a:pt x="3015" y="12000"/>
                    <a:pt x="2986" y="11815"/>
                  </a:cubicBezTo>
                  <a:cubicBezTo>
                    <a:pt x="2956" y="11630"/>
                    <a:pt x="2927" y="11434"/>
                    <a:pt x="2898" y="11230"/>
                  </a:cubicBezTo>
                  <a:lnTo>
                    <a:pt x="2693" y="9971"/>
                  </a:lnTo>
                  <a:cubicBezTo>
                    <a:pt x="2625" y="9542"/>
                    <a:pt x="2566" y="9083"/>
                    <a:pt x="2459" y="8635"/>
                  </a:cubicBezTo>
                  <a:lnTo>
                    <a:pt x="2176" y="7259"/>
                  </a:lnTo>
                  <a:cubicBezTo>
                    <a:pt x="2088" y="6791"/>
                    <a:pt x="1971" y="6332"/>
                    <a:pt x="1854" y="5884"/>
                  </a:cubicBezTo>
                  <a:cubicBezTo>
                    <a:pt x="1747" y="5435"/>
                    <a:pt x="1630" y="4986"/>
                    <a:pt x="1522" y="4567"/>
                  </a:cubicBezTo>
                  <a:cubicBezTo>
                    <a:pt x="1405" y="4137"/>
                    <a:pt x="1278" y="3737"/>
                    <a:pt x="1171" y="3347"/>
                  </a:cubicBezTo>
                  <a:cubicBezTo>
                    <a:pt x="1054" y="2947"/>
                    <a:pt x="956" y="2586"/>
                    <a:pt x="839" y="2245"/>
                  </a:cubicBezTo>
                  <a:cubicBezTo>
                    <a:pt x="634" y="1572"/>
                    <a:pt x="430" y="1025"/>
                    <a:pt x="293" y="625"/>
                  </a:cubicBezTo>
                  <a:cubicBezTo>
                    <a:pt x="156" y="235"/>
                    <a:pt x="69" y="20"/>
                    <a:pt x="69" y="20"/>
                  </a:cubicBezTo>
                  <a:cubicBezTo>
                    <a:pt x="59" y="1"/>
                    <a:pt x="39" y="1"/>
                    <a:pt x="30" y="1"/>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79" name="Google Shape;4279;p50"/>
            <p:cNvSpPr/>
            <p:nvPr/>
          </p:nvSpPr>
          <p:spPr>
            <a:xfrm>
              <a:off x="2256050" y="3171125"/>
              <a:ext cx="427325" cy="399100"/>
            </a:xfrm>
            <a:custGeom>
              <a:avLst/>
              <a:gdLst/>
              <a:ahLst/>
              <a:cxnLst/>
              <a:rect l="l" t="t" r="r" b="b"/>
              <a:pathLst>
                <a:path w="17093" h="15964" extrusionOk="0">
                  <a:moveTo>
                    <a:pt x="13746" y="0"/>
                  </a:moveTo>
                  <a:cubicBezTo>
                    <a:pt x="12741" y="263"/>
                    <a:pt x="10995" y="537"/>
                    <a:pt x="9034" y="829"/>
                  </a:cubicBezTo>
                  <a:cubicBezTo>
                    <a:pt x="7964" y="989"/>
                    <a:pt x="6818" y="1041"/>
                    <a:pt x="5777" y="1041"/>
                  </a:cubicBezTo>
                  <a:cubicBezTo>
                    <a:pt x="3829" y="1041"/>
                    <a:pt x="2254" y="859"/>
                    <a:pt x="2254" y="859"/>
                  </a:cubicBezTo>
                  <a:lnTo>
                    <a:pt x="2254" y="859"/>
                  </a:lnTo>
                  <a:cubicBezTo>
                    <a:pt x="2254" y="859"/>
                    <a:pt x="3493" y="6127"/>
                    <a:pt x="2469" y="8390"/>
                  </a:cubicBezTo>
                  <a:lnTo>
                    <a:pt x="2459" y="8409"/>
                  </a:lnTo>
                  <a:cubicBezTo>
                    <a:pt x="2294" y="8341"/>
                    <a:pt x="2122" y="8306"/>
                    <a:pt x="1950" y="8306"/>
                  </a:cubicBezTo>
                  <a:cubicBezTo>
                    <a:pt x="1827" y="8306"/>
                    <a:pt x="1703" y="8324"/>
                    <a:pt x="1581" y="8361"/>
                  </a:cubicBezTo>
                  <a:cubicBezTo>
                    <a:pt x="1366" y="8429"/>
                    <a:pt x="1161" y="8546"/>
                    <a:pt x="1005" y="8702"/>
                  </a:cubicBezTo>
                  <a:cubicBezTo>
                    <a:pt x="0" y="9619"/>
                    <a:pt x="566" y="12019"/>
                    <a:pt x="2117" y="12536"/>
                  </a:cubicBezTo>
                  <a:cubicBezTo>
                    <a:pt x="2402" y="12630"/>
                    <a:pt x="2652" y="12666"/>
                    <a:pt x="2869" y="12666"/>
                  </a:cubicBezTo>
                  <a:cubicBezTo>
                    <a:pt x="3670" y="12666"/>
                    <a:pt x="4020" y="12165"/>
                    <a:pt x="4020" y="12165"/>
                  </a:cubicBezTo>
                  <a:cubicBezTo>
                    <a:pt x="4810" y="13004"/>
                    <a:pt x="5805" y="13619"/>
                    <a:pt x="6898" y="13960"/>
                  </a:cubicBezTo>
                  <a:lnTo>
                    <a:pt x="7317" y="15482"/>
                  </a:lnTo>
                  <a:cubicBezTo>
                    <a:pt x="7317" y="15482"/>
                    <a:pt x="8383" y="15964"/>
                    <a:pt x="9691" y="15964"/>
                  </a:cubicBezTo>
                  <a:cubicBezTo>
                    <a:pt x="10664" y="15964"/>
                    <a:pt x="11770" y="15698"/>
                    <a:pt x="12673" y="14770"/>
                  </a:cubicBezTo>
                  <a:lnTo>
                    <a:pt x="12497" y="13599"/>
                  </a:lnTo>
                  <a:cubicBezTo>
                    <a:pt x="14507" y="12790"/>
                    <a:pt x="16068" y="11414"/>
                    <a:pt x="16419" y="10156"/>
                  </a:cubicBezTo>
                  <a:cubicBezTo>
                    <a:pt x="17092" y="7697"/>
                    <a:pt x="15902" y="6673"/>
                    <a:pt x="15600" y="6341"/>
                  </a:cubicBezTo>
                  <a:cubicBezTo>
                    <a:pt x="15356" y="6058"/>
                    <a:pt x="13746" y="10"/>
                    <a:pt x="13746" y="10"/>
                  </a:cubicBezTo>
                  <a:lnTo>
                    <a:pt x="13746" y="0"/>
                  </a:ln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80" name="Google Shape;4280;p50"/>
            <p:cNvSpPr/>
            <p:nvPr/>
          </p:nvSpPr>
          <p:spPr>
            <a:xfrm>
              <a:off x="2684800" y="4722475"/>
              <a:ext cx="139300" cy="53750"/>
            </a:xfrm>
            <a:custGeom>
              <a:avLst/>
              <a:gdLst/>
              <a:ahLst/>
              <a:cxnLst/>
              <a:rect l="l" t="t" r="r" b="b"/>
              <a:pathLst>
                <a:path w="5572" h="2150" extrusionOk="0">
                  <a:moveTo>
                    <a:pt x="1" y="1"/>
                  </a:moveTo>
                  <a:lnTo>
                    <a:pt x="1" y="1"/>
                  </a:lnTo>
                  <a:cubicBezTo>
                    <a:pt x="128" y="801"/>
                    <a:pt x="225" y="1298"/>
                    <a:pt x="284" y="1376"/>
                  </a:cubicBezTo>
                  <a:cubicBezTo>
                    <a:pt x="570" y="1734"/>
                    <a:pt x="3064" y="2149"/>
                    <a:pt x="4455" y="2149"/>
                  </a:cubicBezTo>
                  <a:cubicBezTo>
                    <a:pt x="4961" y="2149"/>
                    <a:pt x="5321" y="2095"/>
                    <a:pt x="5376" y="1962"/>
                  </a:cubicBezTo>
                  <a:cubicBezTo>
                    <a:pt x="5571" y="1474"/>
                    <a:pt x="3942" y="235"/>
                    <a:pt x="3942" y="235"/>
                  </a:cubicBezTo>
                  <a:cubicBezTo>
                    <a:pt x="3562" y="438"/>
                    <a:pt x="3094" y="511"/>
                    <a:pt x="2614" y="511"/>
                  </a:cubicBezTo>
                  <a:cubicBezTo>
                    <a:pt x="1430" y="511"/>
                    <a:pt x="174" y="63"/>
                    <a:pt x="1"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81" name="Google Shape;4281;p50"/>
            <p:cNvSpPr/>
            <p:nvPr/>
          </p:nvSpPr>
          <p:spPr>
            <a:xfrm>
              <a:off x="2434100" y="4746875"/>
              <a:ext cx="121950" cy="55950"/>
            </a:xfrm>
            <a:custGeom>
              <a:avLst/>
              <a:gdLst/>
              <a:ahLst/>
              <a:cxnLst/>
              <a:rect l="l" t="t" r="r" b="b"/>
              <a:pathLst>
                <a:path w="4878" h="2238" extrusionOk="0">
                  <a:moveTo>
                    <a:pt x="0" y="0"/>
                  </a:moveTo>
                  <a:cubicBezTo>
                    <a:pt x="88" y="703"/>
                    <a:pt x="166" y="1132"/>
                    <a:pt x="234" y="1191"/>
                  </a:cubicBezTo>
                  <a:cubicBezTo>
                    <a:pt x="654" y="1526"/>
                    <a:pt x="3050" y="2237"/>
                    <a:pt x="4030" y="2237"/>
                  </a:cubicBezTo>
                  <a:cubicBezTo>
                    <a:pt x="4189" y="2237"/>
                    <a:pt x="4311" y="2218"/>
                    <a:pt x="4380" y="2176"/>
                  </a:cubicBezTo>
                  <a:cubicBezTo>
                    <a:pt x="4878" y="1883"/>
                    <a:pt x="3493" y="400"/>
                    <a:pt x="3493" y="400"/>
                  </a:cubicBezTo>
                  <a:cubicBezTo>
                    <a:pt x="3194" y="506"/>
                    <a:pt x="2863" y="547"/>
                    <a:pt x="2528" y="547"/>
                  </a:cubicBezTo>
                  <a:cubicBezTo>
                    <a:pt x="1308" y="547"/>
                    <a:pt x="29" y="0"/>
                    <a:pt x="29"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282" name="Google Shape;4282;p50"/>
            <p:cNvSpPr/>
            <p:nvPr/>
          </p:nvSpPr>
          <p:spPr>
            <a:xfrm>
              <a:off x="2434575" y="3539375"/>
              <a:ext cx="165625" cy="76900"/>
            </a:xfrm>
            <a:custGeom>
              <a:avLst/>
              <a:gdLst/>
              <a:ahLst/>
              <a:cxnLst/>
              <a:rect l="l" t="t" r="r" b="b"/>
              <a:pathLst>
                <a:path w="6625" h="3076" extrusionOk="0">
                  <a:moveTo>
                    <a:pt x="6137" y="1"/>
                  </a:moveTo>
                  <a:cubicBezTo>
                    <a:pt x="5766" y="11"/>
                    <a:pt x="5522" y="40"/>
                    <a:pt x="5522" y="40"/>
                  </a:cubicBezTo>
                  <a:cubicBezTo>
                    <a:pt x="4620" y="971"/>
                    <a:pt x="3509" y="1237"/>
                    <a:pt x="2533" y="1237"/>
                  </a:cubicBezTo>
                  <a:cubicBezTo>
                    <a:pt x="1229" y="1237"/>
                    <a:pt x="166" y="762"/>
                    <a:pt x="166" y="762"/>
                  </a:cubicBezTo>
                  <a:cubicBezTo>
                    <a:pt x="166" y="762"/>
                    <a:pt x="108" y="772"/>
                    <a:pt x="1" y="820"/>
                  </a:cubicBezTo>
                  <a:cubicBezTo>
                    <a:pt x="88" y="967"/>
                    <a:pt x="918" y="2606"/>
                    <a:pt x="1591" y="2996"/>
                  </a:cubicBezTo>
                  <a:cubicBezTo>
                    <a:pt x="1667" y="3047"/>
                    <a:pt x="1751" y="3076"/>
                    <a:pt x="1843" y="3076"/>
                  </a:cubicBezTo>
                  <a:cubicBezTo>
                    <a:pt x="1856" y="3076"/>
                    <a:pt x="1870" y="3075"/>
                    <a:pt x="1883" y="3074"/>
                  </a:cubicBezTo>
                  <a:cubicBezTo>
                    <a:pt x="2157" y="3054"/>
                    <a:pt x="3600" y="1347"/>
                    <a:pt x="3600" y="1347"/>
                  </a:cubicBezTo>
                  <a:cubicBezTo>
                    <a:pt x="3707" y="1392"/>
                    <a:pt x="5640" y="2212"/>
                    <a:pt x="6258" y="2212"/>
                  </a:cubicBezTo>
                  <a:cubicBezTo>
                    <a:pt x="6319" y="2212"/>
                    <a:pt x="6368" y="2204"/>
                    <a:pt x="6400" y="2186"/>
                  </a:cubicBezTo>
                  <a:cubicBezTo>
                    <a:pt x="6459" y="2147"/>
                    <a:pt x="6488" y="2098"/>
                    <a:pt x="6498" y="2040"/>
                  </a:cubicBezTo>
                  <a:cubicBezTo>
                    <a:pt x="6625" y="1533"/>
                    <a:pt x="6137" y="59"/>
                    <a:pt x="6137" y="59"/>
                  </a:cubicBezTo>
                  <a:lnTo>
                    <a:pt x="6137" y="1"/>
                  </a:ln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83" name="Google Shape;4283;p50"/>
            <p:cNvSpPr/>
            <p:nvPr/>
          </p:nvSpPr>
          <p:spPr>
            <a:xfrm>
              <a:off x="2526775" y="3685050"/>
              <a:ext cx="63925" cy="78500"/>
            </a:xfrm>
            <a:custGeom>
              <a:avLst/>
              <a:gdLst/>
              <a:ahLst/>
              <a:cxnLst/>
              <a:rect l="l" t="t" r="r" b="b"/>
              <a:pathLst>
                <a:path w="2557" h="3140" extrusionOk="0">
                  <a:moveTo>
                    <a:pt x="2071" y="1"/>
                  </a:moveTo>
                  <a:cubicBezTo>
                    <a:pt x="1843" y="1"/>
                    <a:pt x="1614" y="27"/>
                    <a:pt x="1385" y="76"/>
                  </a:cubicBezTo>
                  <a:cubicBezTo>
                    <a:pt x="751" y="222"/>
                    <a:pt x="98" y="652"/>
                    <a:pt x="10" y="1783"/>
                  </a:cubicBezTo>
                  <a:cubicBezTo>
                    <a:pt x="0" y="1930"/>
                    <a:pt x="20" y="2076"/>
                    <a:pt x="59" y="2212"/>
                  </a:cubicBezTo>
                  <a:cubicBezTo>
                    <a:pt x="166" y="2534"/>
                    <a:pt x="371" y="2817"/>
                    <a:pt x="654" y="3012"/>
                  </a:cubicBezTo>
                  <a:lnTo>
                    <a:pt x="693" y="3139"/>
                  </a:lnTo>
                  <a:cubicBezTo>
                    <a:pt x="946" y="3061"/>
                    <a:pt x="1151" y="2866"/>
                    <a:pt x="1239" y="2603"/>
                  </a:cubicBezTo>
                  <a:lnTo>
                    <a:pt x="1190" y="2593"/>
                  </a:lnTo>
                  <a:cubicBezTo>
                    <a:pt x="946" y="2427"/>
                    <a:pt x="790" y="2154"/>
                    <a:pt x="790" y="1861"/>
                  </a:cubicBezTo>
                  <a:cubicBezTo>
                    <a:pt x="781" y="1588"/>
                    <a:pt x="868" y="1325"/>
                    <a:pt x="1034" y="1110"/>
                  </a:cubicBezTo>
                  <a:cubicBezTo>
                    <a:pt x="1171" y="944"/>
                    <a:pt x="1366" y="827"/>
                    <a:pt x="1571" y="788"/>
                  </a:cubicBezTo>
                  <a:cubicBezTo>
                    <a:pt x="1720" y="761"/>
                    <a:pt x="1872" y="746"/>
                    <a:pt x="2023" y="746"/>
                  </a:cubicBezTo>
                  <a:cubicBezTo>
                    <a:pt x="2198" y="746"/>
                    <a:pt x="2374" y="766"/>
                    <a:pt x="2546" y="808"/>
                  </a:cubicBezTo>
                  <a:lnTo>
                    <a:pt x="2556" y="808"/>
                  </a:lnTo>
                  <a:lnTo>
                    <a:pt x="2468" y="27"/>
                  </a:lnTo>
                  <a:cubicBezTo>
                    <a:pt x="2336" y="9"/>
                    <a:pt x="2204" y="1"/>
                    <a:pt x="2071" y="1"/>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84" name="Google Shape;4284;p50"/>
            <p:cNvSpPr/>
            <p:nvPr/>
          </p:nvSpPr>
          <p:spPr>
            <a:xfrm>
              <a:off x="2510175" y="3720500"/>
              <a:ext cx="122700" cy="138400"/>
            </a:xfrm>
            <a:custGeom>
              <a:avLst/>
              <a:gdLst/>
              <a:ahLst/>
              <a:cxnLst/>
              <a:rect l="l" t="t" r="r" b="b"/>
              <a:pathLst>
                <a:path w="4908" h="5536" extrusionOk="0">
                  <a:moveTo>
                    <a:pt x="2626" y="0"/>
                  </a:moveTo>
                  <a:cubicBezTo>
                    <a:pt x="2550" y="0"/>
                    <a:pt x="2475" y="8"/>
                    <a:pt x="2401" y="24"/>
                  </a:cubicBezTo>
                  <a:cubicBezTo>
                    <a:pt x="2059" y="102"/>
                    <a:pt x="1737" y="238"/>
                    <a:pt x="1454" y="434"/>
                  </a:cubicBezTo>
                  <a:cubicBezTo>
                    <a:pt x="1454" y="726"/>
                    <a:pt x="1610" y="999"/>
                    <a:pt x="1854" y="1165"/>
                  </a:cubicBezTo>
                  <a:lnTo>
                    <a:pt x="1903" y="1185"/>
                  </a:lnTo>
                  <a:cubicBezTo>
                    <a:pt x="1815" y="1438"/>
                    <a:pt x="1610" y="1633"/>
                    <a:pt x="1357" y="1711"/>
                  </a:cubicBezTo>
                  <a:lnTo>
                    <a:pt x="1308" y="1585"/>
                  </a:lnTo>
                  <a:cubicBezTo>
                    <a:pt x="1035" y="1399"/>
                    <a:pt x="830" y="1116"/>
                    <a:pt x="723" y="794"/>
                  </a:cubicBezTo>
                  <a:lnTo>
                    <a:pt x="596" y="824"/>
                  </a:lnTo>
                  <a:cubicBezTo>
                    <a:pt x="586" y="843"/>
                    <a:pt x="576" y="873"/>
                    <a:pt x="567" y="892"/>
                  </a:cubicBezTo>
                  <a:cubicBezTo>
                    <a:pt x="59" y="1731"/>
                    <a:pt x="196" y="2111"/>
                    <a:pt x="196" y="2111"/>
                  </a:cubicBezTo>
                  <a:cubicBezTo>
                    <a:pt x="128" y="2150"/>
                    <a:pt x="59" y="2199"/>
                    <a:pt x="1" y="2248"/>
                  </a:cubicBezTo>
                  <a:lnTo>
                    <a:pt x="20" y="2277"/>
                  </a:lnTo>
                  <a:cubicBezTo>
                    <a:pt x="20" y="2277"/>
                    <a:pt x="908" y="5106"/>
                    <a:pt x="3084" y="5536"/>
                  </a:cubicBezTo>
                  <a:lnTo>
                    <a:pt x="3093" y="5536"/>
                  </a:lnTo>
                  <a:cubicBezTo>
                    <a:pt x="3201" y="5399"/>
                    <a:pt x="3308" y="5263"/>
                    <a:pt x="3405" y="5126"/>
                  </a:cubicBezTo>
                  <a:cubicBezTo>
                    <a:pt x="3454" y="5048"/>
                    <a:pt x="3513" y="4980"/>
                    <a:pt x="3562" y="4902"/>
                  </a:cubicBezTo>
                  <a:cubicBezTo>
                    <a:pt x="3562" y="4902"/>
                    <a:pt x="3786" y="4609"/>
                    <a:pt x="4040" y="4228"/>
                  </a:cubicBezTo>
                  <a:cubicBezTo>
                    <a:pt x="4293" y="3858"/>
                    <a:pt x="4518" y="3458"/>
                    <a:pt x="4703" y="3048"/>
                  </a:cubicBezTo>
                  <a:cubicBezTo>
                    <a:pt x="4713" y="3009"/>
                    <a:pt x="4722" y="2970"/>
                    <a:pt x="4732" y="2941"/>
                  </a:cubicBezTo>
                  <a:cubicBezTo>
                    <a:pt x="4908" y="2297"/>
                    <a:pt x="4303" y="1936"/>
                    <a:pt x="4303" y="1936"/>
                  </a:cubicBezTo>
                  <a:lnTo>
                    <a:pt x="4225" y="1907"/>
                  </a:lnTo>
                  <a:cubicBezTo>
                    <a:pt x="4342" y="1751"/>
                    <a:pt x="4401" y="1555"/>
                    <a:pt x="4401" y="1360"/>
                  </a:cubicBezTo>
                  <a:cubicBezTo>
                    <a:pt x="4332" y="921"/>
                    <a:pt x="3464" y="726"/>
                    <a:pt x="3464" y="726"/>
                  </a:cubicBezTo>
                  <a:cubicBezTo>
                    <a:pt x="3513" y="560"/>
                    <a:pt x="3454" y="385"/>
                    <a:pt x="3327" y="287"/>
                  </a:cubicBezTo>
                  <a:cubicBezTo>
                    <a:pt x="3220" y="190"/>
                    <a:pt x="3093" y="112"/>
                    <a:pt x="2966" y="53"/>
                  </a:cubicBezTo>
                  <a:cubicBezTo>
                    <a:pt x="2855" y="18"/>
                    <a:pt x="2741" y="0"/>
                    <a:pt x="2626" y="0"/>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85" name="Google Shape;4285;p50"/>
            <p:cNvSpPr/>
            <p:nvPr/>
          </p:nvSpPr>
          <p:spPr>
            <a:xfrm>
              <a:off x="2830650" y="3502550"/>
              <a:ext cx="97350" cy="75650"/>
            </a:xfrm>
            <a:custGeom>
              <a:avLst/>
              <a:gdLst/>
              <a:ahLst/>
              <a:cxnLst/>
              <a:rect l="l" t="t" r="r" b="b"/>
              <a:pathLst>
                <a:path w="3894" h="3026" extrusionOk="0">
                  <a:moveTo>
                    <a:pt x="391" y="1"/>
                  </a:moveTo>
                  <a:cubicBezTo>
                    <a:pt x="332" y="167"/>
                    <a:pt x="196" y="528"/>
                    <a:pt x="1" y="976"/>
                  </a:cubicBezTo>
                  <a:lnTo>
                    <a:pt x="20" y="976"/>
                  </a:lnTo>
                  <a:cubicBezTo>
                    <a:pt x="20" y="976"/>
                    <a:pt x="1655" y="3006"/>
                    <a:pt x="3493" y="3006"/>
                  </a:cubicBezTo>
                  <a:cubicBezTo>
                    <a:pt x="3506" y="3006"/>
                    <a:pt x="3519" y="3006"/>
                    <a:pt x="3532" y="3006"/>
                  </a:cubicBezTo>
                  <a:lnTo>
                    <a:pt x="3600" y="3025"/>
                  </a:lnTo>
                  <a:cubicBezTo>
                    <a:pt x="3756" y="2449"/>
                    <a:pt x="3854" y="2069"/>
                    <a:pt x="3893" y="1981"/>
                  </a:cubicBezTo>
                  <a:cubicBezTo>
                    <a:pt x="2352" y="1806"/>
                    <a:pt x="683" y="274"/>
                    <a:pt x="391"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86" name="Google Shape;4286;p50"/>
            <p:cNvSpPr/>
            <p:nvPr/>
          </p:nvSpPr>
          <p:spPr>
            <a:xfrm>
              <a:off x="2486275" y="3776450"/>
              <a:ext cx="101250" cy="102700"/>
            </a:xfrm>
            <a:custGeom>
              <a:avLst/>
              <a:gdLst/>
              <a:ahLst/>
              <a:cxnLst/>
              <a:rect l="l" t="t" r="r" b="b"/>
              <a:pathLst>
                <a:path w="4050" h="4108" extrusionOk="0">
                  <a:moveTo>
                    <a:pt x="957" y="0"/>
                  </a:moveTo>
                  <a:cubicBezTo>
                    <a:pt x="820" y="98"/>
                    <a:pt x="684" y="195"/>
                    <a:pt x="537" y="293"/>
                  </a:cubicBezTo>
                  <a:cubicBezTo>
                    <a:pt x="371" y="420"/>
                    <a:pt x="186" y="537"/>
                    <a:pt x="1" y="664"/>
                  </a:cubicBezTo>
                  <a:lnTo>
                    <a:pt x="186" y="722"/>
                  </a:lnTo>
                  <a:cubicBezTo>
                    <a:pt x="186" y="722"/>
                    <a:pt x="1181" y="3756"/>
                    <a:pt x="3279" y="4059"/>
                  </a:cubicBezTo>
                  <a:lnTo>
                    <a:pt x="3337" y="4107"/>
                  </a:lnTo>
                  <a:cubicBezTo>
                    <a:pt x="3415" y="4020"/>
                    <a:pt x="3503" y="3932"/>
                    <a:pt x="3581" y="3844"/>
                  </a:cubicBezTo>
                  <a:cubicBezTo>
                    <a:pt x="3747" y="3668"/>
                    <a:pt x="3903" y="3473"/>
                    <a:pt x="4049" y="3298"/>
                  </a:cubicBezTo>
                  <a:lnTo>
                    <a:pt x="4040" y="3298"/>
                  </a:lnTo>
                  <a:cubicBezTo>
                    <a:pt x="1864" y="2868"/>
                    <a:pt x="976" y="39"/>
                    <a:pt x="976" y="39"/>
                  </a:cubicBezTo>
                  <a:lnTo>
                    <a:pt x="957" y="0"/>
                  </a:ln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87" name="Google Shape;4287;p50"/>
            <p:cNvSpPr/>
            <p:nvPr/>
          </p:nvSpPr>
          <p:spPr>
            <a:xfrm>
              <a:off x="2587975" y="3539150"/>
              <a:ext cx="66625" cy="108800"/>
            </a:xfrm>
            <a:custGeom>
              <a:avLst/>
              <a:gdLst/>
              <a:ahLst/>
              <a:cxnLst/>
              <a:rect l="l" t="t" r="r" b="b"/>
              <a:pathLst>
                <a:path w="2665" h="4352" extrusionOk="0">
                  <a:moveTo>
                    <a:pt x="469" y="0"/>
                  </a:moveTo>
                  <a:cubicBezTo>
                    <a:pt x="293" y="0"/>
                    <a:pt x="137" y="10"/>
                    <a:pt x="1" y="10"/>
                  </a:cubicBezTo>
                  <a:lnTo>
                    <a:pt x="1" y="68"/>
                  </a:lnTo>
                  <a:cubicBezTo>
                    <a:pt x="1" y="68"/>
                    <a:pt x="489" y="1551"/>
                    <a:pt x="362" y="2049"/>
                  </a:cubicBezTo>
                  <a:cubicBezTo>
                    <a:pt x="362" y="2049"/>
                    <a:pt x="967" y="3629"/>
                    <a:pt x="1084" y="4254"/>
                  </a:cubicBezTo>
                  <a:cubicBezTo>
                    <a:pt x="1084" y="4293"/>
                    <a:pt x="1093" y="4322"/>
                    <a:pt x="1093" y="4351"/>
                  </a:cubicBezTo>
                  <a:cubicBezTo>
                    <a:pt x="1571" y="4205"/>
                    <a:pt x="2059" y="4088"/>
                    <a:pt x="2547" y="4000"/>
                  </a:cubicBezTo>
                  <a:lnTo>
                    <a:pt x="2654" y="3980"/>
                  </a:lnTo>
                  <a:cubicBezTo>
                    <a:pt x="2664" y="3590"/>
                    <a:pt x="2615" y="3200"/>
                    <a:pt x="2537" y="2820"/>
                  </a:cubicBezTo>
                  <a:cubicBezTo>
                    <a:pt x="2401" y="2293"/>
                    <a:pt x="469" y="49"/>
                    <a:pt x="469" y="49"/>
                  </a:cubicBezTo>
                  <a:lnTo>
                    <a:pt x="469" y="0"/>
                  </a:ln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88" name="Google Shape;4288;p50"/>
            <p:cNvSpPr/>
            <p:nvPr/>
          </p:nvSpPr>
          <p:spPr>
            <a:xfrm>
              <a:off x="2605300" y="3791650"/>
              <a:ext cx="47100" cy="165050"/>
            </a:xfrm>
            <a:custGeom>
              <a:avLst/>
              <a:gdLst/>
              <a:ahLst/>
              <a:cxnLst/>
              <a:rect l="l" t="t" r="r" b="b"/>
              <a:pathLst>
                <a:path w="1884" h="6602" extrusionOk="0">
                  <a:moveTo>
                    <a:pt x="1044" y="1"/>
                  </a:moveTo>
                  <a:cubicBezTo>
                    <a:pt x="994" y="1"/>
                    <a:pt x="957" y="25"/>
                    <a:pt x="927" y="95"/>
                  </a:cubicBezTo>
                  <a:cubicBezTo>
                    <a:pt x="917" y="124"/>
                    <a:pt x="908" y="163"/>
                    <a:pt x="898" y="192"/>
                  </a:cubicBezTo>
                  <a:cubicBezTo>
                    <a:pt x="713" y="612"/>
                    <a:pt x="488" y="1012"/>
                    <a:pt x="235" y="1382"/>
                  </a:cubicBezTo>
                  <a:lnTo>
                    <a:pt x="313" y="1431"/>
                  </a:lnTo>
                  <a:cubicBezTo>
                    <a:pt x="176" y="3860"/>
                    <a:pt x="0" y="5821"/>
                    <a:pt x="0" y="5821"/>
                  </a:cubicBezTo>
                  <a:cubicBezTo>
                    <a:pt x="0" y="5821"/>
                    <a:pt x="10" y="5889"/>
                    <a:pt x="20" y="6007"/>
                  </a:cubicBezTo>
                  <a:cubicBezTo>
                    <a:pt x="39" y="6133"/>
                    <a:pt x="49" y="6328"/>
                    <a:pt x="78" y="6572"/>
                  </a:cubicBezTo>
                  <a:lnTo>
                    <a:pt x="98" y="6602"/>
                  </a:lnTo>
                  <a:cubicBezTo>
                    <a:pt x="566" y="4651"/>
                    <a:pt x="1600" y="2309"/>
                    <a:pt x="1883" y="300"/>
                  </a:cubicBezTo>
                  <a:lnTo>
                    <a:pt x="1415" y="104"/>
                  </a:lnTo>
                  <a:cubicBezTo>
                    <a:pt x="1244" y="68"/>
                    <a:pt x="1127" y="1"/>
                    <a:pt x="1044" y="1"/>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89" name="Google Shape;4289;p50"/>
            <p:cNvSpPr/>
            <p:nvPr/>
          </p:nvSpPr>
          <p:spPr>
            <a:xfrm>
              <a:off x="2425300" y="3559625"/>
              <a:ext cx="98800" cy="224400"/>
            </a:xfrm>
            <a:custGeom>
              <a:avLst/>
              <a:gdLst/>
              <a:ahLst/>
              <a:cxnLst/>
              <a:rect l="l" t="t" r="r" b="b"/>
              <a:pathLst>
                <a:path w="3952" h="8976" extrusionOk="0">
                  <a:moveTo>
                    <a:pt x="381" y="1"/>
                  </a:moveTo>
                  <a:cubicBezTo>
                    <a:pt x="323" y="30"/>
                    <a:pt x="235" y="59"/>
                    <a:pt x="137" y="98"/>
                  </a:cubicBezTo>
                  <a:lnTo>
                    <a:pt x="147" y="137"/>
                  </a:lnTo>
                  <a:cubicBezTo>
                    <a:pt x="147" y="137"/>
                    <a:pt x="1" y="4586"/>
                    <a:pt x="264" y="5308"/>
                  </a:cubicBezTo>
                  <a:cubicBezTo>
                    <a:pt x="518" y="6030"/>
                    <a:pt x="2947" y="8937"/>
                    <a:pt x="2947" y="8937"/>
                  </a:cubicBezTo>
                  <a:lnTo>
                    <a:pt x="2967" y="8976"/>
                  </a:lnTo>
                  <a:cubicBezTo>
                    <a:pt x="3113" y="8868"/>
                    <a:pt x="3249" y="8771"/>
                    <a:pt x="3386" y="8673"/>
                  </a:cubicBezTo>
                  <a:cubicBezTo>
                    <a:pt x="3454" y="8634"/>
                    <a:pt x="3523" y="8585"/>
                    <a:pt x="3591" y="8537"/>
                  </a:cubicBezTo>
                  <a:cubicBezTo>
                    <a:pt x="3591" y="8537"/>
                    <a:pt x="3454" y="8176"/>
                    <a:pt x="3952" y="7317"/>
                  </a:cubicBezTo>
                  <a:lnTo>
                    <a:pt x="1962" y="2176"/>
                  </a:lnTo>
                  <a:cubicBezTo>
                    <a:pt x="1289" y="1796"/>
                    <a:pt x="459" y="157"/>
                    <a:pt x="381" y="1"/>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90" name="Google Shape;4290;p50"/>
            <p:cNvSpPr/>
            <p:nvPr/>
          </p:nvSpPr>
          <p:spPr>
            <a:xfrm>
              <a:off x="2561650" y="3863025"/>
              <a:ext cx="45625" cy="92950"/>
            </a:xfrm>
            <a:custGeom>
              <a:avLst/>
              <a:gdLst/>
              <a:ahLst/>
              <a:cxnLst/>
              <a:rect l="l" t="t" r="r" b="b"/>
              <a:pathLst>
                <a:path w="1825" h="3718" extrusionOk="0">
                  <a:moveTo>
                    <a:pt x="849" y="1"/>
                  </a:moveTo>
                  <a:cubicBezTo>
                    <a:pt x="771" y="88"/>
                    <a:pt x="410" y="557"/>
                    <a:pt x="322" y="644"/>
                  </a:cubicBezTo>
                  <a:cubicBezTo>
                    <a:pt x="215" y="761"/>
                    <a:pt x="108" y="869"/>
                    <a:pt x="0" y="976"/>
                  </a:cubicBezTo>
                  <a:lnTo>
                    <a:pt x="1824" y="3717"/>
                  </a:lnTo>
                  <a:cubicBezTo>
                    <a:pt x="1795" y="3473"/>
                    <a:pt x="1785" y="3278"/>
                    <a:pt x="1766" y="3161"/>
                  </a:cubicBezTo>
                  <a:lnTo>
                    <a:pt x="849" y="1"/>
                  </a:ln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91" name="Google Shape;4291;p50"/>
            <p:cNvSpPr/>
            <p:nvPr/>
          </p:nvSpPr>
          <p:spPr>
            <a:xfrm>
              <a:off x="2253125" y="3562300"/>
              <a:ext cx="316600" cy="420925"/>
            </a:xfrm>
            <a:custGeom>
              <a:avLst/>
              <a:gdLst/>
              <a:ahLst/>
              <a:cxnLst/>
              <a:rect l="l" t="t" r="r" b="b"/>
              <a:pathLst>
                <a:path w="12664" h="16837" extrusionOk="0">
                  <a:moveTo>
                    <a:pt x="7024" y="1"/>
                  </a:moveTo>
                  <a:cubicBezTo>
                    <a:pt x="6117" y="391"/>
                    <a:pt x="3893" y="1474"/>
                    <a:pt x="2761" y="3337"/>
                  </a:cubicBezTo>
                  <a:cubicBezTo>
                    <a:pt x="1425" y="5523"/>
                    <a:pt x="0" y="14439"/>
                    <a:pt x="2888" y="16312"/>
                  </a:cubicBezTo>
                  <a:cubicBezTo>
                    <a:pt x="3259" y="16556"/>
                    <a:pt x="3678" y="16712"/>
                    <a:pt x="4107" y="16780"/>
                  </a:cubicBezTo>
                  <a:cubicBezTo>
                    <a:pt x="4335" y="16819"/>
                    <a:pt x="4571" y="16837"/>
                    <a:pt x="4813" y="16837"/>
                  </a:cubicBezTo>
                  <a:cubicBezTo>
                    <a:pt x="7235" y="16837"/>
                    <a:pt x="10292" y="15010"/>
                    <a:pt x="12341" y="13005"/>
                  </a:cubicBezTo>
                  <a:cubicBezTo>
                    <a:pt x="12449" y="12898"/>
                    <a:pt x="12566" y="12790"/>
                    <a:pt x="12663" y="12683"/>
                  </a:cubicBezTo>
                  <a:lnTo>
                    <a:pt x="12605" y="12625"/>
                  </a:lnTo>
                  <a:cubicBezTo>
                    <a:pt x="10507" y="12332"/>
                    <a:pt x="9512" y="9298"/>
                    <a:pt x="9512" y="9298"/>
                  </a:cubicBezTo>
                  <a:lnTo>
                    <a:pt x="9327" y="9239"/>
                  </a:lnTo>
                  <a:cubicBezTo>
                    <a:pt x="9512" y="9113"/>
                    <a:pt x="9688" y="8996"/>
                    <a:pt x="9863" y="8869"/>
                  </a:cubicBezTo>
                  <a:lnTo>
                    <a:pt x="9844" y="8839"/>
                  </a:lnTo>
                  <a:cubicBezTo>
                    <a:pt x="9844" y="8839"/>
                    <a:pt x="7834" y="5835"/>
                    <a:pt x="7571" y="5113"/>
                  </a:cubicBezTo>
                  <a:cubicBezTo>
                    <a:pt x="7307" y="4391"/>
                    <a:pt x="7044" y="40"/>
                    <a:pt x="7044" y="40"/>
                  </a:cubicBezTo>
                  <a:lnTo>
                    <a:pt x="7024" y="1"/>
                  </a:ln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92" name="Google Shape;4292;p50"/>
            <p:cNvSpPr/>
            <p:nvPr/>
          </p:nvSpPr>
          <p:spPr>
            <a:xfrm>
              <a:off x="2339950" y="3887175"/>
              <a:ext cx="273175" cy="315200"/>
            </a:xfrm>
            <a:custGeom>
              <a:avLst/>
              <a:gdLst/>
              <a:ahLst/>
              <a:cxnLst/>
              <a:rect l="l" t="t" r="r" b="b"/>
              <a:pathLst>
                <a:path w="10927" h="12608" extrusionOk="0">
                  <a:moveTo>
                    <a:pt x="8868" y="0"/>
                  </a:moveTo>
                  <a:cubicBezTo>
                    <a:pt x="6810" y="2014"/>
                    <a:pt x="3744" y="3842"/>
                    <a:pt x="1335" y="3842"/>
                  </a:cubicBezTo>
                  <a:cubicBezTo>
                    <a:pt x="1094" y="3842"/>
                    <a:pt x="860" y="3824"/>
                    <a:pt x="634" y="3785"/>
                  </a:cubicBezTo>
                  <a:lnTo>
                    <a:pt x="625" y="3844"/>
                  </a:lnTo>
                  <a:cubicBezTo>
                    <a:pt x="625" y="3844"/>
                    <a:pt x="0" y="12146"/>
                    <a:pt x="664" y="12409"/>
                  </a:cubicBezTo>
                  <a:cubicBezTo>
                    <a:pt x="830" y="12478"/>
                    <a:pt x="1366" y="12536"/>
                    <a:pt x="2127" y="12575"/>
                  </a:cubicBezTo>
                  <a:cubicBezTo>
                    <a:pt x="2530" y="12595"/>
                    <a:pt x="2993" y="12607"/>
                    <a:pt x="3490" y="12607"/>
                  </a:cubicBezTo>
                  <a:cubicBezTo>
                    <a:pt x="5905" y="12607"/>
                    <a:pt x="9113" y="12323"/>
                    <a:pt x="10019" y="11287"/>
                  </a:cubicBezTo>
                  <a:cubicBezTo>
                    <a:pt x="10868" y="10322"/>
                    <a:pt x="10927" y="7297"/>
                    <a:pt x="10839" y="4956"/>
                  </a:cubicBezTo>
                  <a:cubicBezTo>
                    <a:pt x="10800" y="4068"/>
                    <a:pt x="10732" y="3288"/>
                    <a:pt x="10683" y="2742"/>
                  </a:cubicBezTo>
                  <a:lnTo>
                    <a:pt x="8868" y="0"/>
                  </a:ln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93" name="Google Shape;4293;p50"/>
            <p:cNvSpPr/>
            <p:nvPr/>
          </p:nvSpPr>
          <p:spPr>
            <a:xfrm>
              <a:off x="2599450" y="3526950"/>
              <a:ext cx="320975" cy="255350"/>
            </a:xfrm>
            <a:custGeom>
              <a:avLst/>
              <a:gdLst/>
              <a:ahLst/>
              <a:cxnLst/>
              <a:rect l="l" t="t" r="r" b="b"/>
              <a:pathLst>
                <a:path w="12839" h="10214" extrusionOk="0">
                  <a:moveTo>
                    <a:pt x="9249" y="0"/>
                  </a:moveTo>
                  <a:cubicBezTo>
                    <a:pt x="8693" y="1337"/>
                    <a:pt x="7697" y="3483"/>
                    <a:pt x="7054" y="3620"/>
                  </a:cubicBezTo>
                  <a:cubicBezTo>
                    <a:pt x="7017" y="3628"/>
                    <a:pt x="6978" y="3632"/>
                    <a:pt x="6938" y="3632"/>
                  </a:cubicBezTo>
                  <a:cubicBezTo>
                    <a:pt x="6023" y="3632"/>
                    <a:pt x="4285" y="1466"/>
                    <a:pt x="2761" y="859"/>
                  </a:cubicBezTo>
                  <a:cubicBezTo>
                    <a:pt x="2013" y="558"/>
                    <a:pt x="976" y="487"/>
                    <a:pt x="167" y="487"/>
                  </a:cubicBezTo>
                  <a:cubicBezTo>
                    <a:pt x="110" y="487"/>
                    <a:pt x="54" y="488"/>
                    <a:pt x="0" y="488"/>
                  </a:cubicBezTo>
                  <a:lnTo>
                    <a:pt x="0" y="527"/>
                  </a:lnTo>
                  <a:cubicBezTo>
                    <a:pt x="0" y="527"/>
                    <a:pt x="1942" y="2781"/>
                    <a:pt x="2078" y="3308"/>
                  </a:cubicBezTo>
                  <a:cubicBezTo>
                    <a:pt x="2088" y="3356"/>
                    <a:pt x="2098" y="4478"/>
                    <a:pt x="2098" y="4478"/>
                  </a:cubicBezTo>
                  <a:cubicBezTo>
                    <a:pt x="2098" y="4478"/>
                    <a:pt x="2098" y="4478"/>
                    <a:pt x="2098" y="4478"/>
                  </a:cubicBezTo>
                  <a:cubicBezTo>
                    <a:pt x="2244" y="4459"/>
                    <a:pt x="2381" y="4429"/>
                    <a:pt x="2537" y="4410"/>
                  </a:cubicBezTo>
                  <a:lnTo>
                    <a:pt x="2966" y="4342"/>
                  </a:lnTo>
                  <a:cubicBezTo>
                    <a:pt x="3763" y="4219"/>
                    <a:pt x="4463" y="4147"/>
                    <a:pt x="4957" y="4147"/>
                  </a:cubicBezTo>
                  <a:cubicBezTo>
                    <a:pt x="5406" y="4147"/>
                    <a:pt x="5684" y="4207"/>
                    <a:pt x="5707" y="4342"/>
                  </a:cubicBezTo>
                  <a:cubicBezTo>
                    <a:pt x="5707" y="4371"/>
                    <a:pt x="5698" y="4410"/>
                    <a:pt x="5678" y="4439"/>
                  </a:cubicBezTo>
                  <a:cubicBezTo>
                    <a:pt x="5678" y="4439"/>
                    <a:pt x="6956" y="8439"/>
                    <a:pt x="6166" y="9844"/>
                  </a:cubicBezTo>
                  <a:cubicBezTo>
                    <a:pt x="6107" y="9961"/>
                    <a:pt x="6019" y="10058"/>
                    <a:pt x="5922" y="10146"/>
                  </a:cubicBezTo>
                  <a:cubicBezTo>
                    <a:pt x="5922" y="10146"/>
                    <a:pt x="6326" y="10214"/>
                    <a:pt x="6888" y="10214"/>
                  </a:cubicBezTo>
                  <a:cubicBezTo>
                    <a:pt x="7660" y="10214"/>
                    <a:pt x="8730" y="10086"/>
                    <a:pt x="9463" y="9483"/>
                  </a:cubicBezTo>
                  <a:cubicBezTo>
                    <a:pt x="11180" y="8078"/>
                    <a:pt x="12331" y="3990"/>
                    <a:pt x="12839" y="2039"/>
                  </a:cubicBezTo>
                  <a:lnTo>
                    <a:pt x="12770" y="2020"/>
                  </a:lnTo>
                  <a:cubicBezTo>
                    <a:pt x="12757" y="2020"/>
                    <a:pt x="12744" y="2020"/>
                    <a:pt x="12731" y="2020"/>
                  </a:cubicBezTo>
                  <a:cubicBezTo>
                    <a:pt x="10903" y="2020"/>
                    <a:pt x="9258" y="0"/>
                    <a:pt x="9258" y="0"/>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94" name="Google Shape;4294;p50"/>
            <p:cNvSpPr/>
            <p:nvPr/>
          </p:nvSpPr>
          <p:spPr>
            <a:xfrm>
              <a:off x="2607250" y="3776925"/>
              <a:ext cx="212450" cy="392800"/>
            </a:xfrm>
            <a:custGeom>
              <a:avLst/>
              <a:gdLst/>
              <a:ahLst/>
              <a:cxnLst/>
              <a:rect l="l" t="t" r="r" b="b"/>
              <a:pathLst>
                <a:path w="8498" h="15712" extrusionOk="0">
                  <a:moveTo>
                    <a:pt x="5425" y="1"/>
                  </a:moveTo>
                  <a:cubicBezTo>
                    <a:pt x="4595" y="377"/>
                    <a:pt x="3014" y="1016"/>
                    <a:pt x="1973" y="1016"/>
                  </a:cubicBezTo>
                  <a:cubicBezTo>
                    <a:pt x="1827" y="1016"/>
                    <a:pt x="1692" y="1004"/>
                    <a:pt x="1571" y="976"/>
                  </a:cubicBezTo>
                  <a:lnTo>
                    <a:pt x="1552" y="1035"/>
                  </a:lnTo>
                  <a:cubicBezTo>
                    <a:pt x="1269" y="3045"/>
                    <a:pt x="488" y="5240"/>
                    <a:pt x="20" y="7191"/>
                  </a:cubicBezTo>
                  <a:lnTo>
                    <a:pt x="0" y="7161"/>
                  </a:lnTo>
                  <a:lnTo>
                    <a:pt x="0" y="7161"/>
                  </a:lnTo>
                  <a:cubicBezTo>
                    <a:pt x="40" y="7698"/>
                    <a:pt x="108" y="8478"/>
                    <a:pt x="147" y="9366"/>
                  </a:cubicBezTo>
                  <a:cubicBezTo>
                    <a:pt x="293" y="10215"/>
                    <a:pt x="1200" y="15210"/>
                    <a:pt x="2166" y="15434"/>
                  </a:cubicBezTo>
                  <a:cubicBezTo>
                    <a:pt x="2983" y="15632"/>
                    <a:pt x="3726" y="15711"/>
                    <a:pt x="4392" y="15711"/>
                  </a:cubicBezTo>
                  <a:cubicBezTo>
                    <a:pt x="5860" y="15711"/>
                    <a:pt x="6955" y="15327"/>
                    <a:pt x="7639" y="14985"/>
                  </a:cubicBezTo>
                  <a:cubicBezTo>
                    <a:pt x="7942" y="14839"/>
                    <a:pt x="8234" y="14654"/>
                    <a:pt x="8498" y="14449"/>
                  </a:cubicBezTo>
                  <a:cubicBezTo>
                    <a:pt x="8498" y="14449"/>
                    <a:pt x="7522" y="6713"/>
                    <a:pt x="5425" y="1"/>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295" name="Google Shape;4295;p50"/>
            <p:cNvSpPr/>
            <p:nvPr/>
          </p:nvSpPr>
          <p:spPr>
            <a:xfrm>
              <a:off x="2228975" y="3055100"/>
              <a:ext cx="400250" cy="326275"/>
            </a:xfrm>
            <a:custGeom>
              <a:avLst/>
              <a:gdLst/>
              <a:ahLst/>
              <a:cxnLst/>
              <a:rect l="l" t="t" r="r" b="b"/>
              <a:pathLst>
                <a:path w="16010" h="13051" extrusionOk="0">
                  <a:moveTo>
                    <a:pt x="8696" y="0"/>
                  </a:moveTo>
                  <a:cubicBezTo>
                    <a:pt x="8172" y="0"/>
                    <a:pt x="7630" y="30"/>
                    <a:pt x="7073" y="95"/>
                  </a:cubicBezTo>
                  <a:cubicBezTo>
                    <a:pt x="2274" y="661"/>
                    <a:pt x="2166" y="5217"/>
                    <a:pt x="2166" y="5217"/>
                  </a:cubicBezTo>
                  <a:cubicBezTo>
                    <a:pt x="2166" y="5217"/>
                    <a:pt x="1181" y="5402"/>
                    <a:pt x="508" y="7656"/>
                  </a:cubicBezTo>
                  <a:cubicBezTo>
                    <a:pt x="1" y="9373"/>
                    <a:pt x="2644" y="12963"/>
                    <a:pt x="2644" y="12963"/>
                  </a:cubicBezTo>
                  <a:lnTo>
                    <a:pt x="2654" y="13002"/>
                  </a:lnTo>
                  <a:cubicBezTo>
                    <a:pt x="2776" y="12965"/>
                    <a:pt x="2902" y="12947"/>
                    <a:pt x="3027" y="12947"/>
                  </a:cubicBezTo>
                  <a:cubicBezTo>
                    <a:pt x="3202" y="12947"/>
                    <a:pt x="3377" y="12982"/>
                    <a:pt x="3542" y="13050"/>
                  </a:cubicBezTo>
                  <a:lnTo>
                    <a:pt x="3542" y="13031"/>
                  </a:lnTo>
                  <a:cubicBezTo>
                    <a:pt x="4566" y="10768"/>
                    <a:pt x="3337" y="5509"/>
                    <a:pt x="3337" y="5509"/>
                  </a:cubicBezTo>
                  <a:lnTo>
                    <a:pt x="3337" y="5509"/>
                  </a:lnTo>
                  <a:cubicBezTo>
                    <a:pt x="3337" y="5509"/>
                    <a:pt x="4864" y="5682"/>
                    <a:pt x="6770" y="5682"/>
                  </a:cubicBezTo>
                  <a:cubicBezTo>
                    <a:pt x="7834" y="5682"/>
                    <a:pt x="9016" y="5628"/>
                    <a:pt x="10117" y="5461"/>
                  </a:cubicBezTo>
                  <a:cubicBezTo>
                    <a:pt x="12078" y="5168"/>
                    <a:pt x="13814" y="4895"/>
                    <a:pt x="14819" y="4641"/>
                  </a:cubicBezTo>
                  <a:cubicBezTo>
                    <a:pt x="15395" y="4495"/>
                    <a:pt x="15736" y="4358"/>
                    <a:pt x="15736" y="4222"/>
                  </a:cubicBezTo>
                  <a:cubicBezTo>
                    <a:pt x="15736" y="3870"/>
                    <a:pt x="14712" y="3831"/>
                    <a:pt x="14712" y="3831"/>
                  </a:cubicBezTo>
                  <a:cubicBezTo>
                    <a:pt x="14712" y="3831"/>
                    <a:pt x="15522" y="3480"/>
                    <a:pt x="15522" y="3197"/>
                  </a:cubicBezTo>
                  <a:cubicBezTo>
                    <a:pt x="15522" y="2972"/>
                    <a:pt x="15039" y="2952"/>
                    <a:pt x="14868" y="2952"/>
                  </a:cubicBezTo>
                  <a:cubicBezTo>
                    <a:pt x="14832" y="2952"/>
                    <a:pt x="14810" y="2953"/>
                    <a:pt x="14810" y="2953"/>
                  </a:cubicBezTo>
                  <a:cubicBezTo>
                    <a:pt x="14810" y="2953"/>
                    <a:pt x="16009" y="2710"/>
                    <a:pt x="15805" y="2183"/>
                  </a:cubicBezTo>
                  <a:cubicBezTo>
                    <a:pt x="15615" y="1717"/>
                    <a:pt x="12694" y="0"/>
                    <a:pt x="8696"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296" name="Google Shape;4296;p50"/>
            <p:cNvSpPr/>
            <p:nvPr/>
          </p:nvSpPr>
          <p:spPr>
            <a:xfrm>
              <a:off x="2834075" y="3417025"/>
              <a:ext cx="134650" cy="135075"/>
            </a:xfrm>
            <a:custGeom>
              <a:avLst/>
              <a:gdLst/>
              <a:ahLst/>
              <a:cxnLst/>
              <a:rect l="l" t="t" r="r" b="b"/>
              <a:pathLst>
                <a:path w="5386" h="5403" extrusionOk="0">
                  <a:moveTo>
                    <a:pt x="2820" y="1"/>
                  </a:moveTo>
                  <a:cubicBezTo>
                    <a:pt x="2165" y="1"/>
                    <a:pt x="1298" y="2124"/>
                    <a:pt x="1298" y="2124"/>
                  </a:cubicBezTo>
                  <a:cubicBezTo>
                    <a:pt x="1298" y="2124"/>
                    <a:pt x="918" y="1098"/>
                    <a:pt x="607" y="1098"/>
                  </a:cubicBezTo>
                  <a:cubicBezTo>
                    <a:pt x="576" y="1098"/>
                    <a:pt x="546" y="1107"/>
                    <a:pt x="517" y="1129"/>
                  </a:cubicBezTo>
                  <a:cubicBezTo>
                    <a:pt x="0" y="1529"/>
                    <a:pt x="410" y="2954"/>
                    <a:pt x="273" y="3344"/>
                  </a:cubicBezTo>
                  <a:cubicBezTo>
                    <a:pt x="273" y="3363"/>
                    <a:pt x="264" y="3393"/>
                    <a:pt x="254" y="3422"/>
                  </a:cubicBezTo>
                  <a:cubicBezTo>
                    <a:pt x="546" y="3695"/>
                    <a:pt x="2215" y="5227"/>
                    <a:pt x="3756" y="5402"/>
                  </a:cubicBezTo>
                  <a:cubicBezTo>
                    <a:pt x="4078" y="4807"/>
                    <a:pt x="4244" y="4154"/>
                    <a:pt x="4263" y="3480"/>
                  </a:cubicBezTo>
                  <a:cubicBezTo>
                    <a:pt x="4263" y="3480"/>
                    <a:pt x="5385" y="2124"/>
                    <a:pt x="5083" y="1890"/>
                  </a:cubicBezTo>
                  <a:cubicBezTo>
                    <a:pt x="5026" y="1844"/>
                    <a:pt x="4954" y="1825"/>
                    <a:pt x="4873" y="1825"/>
                  </a:cubicBezTo>
                  <a:cubicBezTo>
                    <a:pt x="4406" y="1825"/>
                    <a:pt x="3639" y="2485"/>
                    <a:pt x="3639" y="2485"/>
                  </a:cubicBezTo>
                  <a:cubicBezTo>
                    <a:pt x="3639" y="2485"/>
                    <a:pt x="4761" y="407"/>
                    <a:pt x="4097" y="349"/>
                  </a:cubicBezTo>
                  <a:cubicBezTo>
                    <a:pt x="4086" y="348"/>
                    <a:pt x="4075" y="347"/>
                    <a:pt x="4064" y="347"/>
                  </a:cubicBezTo>
                  <a:cubicBezTo>
                    <a:pt x="3455" y="347"/>
                    <a:pt x="2691" y="1884"/>
                    <a:pt x="2595" y="2076"/>
                  </a:cubicBezTo>
                  <a:cubicBezTo>
                    <a:pt x="2654" y="1871"/>
                    <a:pt x="3229" y="124"/>
                    <a:pt x="2917" y="17"/>
                  </a:cubicBezTo>
                  <a:cubicBezTo>
                    <a:pt x="2885" y="6"/>
                    <a:pt x="2853" y="1"/>
                    <a:pt x="2820" y="1"/>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297" name="Google Shape;4297;p50"/>
            <p:cNvSpPr/>
            <p:nvPr/>
          </p:nvSpPr>
          <p:spPr>
            <a:xfrm>
              <a:off x="2585050" y="3630625"/>
              <a:ext cx="156850" cy="39875"/>
            </a:xfrm>
            <a:custGeom>
              <a:avLst/>
              <a:gdLst/>
              <a:ahLst/>
              <a:cxnLst/>
              <a:rect l="l" t="t" r="r" b="b"/>
              <a:pathLst>
                <a:path w="6274" h="1595" extrusionOk="0">
                  <a:moveTo>
                    <a:pt x="5522" y="0"/>
                  </a:moveTo>
                  <a:cubicBezTo>
                    <a:pt x="5027" y="0"/>
                    <a:pt x="4324" y="72"/>
                    <a:pt x="3522" y="195"/>
                  </a:cubicBezTo>
                  <a:lnTo>
                    <a:pt x="3083" y="263"/>
                  </a:lnTo>
                  <a:cubicBezTo>
                    <a:pt x="2937" y="292"/>
                    <a:pt x="2791" y="321"/>
                    <a:pt x="2654" y="341"/>
                  </a:cubicBezTo>
                  <a:cubicBezTo>
                    <a:pt x="2157" y="438"/>
                    <a:pt x="1669" y="556"/>
                    <a:pt x="1191" y="702"/>
                  </a:cubicBezTo>
                  <a:cubicBezTo>
                    <a:pt x="459" y="936"/>
                    <a:pt x="1" y="1170"/>
                    <a:pt x="30" y="1356"/>
                  </a:cubicBezTo>
                  <a:cubicBezTo>
                    <a:pt x="30" y="1375"/>
                    <a:pt x="40" y="1395"/>
                    <a:pt x="59" y="1414"/>
                  </a:cubicBezTo>
                  <a:cubicBezTo>
                    <a:pt x="165" y="1534"/>
                    <a:pt x="549" y="1595"/>
                    <a:pt x="1104" y="1595"/>
                  </a:cubicBezTo>
                  <a:cubicBezTo>
                    <a:pt x="1682" y="1595"/>
                    <a:pt x="2444" y="1529"/>
                    <a:pt x="3269" y="1395"/>
                  </a:cubicBezTo>
                  <a:cubicBezTo>
                    <a:pt x="4839" y="1131"/>
                    <a:pt x="6059" y="614"/>
                    <a:pt x="6244" y="292"/>
                  </a:cubicBezTo>
                  <a:cubicBezTo>
                    <a:pt x="6264" y="263"/>
                    <a:pt x="6274" y="234"/>
                    <a:pt x="6274" y="195"/>
                  </a:cubicBezTo>
                  <a:cubicBezTo>
                    <a:pt x="6250" y="60"/>
                    <a:pt x="5972" y="0"/>
                    <a:pt x="5522"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298" name="Google Shape;4298;p50"/>
            <p:cNvSpPr/>
            <p:nvPr/>
          </p:nvSpPr>
          <p:spPr>
            <a:xfrm>
              <a:off x="2585775" y="3635475"/>
              <a:ext cx="187600" cy="169600"/>
            </a:xfrm>
            <a:custGeom>
              <a:avLst/>
              <a:gdLst/>
              <a:ahLst/>
              <a:cxnLst/>
              <a:rect l="l" t="t" r="r" b="b"/>
              <a:pathLst>
                <a:path w="7504" h="6784" extrusionOk="0">
                  <a:moveTo>
                    <a:pt x="6245" y="1"/>
                  </a:moveTo>
                  <a:cubicBezTo>
                    <a:pt x="6059" y="323"/>
                    <a:pt x="4820" y="927"/>
                    <a:pt x="3259" y="1181"/>
                  </a:cubicBezTo>
                  <a:cubicBezTo>
                    <a:pt x="2518" y="1306"/>
                    <a:pt x="1817" y="1362"/>
                    <a:pt x="1254" y="1362"/>
                  </a:cubicBezTo>
                  <a:cubicBezTo>
                    <a:pt x="589" y="1362"/>
                    <a:pt x="117" y="1284"/>
                    <a:pt x="1" y="1152"/>
                  </a:cubicBezTo>
                  <a:lnTo>
                    <a:pt x="1" y="1152"/>
                  </a:lnTo>
                  <a:lnTo>
                    <a:pt x="21" y="1259"/>
                  </a:lnTo>
                  <a:lnTo>
                    <a:pt x="108" y="2010"/>
                  </a:lnTo>
                  <a:lnTo>
                    <a:pt x="196" y="2791"/>
                  </a:lnTo>
                  <a:lnTo>
                    <a:pt x="303" y="3688"/>
                  </a:lnTo>
                  <a:cubicBezTo>
                    <a:pt x="440" y="3796"/>
                    <a:pt x="489" y="3971"/>
                    <a:pt x="440" y="4127"/>
                  </a:cubicBezTo>
                  <a:cubicBezTo>
                    <a:pt x="440" y="4127"/>
                    <a:pt x="1308" y="4322"/>
                    <a:pt x="1377" y="4771"/>
                  </a:cubicBezTo>
                  <a:cubicBezTo>
                    <a:pt x="1377" y="4966"/>
                    <a:pt x="1318" y="5152"/>
                    <a:pt x="1201" y="5317"/>
                  </a:cubicBezTo>
                  <a:lnTo>
                    <a:pt x="1279" y="5337"/>
                  </a:lnTo>
                  <a:cubicBezTo>
                    <a:pt x="1279" y="5337"/>
                    <a:pt x="1884" y="5698"/>
                    <a:pt x="1708" y="6342"/>
                  </a:cubicBezTo>
                  <a:cubicBezTo>
                    <a:pt x="1933" y="6498"/>
                    <a:pt x="2186" y="6615"/>
                    <a:pt x="2459" y="6693"/>
                  </a:cubicBezTo>
                  <a:cubicBezTo>
                    <a:pt x="2736" y="6755"/>
                    <a:pt x="3025" y="6783"/>
                    <a:pt x="3318" y="6783"/>
                  </a:cubicBezTo>
                  <a:cubicBezTo>
                    <a:pt x="4170" y="6783"/>
                    <a:pt x="5052" y="6547"/>
                    <a:pt x="5757" y="6234"/>
                  </a:cubicBezTo>
                  <a:cubicBezTo>
                    <a:pt x="6010" y="6127"/>
                    <a:pt x="6254" y="5981"/>
                    <a:pt x="6469" y="5805"/>
                  </a:cubicBezTo>
                  <a:cubicBezTo>
                    <a:pt x="6566" y="5717"/>
                    <a:pt x="6645" y="5620"/>
                    <a:pt x="6713" y="5503"/>
                  </a:cubicBezTo>
                  <a:cubicBezTo>
                    <a:pt x="7503" y="4098"/>
                    <a:pt x="6245" y="1"/>
                    <a:pt x="6245" y="1"/>
                  </a:cubicBezTo>
                  <a:close/>
                </a:path>
              </a:pathLst>
            </a:custGeom>
            <a:solidFill>
              <a:schemeClr val="lt1"/>
            </a:solidFill>
            <a:ln>
              <a:noFill/>
            </a:ln>
          </p:spPr>
          <p:txBody>
            <a:bodyPr spcFirstLastPara="1" wrap="square" lIns="121900" tIns="121900" rIns="121900" bIns="121900" anchor="ctr" anchorCtr="0">
              <a:noAutofit/>
            </a:bodyPr>
            <a:lstStyle/>
            <a:p>
              <a:pPr algn="l" rtl="0"/>
              <a:endParaRPr sz="2400"/>
            </a:p>
          </p:txBody>
        </p:sp>
        <p:sp>
          <p:nvSpPr>
            <p:cNvPr id="4299" name="Google Shape;4299;p50"/>
            <p:cNvSpPr/>
            <p:nvPr/>
          </p:nvSpPr>
          <p:spPr>
            <a:xfrm>
              <a:off x="2380200" y="3775275"/>
              <a:ext cx="131475" cy="61925"/>
            </a:xfrm>
            <a:custGeom>
              <a:avLst/>
              <a:gdLst/>
              <a:ahLst/>
              <a:cxnLst/>
              <a:rect l="l" t="t" r="r" b="b"/>
              <a:pathLst>
                <a:path w="5259" h="2477" extrusionOk="0">
                  <a:moveTo>
                    <a:pt x="5187" y="0"/>
                  </a:moveTo>
                  <a:cubicBezTo>
                    <a:pt x="5178" y="0"/>
                    <a:pt x="5169" y="3"/>
                    <a:pt x="5161" y="8"/>
                  </a:cubicBezTo>
                  <a:cubicBezTo>
                    <a:pt x="5161" y="8"/>
                    <a:pt x="4839" y="184"/>
                    <a:pt x="4380" y="457"/>
                  </a:cubicBezTo>
                  <a:lnTo>
                    <a:pt x="3590" y="935"/>
                  </a:lnTo>
                  <a:lnTo>
                    <a:pt x="3151" y="1189"/>
                  </a:lnTo>
                  <a:lnTo>
                    <a:pt x="2683" y="1452"/>
                  </a:lnTo>
                  <a:cubicBezTo>
                    <a:pt x="2536" y="1540"/>
                    <a:pt x="2371" y="1608"/>
                    <a:pt x="2224" y="1696"/>
                  </a:cubicBezTo>
                  <a:cubicBezTo>
                    <a:pt x="2068" y="1784"/>
                    <a:pt x="1912" y="1833"/>
                    <a:pt x="1756" y="1901"/>
                  </a:cubicBezTo>
                  <a:cubicBezTo>
                    <a:pt x="1610" y="1969"/>
                    <a:pt x="1463" y="2028"/>
                    <a:pt x="1317" y="2076"/>
                  </a:cubicBezTo>
                  <a:cubicBezTo>
                    <a:pt x="1180" y="2125"/>
                    <a:pt x="1054" y="2164"/>
                    <a:pt x="907" y="2194"/>
                  </a:cubicBezTo>
                  <a:cubicBezTo>
                    <a:pt x="780" y="2223"/>
                    <a:pt x="663" y="2252"/>
                    <a:pt x="566" y="2281"/>
                  </a:cubicBezTo>
                  <a:lnTo>
                    <a:pt x="293" y="2311"/>
                  </a:lnTo>
                  <a:lnTo>
                    <a:pt x="49" y="2350"/>
                  </a:lnTo>
                  <a:cubicBezTo>
                    <a:pt x="20" y="2350"/>
                    <a:pt x="0" y="2369"/>
                    <a:pt x="0" y="2389"/>
                  </a:cubicBezTo>
                  <a:cubicBezTo>
                    <a:pt x="0" y="2418"/>
                    <a:pt x="20" y="2437"/>
                    <a:pt x="49" y="2447"/>
                  </a:cubicBezTo>
                  <a:lnTo>
                    <a:pt x="302" y="2467"/>
                  </a:lnTo>
                  <a:lnTo>
                    <a:pt x="595" y="2476"/>
                  </a:lnTo>
                  <a:cubicBezTo>
                    <a:pt x="702" y="2467"/>
                    <a:pt x="829" y="2457"/>
                    <a:pt x="966" y="2437"/>
                  </a:cubicBezTo>
                  <a:cubicBezTo>
                    <a:pt x="1112" y="2428"/>
                    <a:pt x="1259" y="2398"/>
                    <a:pt x="1405" y="2350"/>
                  </a:cubicBezTo>
                  <a:cubicBezTo>
                    <a:pt x="1571" y="2320"/>
                    <a:pt x="1727" y="2272"/>
                    <a:pt x="1883" y="2213"/>
                  </a:cubicBezTo>
                  <a:cubicBezTo>
                    <a:pt x="2049" y="2145"/>
                    <a:pt x="2224" y="2096"/>
                    <a:pt x="2380" y="2018"/>
                  </a:cubicBezTo>
                  <a:cubicBezTo>
                    <a:pt x="2536" y="1940"/>
                    <a:pt x="2702" y="1862"/>
                    <a:pt x="2868" y="1784"/>
                  </a:cubicBezTo>
                  <a:cubicBezTo>
                    <a:pt x="3180" y="1608"/>
                    <a:pt x="3493" y="1423"/>
                    <a:pt x="3785" y="1228"/>
                  </a:cubicBezTo>
                  <a:cubicBezTo>
                    <a:pt x="4068" y="1042"/>
                    <a:pt x="4322" y="847"/>
                    <a:pt x="4536" y="681"/>
                  </a:cubicBezTo>
                  <a:cubicBezTo>
                    <a:pt x="4966" y="359"/>
                    <a:pt x="5239" y="116"/>
                    <a:pt x="5239" y="116"/>
                  </a:cubicBezTo>
                  <a:cubicBezTo>
                    <a:pt x="5249" y="86"/>
                    <a:pt x="5258" y="57"/>
                    <a:pt x="5249" y="38"/>
                  </a:cubicBezTo>
                  <a:cubicBezTo>
                    <a:pt x="5234" y="16"/>
                    <a:pt x="5210" y="0"/>
                    <a:pt x="5187" y="0"/>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300" name="Google Shape;4300;p50"/>
            <p:cNvSpPr/>
            <p:nvPr/>
          </p:nvSpPr>
          <p:spPr>
            <a:xfrm>
              <a:off x="2511150" y="3739775"/>
              <a:ext cx="17100" cy="34000"/>
            </a:xfrm>
            <a:custGeom>
              <a:avLst/>
              <a:gdLst/>
              <a:ahLst/>
              <a:cxnLst/>
              <a:rect l="l" t="t" r="r" b="b"/>
              <a:pathLst>
                <a:path w="684" h="1360" extrusionOk="0">
                  <a:moveTo>
                    <a:pt x="637" y="0"/>
                  </a:moveTo>
                  <a:cubicBezTo>
                    <a:pt x="630" y="0"/>
                    <a:pt x="623" y="2"/>
                    <a:pt x="615" y="4"/>
                  </a:cubicBezTo>
                  <a:cubicBezTo>
                    <a:pt x="547" y="33"/>
                    <a:pt x="469" y="72"/>
                    <a:pt x="401" y="111"/>
                  </a:cubicBezTo>
                  <a:cubicBezTo>
                    <a:pt x="362" y="131"/>
                    <a:pt x="332" y="150"/>
                    <a:pt x="303" y="180"/>
                  </a:cubicBezTo>
                  <a:cubicBezTo>
                    <a:pt x="274" y="209"/>
                    <a:pt x="235" y="248"/>
                    <a:pt x="206" y="287"/>
                  </a:cubicBezTo>
                  <a:cubicBezTo>
                    <a:pt x="167" y="326"/>
                    <a:pt x="137" y="365"/>
                    <a:pt x="118" y="414"/>
                  </a:cubicBezTo>
                  <a:lnTo>
                    <a:pt x="50" y="560"/>
                  </a:lnTo>
                  <a:cubicBezTo>
                    <a:pt x="20" y="648"/>
                    <a:pt x="1" y="745"/>
                    <a:pt x="1" y="853"/>
                  </a:cubicBezTo>
                  <a:cubicBezTo>
                    <a:pt x="1" y="940"/>
                    <a:pt x="11" y="1028"/>
                    <a:pt x="30" y="1116"/>
                  </a:cubicBezTo>
                  <a:cubicBezTo>
                    <a:pt x="50" y="1194"/>
                    <a:pt x="79" y="1272"/>
                    <a:pt x="128" y="1340"/>
                  </a:cubicBezTo>
                  <a:cubicBezTo>
                    <a:pt x="137" y="1350"/>
                    <a:pt x="147" y="1360"/>
                    <a:pt x="157" y="1360"/>
                  </a:cubicBezTo>
                  <a:cubicBezTo>
                    <a:pt x="176" y="1360"/>
                    <a:pt x="196" y="1350"/>
                    <a:pt x="196" y="1331"/>
                  </a:cubicBezTo>
                  <a:cubicBezTo>
                    <a:pt x="196" y="1331"/>
                    <a:pt x="196" y="1301"/>
                    <a:pt x="196" y="1262"/>
                  </a:cubicBezTo>
                  <a:cubicBezTo>
                    <a:pt x="196" y="1223"/>
                    <a:pt x="206" y="1165"/>
                    <a:pt x="215" y="1097"/>
                  </a:cubicBezTo>
                  <a:cubicBezTo>
                    <a:pt x="215" y="1028"/>
                    <a:pt x="235" y="950"/>
                    <a:pt x="245" y="882"/>
                  </a:cubicBezTo>
                  <a:cubicBezTo>
                    <a:pt x="264" y="804"/>
                    <a:pt x="293" y="726"/>
                    <a:pt x="323" y="648"/>
                  </a:cubicBezTo>
                  <a:cubicBezTo>
                    <a:pt x="342" y="619"/>
                    <a:pt x="352" y="580"/>
                    <a:pt x="371" y="541"/>
                  </a:cubicBezTo>
                  <a:cubicBezTo>
                    <a:pt x="381" y="501"/>
                    <a:pt x="401" y="472"/>
                    <a:pt x="420" y="443"/>
                  </a:cubicBezTo>
                  <a:cubicBezTo>
                    <a:pt x="440" y="414"/>
                    <a:pt x="459" y="375"/>
                    <a:pt x="469" y="345"/>
                  </a:cubicBezTo>
                  <a:cubicBezTo>
                    <a:pt x="489" y="316"/>
                    <a:pt x="508" y="287"/>
                    <a:pt x="537" y="258"/>
                  </a:cubicBezTo>
                  <a:cubicBezTo>
                    <a:pt x="596" y="199"/>
                    <a:pt x="645" y="131"/>
                    <a:pt x="684" y="72"/>
                  </a:cubicBezTo>
                  <a:cubicBezTo>
                    <a:pt x="684" y="53"/>
                    <a:pt x="684" y="43"/>
                    <a:pt x="684" y="33"/>
                  </a:cubicBezTo>
                  <a:cubicBezTo>
                    <a:pt x="676" y="11"/>
                    <a:pt x="658" y="0"/>
                    <a:pt x="637"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301" name="Google Shape;4301;p50"/>
            <p:cNvSpPr/>
            <p:nvPr/>
          </p:nvSpPr>
          <p:spPr>
            <a:xfrm>
              <a:off x="2589925" y="3941450"/>
              <a:ext cx="26375" cy="228600"/>
            </a:xfrm>
            <a:custGeom>
              <a:avLst/>
              <a:gdLst/>
              <a:ahLst/>
              <a:cxnLst/>
              <a:rect l="l" t="t" r="r" b="b"/>
              <a:pathLst>
                <a:path w="1055" h="9144" extrusionOk="0">
                  <a:moveTo>
                    <a:pt x="643" y="1"/>
                  </a:moveTo>
                  <a:cubicBezTo>
                    <a:pt x="641" y="1"/>
                    <a:pt x="638" y="2"/>
                    <a:pt x="635" y="5"/>
                  </a:cubicBezTo>
                  <a:cubicBezTo>
                    <a:pt x="633" y="3"/>
                    <a:pt x="631" y="2"/>
                    <a:pt x="629" y="2"/>
                  </a:cubicBezTo>
                  <a:cubicBezTo>
                    <a:pt x="622" y="2"/>
                    <a:pt x="615" y="16"/>
                    <a:pt x="615" y="24"/>
                  </a:cubicBezTo>
                  <a:lnTo>
                    <a:pt x="635" y="424"/>
                  </a:lnTo>
                  <a:cubicBezTo>
                    <a:pt x="645" y="668"/>
                    <a:pt x="654" y="1039"/>
                    <a:pt x="664" y="1468"/>
                  </a:cubicBezTo>
                  <a:cubicBezTo>
                    <a:pt x="684" y="2336"/>
                    <a:pt x="693" y="3488"/>
                    <a:pt x="684" y="4639"/>
                  </a:cubicBezTo>
                  <a:cubicBezTo>
                    <a:pt x="664" y="5790"/>
                    <a:pt x="615" y="6931"/>
                    <a:pt x="459" y="7780"/>
                  </a:cubicBezTo>
                  <a:cubicBezTo>
                    <a:pt x="411" y="8112"/>
                    <a:pt x="323" y="8443"/>
                    <a:pt x="196" y="8765"/>
                  </a:cubicBezTo>
                  <a:cubicBezTo>
                    <a:pt x="147" y="8882"/>
                    <a:pt x="79" y="8999"/>
                    <a:pt x="11" y="9107"/>
                  </a:cubicBezTo>
                  <a:cubicBezTo>
                    <a:pt x="1" y="9116"/>
                    <a:pt x="1" y="9126"/>
                    <a:pt x="1" y="9136"/>
                  </a:cubicBezTo>
                  <a:cubicBezTo>
                    <a:pt x="6" y="9141"/>
                    <a:pt x="11" y="9143"/>
                    <a:pt x="15" y="9143"/>
                  </a:cubicBezTo>
                  <a:cubicBezTo>
                    <a:pt x="20" y="9143"/>
                    <a:pt x="25" y="9141"/>
                    <a:pt x="30" y="9136"/>
                  </a:cubicBezTo>
                  <a:lnTo>
                    <a:pt x="108" y="9058"/>
                  </a:lnTo>
                  <a:cubicBezTo>
                    <a:pt x="176" y="8990"/>
                    <a:pt x="235" y="8902"/>
                    <a:pt x="284" y="8814"/>
                  </a:cubicBezTo>
                  <a:cubicBezTo>
                    <a:pt x="469" y="8512"/>
                    <a:pt x="606" y="8180"/>
                    <a:pt x="703" y="7829"/>
                  </a:cubicBezTo>
                  <a:cubicBezTo>
                    <a:pt x="947" y="6980"/>
                    <a:pt x="1054" y="5800"/>
                    <a:pt x="1054" y="4639"/>
                  </a:cubicBezTo>
                  <a:cubicBezTo>
                    <a:pt x="1054" y="4063"/>
                    <a:pt x="1025" y="3478"/>
                    <a:pt x="996" y="2931"/>
                  </a:cubicBezTo>
                  <a:cubicBezTo>
                    <a:pt x="967" y="2395"/>
                    <a:pt x="918" y="1888"/>
                    <a:pt x="869" y="1449"/>
                  </a:cubicBezTo>
                  <a:cubicBezTo>
                    <a:pt x="772" y="590"/>
                    <a:pt x="654" y="15"/>
                    <a:pt x="654" y="15"/>
                  </a:cubicBezTo>
                  <a:cubicBezTo>
                    <a:pt x="654" y="8"/>
                    <a:pt x="650" y="1"/>
                    <a:pt x="643" y="1"/>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302" name="Google Shape;4302;p50"/>
            <p:cNvSpPr/>
            <p:nvPr/>
          </p:nvSpPr>
          <p:spPr>
            <a:xfrm>
              <a:off x="2587500" y="4201100"/>
              <a:ext cx="57325" cy="29500"/>
            </a:xfrm>
            <a:custGeom>
              <a:avLst/>
              <a:gdLst/>
              <a:ahLst/>
              <a:cxnLst/>
              <a:rect l="l" t="t" r="r" b="b"/>
              <a:pathLst>
                <a:path w="2293" h="1180" extrusionOk="0">
                  <a:moveTo>
                    <a:pt x="2186" y="1"/>
                  </a:moveTo>
                  <a:cubicBezTo>
                    <a:pt x="2172" y="1"/>
                    <a:pt x="2159" y="3"/>
                    <a:pt x="2147" y="8"/>
                  </a:cubicBezTo>
                  <a:lnTo>
                    <a:pt x="2127" y="8"/>
                  </a:lnTo>
                  <a:cubicBezTo>
                    <a:pt x="2127" y="8"/>
                    <a:pt x="2000" y="67"/>
                    <a:pt x="1825" y="174"/>
                  </a:cubicBezTo>
                  <a:cubicBezTo>
                    <a:pt x="1727" y="223"/>
                    <a:pt x="1620" y="272"/>
                    <a:pt x="1503" y="340"/>
                  </a:cubicBezTo>
                  <a:cubicBezTo>
                    <a:pt x="1386" y="399"/>
                    <a:pt x="1249" y="447"/>
                    <a:pt x="1132" y="506"/>
                  </a:cubicBezTo>
                  <a:lnTo>
                    <a:pt x="420" y="828"/>
                  </a:lnTo>
                  <a:cubicBezTo>
                    <a:pt x="225" y="916"/>
                    <a:pt x="98" y="974"/>
                    <a:pt x="98" y="974"/>
                  </a:cubicBezTo>
                  <a:lnTo>
                    <a:pt x="98" y="984"/>
                  </a:lnTo>
                  <a:cubicBezTo>
                    <a:pt x="0" y="1033"/>
                    <a:pt x="39" y="1179"/>
                    <a:pt x="147" y="1179"/>
                  </a:cubicBezTo>
                  <a:cubicBezTo>
                    <a:pt x="273" y="1169"/>
                    <a:pt x="391" y="1150"/>
                    <a:pt x="517" y="1121"/>
                  </a:cubicBezTo>
                  <a:cubicBezTo>
                    <a:pt x="781" y="1062"/>
                    <a:pt x="1034" y="974"/>
                    <a:pt x="1288" y="857"/>
                  </a:cubicBezTo>
                  <a:cubicBezTo>
                    <a:pt x="1415" y="789"/>
                    <a:pt x="1551" y="730"/>
                    <a:pt x="1668" y="652"/>
                  </a:cubicBezTo>
                  <a:cubicBezTo>
                    <a:pt x="1795" y="574"/>
                    <a:pt x="1903" y="496"/>
                    <a:pt x="1990" y="428"/>
                  </a:cubicBezTo>
                  <a:cubicBezTo>
                    <a:pt x="2156" y="282"/>
                    <a:pt x="2264" y="164"/>
                    <a:pt x="2264" y="164"/>
                  </a:cubicBezTo>
                  <a:cubicBezTo>
                    <a:pt x="2293" y="135"/>
                    <a:pt x="2293" y="96"/>
                    <a:pt x="2283" y="57"/>
                  </a:cubicBezTo>
                  <a:cubicBezTo>
                    <a:pt x="2261" y="21"/>
                    <a:pt x="2224" y="1"/>
                    <a:pt x="2186" y="1"/>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303" name="Google Shape;4303;p50"/>
            <p:cNvSpPr/>
            <p:nvPr/>
          </p:nvSpPr>
          <p:spPr>
            <a:xfrm>
              <a:off x="2547000" y="3717325"/>
              <a:ext cx="53700" cy="45375"/>
            </a:xfrm>
            <a:custGeom>
              <a:avLst/>
              <a:gdLst/>
              <a:ahLst/>
              <a:cxnLst/>
              <a:rect l="l" t="t" r="r" b="b"/>
              <a:pathLst>
                <a:path w="2148" h="1815" extrusionOk="0">
                  <a:moveTo>
                    <a:pt x="1168" y="1"/>
                  </a:moveTo>
                  <a:cubicBezTo>
                    <a:pt x="1137" y="1"/>
                    <a:pt x="1106" y="2"/>
                    <a:pt x="1074" y="4"/>
                  </a:cubicBezTo>
                  <a:cubicBezTo>
                    <a:pt x="967" y="14"/>
                    <a:pt x="869" y="43"/>
                    <a:pt x="762" y="73"/>
                  </a:cubicBezTo>
                  <a:cubicBezTo>
                    <a:pt x="674" y="102"/>
                    <a:pt x="586" y="141"/>
                    <a:pt x="498" y="180"/>
                  </a:cubicBezTo>
                  <a:cubicBezTo>
                    <a:pt x="323" y="258"/>
                    <a:pt x="157" y="356"/>
                    <a:pt x="20" y="492"/>
                  </a:cubicBezTo>
                  <a:cubicBezTo>
                    <a:pt x="11" y="502"/>
                    <a:pt x="1" y="512"/>
                    <a:pt x="11" y="531"/>
                  </a:cubicBezTo>
                  <a:cubicBezTo>
                    <a:pt x="20" y="551"/>
                    <a:pt x="40" y="551"/>
                    <a:pt x="59" y="551"/>
                  </a:cubicBezTo>
                  <a:cubicBezTo>
                    <a:pt x="225" y="473"/>
                    <a:pt x="391" y="404"/>
                    <a:pt x="567" y="356"/>
                  </a:cubicBezTo>
                  <a:cubicBezTo>
                    <a:pt x="645" y="326"/>
                    <a:pt x="733" y="307"/>
                    <a:pt x="811" y="297"/>
                  </a:cubicBezTo>
                  <a:cubicBezTo>
                    <a:pt x="908" y="278"/>
                    <a:pt x="996" y="268"/>
                    <a:pt x="1093" y="268"/>
                  </a:cubicBezTo>
                  <a:cubicBezTo>
                    <a:pt x="1115" y="265"/>
                    <a:pt x="1138" y="264"/>
                    <a:pt x="1161" y="264"/>
                  </a:cubicBezTo>
                  <a:cubicBezTo>
                    <a:pt x="1229" y="264"/>
                    <a:pt x="1301" y="275"/>
                    <a:pt x="1367" y="297"/>
                  </a:cubicBezTo>
                  <a:lnTo>
                    <a:pt x="1445" y="317"/>
                  </a:lnTo>
                  <a:cubicBezTo>
                    <a:pt x="1435" y="317"/>
                    <a:pt x="1474" y="336"/>
                    <a:pt x="1493" y="346"/>
                  </a:cubicBezTo>
                  <a:cubicBezTo>
                    <a:pt x="1532" y="365"/>
                    <a:pt x="1572" y="395"/>
                    <a:pt x="1611" y="414"/>
                  </a:cubicBezTo>
                  <a:cubicBezTo>
                    <a:pt x="1650" y="443"/>
                    <a:pt x="1689" y="482"/>
                    <a:pt x="1737" y="512"/>
                  </a:cubicBezTo>
                  <a:cubicBezTo>
                    <a:pt x="1767" y="541"/>
                    <a:pt x="1796" y="570"/>
                    <a:pt x="1815" y="609"/>
                  </a:cubicBezTo>
                  <a:cubicBezTo>
                    <a:pt x="1835" y="639"/>
                    <a:pt x="1854" y="668"/>
                    <a:pt x="1854" y="707"/>
                  </a:cubicBezTo>
                  <a:cubicBezTo>
                    <a:pt x="1864" y="736"/>
                    <a:pt x="1864" y="765"/>
                    <a:pt x="1854" y="804"/>
                  </a:cubicBezTo>
                  <a:cubicBezTo>
                    <a:pt x="1825" y="882"/>
                    <a:pt x="1796" y="961"/>
                    <a:pt x="1757" y="1048"/>
                  </a:cubicBezTo>
                  <a:cubicBezTo>
                    <a:pt x="1718" y="1126"/>
                    <a:pt x="1669" y="1204"/>
                    <a:pt x="1630" y="1273"/>
                  </a:cubicBezTo>
                  <a:cubicBezTo>
                    <a:pt x="1454" y="1546"/>
                    <a:pt x="1337" y="1731"/>
                    <a:pt x="1337" y="1731"/>
                  </a:cubicBezTo>
                  <a:cubicBezTo>
                    <a:pt x="1318" y="1751"/>
                    <a:pt x="1318" y="1780"/>
                    <a:pt x="1337" y="1799"/>
                  </a:cubicBezTo>
                  <a:cubicBezTo>
                    <a:pt x="1347" y="1809"/>
                    <a:pt x="1359" y="1814"/>
                    <a:pt x="1372" y="1814"/>
                  </a:cubicBezTo>
                  <a:cubicBezTo>
                    <a:pt x="1384" y="1814"/>
                    <a:pt x="1396" y="1809"/>
                    <a:pt x="1406" y="1799"/>
                  </a:cubicBezTo>
                  <a:cubicBezTo>
                    <a:pt x="1542" y="1673"/>
                    <a:pt x="1679" y="1536"/>
                    <a:pt x="1796" y="1390"/>
                  </a:cubicBezTo>
                  <a:cubicBezTo>
                    <a:pt x="1854" y="1321"/>
                    <a:pt x="1913" y="1253"/>
                    <a:pt x="1962" y="1165"/>
                  </a:cubicBezTo>
                  <a:cubicBezTo>
                    <a:pt x="2030" y="1078"/>
                    <a:pt x="2079" y="980"/>
                    <a:pt x="2118" y="873"/>
                  </a:cubicBezTo>
                  <a:cubicBezTo>
                    <a:pt x="2147" y="804"/>
                    <a:pt x="2147" y="726"/>
                    <a:pt x="2137" y="658"/>
                  </a:cubicBezTo>
                  <a:cubicBezTo>
                    <a:pt x="2128" y="580"/>
                    <a:pt x="2098" y="512"/>
                    <a:pt x="2059" y="453"/>
                  </a:cubicBezTo>
                  <a:cubicBezTo>
                    <a:pt x="2020" y="395"/>
                    <a:pt x="1981" y="346"/>
                    <a:pt x="1923" y="297"/>
                  </a:cubicBezTo>
                  <a:cubicBezTo>
                    <a:pt x="1884" y="258"/>
                    <a:pt x="1845" y="229"/>
                    <a:pt x="1786" y="190"/>
                  </a:cubicBezTo>
                  <a:cubicBezTo>
                    <a:pt x="1737" y="161"/>
                    <a:pt x="1679" y="122"/>
                    <a:pt x="1630" y="92"/>
                  </a:cubicBezTo>
                  <a:cubicBezTo>
                    <a:pt x="1591" y="73"/>
                    <a:pt x="1562" y="63"/>
                    <a:pt x="1523" y="53"/>
                  </a:cubicBezTo>
                  <a:lnTo>
                    <a:pt x="1445" y="34"/>
                  </a:lnTo>
                  <a:cubicBezTo>
                    <a:pt x="1350" y="12"/>
                    <a:pt x="1260" y="1"/>
                    <a:pt x="1168" y="1"/>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304" name="Google Shape;4304;p50"/>
            <p:cNvSpPr/>
            <p:nvPr/>
          </p:nvSpPr>
          <p:spPr>
            <a:xfrm>
              <a:off x="2595300" y="3737425"/>
              <a:ext cx="28325" cy="50125"/>
            </a:xfrm>
            <a:custGeom>
              <a:avLst/>
              <a:gdLst/>
              <a:ahLst/>
              <a:cxnLst/>
              <a:rect l="l" t="t" r="r" b="b"/>
              <a:pathLst>
                <a:path w="1133" h="2005" extrusionOk="0">
                  <a:moveTo>
                    <a:pt x="59" y="0"/>
                  </a:moveTo>
                  <a:cubicBezTo>
                    <a:pt x="39" y="0"/>
                    <a:pt x="20" y="20"/>
                    <a:pt x="10" y="30"/>
                  </a:cubicBezTo>
                  <a:cubicBezTo>
                    <a:pt x="0" y="59"/>
                    <a:pt x="10" y="88"/>
                    <a:pt x="39" y="98"/>
                  </a:cubicBezTo>
                  <a:cubicBezTo>
                    <a:pt x="39" y="98"/>
                    <a:pt x="196" y="157"/>
                    <a:pt x="410" y="283"/>
                  </a:cubicBezTo>
                  <a:cubicBezTo>
                    <a:pt x="527" y="342"/>
                    <a:pt x="635" y="420"/>
                    <a:pt x="732" y="517"/>
                  </a:cubicBezTo>
                  <a:cubicBezTo>
                    <a:pt x="771" y="556"/>
                    <a:pt x="810" y="605"/>
                    <a:pt x="830" y="664"/>
                  </a:cubicBezTo>
                  <a:lnTo>
                    <a:pt x="839" y="703"/>
                  </a:lnTo>
                  <a:lnTo>
                    <a:pt x="839" y="732"/>
                  </a:lnTo>
                  <a:cubicBezTo>
                    <a:pt x="849" y="771"/>
                    <a:pt x="839" y="810"/>
                    <a:pt x="830" y="849"/>
                  </a:cubicBezTo>
                  <a:cubicBezTo>
                    <a:pt x="820" y="908"/>
                    <a:pt x="791" y="976"/>
                    <a:pt x="761" y="1034"/>
                  </a:cubicBezTo>
                  <a:lnTo>
                    <a:pt x="713" y="1142"/>
                  </a:lnTo>
                  <a:lnTo>
                    <a:pt x="703" y="1171"/>
                  </a:lnTo>
                  <a:cubicBezTo>
                    <a:pt x="703" y="1169"/>
                    <a:pt x="702" y="1168"/>
                    <a:pt x="702" y="1168"/>
                  </a:cubicBezTo>
                  <a:cubicBezTo>
                    <a:pt x="699" y="1168"/>
                    <a:pt x="693" y="1181"/>
                    <a:pt x="693" y="1181"/>
                  </a:cubicBezTo>
                  <a:lnTo>
                    <a:pt x="654" y="1230"/>
                  </a:lnTo>
                  <a:cubicBezTo>
                    <a:pt x="566" y="1356"/>
                    <a:pt x="488" y="1483"/>
                    <a:pt x="420" y="1600"/>
                  </a:cubicBezTo>
                  <a:cubicBezTo>
                    <a:pt x="352" y="1708"/>
                    <a:pt x="293" y="1786"/>
                    <a:pt x="254" y="1854"/>
                  </a:cubicBezTo>
                  <a:lnTo>
                    <a:pt x="196" y="1952"/>
                  </a:lnTo>
                  <a:cubicBezTo>
                    <a:pt x="186" y="1961"/>
                    <a:pt x="186" y="1981"/>
                    <a:pt x="196" y="1991"/>
                  </a:cubicBezTo>
                  <a:cubicBezTo>
                    <a:pt x="202" y="1997"/>
                    <a:pt x="214" y="2004"/>
                    <a:pt x="227" y="2004"/>
                  </a:cubicBezTo>
                  <a:cubicBezTo>
                    <a:pt x="233" y="2004"/>
                    <a:pt x="239" y="2003"/>
                    <a:pt x="244" y="2000"/>
                  </a:cubicBezTo>
                  <a:cubicBezTo>
                    <a:pt x="244" y="2000"/>
                    <a:pt x="283" y="1971"/>
                    <a:pt x="342" y="1922"/>
                  </a:cubicBezTo>
                  <a:cubicBezTo>
                    <a:pt x="420" y="1854"/>
                    <a:pt x="498" y="1786"/>
                    <a:pt x="576" y="1708"/>
                  </a:cubicBezTo>
                  <a:cubicBezTo>
                    <a:pt x="654" y="1610"/>
                    <a:pt x="761" y="1503"/>
                    <a:pt x="859" y="1376"/>
                  </a:cubicBezTo>
                  <a:lnTo>
                    <a:pt x="898" y="1327"/>
                  </a:lnTo>
                  <a:cubicBezTo>
                    <a:pt x="908" y="1317"/>
                    <a:pt x="908" y="1327"/>
                    <a:pt x="927" y="1298"/>
                  </a:cubicBezTo>
                  <a:lnTo>
                    <a:pt x="937" y="1269"/>
                  </a:lnTo>
                  <a:lnTo>
                    <a:pt x="1015" y="1152"/>
                  </a:lnTo>
                  <a:cubicBezTo>
                    <a:pt x="1054" y="1064"/>
                    <a:pt x="1093" y="966"/>
                    <a:pt x="1113" y="869"/>
                  </a:cubicBezTo>
                  <a:cubicBezTo>
                    <a:pt x="1132" y="820"/>
                    <a:pt x="1132" y="771"/>
                    <a:pt x="1132" y="732"/>
                  </a:cubicBezTo>
                  <a:lnTo>
                    <a:pt x="1132" y="683"/>
                  </a:lnTo>
                  <a:lnTo>
                    <a:pt x="1132" y="664"/>
                  </a:lnTo>
                  <a:lnTo>
                    <a:pt x="1132" y="644"/>
                  </a:lnTo>
                  <a:lnTo>
                    <a:pt x="1103" y="556"/>
                  </a:lnTo>
                  <a:cubicBezTo>
                    <a:pt x="1064" y="459"/>
                    <a:pt x="996" y="381"/>
                    <a:pt x="917" y="313"/>
                  </a:cubicBezTo>
                  <a:cubicBezTo>
                    <a:pt x="791" y="215"/>
                    <a:pt x="654" y="137"/>
                    <a:pt x="498" y="88"/>
                  </a:cubicBezTo>
                  <a:cubicBezTo>
                    <a:pt x="361" y="39"/>
                    <a:pt x="215" y="10"/>
                    <a:pt x="69"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305" name="Google Shape;4305;p50"/>
            <p:cNvSpPr/>
            <p:nvPr/>
          </p:nvSpPr>
          <p:spPr>
            <a:xfrm>
              <a:off x="2323600" y="3859000"/>
              <a:ext cx="264175" cy="127225"/>
            </a:xfrm>
            <a:custGeom>
              <a:avLst/>
              <a:gdLst/>
              <a:ahLst/>
              <a:cxnLst/>
              <a:rect l="l" t="t" r="r" b="b"/>
              <a:pathLst>
                <a:path w="10567" h="5089" extrusionOk="0">
                  <a:moveTo>
                    <a:pt x="10489" y="1"/>
                  </a:moveTo>
                  <a:cubicBezTo>
                    <a:pt x="10473" y="1"/>
                    <a:pt x="10459" y="5"/>
                    <a:pt x="10449" y="15"/>
                  </a:cubicBezTo>
                  <a:lnTo>
                    <a:pt x="10088" y="396"/>
                  </a:lnTo>
                  <a:cubicBezTo>
                    <a:pt x="9981" y="513"/>
                    <a:pt x="9834" y="649"/>
                    <a:pt x="9669" y="815"/>
                  </a:cubicBezTo>
                  <a:cubicBezTo>
                    <a:pt x="9503" y="971"/>
                    <a:pt x="9308" y="1147"/>
                    <a:pt x="9103" y="1332"/>
                  </a:cubicBezTo>
                  <a:cubicBezTo>
                    <a:pt x="8888" y="1527"/>
                    <a:pt x="8654" y="1713"/>
                    <a:pt x="8400" y="1917"/>
                  </a:cubicBezTo>
                  <a:cubicBezTo>
                    <a:pt x="8147" y="2113"/>
                    <a:pt x="7883" y="2317"/>
                    <a:pt x="7591" y="2522"/>
                  </a:cubicBezTo>
                  <a:cubicBezTo>
                    <a:pt x="7298" y="2727"/>
                    <a:pt x="7005" y="2922"/>
                    <a:pt x="6693" y="3117"/>
                  </a:cubicBezTo>
                  <a:cubicBezTo>
                    <a:pt x="6381" y="3322"/>
                    <a:pt x="6049" y="3498"/>
                    <a:pt x="5718" y="3673"/>
                  </a:cubicBezTo>
                  <a:cubicBezTo>
                    <a:pt x="5083" y="4025"/>
                    <a:pt x="4410" y="4308"/>
                    <a:pt x="3708" y="4532"/>
                  </a:cubicBezTo>
                  <a:lnTo>
                    <a:pt x="3220" y="4669"/>
                  </a:lnTo>
                  <a:lnTo>
                    <a:pt x="2742" y="4766"/>
                  </a:lnTo>
                  <a:lnTo>
                    <a:pt x="2284" y="4825"/>
                  </a:lnTo>
                  <a:cubicBezTo>
                    <a:pt x="2137" y="4844"/>
                    <a:pt x="2001" y="4834"/>
                    <a:pt x="1854" y="4844"/>
                  </a:cubicBezTo>
                  <a:cubicBezTo>
                    <a:pt x="1835" y="4846"/>
                    <a:pt x="1815" y="4846"/>
                    <a:pt x="1796" y="4846"/>
                  </a:cubicBezTo>
                  <a:cubicBezTo>
                    <a:pt x="1679" y="4846"/>
                    <a:pt x="1564" y="4825"/>
                    <a:pt x="1464" y="4825"/>
                  </a:cubicBezTo>
                  <a:cubicBezTo>
                    <a:pt x="1347" y="4815"/>
                    <a:pt x="1220" y="4795"/>
                    <a:pt x="1103" y="4776"/>
                  </a:cubicBezTo>
                  <a:cubicBezTo>
                    <a:pt x="1006" y="4756"/>
                    <a:pt x="898" y="4737"/>
                    <a:pt x="801" y="4708"/>
                  </a:cubicBezTo>
                  <a:cubicBezTo>
                    <a:pt x="713" y="4678"/>
                    <a:pt x="625" y="4659"/>
                    <a:pt x="547" y="4620"/>
                  </a:cubicBezTo>
                  <a:cubicBezTo>
                    <a:pt x="430" y="4581"/>
                    <a:pt x="313" y="4532"/>
                    <a:pt x="206" y="4464"/>
                  </a:cubicBezTo>
                  <a:lnTo>
                    <a:pt x="79" y="4405"/>
                  </a:lnTo>
                  <a:cubicBezTo>
                    <a:pt x="74" y="4403"/>
                    <a:pt x="68" y="4401"/>
                    <a:pt x="62" y="4401"/>
                  </a:cubicBezTo>
                  <a:cubicBezTo>
                    <a:pt x="45" y="4401"/>
                    <a:pt x="27" y="4410"/>
                    <a:pt x="20" y="4425"/>
                  </a:cubicBezTo>
                  <a:cubicBezTo>
                    <a:pt x="1" y="4444"/>
                    <a:pt x="11" y="4473"/>
                    <a:pt x="30" y="4493"/>
                  </a:cubicBezTo>
                  <a:lnTo>
                    <a:pt x="157" y="4571"/>
                  </a:lnTo>
                  <a:cubicBezTo>
                    <a:pt x="264" y="4639"/>
                    <a:pt x="381" y="4708"/>
                    <a:pt x="498" y="4756"/>
                  </a:cubicBezTo>
                  <a:cubicBezTo>
                    <a:pt x="576" y="4805"/>
                    <a:pt x="664" y="4844"/>
                    <a:pt x="762" y="4873"/>
                  </a:cubicBezTo>
                  <a:cubicBezTo>
                    <a:pt x="859" y="4912"/>
                    <a:pt x="967" y="4942"/>
                    <a:pt x="1074" y="4971"/>
                  </a:cubicBezTo>
                  <a:cubicBezTo>
                    <a:pt x="1191" y="5010"/>
                    <a:pt x="1318" y="5030"/>
                    <a:pt x="1435" y="5049"/>
                  </a:cubicBezTo>
                  <a:cubicBezTo>
                    <a:pt x="1571" y="5069"/>
                    <a:pt x="1718" y="5088"/>
                    <a:pt x="1854" y="5088"/>
                  </a:cubicBezTo>
                  <a:lnTo>
                    <a:pt x="2313" y="5088"/>
                  </a:lnTo>
                  <a:lnTo>
                    <a:pt x="2801" y="5059"/>
                  </a:lnTo>
                  <a:lnTo>
                    <a:pt x="3298" y="4971"/>
                  </a:lnTo>
                  <a:cubicBezTo>
                    <a:pt x="3474" y="4942"/>
                    <a:pt x="3640" y="4893"/>
                    <a:pt x="3815" y="4844"/>
                  </a:cubicBezTo>
                  <a:cubicBezTo>
                    <a:pt x="4537" y="4639"/>
                    <a:pt x="5239" y="4356"/>
                    <a:pt x="5913" y="4005"/>
                  </a:cubicBezTo>
                  <a:cubicBezTo>
                    <a:pt x="6078" y="3917"/>
                    <a:pt x="6244" y="3820"/>
                    <a:pt x="6410" y="3722"/>
                  </a:cubicBezTo>
                  <a:cubicBezTo>
                    <a:pt x="6576" y="3634"/>
                    <a:pt x="6742" y="3537"/>
                    <a:pt x="6898" y="3430"/>
                  </a:cubicBezTo>
                  <a:cubicBezTo>
                    <a:pt x="7220" y="3225"/>
                    <a:pt x="7522" y="3010"/>
                    <a:pt x="7815" y="2805"/>
                  </a:cubicBezTo>
                  <a:lnTo>
                    <a:pt x="8234" y="2483"/>
                  </a:lnTo>
                  <a:lnTo>
                    <a:pt x="8615" y="2161"/>
                  </a:lnTo>
                  <a:cubicBezTo>
                    <a:pt x="8869" y="1937"/>
                    <a:pt x="9103" y="1722"/>
                    <a:pt x="9298" y="1527"/>
                  </a:cubicBezTo>
                  <a:cubicBezTo>
                    <a:pt x="9503" y="1332"/>
                    <a:pt x="9688" y="1147"/>
                    <a:pt x="9844" y="971"/>
                  </a:cubicBezTo>
                  <a:cubicBezTo>
                    <a:pt x="10000" y="796"/>
                    <a:pt x="10127" y="649"/>
                    <a:pt x="10234" y="513"/>
                  </a:cubicBezTo>
                  <a:cubicBezTo>
                    <a:pt x="10439" y="249"/>
                    <a:pt x="10556" y="103"/>
                    <a:pt x="10556" y="103"/>
                  </a:cubicBezTo>
                  <a:cubicBezTo>
                    <a:pt x="10566" y="74"/>
                    <a:pt x="10556" y="35"/>
                    <a:pt x="10537" y="15"/>
                  </a:cubicBezTo>
                  <a:cubicBezTo>
                    <a:pt x="10522" y="5"/>
                    <a:pt x="10505" y="1"/>
                    <a:pt x="10489" y="1"/>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306" name="Google Shape;4306;p50"/>
            <p:cNvSpPr/>
            <p:nvPr/>
          </p:nvSpPr>
          <p:spPr>
            <a:xfrm>
              <a:off x="2594325" y="3767650"/>
              <a:ext cx="38325" cy="81875"/>
            </a:xfrm>
            <a:custGeom>
              <a:avLst/>
              <a:gdLst/>
              <a:ahLst/>
              <a:cxnLst/>
              <a:rect l="l" t="t" r="r" b="b"/>
              <a:pathLst>
                <a:path w="1533" h="3275" extrusionOk="0">
                  <a:moveTo>
                    <a:pt x="937" y="0"/>
                  </a:moveTo>
                  <a:cubicBezTo>
                    <a:pt x="886" y="0"/>
                    <a:pt x="872" y="71"/>
                    <a:pt x="927" y="89"/>
                  </a:cubicBezTo>
                  <a:cubicBezTo>
                    <a:pt x="966" y="108"/>
                    <a:pt x="1015" y="138"/>
                    <a:pt x="1044" y="167"/>
                  </a:cubicBezTo>
                  <a:cubicBezTo>
                    <a:pt x="1142" y="245"/>
                    <a:pt x="1210" y="362"/>
                    <a:pt x="1239" y="479"/>
                  </a:cubicBezTo>
                  <a:cubicBezTo>
                    <a:pt x="1278" y="664"/>
                    <a:pt x="1278" y="850"/>
                    <a:pt x="1239" y="1025"/>
                  </a:cubicBezTo>
                  <a:cubicBezTo>
                    <a:pt x="1210" y="1133"/>
                    <a:pt x="1181" y="1240"/>
                    <a:pt x="1142" y="1338"/>
                  </a:cubicBezTo>
                  <a:cubicBezTo>
                    <a:pt x="1103" y="1445"/>
                    <a:pt x="1064" y="1542"/>
                    <a:pt x="1015" y="1640"/>
                  </a:cubicBezTo>
                  <a:cubicBezTo>
                    <a:pt x="820" y="2020"/>
                    <a:pt x="596" y="2381"/>
                    <a:pt x="342" y="2723"/>
                  </a:cubicBezTo>
                  <a:lnTo>
                    <a:pt x="98" y="3074"/>
                  </a:lnTo>
                  <a:cubicBezTo>
                    <a:pt x="39" y="3162"/>
                    <a:pt x="10" y="3220"/>
                    <a:pt x="10" y="3220"/>
                  </a:cubicBezTo>
                  <a:cubicBezTo>
                    <a:pt x="0" y="3230"/>
                    <a:pt x="0" y="3250"/>
                    <a:pt x="10" y="3259"/>
                  </a:cubicBezTo>
                  <a:cubicBezTo>
                    <a:pt x="15" y="3269"/>
                    <a:pt x="25" y="3274"/>
                    <a:pt x="35" y="3274"/>
                  </a:cubicBezTo>
                  <a:cubicBezTo>
                    <a:pt x="44" y="3274"/>
                    <a:pt x="54" y="3269"/>
                    <a:pt x="59" y="3259"/>
                  </a:cubicBezTo>
                  <a:lnTo>
                    <a:pt x="186" y="3152"/>
                  </a:lnTo>
                  <a:cubicBezTo>
                    <a:pt x="254" y="3074"/>
                    <a:pt x="371" y="2977"/>
                    <a:pt x="488" y="2850"/>
                  </a:cubicBezTo>
                  <a:cubicBezTo>
                    <a:pt x="800" y="2528"/>
                    <a:pt x="1064" y="2167"/>
                    <a:pt x="1269" y="1767"/>
                  </a:cubicBezTo>
                  <a:cubicBezTo>
                    <a:pt x="1327" y="1660"/>
                    <a:pt x="1376" y="1542"/>
                    <a:pt x="1415" y="1425"/>
                  </a:cubicBezTo>
                  <a:cubicBezTo>
                    <a:pt x="1454" y="1308"/>
                    <a:pt x="1483" y="1191"/>
                    <a:pt x="1493" y="1074"/>
                  </a:cubicBezTo>
                  <a:cubicBezTo>
                    <a:pt x="1532" y="850"/>
                    <a:pt x="1513" y="625"/>
                    <a:pt x="1435" y="421"/>
                  </a:cubicBezTo>
                  <a:cubicBezTo>
                    <a:pt x="1376" y="264"/>
                    <a:pt x="1259" y="138"/>
                    <a:pt x="1122" y="60"/>
                  </a:cubicBezTo>
                  <a:cubicBezTo>
                    <a:pt x="1064" y="30"/>
                    <a:pt x="1005" y="11"/>
                    <a:pt x="947" y="1"/>
                  </a:cubicBezTo>
                  <a:cubicBezTo>
                    <a:pt x="943" y="1"/>
                    <a:pt x="940" y="0"/>
                    <a:pt x="937"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307" name="Google Shape;4307;p50"/>
            <p:cNvSpPr/>
            <p:nvPr/>
          </p:nvSpPr>
          <p:spPr>
            <a:xfrm>
              <a:off x="2539200" y="3739850"/>
              <a:ext cx="22225" cy="25650"/>
            </a:xfrm>
            <a:custGeom>
              <a:avLst/>
              <a:gdLst/>
              <a:ahLst/>
              <a:cxnLst/>
              <a:rect l="l" t="t" r="r" b="b"/>
              <a:pathLst>
                <a:path w="889" h="1026" extrusionOk="0">
                  <a:moveTo>
                    <a:pt x="771" y="1"/>
                  </a:moveTo>
                  <a:cubicBezTo>
                    <a:pt x="742" y="1"/>
                    <a:pt x="713" y="11"/>
                    <a:pt x="713" y="40"/>
                  </a:cubicBezTo>
                  <a:cubicBezTo>
                    <a:pt x="703" y="89"/>
                    <a:pt x="693" y="138"/>
                    <a:pt x="684" y="177"/>
                  </a:cubicBezTo>
                  <a:cubicBezTo>
                    <a:pt x="674" y="225"/>
                    <a:pt x="654" y="264"/>
                    <a:pt x="635" y="303"/>
                  </a:cubicBezTo>
                  <a:lnTo>
                    <a:pt x="615" y="362"/>
                  </a:lnTo>
                  <a:lnTo>
                    <a:pt x="615" y="372"/>
                  </a:lnTo>
                  <a:lnTo>
                    <a:pt x="596" y="411"/>
                  </a:lnTo>
                  <a:cubicBezTo>
                    <a:pt x="576" y="450"/>
                    <a:pt x="557" y="498"/>
                    <a:pt x="527" y="528"/>
                  </a:cubicBezTo>
                  <a:cubicBezTo>
                    <a:pt x="508" y="557"/>
                    <a:pt x="488" y="586"/>
                    <a:pt x="469" y="616"/>
                  </a:cubicBezTo>
                  <a:cubicBezTo>
                    <a:pt x="430" y="645"/>
                    <a:pt x="401" y="664"/>
                    <a:pt x="371" y="703"/>
                  </a:cubicBezTo>
                  <a:cubicBezTo>
                    <a:pt x="342" y="733"/>
                    <a:pt x="313" y="752"/>
                    <a:pt x="274" y="781"/>
                  </a:cubicBezTo>
                  <a:lnTo>
                    <a:pt x="167" y="859"/>
                  </a:lnTo>
                  <a:lnTo>
                    <a:pt x="157" y="859"/>
                  </a:lnTo>
                  <a:cubicBezTo>
                    <a:pt x="108" y="898"/>
                    <a:pt x="59" y="918"/>
                    <a:pt x="10" y="957"/>
                  </a:cubicBezTo>
                  <a:cubicBezTo>
                    <a:pt x="10" y="967"/>
                    <a:pt x="1" y="977"/>
                    <a:pt x="1" y="986"/>
                  </a:cubicBezTo>
                  <a:cubicBezTo>
                    <a:pt x="1" y="1006"/>
                    <a:pt x="10" y="1025"/>
                    <a:pt x="40" y="1025"/>
                  </a:cubicBezTo>
                  <a:cubicBezTo>
                    <a:pt x="98" y="1025"/>
                    <a:pt x="167" y="1025"/>
                    <a:pt x="235" y="1016"/>
                  </a:cubicBezTo>
                  <a:lnTo>
                    <a:pt x="225" y="1016"/>
                  </a:lnTo>
                  <a:lnTo>
                    <a:pt x="381" y="977"/>
                  </a:lnTo>
                  <a:cubicBezTo>
                    <a:pt x="430" y="957"/>
                    <a:pt x="488" y="937"/>
                    <a:pt x="527" y="908"/>
                  </a:cubicBezTo>
                  <a:cubicBezTo>
                    <a:pt x="576" y="869"/>
                    <a:pt x="625" y="840"/>
                    <a:pt x="674" y="801"/>
                  </a:cubicBezTo>
                  <a:cubicBezTo>
                    <a:pt x="713" y="762"/>
                    <a:pt x="752" y="703"/>
                    <a:pt x="781" y="655"/>
                  </a:cubicBezTo>
                  <a:cubicBezTo>
                    <a:pt x="810" y="616"/>
                    <a:pt x="840" y="557"/>
                    <a:pt x="849" y="508"/>
                  </a:cubicBezTo>
                  <a:lnTo>
                    <a:pt x="859" y="479"/>
                  </a:lnTo>
                  <a:lnTo>
                    <a:pt x="869" y="450"/>
                  </a:lnTo>
                  <a:lnTo>
                    <a:pt x="869" y="420"/>
                  </a:lnTo>
                  <a:lnTo>
                    <a:pt x="879" y="342"/>
                  </a:lnTo>
                  <a:cubicBezTo>
                    <a:pt x="888" y="225"/>
                    <a:pt x="869" y="118"/>
                    <a:pt x="820" y="11"/>
                  </a:cubicBezTo>
                  <a:cubicBezTo>
                    <a:pt x="801" y="1"/>
                    <a:pt x="791" y="1"/>
                    <a:pt x="771" y="1"/>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308" name="Google Shape;4308;p50"/>
            <p:cNvSpPr/>
            <p:nvPr/>
          </p:nvSpPr>
          <p:spPr>
            <a:xfrm>
              <a:off x="2391900" y="3717625"/>
              <a:ext cx="14900" cy="119850"/>
            </a:xfrm>
            <a:custGeom>
              <a:avLst/>
              <a:gdLst/>
              <a:ahLst/>
              <a:cxnLst/>
              <a:rect l="l" t="t" r="r" b="b"/>
              <a:pathLst>
                <a:path w="596" h="4794" extrusionOk="0">
                  <a:moveTo>
                    <a:pt x="508" y="0"/>
                  </a:moveTo>
                  <a:cubicBezTo>
                    <a:pt x="464" y="0"/>
                    <a:pt x="419" y="29"/>
                    <a:pt x="410" y="80"/>
                  </a:cubicBezTo>
                  <a:cubicBezTo>
                    <a:pt x="410" y="80"/>
                    <a:pt x="342" y="363"/>
                    <a:pt x="273" y="792"/>
                  </a:cubicBezTo>
                  <a:cubicBezTo>
                    <a:pt x="244" y="997"/>
                    <a:pt x="195" y="1251"/>
                    <a:pt x="166" y="1524"/>
                  </a:cubicBezTo>
                  <a:cubicBezTo>
                    <a:pt x="137" y="1787"/>
                    <a:pt x="98" y="2080"/>
                    <a:pt x="69" y="2363"/>
                  </a:cubicBezTo>
                  <a:cubicBezTo>
                    <a:pt x="20" y="2900"/>
                    <a:pt x="0" y="3436"/>
                    <a:pt x="0" y="3963"/>
                  </a:cubicBezTo>
                  <a:cubicBezTo>
                    <a:pt x="0" y="4148"/>
                    <a:pt x="10" y="4324"/>
                    <a:pt x="39" y="4509"/>
                  </a:cubicBezTo>
                  <a:cubicBezTo>
                    <a:pt x="69" y="4636"/>
                    <a:pt x="78" y="4714"/>
                    <a:pt x="78" y="4714"/>
                  </a:cubicBezTo>
                  <a:cubicBezTo>
                    <a:pt x="88" y="4763"/>
                    <a:pt x="127" y="4792"/>
                    <a:pt x="176" y="4792"/>
                  </a:cubicBezTo>
                  <a:cubicBezTo>
                    <a:pt x="180" y="4793"/>
                    <a:pt x="184" y="4793"/>
                    <a:pt x="189" y="4793"/>
                  </a:cubicBezTo>
                  <a:cubicBezTo>
                    <a:pt x="233" y="4793"/>
                    <a:pt x="273" y="4748"/>
                    <a:pt x="273" y="4695"/>
                  </a:cubicBezTo>
                  <a:lnTo>
                    <a:pt x="273" y="4665"/>
                  </a:lnTo>
                  <a:lnTo>
                    <a:pt x="273" y="4480"/>
                  </a:lnTo>
                  <a:cubicBezTo>
                    <a:pt x="273" y="4421"/>
                    <a:pt x="264" y="4353"/>
                    <a:pt x="273" y="4265"/>
                  </a:cubicBezTo>
                  <a:cubicBezTo>
                    <a:pt x="283" y="4178"/>
                    <a:pt x="293" y="4080"/>
                    <a:pt x="303" y="3973"/>
                  </a:cubicBezTo>
                  <a:cubicBezTo>
                    <a:pt x="303" y="3758"/>
                    <a:pt x="342" y="3504"/>
                    <a:pt x="361" y="3241"/>
                  </a:cubicBezTo>
                  <a:cubicBezTo>
                    <a:pt x="381" y="2978"/>
                    <a:pt x="420" y="2685"/>
                    <a:pt x="449" y="2402"/>
                  </a:cubicBezTo>
                  <a:cubicBezTo>
                    <a:pt x="488" y="1826"/>
                    <a:pt x="537" y="1251"/>
                    <a:pt x="566" y="812"/>
                  </a:cubicBezTo>
                  <a:cubicBezTo>
                    <a:pt x="595" y="383"/>
                    <a:pt x="595" y="90"/>
                    <a:pt x="595" y="90"/>
                  </a:cubicBezTo>
                  <a:cubicBezTo>
                    <a:pt x="595" y="51"/>
                    <a:pt x="566" y="12"/>
                    <a:pt x="527" y="2"/>
                  </a:cubicBezTo>
                  <a:cubicBezTo>
                    <a:pt x="521" y="1"/>
                    <a:pt x="515" y="0"/>
                    <a:pt x="508" y="0"/>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309" name="Google Shape;4309;p50"/>
            <p:cNvSpPr/>
            <p:nvPr/>
          </p:nvSpPr>
          <p:spPr>
            <a:xfrm>
              <a:off x="2422150" y="3327125"/>
              <a:ext cx="27825" cy="28725"/>
            </a:xfrm>
            <a:custGeom>
              <a:avLst/>
              <a:gdLst/>
              <a:ahLst/>
              <a:cxnLst/>
              <a:rect l="l" t="t" r="r" b="b"/>
              <a:pathLst>
                <a:path w="1113" h="1149" extrusionOk="0">
                  <a:moveTo>
                    <a:pt x="482" y="1"/>
                  </a:moveTo>
                  <a:cubicBezTo>
                    <a:pt x="438" y="1"/>
                    <a:pt x="394" y="8"/>
                    <a:pt x="351" y="23"/>
                  </a:cubicBezTo>
                  <a:cubicBezTo>
                    <a:pt x="107" y="111"/>
                    <a:pt x="0" y="433"/>
                    <a:pt x="107" y="735"/>
                  </a:cubicBezTo>
                  <a:cubicBezTo>
                    <a:pt x="196" y="985"/>
                    <a:pt x="417" y="1148"/>
                    <a:pt x="629" y="1148"/>
                  </a:cubicBezTo>
                  <a:cubicBezTo>
                    <a:pt x="674" y="1148"/>
                    <a:pt x="718" y="1141"/>
                    <a:pt x="761" y="1126"/>
                  </a:cubicBezTo>
                  <a:cubicBezTo>
                    <a:pt x="1005" y="1038"/>
                    <a:pt x="1112" y="716"/>
                    <a:pt x="1005" y="413"/>
                  </a:cubicBezTo>
                  <a:cubicBezTo>
                    <a:pt x="908" y="164"/>
                    <a:pt x="692" y="1"/>
                    <a:pt x="482" y="1"/>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310" name="Google Shape;4310;p50"/>
            <p:cNvSpPr/>
            <p:nvPr/>
          </p:nvSpPr>
          <p:spPr>
            <a:xfrm>
              <a:off x="2565050" y="3281900"/>
              <a:ext cx="28075" cy="28825"/>
            </a:xfrm>
            <a:custGeom>
              <a:avLst/>
              <a:gdLst/>
              <a:ahLst/>
              <a:cxnLst/>
              <a:rect l="l" t="t" r="r" b="b"/>
              <a:pathLst>
                <a:path w="1123" h="1153" extrusionOk="0">
                  <a:moveTo>
                    <a:pt x="504" y="0"/>
                  </a:moveTo>
                  <a:cubicBezTo>
                    <a:pt x="456" y="0"/>
                    <a:pt x="408" y="9"/>
                    <a:pt x="362" y="27"/>
                  </a:cubicBezTo>
                  <a:cubicBezTo>
                    <a:pt x="118" y="115"/>
                    <a:pt x="1" y="427"/>
                    <a:pt x="118" y="740"/>
                  </a:cubicBezTo>
                  <a:cubicBezTo>
                    <a:pt x="206" y="989"/>
                    <a:pt x="421" y="1152"/>
                    <a:pt x="631" y="1152"/>
                  </a:cubicBezTo>
                  <a:cubicBezTo>
                    <a:pt x="675" y="1152"/>
                    <a:pt x="719" y="1145"/>
                    <a:pt x="762" y="1130"/>
                  </a:cubicBezTo>
                  <a:cubicBezTo>
                    <a:pt x="1015" y="1032"/>
                    <a:pt x="1123" y="720"/>
                    <a:pt x="1015" y="408"/>
                  </a:cubicBezTo>
                  <a:cubicBezTo>
                    <a:pt x="928" y="162"/>
                    <a:pt x="712" y="0"/>
                    <a:pt x="504"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311" name="Google Shape;4311;p50"/>
            <p:cNvSpPr/>
            <p:nvPr/>
          </p:nvSpPr>
          <p:spPr>
            <a:xfrm>
              <a:off x="2490425" y="3219925"/>
              <a:ext cx="64900" cy="134125"/>
            </a:xfrm>
            <a:custGeom>
              <a:avLst/>
              <a:gdLst/>
              <a:ahLst/>
              <a:cxnLst/>
              <a:rect l="l" t="t" r="r" b="b"/>
              <a:pathLst>
                <a:path w="2596" h="5365" extrusionOk="0">
                  <a:moveTo>
                    <a:pt x="2175" y="4567"/>
                  </a:moveTo>
                  <a:cubicBezTo>
                    <a:pt x="2176" y="4567"/>
                    <a:pt x="2176" y="4569"/>
                    <a:pt x="2176" y="4575"/>
                  </a:cubicBezTo>
                  <a:lnTo>
                    <a:pt x="2172" y="4579"/>
                  </a:lnTo>
                  <a:lnTo>
                    <a:pt x="2172" y="4579"/>
                  </a:lnTo>
                  <a:cubicBezTo>
                    <a:pt x="2173" y="4572"/>
                    <a:pt x="2174" y="4567"/>
                    <a:pt x="2175" y="4567"/>
                  </a:cubicBezTo>
                  <a:close/>
                  <a:moveTo>
                    <a:pt x="291" y="0"/>
                  </a:moveTo>
                  <a:cubicBezTo>
                    <a:pt x="221" y="0"/>
                    <a:pt x="159" y="75"/>
                    <a:pt x="196" y="155"/>
                  </a:cubicBezTo>
                  <a:cubicBezTo>
                    <a:pt x="264" y="233"/>
                    <a:pt x="313" y="321"/>
                    <a:pt x="371" y="409"/>
                  </a:cubicBezTo>
                  <a:cubicBezTo>
                    <a:pt x="469" y="585"/>
                    <a:pt x="605" y="838"/>
                    <a:pt x="771" y="1141"/>
                  </a:cubicBezTo>
                  <a:cubicBezTo>
                    <a:pt x="1103" y="1755"/>
                    <a:pt x="1532" y="2584"/>
                    <a:pt x="1874" y="3433"/>
                  </a:cubicBezTo>
                  <a:cubicBezTo>
                    <a:pt x="1952" y="3648"/>
                    <a:pt x="2030" y="3862"/>
                    <a:pt x="2098" y="4067"/>
                  </a:cubicBezTo>
                  <a:cubicBezTo>
                    <a:pt x="2127" y="4165"/>
                    <a:pt x="2147" y="4262"/>
                    <a:pt x="2166" y="4360"/>
                  </a:cubicBezTo>
                  <a:cubicBezTo>
                    <a:pt x="2166" y="4399"/>
                    <a:pt x="2186" y="4428"/>
                    <a:pt x="2176" y="4487"/>
                  </a:cubicBezTo>
                  <a:lnTo>
                    <a:pt x="2166" y="4565"/>
                  </a:lnTo>
                  <a:lnTo>
                    <a:pt x="2166" y="4584"/>
                  </a:lnTo>
                  <a:lnTo>
                    <a:pt x="2157" y="4594"/>
                  </a:lnTo>
                  <a:cubicBezTo>
                    <a:pt x="2118" y="4692"/>
                    <a:pt x="1922" y="4789"/>
                    <a:pt x="1757" y="4848"/>
                  </a:cubicBezTo>
                  <a:cubicBezTo>
                    <a:pt x="1581" y="4906"/>
                    <a:pt x="1405" y="4955"/>
                    <a:pt x="1230" y="4994"/>
                  </a:cubicBezTo>
                  <a:cubicBezTo>
                    <a:pt x="898" y="5062"/>
                    <a:pt x="615" y="5101"/>
                    <a:pt x="410" y="5121"/>
                  </a:cubicBezTo>
                  <a:lnTo>
                    <a:pt x="98" y="5160"/>
                  </a:lnTo>
                  <a:cubicBezTo>
                    <a:pt x="40" y="5160"/>
                    <a:pt x="1" y="5209"/>
                    <a:pt x="1" y="5267"/>
                  </a:cubicBezTo>
                  <a:cubicBezTo>
                    <a:pt x="1" y="5316"/>
                    <a:pt x="40" y="5365"/>
                    <a:pt x="98" y="5365"/>
                  </a:cubicBezTo>
                  <a:lnTo>
                    <a:pt x="420" y="5365"/>
                  </a:lnTo>
                  <a:cubicBezTo>
                    <a:pt x="713" y="5365"/>
                    <a:pt x="996" y="5345"/>
                    <a:pt x="1279" y="5306"/>
                  </a:cubicBezTo>
                  <a:cubicBezTo>
                    <a:pt x="1474" y="5277"/>
                    <a:pt x="1659" y="5238"/>
                    <a:pt x="1854" y="5179"/>
                  </a:cubicBezTo>
                  <a:cubicBezTo>
                    <a:pt x="2049" y="5111"/>
                    <a:pt x="2293" y="5053"/>
                    <a:pt x="2469" y="4770"/>
                  </a:cubicBezTo>
                  <a:cubicBezTo>
                    <a:pt x="2596" y="4487"/>
                    <a:pt x="2498" y="4204"/>
                    <a:pt x="2459" y="3979"/>
                  </a:cubicBezTo>
                  <a:cubicBezTo>
                    <a:pt x="2391" y="3745"/>
                    <a:pt x="2313" y="3521"/>
                    <a:pt x="2225" y="3297"/>
                  </a:cubicBezTo>
                  <a:cubicBezTo>
                    <a:pt x="2039" y="2858"/>
                    <a:pt x="1835" y="2438"/>
                    <a:pt x="1630" y="2048"/>
                  </a:cubicBezTo>
                  <a:cubicBezTo>
                    <a:pt x="1425" y="1658"/>
                    <a:pt x="1220" y="1306"/>
                    <a:pt x="1035" y="1004"/>
                  </a:cubicBezTo>
                  <a:cubicBezTo>
                    <a:pt x="859" y="702"/>
                    <a:pt x="683" y="458"/>
                    <a:pt x="566" y="292"/>
                  </a:cubicBezTo>
                  <a:cubicBezTo>
                    <a:pt x="508" y="204"/>
                    <a:pt x="449" y="146"/>
                    <a:pt x="410" y="97"/>
                  </a:cubicBezTo>
                  <a:lnTo>
                    <a:pt x="362" y="28"/>
                  </a:lnTo>
                  <a:cubicBezTo>
                    <a:pt x="339" y="9"/>
                    <a:pt x="315" y="0"/>
                    <a:pt x="291"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312" name="Google Shape;4312;p50"/>
            <p:cNvSpPr/>
            <p:nvPr/>
          </p:nvSpPr>
          <p:spPr>
            <a:xfrm>
              <a:off x="2384900" y="3256850"/>
              <a:ext cx="43125" cy="33250"/>
            </a:xfrm>
            <a:custGeom>
              <a:avLst/>
              <a:gdLst/>
              <a:ahLst/>
              <a:cxnLst/>
              <a:rect l="l" t="t" r="r" b="b"/>
              <a:pathLst>
                <a:path w="1725" h="1330" extrusionOk="0">
                  <a:moveTo>
                    <a:pt x="1147" y="1"/>
                  </a:moveTo>
                  <a:cubicBezTo>
                    <a:pt x="862" y="1"/>
                    <a:pt x="493" y="293"/>
                    <a:pt x="251" y="707"/>
                  </a:cubicBezTo>
                  <a:cubicBezTo>
                    <a:pt x="1" y="1117"/>
                    <a:pt x="92" y="1329"/>
                    <a:pt x="299" y="1329"/>
                  </a:cubicBezTo>
                  <a:cubicBezTo>
                    <a:pt x="383" y="1329"/>
                    <a:pt x="486" y="1295"/>
                    <a:pt x="592" y="1224"/>
                  </a:cubicBezTo>
                  <a:cubicBezTo>
                    <a:pt x="963" y="981"/>
                    <a:pt x="1724" y="610"/>
                    <a:pt x="1441" y="161"/>
                  </a:cubicBezTo>
                  <a:cubicBezTo>
                    <a:pt x="1367" y="50"/>
                    <a:pt x="1264" y="1"/>
                    <a:pt x="1147" y="1"/>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313" name="Google Shape;4313;p50"/>
            <p:cNvSpPr/>
            <p:nvPr/>
          </p:nvSpPr>
          <p:spPr>
            <a:xfrm>
              <a:off x="2526275" y="3201400"/>
              <a:ext cx="47825" cy="20550"/>
            </a:xfrm>
            <a:custGeom>
              <a:avLst/>
              <a:gdLst/>
              <a:ahLst/>
              <a:cxnLst/>
              <a:rect l="l" t="t" r="r" b="b"/>
              <a:pathLst>
                <a:path w="1913" h="822" extrusionOk="0">
                  <a:moveTo>
                    <a:pt x="534" y="0"/>
                  </a:moveTo>
                  <a:cubicBezTo>
                    <a:pt x="227" y="0"/>
                    <a:pt x="1" y="121"/>
                    <a:pt x="1" y="389"/>
                  </a:cubicBezTo>
                  <a:cubicBezTo>
                    <a:pt x="1" y="778"/>
                    <a:pt x="463" y="821"/>
                    <a:pt x="885" y="821"/>
                  </a:cubicBezTo>
                  <a:cubicBezTo>
                    <a:pt x="1007" y="821"/>
                    <a:pt x="1125" y="818"/>
                    <a:pt x="1229" y="818"/>
                  </a:cubicBezTo>
                  <a:cubicBezTo>
                    <a:pt x="1253" y="818"/>
                    <a:pt x="1276" y="818"/>
                    <a:pt x="1298" y="818"/>
                  </a:cubicBezTo>
                  <a:cubicBezTo>
                    <a:pt x="1737" y="818"/>
                    <a:pt x="1913" y="496"/>
                    <a:pt x="1298" y="194"/>
                  </a:cubicBezTo>
                  <a:cubicBezTo>
                    <a:pt x="1039" y="68"/>
                    <a:pt x="764" y="0"/>
                    <a:pt x="534"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4314" name="Google Shape;4314;p50"/>
            <p:cNvSpPr/>
            <p:nvPr/>
          </p:nvSpPr>
          <p:spPr>
            <a:xfrm>
              <a:off x="2486525" y="3402450"/>
              <a:ext cx="61250" cy="23125"/>
            </a:xfrm>
            <a:custGeom>
              <a:avLst/>
              <a:gdLst/>
              <a:ahLst/>
              <a:cxnLst/>
              <a:rect l="l" t="t" r="r" b="b"/>
              <a:pathLst>
                <a:path w="2450" h="925" extrusionOk="0">
                  <a:moveTo>
                    <a:pt x="1150" y="0"/>
                  </a:moveTo>
                  <a:cubicBezTo>
                    <a:pt x="1105" y="0"/>
                    <a:pt x="1060" y="2"/>
                    <a:pt x="1015" y="5"/>
                  </a:cubicBezTo>
                  <a:cubicBezTo>
                    <a:pt x="518" y="15"/>
                    <a:pt x="157" y="503"/>
                    <a:pt x="0" y="747"/>
                  </a:cubicBezTo>
                  <a:cubicBezTo>
                    <a:pt x="320" y="863"/>
                    <a:pt x="661" y="925"/>
                    <a:pt x="1004" y="925"/>
                  </a:cubicBezTo>
                  <a:cubicBezTo>
                    <a:pt x="1122" y="925"/>
                    <a:pt x="1239" y="918"/>
                    <a:pt x="1356" y="903"/>
                  </a:cubicBezTo>
                  <a:cubicBezTo>
                    <a:pt x="1747" y="854"/>
                    <a:pt x="2117" y="727"/>
                    <a:pt x="2449" y="522"/>
                  </a:cubicBezTo>
                  <a:cubicBezTo>
                    <a:pt x="2101" y="192"/>
                    <a:pt x="1638" y="0"/>
                    <a:pt x="1150" y="0"/>
                  </a:cubicBezTo>
                  <a:close/>
                </a:path>
              </a:pathLst>
            </a:custGeom>
            <a:solidFill>
              <a:schemeClr val="accent6"/>
            </a:solidFill>
            <a:ln>
              <a:noFill/>
            </a:ln>
          </p:spPr>
          <p:txBody>
            <a:bodyPr spcFirstLastPara="1" wrap="square" lIns="121900" tIns="121900" rIns="121900" bIns="121900" anchor="ctr" anchorCtr="0">
              <a:noAutofit/>
            </a:bodyPr>
            <a:lstStyle/>
            <a:p>
              <a:pPr algn="l" rtl="0"/>
              <a:endParaRPr sz="2400"/>
            </a:p>
          </p:txBody>
        </p:sp>
        <p:sp>
          <p:nvSpPr>
            <p:cNvPr id="4315" name="Google Shape;4315;p50"/>
            <p:cNvSpPr/>
            <p:nvPr/>
          </p:nvSpPr>
          <p:spPr>
            <a:xfrm>
              <a:off x="2459950" y="3374350"/>
              <a:ext cx="111950" cy="46775"/>
            </a:xfrm>
            <a:custGeom>
              <a:avLst/>
              <a:gdLst/>
              <a:ahLst/>
              <a:cxnLst/>
              <a:rect l="l" t="t" r="r" b="b"/>
              <a:pathLst>
                <a:path w="4478" h="1871" extrusionOk="0">
                  <a:moveTo>
                    <a:pt x="3820" y="0"/>
                  </a:moveTo>
                  <a:cubicBezTo>
                    <a:pt x="3408" y="0"/>
                    <a:pt x="2824" y="347"/>
                    <a:pt x="2068" y="397"/>
                  </a:cubicBezTo>
                  <a:cubicBezTo>
                    <a:pt x="2050" y="398"/>
                    <a:pt x="2030" y="399"/>
                    <a:pt x="2010" y="399"/>
                  </a:cubicBezTo>
                  <a:cubicBezTo>
                    <a:pt x="1716" y="399"/>
                    <a:pt x="1287" y="294"/>
                    <a:pt x="911" y="294"/>
                  </a:cubicBezTo>
                  <a:cubicBezTo>
                    <a:pt x="592" y="294"/>
                    <a:pt x="311" y="370"/>
                    <a:pt x="185" y="651"/>
                  </a:cubicBezTo>
                  <a:cubicBezTo>
                    <a:pt x="0" y="1051"/>
                    <a:pt x="371" y="1588"/>
                    <a:pt x="1063" y="1871"/>
                  </a:cubicBezTo>
                  <a:cubicBezTo>
                    <a:pt x="1229" y="1617"/>
                    <a:pt x="1581" y="1139"/>
                    <a:pt x="2078" y="1129"/>
                  </a:cubicBezTo>
                  <a:cubicBezTo>
                    <a:pt x="2123" y="1126"/>
                    <a:pt x="2168" y="1124"/>
                    <a:pt x="2213" y="1124"/>
                  </a:cubicBezTo>
                  <a:cubicBezTo>
                    <a:pt x="2701" y="1124"/>
                    <a:pt x="3164" y="1316"/>
                    <a:pt x="3512" y="1656"/>
                  </a:cubicBezTo>
                  <a:cubicBezTo>
                    <a:pt x="4215" y="1207"/>
                    <a:pt x="4478" y="505"/>
                    <a:pt x="4205" y="173"/>
                  </a:cubicBezTo>
                  <a:cubicBezTo>
                    <a:pt x="4100" y="47"/>
                    <a:pt x="3972" y="0"/>
                    <a:pt x="3820" y="0"/>
                  </a:cubicBez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4316" name="Google Shape;4316;p50"/>
            <p:cNvSpPr/>
            <p:nvPr/>
          </p:nvSpPr>
          <p:spPr>
            <a:xfrm>
              <a:off x="2285800" y="3407200"/>
              <a:ext cx="49550" cy="24150"/>
            </a:xfrm>
            <a:custGeom>
              <a:avLst/>
              <a:gdLst/>
              <a:ahLst/>
              <a:cxnLst/>
              <a:rect l="l" t="t" r="r" b="b"/>
              <a:pathLst>
                <a:path w="1982" h="966" extrusionOk="0">
                  <a:moveTo>
                    <a:pt x="869" y="0"/>
                  </a:moveTo>
                  <a:cubicBezTo>
                    <a:pt x="781" y="20"/>
                    <a:pt x="703" y="30"/>
                    <a:pt x="625" y="69"/>
                  </a:cubicBezTo>
                  <a:cubicBezTo>
                    <a:pt x="557" y="118"/>
                    <a:pt x="488" y="157"/>
                    <a:pt x="420" y="196"/>
                  </a:cubicBezTo>
                  <a:cubicBezTo>
                    <a:pt x="225" y="332"/>
                    <a:pt x="88" y="527"/>
                    <a:pt x="30" y="761"/>
                  </a:cubicBezTo>
                  <a:cubicBezTo>
                    <a:pt x="10" y="791"/>
                    <a:pt x="10" y="830"/>
                    <a:pt x="1" y="859"/>
                  </a:cubicBezTo>
                  <a:lnTo>
                    <a:pt x="10" y="859"/>
                  </a:lnTo>
                  <a:cubicBezTo>
                    <a:pt x="4" y="926"/>
                    <a:pt x="58" y="966"/>
                    <a:pt x="114" y="966"/>
                  </a:cubicBezTo>
                  <a:cubicBezTo>
                    <a:pt x="148" y="966"/>
                    <a:pt x="183" y="951"/>
                    <a:pt x="206" y="917"/>
                  </a:cubicBezTo>
                  <a:cubicBezTo>
                    <a:pt x="206" y="917"/>
                    <a:pt x="225" y="888"/>
                    <a:pt x="254" y="839"/>
                  </a:cubicBezTo>
                  <a:cubicBezTo>
                    <a:pt x="293" y="781"/>
                    <a:pt x="342" y="722"/>
                    <a:pt x="391" y="674"/>
                  </a:cubicBezTo>
                  <a:cubicBezTo>
                    <a:pt x="420" y="635"/>
                    <a:pt x="459" y="605"/>
                    <a:pt x="498" y="576"/>
                  </a:cubicBezTo>
                  <a:cubicBezTo>
                    <a:pt x="537" y="547"/>
                    <a:pt x="576" y="517"/>
                    <a:pt x="615" y="488"/>
                  </a:cubicBezTo>
                  <a:lnTo>
                    <a:pt x="762" y="420"/>
                  </a:lnTo>
                  <a:cubicBezTo>
                    <a:pt x="820" y="400"/>
                    <a:pt x="879" y="391"/>
                    <a:pt x="927" y="381"/>
                  </a:cubicBezTo>
                  <a:cubicBezTo>
                    <a:pt x="957" y="371"/>
                    <a:pt x="1054" y="361"/>
                    <a:pt x="1113" y="361"/>
                  </a:cubicBezTo>
                  <a:cubicBezTo>
                    <a:pt x="1171" y="371"/>
                    <a:pt x="1210" y="381"/>
                    <a:pt x="1259" y="381"/>
                  </a:cubicBezTo>
                  <a:lnTo>
                    <a:pt x="1405" y="420"/>
                  </a:lnTo>
                  <a:lnTo>
                    <a:pt x="1542" y="478"/>
                  </a:lnTo>
                  <a:cubicBezTo>
                    <a:pt x="1601" y="517"/>
                    <a:pt x="1669" y="557"/>
                    <a:pt x="1727" y="605"/>
                  </a:cubicBezTo>
                  <a:lnTo>
                    <a:pt x="1796" y="654"/>
                  </a:lnTo>
                  <a:lnTo>
                    <a:pt x="1805" y="664"/>
                  </a:lnTo>
                  <a:cubicBezTo>
                    <a:pt x="1824" y="676"/>
                    <a:pt x="1849" y="684"/>
                    <a:pt x="1873" y="684"/>
                  </a:cubicBezTo>
                  <a:cubicBezTo>
                    <a:pt x="1888" y="684"/>
                    <a:pt x="1902" y="681"/>
                    <a:pt x="1913" y="674"/>
                  </a:cubicBezTo>
                  <a:cubicBezTo>
                    <a:pt x="1962" y="644"/>
                    <a:pt x="1981" y="586"/>
                    <a:pt x="1962" y="537"/>
                  </a:cubicBezTo>
                  <a:cubicBezTo>
                    <a:pt x="1942" y="508"/>
                    <a:pt x="1922" y="469"/>
                    <a:pt x="1903" y="439"/>
                  </a:cubicBezTo>
                  <a:cubicBezTo>
                    <a:pt x="1844" y="371"/>
                    <a:pt x="1776" y="293"/>
                    <a:pt x="1708" y="235"/>
                  </a:cubicBezTo>
                  <a:cubicBezTo>
                    <a:pt x="1601" y="147"/>
                    <a:pt x="1474" y="88"/>
                    <a:pt x="1347" y="39"/>
                  </a:cubicBezTo>
                  <a:cubicBezTo>
                    <a:pt x="1259" y="20"/>
                    <a:pt x="1181" y="10"/>
                    <a:pt x="1103"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317" name="Google Shape;4317;p50"/>
            <p:cNvSpPr/>
            <p:nvPr/>
          </p:nvSpPr>
          <p:spPr>
            <a:xfrm>
              <a:off x="2880150" y="3476125"/>
              <a:ext cx="44175" cy="23300"/>
            </a:xfrm>
            <a:custGeom>
              <a:avLst/>
              <a:gdLst/>
              <a:ahLst/>
              <a:cxnLst/>
              <a:rect l="l" t="t" r="r" b="b"/>
              <a:pathLst>
                <a:path w="1767" h="932" extrusionOk="0">
                  <a:moveTo>
                    <a:pt x="303" y="0"/>
                  </a:moveTo>
                  <a:cubicBezTo>
                    <a:pt x="232" y="0"/>
                    <a:pt x="160" y="9"/>
                    <a:pt x="89" y="24"/>
                  </a:cubicBezTo>
                  <a:cubicBezTo>
                    <a:pt x="50" y="34"/>
                    <a:pt x="30" y="53"/>
                    <a:pt x="20" y="92"/>
                  </a:cubicBezTo>
                  <a:cubicBezTo>
                    <a:pt x="1" y="141"/>
                    <a:pt x="20" y="199"/>
                    <a:pt x="79" y="219"/>
                  </a:cubicBezTo>
                  <a:cubicBezTo>
                    <a:pt x="79" y="219"/>
                    <a:pt x="186" y="258"/>
                    <a:pt x="342" y="307"/>
                  </a:cubicBezTo>
                  <a:cubicBezTo>
                    <a:pt x="498" y="355"/>
                    <a:pt x="703" y="414"/>
                    <a:pt x="889" y="492"/>
                  </a:cubicBezTo>
                  <a:cubicBezTo>
                    <a:pt x="986" y="521"/>
                    <a:pt x="1074" y="570"/>
                    <a:pt x="1172" y="619"/>
                  </a:cubicBezTo>
                  <a:cubicBezTo>
                    <a:pt x="1240" y="648"/>
                    <a:pt x="1318" y="687"/>
                    <a:pt x="1386" y="736"/>
                  </a:cubicBezTo>
                  <a:cubicBezTo>
                    <a:pt x="1435" y="775"/>
                    <a:pt x="1474" y="814"/>
                    <a:pt x="1523" y="853"/>
                  </a:cubicBezTo>
                  <a:cubicBezTo>
                    <a:pt x="1552" y="882"/>
                    <a:pt x="1572" y="902"/>
                    <a:pt x="1572" y="902"/>
                  </a:cubicBezTo>
                  <a:lnTo>
                    <a:pt x="1591" y="912"/>
                  </a:lnTo>
                  <a:cubicBezTo>
                    <a:pt x="1609" y="924"/>
                    <a:pt x="1627" y="932"/>
                    <a:pt x="1648" y="932"/>
                  </a:cubicBezTo>
                  <a:cubicBezTo>
                    <a:pt x="1660" y="932"/>
                    <a:pt x="1674" y="929"/>
                    <a:pt x="1689" y="921"/>
                  </a:cubicBezTo>
                  <a:cubicBezTo>
                    <a:pt x="1737" y="902"/>
                    <a:pt x="1767" y="843"/>
                    <a:pt x="1747" y="794"/>
                  </a:cubicBezTo>
                  <a:cubicBezTo>
                    <a:pt x="1747" y="794"/>
                    <a:pt x="1737" y="765"/>
                    <a:pt x="1708" y="716"/>
                  </a:cubicBezTo>
                  <a:cubicBezTo>
                    <a:pt x="1679" y="648"/>
                    <a:pt x="1640" y="580"/>
                    <a:pt x="1591" y="521"/>
                  </a:cubicBezTo>
                  <a:cubicBezTo>
                    <a:pt x="1513" y="443"/>
                    <a:pt x="1435" y="365"/>
                    <a:pt x="1347" y="307"/>
                  </a:cubicBezTo>
                  <a:cubicBezTo>
                    <a:pt x="1240" y="238"/>
                    <a:pt x="1133" y="190"/>
                    <a:pt x="1025" y="141"/>
                  </a:cubicBezTo>
                  <a:cubicBezTo>
                    <a:pt x="918" y="92"/>
                    <a:pt x="801" y="63"/>
                    <a:pt x="684" y="43"/>
                  </a:cubicBezTo>
                  <a:cubicBezTo>
                    <a:pt x="586" y="24"/>
                    <a:pt x="489" y="4"/>
                    <a:pt x="381" y="4"/>
                  </a:cubicBezTo>
                  <a:cubicBezTo>
                    <a:pt x="355" y="2"/>
                    <a:pt x="329" y="0"/>
                    <a:pt x="303" y="0"/>
                  </a:cubicBezTo>
                  <a:close/>
                </a:path>
              </a:pathLst>
            </a:custGeom>
            <a:solidFill>
              <a:schemeClr val="accent5"/>
            </a:solidFill>
            <a:ln>
              <a:noFill/>
            </a:ln>
          </p:spPr>
          <p:txBody>
            <a:bodyPr spcFirstLastPara="1" wrap="square" lIns="121900" tIns="121900" rIns="121900" bIns="121900" anchor="ctr" anchorCtr="0">
              <a:noAutofit/>
            </a:bodyPr>
            <a:lstStyle/>
            <a:p>
              <a:pPr algn="l" rtl="0"/>
              <a:endParaRPr sz="2400"/>
            </a:p>
          </p:txBody>
        </p:sp>
        <p:sp>
          <p:nvSpPr>
            <p:cNvPr id="4318" name="Google Shape;4318;p50"/>
            <p:cNvSpPr/>
            <p:nvPr/>
          </p:nvSpPr>
          <p:spPr>
            <a:xfrm>
              <a:off x="2617250" y="3525725"/>
              <a:ext cx="63675" cy="121975"/>
            </a:xfrm>
            <a:custGeom>
              <a:avLst/>
              <a:gdLst/>
              <a:ahLst/>
              <a:cxnLst/>
              <a:rect l="l" t="t" r="r" b="b"/>
              <a:pathLst>
                <a:path w="2547" h="4879" extrusionOk="0">
                  <a:moveTo>
                    <a:pt x="508" y="1"/>
                  </a:moveTo>
                  <a:cubicBezTo>
                    <a:pt x="1288" y="693"/>
                    <a:pt x="1503" y="1571"/>
                    <a:pt x="752" y="2742"/>
                  </a:cubicBezTo>
                  <a:cubicBezTo>
                    <a:pt x="0" y="3903"/>
                    <a:pt x="1405" y="4878"/>
                    <a:pt x="1405" y="4878"/>
                  </a:cubicBezTo>
                  <a:cubicBezTo>
                    <a:pt x="1015" y="4176"/>
                    <a:pt x="1756" y="3269"/>
                    <a:pt x="2156" y="1903"/>
                  </a:cubicBezTo>
                  <a:cubicBezTo>
                    <a:pt x="2547" y="527"/>
                    <a:pt x="508" y="1"/>
                    <a:pt x="508" y="1"/>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319" name="Google Shape;4319;p50"/>
            <p:cNvSpPr/>
            <p:nvPr/>
          </p:nvSpPr>
          <p:spPr>
            <a:xfrm>
              <a:off x="2652850" y="3565250"/>
              <a:ext cx="63200" cy="80500"/>
            </a:xfrm>
            <a:custGeom>
              <a:avLst/>
              <a:gdLst/>
              <a:ahLst/>
              <a:cxnLst/>
              <a:rect l="l" t="t" r="r" b="b"/>
              <a:pathLst>
                <a:path w="2528" h="3220" extrusionOk="0">
                  <a:moveTo>
                    <a:pt x="1445" y="0"/>
                  </a:moveTo>
                  <a:lnTo>
                    <a:pt x="1445" y="0"/>
                  </a:lnTo>
                  <a:cubicBezTo>
                    <a:pt x="1718" y="644"/>
                    <a:pt x="1601" y="1239"/>
                    <a:pt x="801" y="1727"/>
                  </a:cubicBezTo>
                  <a:cubicBezTo>
                    <a:pt x="1" y="2224"/>
                    <a:pt x="576" y="3219"/>
                    <a:pt x="576" y="3219"/>
                  </a:cubicBezTo>
                  <a:cubicBezTo>
                    <a:pt x="547" y="2683"/>
                    <a:pt x="1259" y="2341"/>
                    <a:pt x="1893" y="1629"/>
                  </a:cubicBezTo>
                  <a:cubicBezTo>
                    <a:pt x="2527" y="907"/>
                    <a:pt x="1445" y="0"/>
                    <a:pt x="1445" y="0"/>
                  </a:cubicBezTo>
                  <a:close/>
                </a:path>
              </a:pathLst>
            </a:custGeom>
            <a:solidFill>
              <a:schemeClr val="accent3"/>
            </a:solidFill>
            <a:ln>
              <a:noFill/>
            </a:ln>
          </p:spPr>
          <p:txBody>
            <a:bodyPr spcFirstLastPara="1" wrap="square" lIns="121900" tIns="121900" rIns="121900" bIns="121900" anchor="ctr" anchorCtr="0">
              <a:noAutofit/>
            </a:bodyPr>
            <a:lstStyle/>
            <a:p>
              <a:pPr algn="l" rtl="0"/>
              <a:endParaRPr sz="2400"/>
            </a:p>
          </p:txBody>
        </p:sp>
        <p:sp>
          <p:nvSpPr>
            <p:cNvPr id="4320" name="Google Shape;4320;p50"/>
            <p:cNvSpPr/>
            <p:nvPr/>
          </p:nvSpPr>
          <p:spPr>
            <a:xfrm>
              <a:off x="2380425" y="3077150"/>
              <a:ext cx="176125" cy="74350"/>
            </a:xfrm>
            <a:custGeom>
              <a:avLst/>
              <a:gdLst/>
              <a:ahLst/>
              <a:cxnLst/>
              <a:rect l="l" t="t" r="r" b="b"/>
              <a:pathLst>
                <a:path w="7045" h="2974" extrusionOk="0">
                  <a:moveTo>
                    <a:pt x="2612" y="0"/>
                  </a:moveTo>
                  <a:cubicBezTo>
                    <a:pt x="2179" y="0"/>
                    <a:pt x="1872" y="43"/>
                    <a:pt x="1845" y="150"/>
                  </a:cubicBezTo>
                  <a:cubicBezTo>
                    <a:pt x="1757" y="530"/>
                    <a:pt x="3425" y="1008"/>
                    <a:pt x="3142" y="1154"/>
                  </a:cubicBezTo>
                  <a:cubicBezTo>
                    <a:pt x="3099" y="1175"/>
                    <a:pt x="3035" y="1183"/>
                    <a:pt x="2956" y="1183"/>
                  </a:cubicBezTo>
                  <a:cubicBezTo>
                    <a:pt x="2658" y="1183"/>
                    <a:pt x="2157" y="1065"/>
                    <a:pt x="1843" y="1065"/>
                  </a:cubicBezTo>
                  <a:cubicBezTo>
                    <a:pt x="1686" y="1065"/>
                    <a:pt x="1576" y="1095"/>
                    <a:pt x="1562" y="1184"/>
                  </a:cubicBezTo>
                  <a:cubicBezTo>
                    <a:pt x="1513" y="1496"/>
                    <a:pt x="2752" y="2013"/>
                    <a:pt x="2518" y="2081"/>
                  </a:cubicBezTo>
                  <a:cubicBezTo>
                    <a:pt x="2472" y="2095"/>
                    <a:pt x="2365" y="2099"/>
                    <a:pt x="2223" y="2099"/>
                  </a:cubicBezTo>
                  <a:cubicBezTo>
                    <a:pt x="1879" y="2099"/>
                    <a:pt x="1327" y="2072"/>
                    <a:pt x="907" y="2072"/>
                  </a:cubicBezTo>
                  <a:cubicBezTo>
                    <a:pt x="617" y="2072"/>
                    <a:pt x="390" y="2085"/>
                    <a:pt x="342" y="2130"/>
                  </a:cubicBezTo>
                  <a:cubicBezTo>
                    <a:pt x="1" y="2462"/>
                    <a:pt x="850" y="2608"/>
                    <a:pt x="1113" y="2735"/>
                  </a:cubicBezTo>
                  <a:cubicBezTo>
                    <a:pt x="1331" y="2830"/>
                    <a:pt x="2820" y="2973"/>
                    <a:pt x="4205" y="2973"/>
                  </a:cubicBezTo>
                  <a:cubicBezTo>
                    <a:pt x="5235" y="2973"/>
                    <a:pt x="6207" y="2894"/>
                    <a:pt x="6557" y="2657"/>
                  </a:cubicBezTo>
                  <a:cubicBezTo>
                    <a:pt x="7044" y="2335"/>
                    <a:pt x="4840" y="2062"/>
                    <a:pt x="4742" y="1779"/>
                  </a:cubicBezTo>
                  <a:cubicBezTo>
                    <a:pt x="4644" y="1496"/>
                    <a:pt x="6079" y="1837"/>
                    <a:pt x="5718" y="1252"/>
                  </a:cubicBezTo>
                  <a:cubicBezTo>
                    <a:pt x="5522" y="940"/>
                    <a:pt x="4332" y="852"/>
                    <a:pt x="4352" y="559"/>
                  </a:cubicBezTo>
                  <a:cubicBezTo>
                    <a:pt x="4358" y="495"/>
                    <a:pt x="4441" y="472"/>
                    <a:pt x="4565" y="472"/>
                  </a:cubicBezTo>
                  <a:cubicBezTo>
                    <a:pt x="4871" y="472"/>
                    <a:pt x="5428" y="613"/>
                    <a:pt x="5685" y="613"/>
                  </a:cubicBezTo>
                  <a:cubicBezTo>
                    <a:pt x="5796" y="613"/>
                    <a:pt x="5851" y="587"/>
                    <a:pt x="5805" y="511"/>
                  </a:cubicBezTo>
                  <a:cubicBezTo>
                    <a:pt x="5672" y="286"/>
                    <a:pt x="3726" y="0"/>
                    <a:pt x="2612" y="0"/>
                  </a:cubicBez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grpSp>
      <p:sp>
        <p:nvSpPr>
          <p:cNvPr id="3" name="Google Shape;145;p28">
            <a:extLst>
              <a:ext uri="{FF2B5EF4-FFF2-40B4-BE49-F238E27FC236}">
                <a16:creationId xmlns:a16="http://schemas.microsoft.com/office/drawing/2014/main" id="{856A3A55-1707-4562-B11D-987DE4BC45A9}"/>
              </a:ext>
            </a:extLst>
          </p:cNvPr>
          <p:cNvSpPr txBox="1">
            <a:spLocks/>
          </p:cNvSpPr>
          <p:nvPr/>
        </p:nvSpPr>
        <p:spPr>
          <a:xfrm>
            <a:off x="5953491" y="4727757"/>
            <a:ext cx="3497047" cy="182086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04800" algn="l" rtl="0">
              <a:lnSpc>
                <a:spcPct val="150000"/>
              </a:lnSpc>
              <a:spcBef>
                <a:spcPts val="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1pPr>
            <a:lvl2pPr marL="914400" marR="0" lvl="1"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2pPr>
            <a:lvl3pPr marL="1371600" marR="0" lvl="2"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3pPr>
            <a:lvl4pPr marL="1828800" marR="0" lvl="3"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4pPr>
            <a:lvl5pPr marL="2286000" marR="0" lvl="4"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5pPr>
            <a:lvl6pPr marL="2743200" marR="0" lvl="5"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6pPr>
            <a:lvl7pPr marL="3200400" marR="0" lvl="6"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7pPr>
            <a:lvl8pPr marL="3657600" marR="0" lvl="7"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8pPr>
            <a:lvl9pPr marL="4114800" marR="0" lvl="8" indent="-304800" algn="l" rtl="0">
              <a:lnSpc>
                <a:spcPct val="150000"/>
              </a:lnSpc>
              <a:spcBef>
                <a:spcPts val="1600"/>
              </a:spcBef>
              <a:spcAft>
                <a:spcPts val="160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9pPr>
          </a:lstStyle>
          <a:p>
            <a:pPr marL="0" indent="0">
              <a:buNone/>
            </a:pPr>
            <a:r>
              <a:rPr lang="en-US" sz="1867" b="1" dirty="0">
                <a:solidFill>
                  <a:schemeClr val="tx1"/>
                </a:solidFill>
              </a:rPr>
              <a:t>Presented by : </a:t>
            </a:r>
            <a:endParaRPr lang="en-US" sz="1400" dirty="0">
              <a:solidFill>
                <a:schemeClr val="tx1"/>
              </a:solidFill>
            </a:endParaRPr>
          </a:p>
          <a:p>
            <a:pPr marL="0" indent="0">
              <a:buNone/>
            </a:pPr>
            <a:r>
              <a:rPr lang="en-US" sz="1867" b="1" dirty="0" err="1">
                <a:solidFill>
                  <a:schemeClr val="tx1"/>
                </a:solidFill>
                <a:sym typeface="+mn-ea"/>
              </a:rPr>
              <a:t>Thekra</a:t>
            </a:r>
            <a:r>
              <a:rPr lang="en-US" sz="1867" b="1" dirty="0">
                <a:solidFill>
                  <a:schemeClr val="tx1"/>
                </a:solidFill>
                <a:sym typeface="+mn-ea"/>
              </a:rPr>
              <a:t> </a:t>
            </a:r>
            <a:r>
              <a:rPr lang="en-US" sz="1867" b="1" dirty="0" err="1">
                <a:solidFill>
                  <a:schemeClr val="tx1"/>
                </a:solidFill>
                <a:sym typeface="+mn-ea"/>
              </a:rPr>
              <a:t>trawneh</a:t>
            </a:r>
            <a:endParaRPr lang="en-US" sz="1867" b="1" dirty="0">
              <a:solidFill>
                <a:schemeClr val="tx1"/>
              </a:solidFill>
              <a:sym typeface="+mn-ea"/>
            </a:endParaRPr>
          </a:p>
          <a:p>
            <a:pPr marL="0" indent="0">
              <a:buNone/>
            </a:pPr>
            <a:r>
              <a:rPr lang="en-US" sz="1867" b="1" dirty="0">
                <a:solidFill>
                  <a:schemeClr val="tx1"/>
                </a:solidFill>
                <a:sym typeface="+mn-ea"/>
              </a:rPr>
              <a:t>Roqayh </a:t>
            </a:r>
            <a:r>
              <a:rPr lang="en-US" sz="1867" b="1" dirty="0" err="1">
                <a:solidFill>
                  <a:schemeClr val="tx1"/>
                </a:solidFill>
                <a:sym typeface="+mn-ea"/>
              </a:rPr>
              <a:t>alsheak</a:t>
            </a:r>
            <a:r>
              <a:rPr lang="en-US" sz="1867" b="1" dirty="0">
                <a:solidFill>
                  <a:schemeClr val="tx1"/>
                </a:solidFill>
                <a:sym typeface="+mn-ea"/>
              </a:rPr>
              <a:t> </a:t>
            </a:r>
            <a:r>
              <a:rPr lang="en-US" sz="1867" b="1" dirty="0" err="1">
                <a:solidFill>
                  <a:schemeClr val="tx1"/>
                </a:solidFill>
                <a:sym typeface="+mn-ea"/>
              </a:rPr>
              <a:t>deeb</a:t>
            </a:r>
            <a:endParaRPr lang="en-US" sz="1867" b="1" dirty="0">
              <a:solidFill>
                <a:schemeClr val="tx1"/>
              </a:solidFill>
              <a:sym typeface="+mn-ea"/>
            </a:endParaRPr>
          </a:p>
          <a:p>
            <a:pPr marL="0" indent="0">
              <a:buNone/>
            </a:pPr>
            <a:r>
              <a:rPr lang="en-US" sz="1867" b="1" dirty="0">
                <a:solidFill>
                  <a:schemeClr val="tx1"/>
                </a:solidFill>
                <a:sym typeface="+mn-ea"/>
              </a:rPr>
              <a:t>Marah </a:t>
            </a:r>
            <a:r>
              <a:rPr lang="en-US" sz="1867" b="1" dirty="0" err="1">
                <a:solidFill>
                  <a:schemeClr val="tx1"/>
                </a:solidFill>
                <a:sym typeface="+mn-ea"/>
              </a:rPr>
              <a:t>adaileh</a:t>
            </a:r>
            <a:endParaRPr lang="en-US" sz="1867"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ربع نص 8">
            <a:extLst>
              <a:ext uri="{FF2B5EF4-FFF2-40B4-BE49-F238E27FC236}">
                <a16:creationId xmlns:a16="http://schemas.microsoft.com/office/drawing/2014/main" id="{DBA4F000-4405-9974-F133-072366D85749}"/>
              </a:ext>
            </a:extLst>
          </p:cNvPr>
          <p:cNvSpPr txBox="1"/>
          <p:nvPr/>
        </p:nvSpPr>
        <p:spPr>
          <a:xfrm>
            <a:off x="841248" y="548640"/>
            <a:ext cx="3600860" cy="54315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kern="1200">
                <a:solidFill>
                  <a:schemeClr val="tx1"/>
                </a:solidFill>
                <a:latin typeface="+mj-lt"/>
                <a:ea typeface="+mj-ea"/>
                <a:cs typeface="+mj-cs"/>
              </a:rPr>
              <a:t> Gynecologic</a:t>
            </a:r>
          </a:p>
        </p:txBody>
      </p:sp>
      <p:sp>
        <p:nvSpPr>
          <p:cNvPr id="2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عنصر نائب للمحتوى 4">
            <a:extLst>
              <a:ext uri="{FF2B5EF4-FFF2-40B4-BE49-F238E27FC236}">
                <a16:creationId xmlns:a16="http://schemas.microsoft.com/office/drawing/2014/main" id="{6AAFDC98-4E38-D6AC-A49B-FF8CC68BD3FA}"/>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200"/>
              <a:t> Adenomyosis</a:t>
            </a:r>
          </a:p>
          <a:p>
            <a:r>
              <a:rPr lang="en-US" sz="2200"/>
              <a:t> Adnexal mass</a:t>
            </a:r>
          </a:p>
          <a:p>
            <a:r>
              <a:rPr lang="en-US" sz="2200"/>
              <a:t> Chronic pelvic inflammatory disease/chronic endometritis</a:t>
            </a:r>
          </a:p>
          <a:p>
            <a:r>
              <a:rPr lang="en-US" sz="2200"/>
              <a:t>Endometriosis</a:t>
            </a:r>
          </a:p>
          <a:p>
            <a:r>
              <a:rPr lang="en-US" sz="2200"/>
              <a:t> Leiomyoma</a:t>
            </a:r>
          </a:p>
          <a:p>
            <a:r>
              <a:rPr lang="en-US" sz="2200"/>
              <a:t>Ovarian remnant syndrome</a:t>
            </a:r>
          </a:p>
          <a:p>
            <a:r>
              <a:rPr lang="en-US" sz="2200"/>
              <a:t> Pelvic adhesions</a:t>
            </a:r>
          </a:p>
        </p:txBody>
      </p:sp>
    </p:spTree>
    <p:extLst>
      <p:ext uri="{BB962C8B-B14F-4D97-AF65-F5344CB8AC3E}">
        <p14:creationId xmlns:p14="http://schemas.microsoft.com/office/powerpoint/2010/main" val="111184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8D0C2A8-6487-E9FF-EA24-911503AD83B3}"/>
              </a:ext>
            </a:extLst>
          </p:cNvPr>
          <p:cNvSpPr>
            <a:spLocks noGrp="1"/>
          </p:cNvSpPr>
          <p:nvPr>
            <p:ph type="title"/>
          </p:nvPr>
        </p:nvSpPr>
        <p:spPr>
          <a:xfrm>
            <a:off x="841248" y="548640"/>
            <a:ext cx="3600860" cy="5431536"/>
          </a:xfrm>
        </p:spPr>
        <p:txBody>
          <a:bodyPr>
            <a:normAutofit/>
          </a:bodyPr>
          <a:lstStyle/>
          <a:p>
            <a:pPr rtl="0"/>
            <a:r>
              <a:rPr lang="en-US" sz="4600"/>
              <a:t>Endometriosis</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FAEBB074-64FF-2A4E-4A77-D8C060DFE0E7}"/>
              </a:ext>
            </a:extLst>
          </p:cNvPr>
          <p:cNvSpPr>
            <a:spLocks noGrp="1"/>
          </p:cNvSpPr>
          <p:nvPr>
            <p:ph idx="1"/>
          </p:nvPr>
        </p:nvSpPr>
        <p:spPr>
          <a:xfrm>
            <a:off x="5126418" y="552091"/>
            <a:ext cx="6224335" cy="5431536"/>
          </a:xfrm>
        </p:spPr>
        <p:txBody>
          <a:bodyPr anchor="ctr">
            <a:normAutofit/>
          </a:bodyPr>
          <a:lstStyle/>
          <a:p>
            <a:pPr rtl="0"/>
            <a:r>
              <a:rPr lang="en-US" sz="2000"/>
              <a:t>Endometriosis may be missed visually at the time of</a:t>
            </a:r>
            <a:br>
              <a:rPr lang="en-US" sz="2000"/>
            </a:br>
            <a:r>
              <a:rPr lang="en-US" sz="2000"/>
              <a:t>diagnostic laparoscopy in as many as 20-30% of women</a:t>
            </a:r>
            <a:br>
              <a:rPr lang="en-US" sz="2000"/>
            </a:br>
            <a:r>
              <a:rPr lang="en-US" sz="2000"/>
              <a:t>who have histologically proven disease, so it is justifiable to initiate hormonal treatment based on a presumptive diagnosis of the disease once other etiologies have been ruled out. Current hormonal therapies are often very effective and may preclude the need to undergo a costly surgical procedure that is not</a:t>
            </a:r>
            <a:br>
              <a:rPr lang="en-US" sz="2000"/>
            </a:br>
            <a:r>
              <a:rPr lang="en-US" sz="2000"/>
              <a:t>without risk.</a:t>
            </a:r>
            <a:br>
              <a:rPr lang="en-US" sz="2000"/>
            </a:br>
            <a:r>
              <a:rPr lang="en-US" sz="2000"/>
              <a:t>The size and location of the endometriosis implants </a:t>
            </a:r>
            <a:br>
              <a:rPr lang="en-US" sz="2000"/>
            </a:br>
            <a:r>
              <a:rPr lang="en-US" sz="2000"/>
              <a:t>do not appear to correlate with the presence of pain,</a:t>
            </a:r>
            <a:br>
              <a:rPr lang="en-US" sz="2000"/>
            </a:br>
            <a:r>
              <a:rPr lang="en-US" sz="2000"/>
              <a:t>and the reasons for the pain are not fully understood,</a:t>
            </a:r>
            <a:br>
              <a:rPr lang="en-US" sz="2000"/>
            </a:br>
            <a:r>
              <a:rPr lang="en-US" sz="2000"/>
              <a:t>although prostaglandins, cytokines, and innervation of</a:t>
            </a:r>
            <a:br>
              <a:rPr lang="en-US" sz="2000"/>
            </a:br>
            <a:r>
              <a:rPr lang="en-US" sz="2000"/>
              <a:t>lesions have been hypothesized.</a:t>
            </a:r>
            <a:br>
              <a:rPr lang="en-US" sz="2000"/>
            </a:br>
            <a:endParaRPr lang="en-US" sz="2000"/>
          </a:p>
          <a:p>
            <a:pPr rtl="0"/>
            <a:endParaRPr lang="en-US" sz="2000"/>
          </a:p>
        </p:txBody>
      </p:sp>
    </p:spTree>
    <p:extLst>
      <p:ext uri="{BB962C8B-B14F-4D97-AF65-F5344CB8AC3E}">
        <p14:creationId xmlns:p14="http://schemas.microsoft.com/office/powerpoint/2010/main" val="147182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3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730DBB0B-E376-EDD9-0139-5640A100C6A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a:solidFill>
                  <a:srgbClr val="FFFFFF"/>
                </a:solidFill>
              </a:rPr>
              <a:t>Ultrasound:</a:t>
            </a:r>
            <a:br>
              <a:rPr lang="en-US" sz="2800">
                <a:solidFill>
                  <a:srgbClr val="FFFFFF"/>
                </a:solidFill>
              </a:rPr>
            </a:br>
            <a:r>
              <a:rPr lang="en-US" sz="2800">
                <a:solidFill>
                  <a:srgbClr val="FFFFFF"/>
                </a:solidFill>
              </a:rPr>
              <a:t> Sensitivity for focal endometrial implants is poor , very good for diagnosing Endometrioses “chocolate cyst” &gt;&gt; (appearance of turbid fluid)</a:t>
            </a:r>
            <a:br>
              <a:rPr lang="en-US" sz="2800">
                <a:solidFill>
                  <a:srgbClr val="FFFFFF"/>
                </a:solidFill>
              </a:rPr>
            </a:br>
            <a:endParaRPr lang="en-US" sz="280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عنصر نائب للمحتوى 3" descr="صورة تحتوي على التصوير الطبي, التصوير بالموجات فوق الصوتية التوليدية, علم الأشعة, طبي&#10;&#10;تم إنشاء الوصف تلقائياً">
            <a:extLst>
              <a:ext uri="{FF2B5EF4-FFF2-40B4-BE49-F238E27FC236}">
                <a16:creationId xmlns:a16="http://schemas.microsoft.com/office/drawing/2014/main" id="{3E97E7AD-F1F1-F45E-5472-9D114D543BAB}"/>
              </a:ext>
            </a:extLst>
          </p:cNvPr>
          <p:cNvPicPr>
            <a:picLocks noGrp="1" noChangeAspect="1"/>
          </p:cNvPicPr>
          <p:nvPr>
            <p:ph idx="1"/>
          </p:nvPr>
        </p:nvPicPr>
        <p:blipFill rotWithShape="1">
          <a:blip r:embed="rId2"/>
          <a:srcRect b="6445"/>
          <a:stretch/>
        </p:blipFill>
        <p:spPr>
          <a:xfrm>
            <a:off x="976251" y="942538"/>
            <a:ext cx="7163222" cy="4808332"/>
          </a:xfrm>
          <a:prstGeom prst="rect">
            <a:avLst/>
          </a:prstGeom>
          <a:effectLst/>
        </p:spPr>
      </p:pic>
    </p:spTree>
    <p:extLst>
      <p:ext uri="{BB962C8B-B14F-4D97-AF65-F5344CB8AC3E}">
        <p14:creationId xmlns:p14="http://schemas.microsoft.com/office/powerpoint/2010/main" val="3772945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9DE59D-434F-1FA8-B3ED-E7CB40AF32A0}"/>
              </a:ext>
            </a:extLst>
          </p:cNvPr>
          <p:cNvSpPr>
            <a:spLocks noGrp="1"/>
          </p:cNvSpPr>
          <p:nvPr>
            <p:ph type="title"/>
          </p:nvPr>
        </p:nvSpPr>
        <p:spPr/>
        <p:txBody>
          <a:bodyPr/>
          <a:lstStyle/>
          <a:p>
            <a:endParaRPr lang="en-US"/>
          </a:p>
        </p:txBody>
      </p:sp>
      <p:pic>
        <p:nvPicPr>
          <p:cNvPr id="5" name="عنصر نائب للمحتوى 4" descr="صورة تحتوي على لحم, داخلي, طعام&#10;&#10;تم إنشاء الوصف تلقائياً">
            <a:extLst>
              <a:ext uri="{FF2B5EF4-FFF2-40B4-BE49-F238E27FC236}">
                <a16:creationId xmlns:a16="http://schemas.microsoft.com/office/drawing/2014/main" id="{CF1571D8-66E3-716B-805F-486AE5D310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069" y="365125"/>
            <a:ext cx="5310076" cy="3996668"/>
          </a:xfrm>
        </p:spPr>
      </p:pic>
      <p:pic>
        <p:nvPicPr>
          <p:cNvPr id="6" name="صورة 5">
            <a:extLst>
              <a:ext uri="{FF2B5EF4-FFF2-40B4-BE49-F238E27FC236}">
                <a16:creationId xmlns:a16="http://schemas.microsoft.com/office/drawing/2014/main" id="{6C8521CE-8BFA-98A1-AF91-E0225C07A47E}"/>
              </a:ext>
            </a:extLst>
          </p:cNvPr>
          <p:cNvPicPr>
            <a:picLocks noChangeAspect="1"/>
          </p:cNvPicPr>
          <p:nvPr/>
        </p:nvPicPr>
        <p:blipFill>
          <a:blip r:embed="rId3"/>
          <a:stretch>
            <a:fillRect/>
          </a:stretch>
        </p:blipFill>
        <p:spPr>
          <a:xfrm>
            <a:off x="5822444" y="491090"/>
            <a:ext cx="5310076" cy="3773751"/>
          </a:xfrm>
          <a:prstGeom prst="rect">
            <a:avLst/>
          </a:prstGeom>
        </p:spPr>
      </p:pic>
      <p:sp>
        <p:nvSpPr>
          <p:cNvPr id="8" name="مربع نص 7">
            <a:extLst>
              <a:ext uri="{FF2B5EF4-FFF2-40B4-BE49-F238E27FC236}">
                <a16:creationId xmlns:a16="http://schemas.microsoft.com/office/drawing/2014/main" id="{74CCBB9F-FAED-11DE-E6DE-EC43B380E5E3}"/>
              </a:ext>
            </a:extLst>
          </p:cNvPr>
          <p:cNvSpPr txBox="1"/>
          <p:nvPr/>
        </p:nvSpPr>
        <p:spPr>
          <a:xfrm>
            <a:off x="1818290" y="4487758"/>
            <a:ext cx="6096000" cy="2246769"/>
          </a:xfrm>
          <a:prstGeom prst="rect">
            <a:avLst/>
          </a:prstGeom>
          <a:noFill/>
        </p:spPr>
        <p:txBody>
          <a:bodyPr wrap="square">
            <a:spAutoFit/>
          </a:bodyPr>
          <a:lstStyle/>
          <a:p>
            <a:pPr algn="l" rtl="0"/>
            <a:r>
              <a:rPr lang="en-US" sz="2800" dirty="0"/>
              <a:t>Laparoscopy:</a:t>
            </a:r>
          </a:p>
          <a:p>
            <a:pPr algn="l" rtl="0"/>
            <a:r>
              <a:rPr lang="en-US" sz="2800" dirty="0"/>
              <a:t>•Puckered black lesions</a:t>
            </a:r>
          </a:p>
          <a:p>
            <a:pPr algn="l" rtl="0"/>
            <a:r>
              <a:rPr lang="en-US" sz="2800" dirty="0"/>
              <a:t>•White scarring</a:t>
            </a:r>
          </a:p>
          <a:p>
            <a:pPr algn="l" rtl="0"/>
            <a:r>
              <a:rPr lang="en-US" sz="2800" dirty="0"/>
              <a:t>•Red polyps</a:t>
            </a:r>
          </a:p>
          <a:p>
            <a:pPr algn="l" rtl="0"/>
            <a:r>
              <a:rPr lang="en-US" sz="2800" dirty="0"/>
              <a:t>•Clear blebs</a:t>
            </a:r>
          </a:p>
        </p:txBody>
      </p:sp>
    </p:spTree>
    <p:extLst>
      <p:ext uri="{BB962C8B-B14F-4D97-AF65-F5344CB8AC3E}">
        <p14:creationId xmlns:p14="http://schemas.microsoft.com/office/powerpoint/2010/main" val="39013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C27A72-ED10-761D-8637-F2A1EBE95D90}"/>
              </a:ext>
            </a:extLst>
          </p:cNvPr>
          <p:cNvSpPr>
            <a:spLocks noGrp="1"/>
          </p:cNvSpPr>
          <p:nvPr>
            <p:ph type="title"/>
          </p:nvPr>
        </p:nvSpPr>
        <p:spPr>
          <a:xfrm>
            <a:off x="841248" y="548640"/>
            <a:ext cx="3600860" cy="5431536"/>
          </a:xfrm>
        </p:spPr>
        <p:txBody>
          <a:bodyPr>
            <a:normAutofit/>
          </a:bodyPr>
          <a:lstStyle/>
          <a:p>
            <a:pPr rtl="0"/>
            <a:r>
              <a:rPr lang="en-US" sz="4600"/>
              <a:t>Chronic Pelvic Inflammatory Disease</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CC952A96-53B6-A1D6-8B39-CAED2B4CE604}"/>
              </a:ext>
            </a:extLst>
          </p:cNvPr>
          <p:cNvSpPr>
            <a:spLocks noGrp="1"/>
          </p:cNvSpPr>
          <p:nvPr>
            <p:ph idx="1"/>
          </p:nvPr>
        </p:nvSpPr>
        <p:spPr>
          <a:xfrm>
            <a:off x="5126418" y="552091"/>
            <a:ext cx="6224335" cy="5431536"/>
          </a:xfrm>
        </p:spPr>
        <p:txBody>
          <a:bodyPr anchor="ctr">
            <a:normAutofit/>
          </a:bodyPr>
          <a:lstStyle/>
          <a:p>
            <a:pPr rtl="0"/>
            <a:r>
              <a:rPr lang="en-US" sz="2200" dirty="0"/>
              <a:t>Chronic PID may cause pain because of anatomic distortions (hydro salpinges and adhesions between the tubes, ovaries, and intestinal structures) that result from the acute infection. It is also thought that prior PID may lead to “upregulation” of sensory processing from the previously inflamed tissue. Persistent active infection is called acute PID, even if fever and peritoneal signs are absent. Recurrent active infections that require antibiotic therapy must be ruled out.  </a:t>
            </a:r>
            <a:endParaRPr lang="en-US" sz="2200"/>
          </a:p>
          <a:p>
            <a:pPr rtl="0"/>
            <a:endParaRPr lang="en-US" sz="2200"/>
          </a:p>
        </p:txBody>
      </p:sp>
    </p:spTree>
    <p:extLst>
      <p:ext uri="{BB962C8B-B14F-4D97-AF65-F5344CB8AC3E}">
        <p14:creationId xmlns:p14="http://schemas.microsoft.com/office/powerpoint/2010/main" val="162173211"/>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210</TotalTime>
  <Words>3296</Words>
  <Application>Microsoft Office PowerPoint</Application>
  <PresentationFormat>Widescreen</PresentationFormat>
  <Paragraphs>247</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نسق Office</vt:lpstr>
      <vt:lpstr>Approach to chronic pelvic pain </vt:lpstr>
      <vt:lpstr>CONTENTS</vt:lpstr>
      <vt:lpstr>Chronic Pelvic Pain</vt:lpstr>
      <vt:lpstr>PowerPoint Presentation</vt:lpstr>
      <vt:lpstr>PowerPoint Presentation</vt:lpstr>
      <vt:lpstr>Endometriosis</vt:lpstr>
      <vt:lpstr>Ultrasound:  Sensitivity for focal endometrial implants is poor , very good for diagnosing Endometrioses “chocolate cyst” &gt;&gt; (appearance of turbid fluid) </vt:lpstr>
      <vt:lpstr>PowerPoint Presentation</vt:lpstr>
      <vt:lpstr>Chronic Pelvic Inflammatory Disease</vt:lpstr>
      <vt:lpstr>PowerPoint Presentation</vt:lpstr>
      <vt:lpstr>History</vt:lpstr>
      <vt:lpstr>Investigations</vt:lpstr>
      <vt:lpstr>The Qustions</vt:lpstr>
      <vt:lpstr>PowerPoint Presentation</vt:lpstr>
      <vt:lpstr>Pelvic Congestion Syndrome </vt:lpstr>
      <vt:lpstr>HISTORY</vt:lpstr>
      <vt:lpstr>Associated symptoms:  </vt:lpstr>
      <vt:lpstr>Investigations </vt:lpstr>
      <vt:lpstr>Case Scenario</vt:lpstr>
      <vt:lpstr>Cont. </vt:lpstr>
      <vt:lpstr>PowerPoint Presentation</vt:lpstr>
      <vt:lpstr>Investigations </vt:lpstr>
      <vt:lpstr>Laboratory tests</vt:lpstr>
      <vt:lpstr>PowerPoint Presentation</vt:lpstr>
      <vt:lpstr>PowerPoint Presentation</vt:lpstr>
      <vt:lpstr>Imaging techniques</vt:lpstr>
      <vt:lpstr>Tubo-ovarian abscess   Ovarian abscess : Thick wall , heterogeneous , unilocular ,  Fluid in peritoneal cavity</vt:lpstr>
      <vt:lpstr>Management</vt:lpstr>
      <vt:lpstr>Treatment</vt:lpstr>
      <vt:lpstr>Treatment</vt:lpstr>
      <vt:lpstr>PowerPoint Presentation</vt:lpstr>
      <vt:lpstr>Ovarian Pain   </vt:lpstr>
      <vt:lpstr>PowerPoint Presentation</vt:lpstr>
      <vt:lpstr>PowerPoint Presentation</vt:lpstr>
      <vt:lpstr>History</vt:lpstr>
      <vt:lpstr>Examination</vt:lpstr>
      <vt:lpstr>INVESTIGATIONS</vt:lpstr>
      <vt:lpstr>The Qustions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chronic pelvic pain </dc:title>
  <dc:creator>Roqayh Mousa</dc:creator>
  <cp:lastModifiedBy>Roqayh Mousa</cp:lastModifiedBy>
  <cp:revision>4</cp:revision>
  <dcterms:created xsi:type="dcterms:W3CDTF">2023-09-11T11:40:43Z</dcterms:created>
  <dcterms:modified xsi:type="dcterms:W3CDTF">2023-09-14T05:09:56Z</dcterms:modified>
</cp:coreProperties>
</file>