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3"/>
    <p:sldMasterId id="2147483952" r:id="rId4"/>
    <p:sldMasterId id="2147484576" r:id="rId5"/>
    <p:sldMasterId id="2147484588" r:id="rId6"/>
    <p:sldMasterId id="2147485117" r:id="rId7"/>
    <p:sldMasterId id="2147485129" r:id="rId8"/>
    <p:sldMasterId id="2147487550" r:id="rId9"/>
    <p:sldMasterId id="2147487562" r:id="rId10"/>
    <p:sldMasterId id="2147487574" r:id="rId11"/>
    <p:sldMasterId id="2147487586" r:id="rId12"/>
    <p:sldMasterId id="2147487598" r:id="rId13"/>
  </p:sldMasterIdLst>
  <p:sldIdLst>
    <p:sldId id="403" r:id="rId14"/>
    <p:sldId id="372" r:id="rId15"/>
    <p:sldId id="396" r:id="rId16"/>
    <p:sldId id="405" r:id="rId17"/>
    <p:sldId id="383" r:id="rId18"/>
    <p:sldId id="390" r:id="rId19"/>
    <p:sldId id="398" r:id="rId20"/>
    <p:sldId id="391" r:id="rId21"/>
    <p:sldId id="406" r:id="rId22"/>
    <p:sldId id="404" r:id="rId23"/>
    <p:sldId id="407" r:id="rId24"/>
    <p:sldId id="400" r:id="rId25"/>
    <p:sldId id="402" r:id="rId26"/>
    <p:sldId id="408" r:id="rId27"/>
    <p:sldId id="394" r:id="rId28"/>
    <p:sldId id="411" r:id="rId29"/>
    <p:sldId id="409" r:id="rId30"/>
    <p:sldId id="410" r:id="rId31"/>
  </p:sldIdLst>
  <p:sldSz cx="10160000" cy="7620000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5pPr>
    <a:lvl6pPr marL="2286000" algn="l" defTabSz="914400" rtl="0" eaLnBrk="1" latinLnBrk="0" hangingPunct="1"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6pPr>
    <a:lvl7pPr marL="2743200" algn="l" defTabSz="914400" rtl="0" eaLnBrk="1" latinLnBrk="0" hangingPunct="1"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7pPr>
    <a:lvl8pPr marL="3200400" algn="l" defTabSz="914400" rtl="0" eaLnBrk="1" latinLnBrk="0" hangingPunct="1"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8pPr>
    <a:lvl9pPr marL="3657600" algn="l" defTabSz="914400" rtl="0" eaLnBrk="1" latinLnBrk="0" hangingPunct="1"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4660"/>
  </p:normalViewPr>
  <p:slideViewPr>
    <p:cSldViewPr>
      <p:cViewPr varScale="1">
        <p:scale>
          <a:sx n="75" d="100"/>
          <a:sy n="75" d="100"/>
        </p:scale>
        <p:origin x="-1704" y="-67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 /><Relationship Id="rId13" Type="http://schemas.openxmlformats.org/officeDocument/2006/relationships/slideMaster" Target="slideMasters/slideMaster11.xml" /><Relationship Id="rId18" Type="http://schemas.openxmlformats.org/officeDocument/2006/relationships/slide" Target="slides/slide5.xml" /><Relationship Id="rId26" Type="http://schemas.openxmlformats.org/officeDocument/2006/relationships/slide" Target="slides/slide1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8.xml" /><Relationship Id="rId34" Type="http://schemas.openxmlformats.org/officeDocument/2006/relationships/viewProps" Target="viewProps.xml" /><Relationship Id="rId7" Type="http://schemas.openxmlformats.org/officeDocument/2006/relationships/slideMaster" Target="slideMasters/slideMaster5.xml" /><Relationship Id="rId12" Type="http://schemas.openxmlformats.org/officeDocument/2006/relationships/slideMaster" Target="slideMasters/slideMaster10.xml" /><Relationship Id="rId17" Type="http://schemas.openxmlformats.org/officeDocument/2006/relationships/slide" Target="slides/slide4.xml" /><Relationship Id="rId25" Type="http://schemas.openxmlformats.org/officeDocument/2006/relationships/slide" Target="slides/slide12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3.xml" /><Relationship Id="rId20" Type="http://schemas.openxmlformats.org/officeDocument/2006/relationships/slide" Target="slides/slide7.xml" /><Relationship Id="rId29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4.xml" /><Relationship Id="rId11" Type="http://schemas.openxmlformats.org/officeDocument/2006/relationships/slideMaster" Target="slideMasters/slideMaster9.xml" /><Relationship Id="rId24" Type="http://schemas.openxmlformats.org/officeDocument/2006/relationships/slide" Target="slides/slide11.xml" /><Relationship Id="rId32" Type="http://schemas.openxmlformats.org/officeDocument/2006/relationships/tags" Target="tags/tag1.xml" /><Relationship Id="rId5" Type="http://schemas.openxmlformats.org/officeDocument/2006/relationships/slideMaster" Target="slideMasters/slideMaster3.xml" /><Relationship Id="rId15" Type="http://schemas.openxmlformats.org/officeDocument/2006/relationships/slide" Target="slides/slide2.xml" /><Relationship Id="rId23" Type="http://schemas.openxmlformats.org/officeDocument/2006/relationships/slide" Target="slides/slide10.xml" /><Relationship Id="rId28" Type="http://schemas.openxmlformats.org/officeDocument/2006/relationships/slide" Target="slides/slide15.xml" /><Relationship Id="rId36" Type="http://schemas.openxmlformats.org/officeDocument/2006/relationships/tableStyles" Target="tableStyles.xml" /><Relationship Id="rId10" Type="http://schemas.openxmlformats.org/officeDocument/2006/relationships/slideMaster" Target="slideMasters/slideMaster8.xml" /><Relationship Id="rId19" Type="http://schemas.openxmlformats.org/officeDocument/2006/relationships/slide" Target="slides/slide6.xml" /><Relationship Id="rId31" Type="http://schemas.openxmlformats.org/officeDocument/2006/relationships/slide" Target="slides/slide18.xml" /><Relationship Id="rId4" Type="http://schemas.openxmlformats.org/officeDocument/2006/relationships/slideMaster" Target="slideMasters/slideMaster2.xml" /><Relationship Id="rId9" Type="http://schemas.openxmlformats.org/officeDocument/2006/relationships/slideMaster" Target="slideMasters/slideMaster7.xml" /><Relationship Id="rId14" Type="http://schemas.openxmlformats.org/officeDocument/2006/relationships/slide" Target="slides/slide1.xml" /><Relationship Id="rId22" Type="http://schemas.openxmlformats.org/officeDocument/2006/relationships/slide" Target="slides/slide9.xml" /><Relationship Id="rId27" Type="http://schemas.openxmlformats.org/officeDocument/2006/relationships/slide" Target="slides/slide14.xml" /><Relationship Id="rId30" Type="http://schemas.openxmlformats.org/officeDocument/2006/relationships/slide" Target="slides/slide17.xml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C50D9-9D31-46A1-8AD2-6B1A6228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1AC3-52EB-4B74-9EFF-B84A2307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017B-8D94-4388-ADA1-4D559FC0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D339C4-8111-4A66-91ED-554539BE5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82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5AF68-2595-4E41-8D56-6D37C854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1BEF1-F72E-4A04-93A7-A45E3AD6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1AD8C-C15C-40AB-A519-EE84ACD6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2AFCB-A627-4CD1-B6D3-A50B97C6F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57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9ED41-B8C7-4098-9BB5-7592EBE0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3EA0A-5646-4C54-843D-56D50E55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F1A2-8261-41EC-A264-380BA53A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443F07-2D18-4A4E-9649-FBBD7A0A1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821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E403-69F2-48FF-821D-943E05C1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FB86-4EB8-4ACD-97DA-7D5036CD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4D2B8-F521-4FAD-A0AD-F8C7CDA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69DF5E-E541-4F72-ACF0-CD145570B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024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E229-515C-4E00-8CFB-586B3D85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6F9F-B827-4704-B958-D3523A60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6C68-F4FA-48D2-BF9C-B00A4BC9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95A7C7-593F-4266-A99F-D555D44DF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4662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61658-78CF-45C4-BEDA-E50CC63A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3EA5A-8279-4F4F-9503-B0CBB5B0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67552-E2C9-4C34-BED3-0201E258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13E6F2-4AC2-469E-9D07-317C8D794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396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1A2B2-DEFE-48CD-9108-0735295D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E40B7-6A67-4D19-8F64-465EFB52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99166-5D4E-4678-A83C-5090382B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93B79-C168-4BBA-84A2-AB729AACC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3952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65433-239C-4D66-96DF-08ECB16D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E525A-88AC-4DEE-918A-39C21128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846B4-BD6F-48A0-9D82-6D77A9A2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C48274-AFDB-44B7-84B4-37C445292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1970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16A79-39BE-4922-9270-FF20E697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7AA13-1D83-4B2D-BC75-9C497B81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AFB46-6039-4FBD-997A-58193243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1A5BA3-4A09-41B8-9892-55569EA7D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7295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D2DDD-E441-4424-93CE-59AD31C7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73A8E-EAE1-4799-8C2E-D61C682C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A8511-F749-4487-9706-A17F0D57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7A49D7-0751-4AB7-81ED-09D31345F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622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82D11-F7DE-48CE-A381-E34E2C63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E718-D594-4389-9AFA-6D87D68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E2F4B-4D77-4BD7-9802-A50DB591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A6A24-38EE-47B4-9B19-E146140FD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120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05810-970D-4111-BBFE-33CCD2C0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BE44-A1E9-46B6-82E3-1360D0E8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40925-A3B4-4384-BBB2-19F33F8D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BB86DC-4CEB-4577-8FB4-8D778449E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7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B6DD-4140-4A7A-A488-0183A974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51122-765D-4EDE-BF54-F09E0869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2B228-BA1B-44B0-B916-4D4099CA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CC7685-3EC5-494F-8478-2591D3191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2138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0E3F3-820C-4356-A442-D5F16A70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FB3B1-DE76-48A9-A3BF-79B78D8A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1E794-1624-44F7-89EC-DB44C60E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FAE86C-BB64-4FD9-83AE-45F66DFE4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385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C1FA4-8352-4BB6-8F4F-BB1F17F3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69A11-3385-475C-848A-0599F27F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31EE1-355B-4AAE-A4B4-F3047C4A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2D6B5-D912-4A38-8F6B-572458E20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808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14D4-A15D-4777-9E17-0C3A5278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E19FE-786F-4B39-8369-A26A3B4C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8A40-A884-4E8E-812C-657713E0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850951-BF6B-4615-872A-30611B515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7411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8828C-0CD6-4E04-B252-85527CA1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AB38-789E-481D-B36B-4B322AC7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0526-DD59-4DA7-B8BD-3842AC4A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D07EF-D910-40EA-AE1C-1598BA26E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8679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D60A5-0F5D-42CA-B036-024ACF48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03CEB-EA49-4901-BAC7-31517C61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227A0-739A-4270-95D2-6D871B6C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919F03-CBD5-4003-8BAC-55DD0CEE7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1759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50F454-D550-47D6-B1EE-C5DA021B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03951-A754-4EE4-9B56-580552B5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54922-021C-4777-9BC4-20C15194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E0D1A6-D31F-493A-A88B-4A85614FC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5826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501DF-89BC-494B-BCC6-D9CAD8FB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32DA3-3721-4F24-8905-6AA91CB8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51354-1BE5-4401-A3D6-9CC5B39C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CF4347-CE15-46DF-A0FC-60ABF4A76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466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0570F-B436-479D-957E-DEBF229C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65004-508E-4334-A07E-1CE3C835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EB0FB-63EB-401F-BF14-9D58939B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82ABA7-083E-42A6-A841-53069CAFA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257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DB30-9B8D-44DF-979E-5E5C2D33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DA104-8536-40D4-9343-DF895A0C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B44F6-E7DB-4B8A-83D1-285651EC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7FF6E6-5709-4E35-AC47-3D2DEA1C5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505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680C8-F014-4899-9CF2-D1348C31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9AAFA-AD9C-4203-8BAF-B06FC5A5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D9DA6-EF94-44A3-B48D-4821A126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8AA358-06E2-4C99-95A2-1643CDEFC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88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F26D-5CFD-4CB9-8BD1-F9122139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78D9-0919-4628-A4D2-CD449E2A982D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B263-4CD6-455D-BDFD-061376D4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D89A-6018-410F-8C02-9941D49C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BF9C5-D4D0-4B80-841D-B54953783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3751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2115-BFC4-48D0-970D-B8E25931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B15CB-3F22-4CAB-B18A-5D6338BF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3232-84EB-4182-BDA2-069BC0FB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34B046-952A-45D1-9EC8-66231C8E0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3856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740ED-413E-4CAD-AF8F-0D69E1D1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B4AE9-6F7C-4DBE-8409-852018D9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D2A38-2CCB-4EF7-8998-ADEF9ECE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87379D-F654-4596-AD5C-BDBAC70E8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1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F8691-ACBD-47C8-A955-D663FC6F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A850-E24F-4685-8C34-1F2C35A69585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C748D-358B-40F9-9F34-12D51765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92A91-427D-4535-922F-BAC5331A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DE415-6E36-40BC-BE35-DC904B0BA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36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9F88A-0DC0-4600-8C9D-445027D7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4FA3-D0AF-4563-B493-5209F1FDD542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0EC6-A90E-4D5B-941E-6F03FC0E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A6FD4-FCCB-4D0A-B985-2A58F3C8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D475-E932-4EAE-A382-090689A19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25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F78E9D-BC16-4994-9086-3F2DF489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AF35-4E6C-4C3B-BD4B-E6DB003BD232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B97F43-8976-4A97-B993-5AA31990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6705F-3DBF-4BED-B263-0AF9AC14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91B48-13D2-4C3F-B95C-E12D1ACA7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78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CEB9A4-CF3F-46A5-98F9-3955C748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6549-DC25-48A0-9656-E87CB5ED443C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744577-9A97-4B89-92D5-C9018232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762D99-DDB7-406D-BE63-5DD197D1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9F04E-3521-4B31-BD7F-427F3E27B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05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007B50-2E59-4CE5-B76E-F4BAF285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5FED-BE35-4CA8-9439-47F807C31417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555E20-4185-47C3-997C-09A25F8F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972A5E-2DE2-48EF-BD13-95594DD7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FE53-263A-4560-9893-E1D0724F1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428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1A0D9A-49FC-48D7-8C4B-8A0065D2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3F0B-D901-47D0-8069-1B4D38D5AE71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1A5C1-3E41-4C09-AB90-9255ADCD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35F18B-7C07-4303-BC91-74F72ADA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0D038-C864-4934-82A9-93CB21D39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34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7C0325-2B46-42A4-B3DB-E3B6F5BA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B2D1-1120-48FA-81F1-3F2848BF9E59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C16890-BAEB-4FEE-9EB1-E4C38760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A00C10-D0EA-4902-B9E1-0387A80A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8BDE7-835C-40AC-9D57-F88B36CEC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5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635D5-1466-4B47-8240-188BA92A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1093-1B70-4745-A531-37D24A76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79C6B-ECD9-4B2A-ADBE-97CF3612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CF9BC5-9F72-4C74-886B-4E311EB17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8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E17CFB-787F-432E-9F81-7C6DEAA8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C2BB-B8E9-4F49-A00E-33F00E241C59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403CCF-CDA5-46E0-ACBD-AFD19B32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E79-CEAD-488B-9703-7D6438EB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2C9B9-CA05-4D6B-BAC2-0D44E0C6B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7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40247-A061-4098-8911-9441A40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F62-DCA7-425B-AC51-EADEFC00A5E9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D4A17-5085-41EA-AE04-74EAC94D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B97C-6E86-491D-9C68-AD93DB87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A546B-A576-4AD5-8818-0380DB889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25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32DF-C15A-4D9E-B0FC-85841E79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78AA-6C20-438F-91C3-28727A0A5584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9508-2ECB-493D-AD5B-36092831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AC300-CF1C-4254-B340-D9F4ADDC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B7994-6055-41FB-BF02-7181E8AF2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39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7B260-A527-4A78-BDD0-9035E865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E78E-9656-48EC-B89F-6F396CDFE51B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0B02-F172-40F1-9D90-D854921D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5219C-034E-4222-AF54-E50F7648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B81D7-F7AA-45A0-AA93-EAA82043D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163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AD2BF-14C8-4408-8640-6D0605D9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7A32-D882-4DDB-884C-98C3C4F6CB8A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51A-12B5-4FE5-8434-1BF5BA8B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2ECD7-8A56-4A6E-BAAE-BFA5250B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3FD39-EE0F-44C5-9354-27E492689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76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4C3C6-2992-45BB-A048-CEE69E31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508A-6CD6-4C29-A81A-D865CE451612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80B87-2937-498A-9DAC-68C2D6DE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0FDA-9595-403A-96F2-818A1350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64A19-0119-47CE-8879-137954833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323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8B55E-5E80-4B4A-93EC-D14E4A4A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E7DC-9866-4C41-B811-57ECAB407469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730D31-589A-4664-A726-D8EA9BBA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315842-DC02-4FE3-B098-DF5E4CB6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4D13-E386-4110-AFB9-7A05E60D3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1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01DB3F-81F0-4E20-BA96-D15ECA47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8DCC-DFC5-40EE-94E3-2BBBA74AF702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4D111-4F4A-4333-82BF-2F13F98E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982C81-7BE6-403F-8FE4-06C4E42F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60DDD-EA92-4521-9A96-0A0BC73C6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30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AFBC8D-8A52-493A-B1C7-E8F942D6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B2A-077F-4ECD-9F0A-EED63CB06D8E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EEB9D8-CAF7-4E51-9813-590FADFA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902BD0-0767-4451-94BC-5353624B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537C-6BFC-4444-9B04-3A52EFB83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9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193931-AA52-44F2-ADA1-D4B6DFC4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6626-E579-4B9C-9D8B-FBAA493D78D7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0C3C8E-C496-404C-9B20-6E067A28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780134-1F8A-4840-A80C-502440DA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5E272-9FB5-446C-8220-84DF1489B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92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C173-0484-4277-9F6C-37F6E8EC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FC5EA-2B72-49BA-8968-2E36161B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D951-255C-4064-A08F-21FC8348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CCD09D-5145-49F5-96C1-2DE2AD236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30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30EC2A-5B8F-45B4-99F1-750C521F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5B56-E91C-42D8-B415-AB6EDB4E0ADF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9033DA-4EDA-4304-89A3-5AA86971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63B6AE-59C2-45A4-8CB5-45129EED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DA6E7-ACD7-480A-8418-D63CD74F6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503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0D304-E33B-4E89-BEB0-5977E6A3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329C-542C-4A28-8434-E0598231F4B5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BC3898-3E80-439D-BF17-8C844072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505747-EA4D-4831-A510-D90C8D80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BE4E-3384-4B7B-8272-0AAEE37E6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73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19F61-CB36-4F8F-A019-CE25015C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8125-B91A-445D-AF12-5B7ECA0C7621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2017-3FA9-45D9-B61F-65A7EB03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9FFA0-BB9F-4375-80E3-9AF63441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D2F23-1850-4670-9693-80882447B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610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F0CF-EEED-42C7-8169-BAC20B02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EFA1-47F1-43A3-ADFB-6ECCF23259EB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F02C1-5687-4681-A4E3-317DA117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8684F-AFC2-4F94-B86A-FB5FCD08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11D59-93DE-4A34-A96A-2588F456D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57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65A9-18EA-48D4-81CE-767066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E101-59E6-443E-9E7E-EC28F9ED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0B727-99B8-48C5-8C64-7D9CD7D1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F8800-3349-4CB5-9233-B2B165D0F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129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2122-88C8-4299-86FF-903041E1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1EED-FE34-4A0D-95B3-E38EB05A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AE1A-2921-42B7-AAD0-843FB2F0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B6B615-5D1F-446F-90D5-E1ED8DB4D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60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86D7-FA49-4432-89EF-E8FED6A7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5FA4-72CB-41D5-920C-02064F43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5B9-8170-4680-8A4E-2511C69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5413A-E4E5-459C-8C35-0AD460438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850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D47DE-326A-45BA-947A-C947EA01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F21E1-D775-4D02-8A12-4763B9F8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714F4-964C-4873-A982-1173EB15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987D37-9522-4D75-AD67-DE24AAD15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9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921F2-AE47-4FA4-A9BC-8CCD6E4E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850D4-DFBB-45D9-8862-F2FAC8F3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5041B-F101-4EA0-B694-5EEBF0A1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4ACC2-570E-427D-AAEF-F5248B454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267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F79B4-F76A-4DC7-9B41-C616D3CA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C403F-F669-48FA-A9EB-1E405B16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685CC-389F-499B-8E0D-577B7B49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71EC56-108F-4EC0-BE67-6D19048C0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543D1-B349-4425-8FA3-977419C1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69745-59C7-4F5A-8ACF-B33E7D62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76E23-2E98-458E-A488-629940F0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DF2B00-9DF5-470D-8B29-630E5A4C7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48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BABF9-E069-4B34-9D5B-9ECE212E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EB53E-530E-4CBF-BF82-20D2E1F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7A9BB-935F-4657-AE94-9E91E692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8D4B2-03BA-47DC-809F-603AA7E4C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02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72665-9D22-4DA7-88C1-86DE7185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BF8E8-F8CA-44A2-AE99-CD9DDCDE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A79F-BD2E-489E-BB86-0AEC3296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62AA83-BE6D-4E2E-9DD9-5BDF8F00E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968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632F4-5801-4375-B586-2F45517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129C1-A8FC-4D1B-B69A-9A0C28D9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915EA-3E8F-498A-9B44-A396F4CE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60C06-82DD-4A48-A078-C82EDA621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083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C7F0-0677-46D0-9152-B882206D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3009F-0876-4792-B3D9-4F215B01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5391-E029-4FC2-8B01-D9925622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1CFADD-F327-4BEB-9618-70166708E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369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5105E-C543-4749-B940-6E35BEF7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B5268-6B73-465A-AD8F-DA4CD51B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D200C-99DA-40AF-A7AC-C1C4D803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F9505D-5302-49CB-B1D6-65A7AB93F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4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F974-DD37-49C7-A2B5-C4AE375E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FB770-636D-4FFB-87D3-700C850D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8649C-137B-4023-93E8-3952962A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9098BF-DF56-4AD8-838A-95405329B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0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8A82D-0E74-4F95-9576-62E5AC5A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942A7-A108-45BB-A0F2-7E05D3C6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AC1AF-C4CD-4840-A182-48D53E4A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D82F44-E74D-4C32-8EDC-A7952E7A5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0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BB92-3726-4374-A7DE-40591EAA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D0ABD-6B03-478F-9A35-D7B24371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CD27-512A-4521-A459-988DC8F6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B80ED-4810-47CC-BA9C-7BC74C57C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268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ECE98-5306-498A-94B5-87C87D59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2E07B-2D6F-438B-8EDE-4AD9156D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6ED7A-C335-4B71-A18A-5E109C88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B1CD0A-EDB3-4498-BF36-ACB47C47C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648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2C40A-8E7C-492E-B93C-0C61BFAB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3F856-60B4-415C-9852-D8E66856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36A84-5C4A-45CB-803B-C18AB780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3D7ECF-81AD-4144-9CBE-D0F122B2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4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1A9DF-A7CF-4421-A272-0F8A8369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74A9F-5119-4EE4-B330-95E56BE3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5DA4D-A62C-4032-BD90-62B9CA64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0E36D1-670E-48BD-B0A6-AFDD37FF8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38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2FF52-4A1B-46D8-B78A-BAE8B04A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2D91B-71D9-4740-8404-F47A6C71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F93EA-9181-4BDF-A21A-D862270E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A61D2-43B9-415D-A721-1ABBFA9C6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953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26E6F-1F8C-48C7-9D88-F5E016C0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DAFEF-14DA-427D-A595-40DE1E74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9885C-4BDB-4510-A6E3-87C1044A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57D32-68AC-44FA-AAAD-F826A3BBD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295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E912A-C554-4C25-A56B-C13B4BF9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66F4B-0AB7-40C6-9B4F-D357E81B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87E0E-FB82-491E-9783-D7EA249D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1ADDD-18C1-47E4-8369-9EE76F277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13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621F8-C6A5-44F1-B1E7-3A226D91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E46E2-FC92-43ED-AF93-25233DF7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2E8A9-8B09-4F1B-947A-F2A7D712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298EB-DAE3-499F-9E9C-18A190596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076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F38C-01FE-4DB5-B5FD-58C5F3F0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F11A-BFD6-4A61-A801-7F48D6CE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0FC8-B739-494F-B85D-987FA7C5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818AC3-EDF5-4427-A125-228D5139B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775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9858A-09CB-482A-A5FE-0173E15E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3FE55-0423-4C2B-91DF-ACC39480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4539-3654-4F49-8824-57C75269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11DC4-7BA8-411F-823D-94B5C677B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75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9B7FC-9931-4D1F-8F78-4E10F77A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E621-9807-4646-9E16-5C96D870FBD7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BB846-2624-4B77-A5C4-4BA4D4A9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F108C-0FAE-48D4-92D5-4FFF558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74A4B-9402-4C9D-A1E0-7CEE80832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13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80448-829E-48B2-89AC-C89D9385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D713-D46A-4C12-B31A-473CF0723B19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CE60-745F-4907-AA9A-A66830E7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EC2B-602A-46A6-A467-37E7CE06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063B2-3089-46DD-8B8D-1A7C04D5E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364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E555C-C040-4283-BA34-53C234EB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A44B-5A9F-47FE-A77A-39CA744FCF9D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FD09E-18A2-4441-AB65-6A926C43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D72F-C940-4B40-84EA-F6F68B31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FFCE9-9ACC-496D-B7DE-2B0D20289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17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9C3465-6024-4422-B9C5-A18B855B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FDA9-B6C7-4879-8149-B88F7A90D317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A0A122-A9BF-4C13-9488-2A513AFE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9078B9-AA25-4703-9D11-4EC5C24F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65AA4-877B-49BD-B60E-3136C7711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0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EECEE-4E69-4ACE-A2EF-1EFA5044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F3A6-8264-4CAF-9B4E-2DA2F908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0FABB-2642-42F2-8E8F-D06B8CA8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0B0E0-A085-411F-8264-FBAC37D0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765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C6E397-AD50-4FB1-B998-5E7706B1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1DD5-5408-454C-96B7-CFE5EC2B03B8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085780-63A2-45EA-B6FD-CC521D36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009E64-9FEC-4515-AC16-7229A55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E597-CB68-497F-A848-5988003F5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81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8E0542-B522-4C57-9ACF-CBE18C8C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34EE-B302-47FB-8A03-2B175BAC01DB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8081F4-2872-4E08-8E1F-0A1C4EB5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85F767-1A33-422F-8D1F-028DF7F3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E50D-A7CB-42DE-8BBD-58AE52007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6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68DF97-0A74-427C-B502-5ADFCA3C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E4C0-48E2-4AF4-9D37-9EB0AFC2588F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1C118A-82DB-478A-95C3-56207CDF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52C170-4BC9-49E1-8211-3BAB848D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45C1A-BCF3-4902-99A5-FB342ADC0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932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AB3903-061E-46B7-A1F3-18275766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4C53-C224-4C4F-991F-9DC415866CF2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9295F1-415C-41E6-B809-47D161B0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B05FA9-DA4C-4063-8489-7E8B2FFC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12994-D9F7-4D0C-9C8A-03ECE18AC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24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88A1D-9C30-445E-ADA9-1F7161FB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9ED1-C3CC-4FD3-AB01-EBB08C685EFD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C9B329-6B6E-4A86-9E8E-3FD4C8EE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11B1BD-E682-47D3-8C3D-6E97F008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DE341-2BC1-4992-867E-DA61459C7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88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6540-7C10-4DC1-B55F-2C70CE88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4697-63C3-4F5E-8BED-DBD1020F5B6E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E273A-7F61-48C5-8085-FAF106A4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47C3-162D-4FF1-83A0-3621CC63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EDBFB-4234-4204-B911-0E05AFEC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320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4C8A-DE2D-4178-8BE4-AD2E57E3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7545-89F6-42BE-B7FE-552E3BA1DBC8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BAF7D-BFB3-4C2E-BCB3-CCCCF61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3B39-2F45-4427-AB69-80161C42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502A-FDC0-4A9E-827B-D0BB9DCB1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599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EE6A-5106-418C-A3E3-FB1BDC46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B834-EA03-46E3-BFB2-483D6898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E935-8F93-4520-9C65-6E5230B2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65D9C3-7A9A-4507-8B4F-80890BF40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930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A81-34FF-406C-95B2-F4E75DDD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750F9-145D-45F5-BE6F-44B6130F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0ECB-746C-4D8B-8CFE-BCBF4772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2AA1A3-943B-40F4-8F3B-4C76AEAA5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190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7493-BC79-454A-9E6E-96EB56CB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98319-784B-4EDF-A228-C754F8D7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CAAD-4133-4C68-9468-C7A440CA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69A35F-F23B-4A69-B081-091A6C29B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3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3F606-C20F-4E02-B7EE-8BBFD08B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58759-D9E7-4FFD-ABF8-FE42F788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8DA45-0921-4BC2-BC64-92E8C171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8818E8-AFA2-4C3C-ADF6-5DB313CF7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792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2E47-289C-4C84-9FF3-5A9100C0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8103A-9F20-47DB-BC1B-61C53926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491E7-AE70-46A0-9DE8-1DF1FF6A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9E7B1C-C138-42F6-8187-DDC2301BE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868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9B4E2-863B-419B-86AB-EACEA889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853DF-5371-4FC1-8B6E-4C0D9D2E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65005-0108-4F7C-9278-955F857C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52A027-F3D6-4F37-9553-19241D09A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320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EEDA2-8ABF-46CE-9A03-50B5C149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4E62C-7F64-4FAC-A2BF-4004503B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48ED3-A071-427D-83A6-52785B04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434175-E80B-4662-90AA-2E623053D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158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A7498-F5A2-4152-BE3E-DD228AA2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E9DB3-92B8-4D52-AE03-857BC82E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0A1D-C44E-4686-B9F8-84634116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C3465-D4D0-4BF6-9A10-C1BBE737D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141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9171A-30F7-47EE-AF8A-8281A1F0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34434-6426-4D41-A3CF-51EBE57F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39DFC-7D36-40CF-AA0C-E1B0BC34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27CF31-7DB0-4F59-A6A8-D6AEA5CD1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560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FDC6-7536-4267-A06E-EF404364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4F4B6-5D0C-43F1-BCE2-F8F0DBB1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3BE80-D35C-42D0-B0A1-D9B11D0D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99DFC8-9243-4300-AA6C-211E3A613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007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3C3AB-A23F-4A34-A3FC-583DF4A1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CF48B-BDCD-4671-B174-68609A6C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8174B-33C1-4241-B193-7BC3C98A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72947-0936-46BD-A701-A258FF8BD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45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4115A-9109-44D3-9AC1-6EE3E10D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9AF5-412C-425F-A05F-5717D29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1465D-F388-4961-BEE1-A3EC86E4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D423DC-03C8-4422-92E5-0E5C272B5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281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FCC48-250D-4181-B47C-8B9EE48C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057D-B985-40D1-8B50-172F53A5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798A-62A6-4BB7-9F0E-3A047388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05C196-008B-474F-B584-25FB9CC29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792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EB7E-AD8E-4E53-A086-B2AA8948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3003D-8745-4A10-B999-716F56EB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DE02F-8B48-43F2-A9D5-FB144FD7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0CCABA-491F-4600-A204-1BC8C8D7D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67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217E3-80B7-4639-B6EE-3BD7F80C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FA382-3F2A-4143-880A-5DAD1455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7717-2BD4-47B6-9826-8762C93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77D6B-E8A5-4AAF-AF2F-CE0184F35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3042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8F86A-0F34-4B5A-A6EA-3F88595B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04AF1-FA88-4B3C-9B1B-F377AF93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7A25-B073-44F4-908F-09405ADC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A4B5F6-CF98-42D7-B6B2-CCAF750B8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549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0588D-49FE-4F43-AFF8-D5AA49E4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AF4AA-E4F7-4725-AF8F-BF3FD6D8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C3051-F132-4441-9F9A-050DCD65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0667D2-B65A-449E-85F7-E4C9A3000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371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5C603-88F0-4FC9-867B-37381CEF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1B9E4-BBA5-4048-BCC9-A6B801C3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E6753-02A3-4D1B-9324-E9B8FB0C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E33248-782F-4B5B-88F2-E988D220E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6556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CE7EB-AE4C-4DB8-809F-2A2C92C9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29BEB-5316-4512-AB2A-6EEA1246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2E6D2-A6F7-45F4-B031-90033391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0FC212-AD79-4F59-A488-9FEE1E272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0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102E1-03EA-458E-9664-4526BF8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831A6-5723-4ADB-B26C-8004B37A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AF05-ED2B-419E-B2AF-C977D1B9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A7C87B-C54C-451C-97B0-09185162D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282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B882-336B-4DD8-9473-DC2142A0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7F9F5-385F-43A4-93A2-86FFC58D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296F8-D3B6-4A0B-93B9-84E5A968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5766CC-4002-40D7-8BBE-2FA244349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734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0D3E-59FF-4EC7-94A7-3366ABC9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B35FF-F820-457F-9BC5-B0BDABB7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EF8D-27EC-45BC-B992-F2FC6928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E84D25-3364-45CB-9029-85F1B0BB2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098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93C2-053F-4931-943C-6219809D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19193-D338-4BC3-8332-8B8928D2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809C-3662-4054-84D6-F9674F8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18425-78D8-45F5-81F9-2F5530F00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1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37DFC-4F8D-429F-861C-CC8EC8CF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B0046-71B0-44B1-B1F2-AC57EB04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BB8C5-B293-4D5E-BA78-DDBE432E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73FD7E-D53B-42BB-8536-CE4E9F0D3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476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1257-253D-4C27-A134-A8EFAC04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66B2-AFF0-4C78-A7E4-C3520963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14CE-063E-4612-B6B6-4DF8D14F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50F7C4-05C2-43B2-9032-1E7A3C48B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02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CDF0-D1B9-4953-A24F-C78CAA14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0F16C-CC18-42BA-856A-A7D1F58C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705E7-269F-454E-81C3-78E49E2D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87FB6A-454B-4996-B439-3DD2DB1A9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651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3EC66-2D02-4B5E-8BDF-34DFE03B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0934-584C-4983-8843-75B13579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4F25D-29AB-4F21-8000-142B446E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B3587-6319-4560-9EA7-8894673E3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249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DFA4F-2467-4F1E-A511-874A46B5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200C-BE45-40F4-99A0-53BD9B67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5539C-9C53-42E4-BE1F-E4A9E925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E053B0-9DC5-4F13-BC1A-848A12047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418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8EF1-431C-4F1B-B971-9263FD20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49DAE-00E0-437E-B276-94B2FB3C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501B1-3929-4082-A266-20DCF396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685257-AD64-4AB0-B835-1C412666E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709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C7B0C-CC87-4A83-84C5-32C3B679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F4E13-9305-422F-95C1-8B49D3CE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0CC57-B6AE-4147-8687-D65DF643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921F81-BAFB-417D-966E-3462E28F9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5151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BB53C-8854-41AB-949B-95F7A76E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6A015-68F9-4CEA-9192-E3706E35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74963-FFFB-476B-A94F-7495D70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8E44B1-C7AB-496B-AFC9-5AD650457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4256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3AAD4-B96C-4ECE-92ED-F6B23154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3766E-3705-49FF-AF19-F96037B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4434A-599F-4CDE-AF65-DAC0FB3A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E89EC5-4C20-43BF-B588-AD7DD7C46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65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3E029-4162-4A9B-86B8-CC1980A7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AFB0-998E-4CBD-80CD-A20CDAD3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D22C1-C18C-454A-9FCD-9BF90679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022FEE-EF88-4295-B168-4BE6F3618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4002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CFFDE-9BD5-46EB-A5D9-C7529A5D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98081-9027-4C6B-82D9-600BDDC7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B81C6-EEF6-4382-B6B9-403E3738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2CCC4D-4AD2-459C-AD88-A4CB28F16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1039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ACF4-9ED4-48B0-8C51-F9FF0262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B21D-F632-4EEC-9B2B-3B7C831F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177E-C6A5-474F-9DA3-D17E20D0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A83A4E-FDC6-4E49-9978-50F5EC8E1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9787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7C10-17EC-4332-9705-14455845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C568-F925-4B1B-803A-5B0F2B35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EFEA3-E1A4-4AAB-9389-D3097D76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9F5A7-55D9-4E99-9794-CA5EEC2BA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38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11" Type="http://schemas.openxmlformats.org/officeDocument/2006/relationships/slideLayout" Target="../slideLayouts/slideLayout110.xml" /><Relationship Id="rId5" Type="http://schemas.openxmlformats.org/officeDocument/2006/relationships/slideLayout" Target="../slideLayouts/slideLayout104.xml" /><Relationship Id="rId10" Type="http://schemas.openxmlformats.org/officeDocument/2006/relationships/slideLayout" Target="../slideLayouts/slideLayout109.xml" /><Relationship Id="rId4" Type="http://schemas.openxmlformats.org/officeDocument/2006/relationships/slideLayout" Target="../slideLayouts/slideLayout103.xml" /><Relationship Id="rId9" Type="http://schemas.openxmlformats.org/officeDocument/2006/relationships/slideLayout" Target="../slideLayouts/slideLayout108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 /><Relationship Id="rId3" Type="http://schemas.openxmlformats.org/officeDocument/2006/relationships/slideLayout" Target="../slideLayouts/slideLayout113.xml" /><Relationship Id="rId7" Type="http://schemas.openxmlformats.org/officeDocument/2006/relationships/slideLayout" Target="../slideLayouts/slideLayout117.xml" /><Relationship Id="rId12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1" Type="http://schemas.openxmlformats.org/officeDocument/2006/relationships/slideLayout" Target="../slideLayouts/slideLayout111.xml" /><Relationship Id="rId6" Type="http://schemas.openxmlformats.org/officeDocument/2006/relationships/slideLayout" Target="../slideLayouts/slideLayout116.xml" /><Relationship Id="rId11" Type="http://schemas.openxmlformats.org/officeDocument/2006/relationships/slideLayout" Target="../slideLayouts/slideLayout121.xml" /><Relationship Id="rId5" Type="http://schemas.openxmlformats.org/officeDocument/2006/relationships/slideLayout" Target="../slideLayouts/slideLayout115.xml" /><Relationship Id="rId10" Type="http://schemas.openxmlformats.org/officeDocument/2006/relationships/slideLayout" Target="../slideLayouts/slideLayout120.xml" /><Relationship Id="rId4" Type="http://schemas.openxmlformats.org/officeDocument/2006/relationships/slideLayout" Target="../slideLayouts/slideLayout114.xml" /><Relationship Id="rId9" Type="http://schemas.openxmlformats.org/officeDocument/2006/relationships/slideLayout" Target="../slideLayouts/slideLayout11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0D0E1A-2CA3-4EB6-BB17-34E6FE9274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CF54EC-92E5-4AA4-88A2-DAB40ABAC7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31B5-7C0C-4314-8341-BDF6F494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0E959010-17A4-487D-92A4-0BD9D1A709C6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B7667-0DEB-47DC-ACF0-6CE3A1ACF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AC1DD-02EE-4B90-A25A-843FB0E27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80D4FD7-DD70-4209-8345-1DB580DD2C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1" r:id="rId1"/>
    <p:sldLayoutId id="2147487732" r:id="rId2"/>
    <p:sldLayoutId id="2147487733" r:id="rId3"/>
    <p:sldLayoutId id="2147487734" r:id="rId4"/>
    <p:sldLayoutId id="2147487735" r:id="rId5"/>
    <p:sldLayoutId id="2147487736" r:id="rId6"/>
    <p:sldLayoutId id="2147487737" r:id="rId7"/>
    <p:sldLayoutId id="2147487738" r:id="rId8"/>
    <p:sldLayoutId id="2147487739" r:id="rId9"/>
    <p:sldLayoutId id="2147487740" r:id="rId10"/>
    <p:sldLayoutId id="2147487741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61074B56-2E36-422C-B65B-76E23D7C09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0961D76C-52A8-4BC0-98ED-828D78C021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F60B6-A742-43F6-A6FF-7C2D30C23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944302C9-A954-432E-95A3-F18DFA954C08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06C1-A22A-48AA-9508-741EBDAFB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3C74-41D1-4084-B6B4-7DA30605E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C6643EFA-7674-4E38-BDF3-FF368F96AE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7" r:id="rId1"/>
    <p:sldLayoutId id="2147487798" r:id="rId2"/>
    <p:sldLayoutId id="2147487799" r:id="rId3"/>
    <p:sldLayoutId id="2147487800" r:id="rId4"/>
    <p:sldLayoutId id="2147487801" r:id="rId5"/>
    <p:sldLayoutId id="2147487802" r:id="rId6"/>
    <p:sldLayoutId id="2147487803" r:id="rId7"/>
    <p:sldLayoutId id="2147487804" r:id="rId8"/>
    <p:sldLayoutId id="2147487805" r:id="rId9"/>
    <p:sldLayoutId id="2147487806" r:id="rId10"/>
    <p:sldLayoutId id="2147487807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3E208379-45D5-4309-8E55-A99D12E211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AF76C2CC-EDBA-4CD0-A82C-F31207CC3D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575B-A4CC-4C02-BDFD-99C653E99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42167BC2-C588-4563-907F-956A8EB31755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FEAA-0430-4230-AFF5-422A942E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3C699-1313-4A84-8884-37F614B4B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9BE7AE12-0E44-4B97-8ED1-30954563AE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8" r:id="rId1"/>
    <p:sldLayoutId id="2147487809" r:id="rId2"/>
    <p:sldLayoutId id="2147487810" r:id="rId3"/>
    <p:sldLayoutId id="2147487811" r:id="rId4"/>
    <p:sldLayoutId id="2147487812" r:id="rId5"/>
    <p:sldLayoutId id="2147487813" r:id="rId6"/>
    <p:sldLayoutId id="2147487814" r:id="rId7"/>
    <p:sldLayoutId id="2147487815" r:id="rId8"/>
    <p:sldLayoutId id="2147487816" r:id="rId9"/>
    <p:sldLayoutId id="2147487817" r:id="rId10"/>
    <p:sldLayoutId id="2147487818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839980E-DBC6-446B-9054-F44897CB8C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15988D2-0848-4D88-8DF6-95F968844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C2C81-9FC4-485C-92C6-81FA97D8B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3DDAD55B-92DC-4DD8-978E-5FFCE8474E3D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1088B-8160-4C67-9EC2-911299597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1091-6E48-4D7E-85EA-9BCF2D30B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EF5FAC6-28CD-4CFE-9952-0DE8B243A7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8" r:id="rId1"/>
    <p:sldLayoutId id="2147487699" r:id="rId2"/>
    <p:sldLayoutId id="2147487700" r:id="rId3"/>
    <p:sldLayoutId id="2147487701" r:id="rId4"/>
    <p:sldLayoutId id="2147487702" r:id="rId5"/>
    <p:sldLayoutId id="2147487703" r:id="rId6"/>
    <p:sldLayoutId id="2147487704" r:id="rId7"/>
    <p:sldLayoutId id="2147487705" r:id="rId8"/>
    <p:sldLayoutId id="2147487706" r:id="rId9"/>
    <p:sldLayoutId id="2147487707" r:id="rId10"/>
    <p:sldLayoutId id="2147487708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1EA5FA2-EA87-4A67-B361-C62F79559A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085213C0-AD5C-4C53-AE62-EB74C39575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3AA3D-B5BE-438C-9B8F-0D7726181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7DBC6E78-BDF2-4334-816F-13C68764400E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3F10-8083-451C-8EBE-25A07DFE0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EBC9-C39B-4EDF-A54F-8301E521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C6A15C4D-450D-4A76-8DC0-DC9A3B810A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09" r:id="rId1"/>
    <p:sldLayoutId id="2147487710" r:id="rId2"/>
    <p:sldLayoutId id="2147487711" r:id="rId3"/>
    <p:sldLayoutId id="2147487712" r:id="rId4"/>
    <p:sldLayoutId id="2147487713" r:id="rId5"/>
    <p:sldLayoutId id="2147487714" r:id="rId6"/>
    <p:sldLayoutId id="2147487715" r:id="rId7"/>
    <p:sldLayoutId id="2147487716" r:id="rId8"/>
    <p:sldLayoutId id="2147487717" r:id="rId9"/>
    <p:sldLayoutId id="2147487718" r:id="rId10"/>
    <p:sldLayoutId id="2147487719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511A45C-A531-4AC2-845D-D1A4C39F44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A2720B9-97E9-4741-86FE-5D3FB8E287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225B2-CE01-425D-B0F2-C3B726F2E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8679BA84-5F62-4016-9AA6-B77607FA30C3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0197D-CC28-436E-B5BC-7F22F9A79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DA1D-A722-4D09-A667-EF7B4B63B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B9CE115B-B16D-4312-9BAE-B6AB64656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2" r:id="rId1"/>
    <p:sldLayoutId id="2147487743" r:id="rId2"/>
    <p:sldLayoutId id="2147487744" r:id="rId3"/>
    <p:sldLayoutId id="2147487745" r:id="rId4"/>
    <p:sldLayoutId id="2147487746" r:id="rId5"/>
    <p:sldLayoutId id="2147487747" r:id="rId6"/>
    <p:sldLayoutId id="2147487748" r:id="rId7"/>
    <p:sldLayoutId id="2147487749" r:id="rId8"/>
    <p:sldLayoutId id="2147487750" r:id="rId9"/>
    <p:sldLayoutId id="2147487751" r:id="rId10"/>
    <p:sldLayoutId id="2147487752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54B77F44-D7A0-4273-AC36-3564B7985F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43DB4139-8D78-4D3C-BB7C-7BE05E439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28DA-30B0-4961-A5D9-D26E41C6F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626452C6-481C-4F3C-8514-66A2D3E1C862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95CF-A8F9-4E9B-BA63-174C9CA38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042BC-2423-4D4F-A40B-3040A8B82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FF8C8953-2A61-4C85-8CF2-3B511A88F1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3" r:id="rId1"/>
    <p:sldLayoutId id="2147487754" r:id="rId2"/>
    <p:sldLayoutId id="2147487755" r:id="rId3"/>
    <p:sldLayoutId id="2147487756" r:id="rId4"/>
    <p:sldLayoutId id="2147487757" r:id="rId5"/>
    <p:sldLayoutId id="2147487758" r:id="rId6"/>
    <p:sldLayoutId id="2147487759" r:id="rId7"/>
    <p:sldLayoutId id="2147487760" r:id="rId8"/>
    <p:sldLayoutId id="2147487761" r:id="rId9"/>
    <p:sldLayoutId id="2147487762" r:id="rId10"/>
    <p:sldLayoutId id="2147487763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A372A2D8-D486-4512-86F1-950822BC20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C2261D62-B9F3-4122-9637-3BBDAE2519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6DD29-6ACF-4BAE-8CD8-9247AF2C5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3050A114-9FB7-4DF0-9868-CCD340733421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61CEA-5BEA-4FF9-8F1A-CC37D97E2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F236-2ED1-48B1-92E8-B520D6C65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501B2E3-CAA5-42CC-8B3B-1094436518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0" r:id="rId1"/>
    <p:sldLayoutId id="2147487721" r:id="rId2"/>
    <p:sldLayoutId id="2147487722" r:id="rId3"/>
    <p:sldLayoutId id="2147487723" r:id="rId4"/>
    <p:sldLayoutId id="2147487724" r:id="rId5"/>
    <p:sldLayoutId id="2147487725" r:id="rId6"/>
    <p:sldLayoutId id="2147487726" r:id="rId7"/>
    <p:sldLayoutId id="2147487727" r:id="rId8"/>
    <p:sldLayoutId id="2147487728" r:id="rId9"/>
    <p:sldLayoutId id="2147487729" r:id="rId10"/>
    <p:sldLayoutId id="2147487730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D4484CA4-E4A0-475C-A4B0-B935C2306B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AE7C1996-C14A-4078-993C-2A0B44823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777B-DB60-48BE-9EE2-2EDBFAD65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F68E9025-D4D0-494D-9553-07962881A2C2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E8D5-C2BB-432F-B7FC-46E666B6E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D88A-BC34-420A-B0C4-F8A5408AF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9EA2F2BB-1117-4DC4-B34B-5082C7379B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4" r:id="rId1"/>
    <p:sldLayoutId id="2147487765" r:id="rId2"/>
    <p:sldLayoutId id="2147487766" r:id="rId3"/>
    <p:sldLayoutId id="2147487767" r:id="rId4"/>
    <p:sldLayoutId id="2147487768" r:id="rId5"/>
    <p:sldLayoutId id="2147487769" r:id="rId6"/>
    <p:sldLayoutId id="2147487770" r:id="rId7"/>
    <p:sldLayoutId id="2147487771" r:id="rId8"/>
    <p:sldLayoutId id="2147487772" r:id="rId9"/>
    <p:sldLayoutId id="2147487773" r:id="rId10"/>
    <p:sldLayoutId id="2147487774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A701219C-8CF7-4F43-A5A2-F766A4A63B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5C53B73A-829C-4794-ABF1-07D96260E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9A88B-8E81-4987-B1B5-AD38DE5C2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674179E2-9224-4446-9E95-9E15716E7035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F37AA-51D2-4780-A0BD-9D28C2186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242D-21C9-4558-8B24-68F64322D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E39E730F-2C86-46D9-BEDF-642A35774D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5" r:id="rId1"/>
    <p:sldLayoutId id="2147487776" r:id="rId2"/>
    <p:sldLayoutId id="2147487777" r:id="rId3"/>
    <p:sldLayoutId id="2147487778" r:id="rId4"/>
    <p:sldLayoutId id="2147487779" r:id="rId5"/>
    <p:sldLayoutId id="2147487780" r:id="rId6"/>
    <p:sldLayoutId id="2147487781" r:id="rId7"/>
    <p:sldLayoutId id="2147487782" r:id="rId8"/>
    <p:sldLayoutId id="2147487783" r:id="rId9"/>
    <p:sldLayoutId id="2147487784" r:id="rId10"/>
    <p:sldLayoutId id="2147487785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B5DCB865-536D-4DFA-8A0F-6E6E145E53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8F0812D3-9044-4EFB-9C0F-0AC9A706A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D47F6-88EF-46B8-A829-8516BE59D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60B5F129-680A-4EF6-9DD3-BB4E36E34B3F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42631-1CA6-4F47-A928-3F529FBB0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D44F-9962-4A0D-A2C4-3ACE9727C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9D43BD74-7E33-4B40-91B1-C4450F61C4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6" r:id="rId1"/>
    <p:sldLayoutId id="2147487787" r:id="rId2"/>
    <p:sldLayoutId id="2147487788" r:id="rId3"/>
    <p:sldLayoutId id="2147487789" r:id="rId4"/>
    <p:sldLayoutId id="2147487790" r:id="rId5"/>
    <p:sldLayoutId id="2147487791" r:id="rId6"/>
    <p:sldLayoutId id="2147487792" r:id="rId7"/>
    <p:sldLayoutId id="2147487793" r:id="rId8"/>
    <p:sldLayoutId id="2147487794" r:id="rId9"/>
    <p:sldLayoutId id="2147487795" r:id="rId10"/>
    <p:sldLayoutId id="2147487796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37.xml" /><Relationship Id="rId5" Type="http://schemas.openxmlformats.org/officeDocument/2006/relationships/image" Target="../media/image16.pn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1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Vascular/Images/cap100wp.jpg" TargetMode="External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59.xml" /><Relationship Id="rId4" Type="http://schemas.openxmlformats.org/officeDocument/2006/relationships/image" Target="../media/image23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yocardiocyte" TargetMode="External" /><Relationship Id="rId2" Type="http://schemas.openxmlformats.org/officeDocument/2006/relationships/hyperlink" Target="https://en.wikipedia.org/wiki/Binucleated_cells" TargetMode="Externa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png" /><Relationship Id="rId5" Type="http://schemas.openxmlformats.org/officeDocument/2006/relationships/hyperlink" Target="https://en.wikipedia.org/wiki/Cardiac_action_potential" TargetMode="External" /><Relationship Id="rId4" Type="http://schemas.openxmlformats.org/officeDocument/2006/relationships/hyperlink" Target="https://en.wikipedia.org/wiki/Mitochondria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37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عنوان 1">
            <a:extLst>
              <a:ext uri="{FF2B5EF4-FFF2-40B4-BE49-F238E27FC236}">
                <a16:creationId xmlns:a16="http://schemas.microsoft.com/office/drawing/2014/main" id="{81D9C0F3-A4EB-4EBF-AACD-5351683F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28600"/>
            <a:ext cx="8763000" cy="990600"/>
          </a:xfrm>
        </p:spPr>
        <p:txBody>
          <a:bodyPr/>
          <a:lstStyle/>
          <a:p>
            <a:pPr algn="ctr"/>
            <a:r>
              <a:rPr lang="en-US" altLang="en-US" dirty="0">
                <a:latin typeface="Arial Black" panose="020B0A04020102020204" pitchFamily="34" charset="0"/>
              </a:rPr>
              <a:t>Cardiac muscle </a:t>
            </a:r>
            <a:endParaRPr lang="ar-JO" altLang="en-US" dirty="0">
              <a:latin typeface="Arial Black" panose="020B0A04020102020204" pitchFamily="34" charset="0"/>
            </a:endParaRPr>
          </a:p>
        </p:txBody>
      </p:sp>
      <p:pic>
        <p:nvPicPr>
          <p:cNvPr id="102403" name="Picture 10">
            <a:extLst>
              <a:ext uri="{FF2B5EF4-FFF2-40B4-BE49-F238E27FC236}">
                <a16:creationId xmlns:a16="http://schemas.microsoft.com/office/drawing/2014/main" id="{D9CCC8E2-FABD-40FB-AB77-2D8E2CFA41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3" y="1371600"/>
            <a:ext cx="4894262" cy="355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4" name="Picture 2" descr="C:\Users\MCC\Desktop\images.jpg">
            <a:extLst>
              <a:ext uri="{FF2B5EF4-FFF2-40B4-BE49-F238E27FC236}">
                <a16:creationId xmlns:a16="http://schemas.microsoft.com/office/drawing/2014/main" id="{EE23727B-3EBD-453A-8102-CAE8A387F5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0" y="1143000"/>
            <a:ext cx="4857750" cy="4038600"/>
          </a:xfrm>
          <a:noFill/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2427549-55E4-4F5E-96AC-C1F2E870004C}"/>
              </a:ext>
            </a:extLst>
          </p:cNvPr>
          <p:cNvSpPr/>
          <p:nvPr/>
        </p:nvSpPr>
        <p:spPr>
          <a:xfrm>
            <a:off x="354013" y="5029200"/>
            <a:ext cx="9374187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LM:  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Shorter than skeletal muscle</a:t>
            </a: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Cylindrical in shape</a:t>
            </a:r>
            <a:endParaRPr lang="en-U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Branched. Striated. </a:t>
            </a:r>
            <a:r>
              <a:rPr lang="en-US" sz="24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(faint striation) </a:t>
            </a: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Has one nucleus in the center of the cell.</a:t>
            </a:r>
            <a:endParaRPr lang="en-U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Adjacent cells are interconnected end–to- end by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intercalated discs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.</a:t>
            </a:r>
          </a:p>
        </p:txBody>
      </p:sp>
      <p:sp>
        <p:nvSpPr>
          <p:cNvPr id="6" name="شكل بيضاوي 5"/>
          <p:cNvSpPr/>
          <p:nvPr/>
        </p:nvSpPr>
        <p:spPr>
          <a:xfrm rot="20388861">
            <a:off x="1748729" y="3126605"/>
            <a:ext cx="289620" cy="618127"/>
          </a:xfrm>
          <a:prstGeom prst="ellipse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 rot="20516845">
            <a:off x="1793852" y="2452678"/>
            <a:ext cx="285752" cy="642942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شكل بيضاوي 7"/>
          <p:cNvSpPr/>
          <p:nvPr/>
        </p:nvSpPr>
        <p:spPr>
          <a:xfrm>
            <a:off x="8223272" y="3524248"/>
            <a:ext cx="214314" cy="428628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شكل بيضاوي 9"/>
          <p:cNvSpPr/>
          <p:nvPr/>
        </p:nvSpPr>
        <p:spPr>
          <a:xfrm>
            <a:off x="6794512" y="5238760"/>
            <a:ext cx="285752" cy="571504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مربع نص 10"/>
          <p:cNvSpPr txBox="1"/>
          <p:nvPr/>
        </p:nvSpPr>
        <p:spPr>
          <a:xfrm>
            <a:off x="7080264" y="5310198"/>
            <a:ext cx="2936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 Refers to intercalated discs </a:t>
            </a:r>
            <a:endParaRPr lang="ar-JO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C:\Users\MCC\Desktop\HjujKd9WHa1A5aNMIL9V8w_b.jpg">
            <a:extLst>
              <a:ext uri="{FF2B5EF4-FFF2-40B4-BE49-F238E27FC236}">
                <a16:creationId xmlns:a16="http://schemas.microsoft.com/office/drawing/2014/main" id="{E6775CB4-234E-4B60-9B68-3B2503DD45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18000" cy="2924175"/>
          </a:xfrm>
          <a:noFill/>
        </p:spPr>
      </p:pic>
      <p:pic>
        <p:nvPicPr>
          <p:cNvPr id="111619" name="Picture 6" descr="C:\Users\MCC\Desktop\cff2b33d10d1136ac067e4bbe98b789c.jpg">
            <a:extLst>
              <a:ext uri="{FF2B5EF4-FFF2-40B4-BE49-F238E27FC236}">
                <a16:creationId xmlns:a16="http://schemas.microsoft.com/office/drawing/2014/main" id="{426796BE-33DA-4372-885D-9653E1B4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4648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7" descr="C:\Users\MCC\Desktop\images.jpg">
            <a:extLst>
              <a:ext uri="{FF2B5EF4-FFF2-40B4-BE49-F238E27FC236}">
                <a16:creationId xmlns:a16="http://schemas.microsoft.com/office/drawing/2014/main" id="{D21EF8C7-6C3A-445A-9EDC-DB273A0259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800" y="4797425"/>
            <a:ext cx="3886200" cy="2822575"/>
          </a:xfrm>
          <a:noFill/>
        </p:spPr>
      </p:pic>
      <p:pic>
        <p:nvPicPr>
          <p:cNvPr id="111621" name="Picture 6" descr="C:\Users\MCC\Desktop\New folder\صورة1.png">
            <a:extLst>
              <a:ext uri="{FF2B5EF4-FFF2-40B4-BE49-F238E27FC236}">
                <a16:creationId xmlns:a16="http://schemas.microsoft.com/office/drawing/2014/main" id="{ABD275D0-6F01-44BA-B091-7592A8DF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0" y="3095620"/>
            <a:ext cx="7723206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Large elastic arteries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ar-JO" sz="1800" b="1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ar-JO" sz="1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دايماً بتمشي لحالها </a:t>
            </a:r>
          </a:p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Medium sized arteries   </a:t>
            </a:r>
            <a:r>
              <a:rPr lang="ar-JO" sz="1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بتمشي بحزمة فيها </a:t>
            </a:r>
            <a:endParaRPr lang="ar-JO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(Vein+ artery+ verve+ lymphatic)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OR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(artery+ 2 vena cmitants)</a:t>
            </a:r>
            <a:endParaRPr lang="ar-JO" sz="1800" dirty="0">
              <a:solidFill>
                <a:schemeClr val="accent5">
                  <a:lumMod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51042" y="5024446"/>
            <a:ext cx="101021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Artery </a:t>
            </a:r>
            <a:endParaRPr lang="ar-J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50976" y="6524644"/>
            <a:ext cx="8002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vein</a:t>
            </a:r>
            <a:endParaRPr lang="ar-J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08364" y="5881702"/>
            <a:ext cx="96853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Nerve </a:t>
            </a:r>
            <a:endParaRPr lang="ar-JO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F69CE6F-BFE1-4C6E-A1CD-B584B0AA4345}"/>
              </a:ext>
            </a:extLst>
          </p:cNvPr>
          <p:cNvGraphicFramePr>
            <a:graphicFrameLocks noGrp="1"/>
          </p:cNvGraphicFramePr>
          <p:nvPr/>
        </p:nvGraphicFramePr>
        <p:xfrm>
          <a:off x="203201" y="195263"/>
          <a:ext cx="9753599" cy="73469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5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– sized vein </a:t>
                      </a:r>
                      <a:endParaRPr lang="ar-JO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– sized artery </a:t>
                      </a:r>
                      <a:endParaRPr lang="ar-JO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endParaRPr lang="ar-JO" sz="1500"/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Thinner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Thicker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3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Wider , collapsed, contain RBCs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, circular , empty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Lumen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Present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present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Valves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Poorly – developed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– developed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Tunica intima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69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are absent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are well developed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&amp; external elastic </a:t>
                      </a:r>
                    </a:p>
                    <a:p>
                      <a:pPr rtl="1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laminae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3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 30%  few smooth muscle no elastic fibers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 50%  smooth muscle and elastic fibers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Tunica media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3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Thicker 70% collagen fibers , no elastic fibers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elastic and collagen fibers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Tunica adventitia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vasa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vasora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contain vasa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vasora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vasora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عنوان 1">
            <a:extLst>
              <a:ext uri="{FF2B5EF4-FFF2-40B4-BE49-F238E27FC236}">
                <a16:creationId xmlns:a16="http://schemas.microsoft.com/office/drawing/2014/main" id="{7B22D0E8-F940-45DB-AB70-4E53EF2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8763000" cy="1471613"/>
          </a:xfrm>
        </p:spPr>
        <p:txBody>
          <a:bodyPr/>
          <a:lstStyle/>
          <a:p>
            <a:pPr algn="ctr"/>
            <a:r>
              <a:rPr lang="en-US" altLang="en-US" sz="3200" dirty="0">
                <a:latin typeface="Arial Black" panose="020B0A04020102020204" pitchFamily="34" charset="0"/>
              </a:rPr>
              <a:t>Arteriole</a:t>
            </a:r>
            <a:endParaRPr lang="ar-JO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113667" name="Picture 4" descr="arteriole2">
            <a:extLst>
              <a:ext uri="{FF2B5EF4-FFF2-40B4-BE49-F238E27FC236}">
                <a16:creationId xmlns:a16="http://schemas.microsoft.com/office/drawing/2014/main" id="{E39C304B-080D-4522-B7A9-5D144C5A6E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1295400"/>
            <a:ext cx="4191000" cy="337978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3668" name="Content Placeholder 5">
            <a:extLst>
              <a:ext uri="{FF2B5EF4-FFF2-40B4-BE49-F238E27FC236}">
                <a16:creationId xmlns:a16="http://schemas.microsoft.com/office/drawing/2014/main" id="{BAA76B70-4229-46A5-9371-8567353E4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488" y="1295400"/>
            <a:ext cx="4508500" cy="3403600"/>
          </a:xfr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DA2C5EE-9066-4B9B-B27A-6DBA19AEEF2D}"/>
              </a:ext>
            </a:extLst>
          </p:cNvPr>
          <p:cNvSpPr/>
          <p:nvPr/>
        </p:nvSpPr>
        <p:spPr>
          <a:xfrm>
            <a:off x="144463" y="5181600"/>
            <a:ext cx="9829800" cy="19589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0413">
              <a:lnSpc>
                <a:spcPct val="90000"/>
              </a:lnSpc>
              <a:spcBef>
                <a:spcPts val="838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Tunica intima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 smaller with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endothelium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and internal elastic lamina which may be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incomplete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(absent in small and terminal arteriole but present in large arterioles)</a:t>
            </a:r>
          </a:p>
          <a:p>
            <a:pPr defTabSz="760413">
              <a:lnSpc>
                <a:spcPct val="90000"/>
              </a:lnSpc>
              <a:spcBef>
                <a:spcPts val="838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Tunica media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 made up of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circular smooth muscles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i.e. single smooth muscle layer in small arterioles;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2-4 layers in large arterioles </a:t>
            </a:r>
          </a:p>
          <a:p>
            <a:pPr defTabSz="760413">
              <a:lnSpc>
                <a:spcPct val="90000"/>
              </a:lnSpc>
              <a:spcBef>
                <a:spcPts val="838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Tunica adventitia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posses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autonomic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nerve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fibres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to control the size of the lumen which is responsible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peripheral resistance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necessary to control arterial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blood pressure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937256" y="309538"/>
            <a:ext cx="4222744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Arteriole: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its wall contain smooth muscles more than that’s found in the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venular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wall.</a:t>
            </a:r>
          </a:p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Venule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has a very thin wall </a:t>
            </a:r>
            <a:endParaRPr lang="ar-JO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452414"/>
            <a:ext cx="350836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>
                <a:solidFill>
                  <a:schemeClr val="accent5">
                    <a:lumMod val="50000"/>
                  </a:schemeClr>
                </a:solidFill>
              </a:rPr>
              <a:t>Sphincter absent post-capillary, present pre-capillary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to control blood flow that enters to capillaries </a:t>
            </a:r>
          </a:p>
          <a:p>
            <a:br>
              <a:rPr lang="en-US" sz="1800" dirty="0"/>
            </a:br>
            <a:endParaRPr lang="ar-JO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عنوان 1">
            <a:extLst>
              <a:ext uri="{FF2B5EF4-FFF2-40B4-BE49-F238E27FC236}">
                <a16:creationId xmlns:a16="http://schemas.microsoft.com/office/drawing/2014/main" id="{790AB29D-E413-454A-A595-CDE1B714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82" y="0"/>
            <a:ext cx="8763000" cy="1471613"/>
          </a:xfrm>
        </p:spPr>
        <p:txBody>
          <a:bodyPr/>
          <a:lstStyle/>
          <a:p>
            <a:pPr algn="ctr"/>
            <a:r>
              <a:rPr lang="en-US" altLang="en-US" sz="3200" dirty="0">
                <a:latin typeface="Arial Black" panose="020B0A04020102020204" pitchFamily="34" charset="0"/>
              </a:rPr>
              <a:t>Types of capillaries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(only tunica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intima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) </a:t>
            </a:r>
            <a:endParaRPr lang="ar-JO" altLang="en-US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4691" name="Picture 5" descr="capdcon">
            <a:extLst>
              <a:ext uri="{FF2B5EF4-FFF2-40B4-BE49-F238E27FC236}">
                <a16:creationId xmlns:a16="http://schemas.microsoft.com/office/drawing/2014/main" id="{6971E8E9-E6E9-42F4-9444-BB07D88456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6453" r="14799" b="7147"/>
          <a:stretch>
            <a:fillRect/>
          </a:stretch>
        </p:blipFill>
        <p:spPr>
          <a:xfrm>
            <a:off x="0" y="1023918"/>
            <a:ext cx="3693323" cy="2462215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4692" name="Picture 6" descr="capfenn">
            <a:extLst>
              <a:ext uri="{FF2B5EF4-FFF2-40B4-BE49-F238E27FC236}">
                <a16:creationId xmlns:a16="http://schemas.microsoft.com/office/drawing/2014/main" id="{966D4974-352A-48C7-AE32-C2E1920310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6804" r="11810" b="6804"/>
          <a:stretch>
            <a:fillRect/>
          </a:stretch>
        </p:blipFill>
        <p:spPr>
          <a:xfrm>
            <a:off x="6474287" y="1023918"/>
            <a:ext cx="3685713" cy="237174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4693" name="Picture 5" descr="capcont">
            <a:extLst>
              <a:ext uri="{FF2B5EF4-FFF2-40B4-BE49-F238E27FC236}">
                <a16:creationId xmlns:a16="http://schemas.microsoft.com/office/drawing/2014/main" id="{954916AA-ED4A-4607-895F-00BD3D25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5141" r="11810" b="6804"/>
          <a:stretch>
            <a:fillRect/>
          </a:stretch>
        </p:blipFill>
        <p:spPr bwMode="auto">
          <a:xfrm>
            <a:off x="3508364" y="4287837"/>
            <a:ext cx="3462349" cy="308981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0" y="1238232"/>
            <a:ext cx="12234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Sinusoid </a:t>
            </a:r>
            <a:endParaRPr lang="ar-J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794380" y="7096148"/>
            <a:ext cx="204556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With tight junction </a:t>
            </a:r>
            <a:endParaRPr lang="ar-JO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5310198"/>
            <a:ext cx="3436926" cy="23098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Controlling of capillary size, by:</a:t>
            </a:r>
          </a:p>
          <a:p>
            <a:pPr marL="342900" indent="-342900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1) Met arteriole: 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form a sphincter</a:t>
            </a:r>
          </a:p>
          <a:p>
            <a:pPr marL="342900" indent="-342900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2) Pericytes: 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irregular cell, has pseudopodia, contain actin and myosin so they contract and control the size of capillaries, capillary repair, phagocytic function </a:t>
            </a:r>
            <a:endParaRPr lang="ar-JO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65554" y="2024050"/>
            <a:ext cx="2500330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-Continuous capillaries found in: </a:t>
            </a:r>
            <a:r>
              <a:rPr lang="ar-JO" sz="1800" b="1" dirty="0" err="1">
                <a:solidFill>
                  <a:schemeClr val="accent5">
                    <a:lumMod val="50000"/>
                  </a:schemeClr>
                </a:solidFill>
              </a:rPr>
              <a:t>باي</a:t>
            </a:r>
            <a:r>
              <a:rPr lang="ar-JO" sz="1800" b="1" dirty="0">
                <a:solidFill>
                  <a:schemeClr val="accent5">
                    <a:lumMod val="50000"/>
                  </a:schemeClr>
                </a:solidFill>
              </a:rPr>
              <a:t> مكان أنا بخاف عليه ورح تعمل عنده حاجز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-Neurons: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blood brain barrier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, -Lung: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blood air barrier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, -Testes: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blood testes barrier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, -Thymus: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blood thymus barrier.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366016" y="3381372"/>
            <a:ext cx="2793984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-Fenestrated capillaries: intestinal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villi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 (absorption), endocrine glands, renal glomeruli. </a:t>
            </a:r>
            <a:endParaRPr lang="ar-JO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0" y="3524248"/>
            <a:ext cx="350836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Sinusoid capillaries: liver, bone marrow, endocrine gland. </a:t>
            </a:r>
            <a:endParaRPr lang="ar-JO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C934E57-4E58-42DE-9C9B-0D936DD120BE}"/>
              </a:ext>
            </a:extLst>
          </p:cNvPr>
          <p:cNvGraphicFramePr>
            <a:graphicFrameLocks noGrp="1"/>
          </p:cNvGraphicFramePr>
          <p:nvPr/>
        </p:nvGraphicFramePr>
        <p:xfrm>
          <a:off x="157162" y="76200"/>
          <a:ext cx="9799638" cy="72009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6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sinusoid</a:t>
                      </a:r>
                      <a:endParaRPr lang="ar-JO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capillary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endParaRPr lang="ar-JO" sz="1400"/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 lumen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or more  microns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lumen 9- 12  microns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Lumen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Outline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30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Always fenestrated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, fenestrated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Incomplete 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developed basal lamina</a:t>
                      </a:r>
                      <a:endParaRPr lang="ar-JO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Macrophages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Pericytes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cell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7974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Bone marrow, liver , spleen, endocrine glands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every where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 vessels of the same kind usually veins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 artery with veins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Connection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عنوان 1">
            <a:extLst>
              <a:ext uri="{FF2B5EF4-FFF2-40B4-BE49-F238E27FC236}">
                <a16:creationId xmlns:a16="http://schemas.microsoft.com/office/drawing/2014/main" id="{5C71F83D-66EA-4EED-A752-1B85BDC8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/>
          </a:p>
        </p:txBody>
      </p:sp>
      <p:pic>
        <p:nvPicPr>
          <p:cNvPr id="116739" name="Picture 6" descr="http://www.lab.anhb.uwa.edu.au/mb140/CorePages/Vascular/Images/cap100wp.jpg">
            <a:extLst>
              <a:ext uri="{FF2B5EF4-FFF2-40B4-BE49-F238E27FC236}">
                <a16:creationId xmlns:a16="http://schemas.microsoft.com/office/drawing/2014/main" id="{8C4C4D0C-C900-46B8-923D-FB33525DD0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387350"/>
            <a:ext cx="4938712" cy="4946650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6740" name="Picture 8" descr="capillarypericytes">
            <a:extLst>
              <a:ext uri="{FF2B5EF4-FFF2-40B4-BE49-F238E27FC236}">
                <a16:creationId xmlns:a16="http://schemas.microsoft.com/office/drawing/2014/main" id="{C1170FC0-3E5F-47F5-9186-0237556F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81000"/>
            <a:ext cx="44053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650844" y="0"/>
            <a:ext cx="244009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Capillaries, L/M</a:t>
            </a:r>
            <a:endParaRPr lang="ar-J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437190" y="0"/>
            <a:ext cx="401103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Capillaries, Scanning E/M </a:t>
            </a:r>
            <a:endParaRPr lang="ar-JO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223008" y="1738298"/>
            <a:ext cx="125226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</a:rPr>
              <a:t>Pericyte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C7DAE2E3-CCFA-45CD-B382-3B2DC607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76200"/>
            <a:ext cx="9956800" cy="7696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veins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tunics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wall are most evident in medium sized vein</a:t>
            </a:r>
          </a:p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intima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endothelium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its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 lamina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media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much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thinner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in medium-sized arteries with circularly arranged smooth muscles</a:t>
            </a:r>
          </a:p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formed by loose, pocket-shaped folds of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intima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extend into the lumen of the vein, formed by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endothelium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lining covering a core of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from both sides. The valves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the backflow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blood. Weakness in the walls of veins can result in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varicose veins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improper closure of the valve</a:t>
            </a:r>
          </a:p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adventitia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usually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tunica media and have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bundles of smooth muscles, collagen and elastic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Postcapillary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muscular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Postcapillary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receive blood from capillaries and possess an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endothelial lining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its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 lamina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Pericytes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are larger than capillaries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distinguished from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postcapillary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presence of a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 media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(which is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 muscular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itchFamily="2" charset="2"/>
              <a:buChar char="q"/>
              <a:defRPr/>
            </a:pPr>
            <a:endParaRPr lang="en-US" alt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936992" y="0"/>
            <a:ext cx="2603598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>
                <a:sym typeface="Wingdings" pitchFamily="2" charset="2"/>
              </a:rPr>
              <a:t></a:t>
            </a:r>
            <a:r>
              <a:rPr lang="ar-JO" dirty="0"/>
              <a:t>نظري مش عملي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Content Placeholder 2">
            <a:extLst>
              <a:ext uri="{FF2B5EF4-FFF2-40B4-BE49-F238E27FC236}">
                <a16:creationId xmlns:a16="http://schemas.microsoft.com/office/drawing/2014/main" id="{6826CBA9-EA78-4976-9B4C-41E562CBC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25400"/>
            <a:ext cx="9829800" cy="7594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Vessels  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Vessels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unidirectional flow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lymph.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types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capillaries</a:t>
            </a: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blood capillaries and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irregularly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basal lamina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tight junctions       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 of liquids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lymph capillary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openings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particles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(lipid droplet) e.g. villi of the ileum and jejunum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collecting vessels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lymph capillaries but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valves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nodes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lymph is moved by the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lymph vessels by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 tissues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ducts</a:t>
            </a:r>
            <a:endParaRPr lang="en-US" altLang="en-US" sz="24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muscle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form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may give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beaded appearance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lymph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lymphatic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duct and the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thoracic duct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subclavian veins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US" sz="2000"/>
          </a:p>
        </p:txBody>
      </p:sp>
      <p:sp>
        <p:nvSpPr>
          <p:cNvPr id="3" name="مربع نص 2"/>
          <p:cNvSpPr txBox="1"/>
          <p:nvPr/>
        </p:nvSpPr>
        <p:spPr>
          <a:xfrm>
            <a:off x="4079868" y="0"/>
            <a:ext cx="2387192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/>
              <a:t>نظري مش عملي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C0FFD18-4003-4AFE-AE75-29F7DF2EF612}"/>
              </a:ext>
            </a:extLst>
          </p:cNvPr>
          <p:cNvGraphicFramePr>
            <a:graphicFrameLocks noGrp="1"/>
          </p:cNvGraphicFramePr>
          <p:nvPr/>
        </p:nvGraphicFramePr>
        <p:xfrm>
          <a:off x="722282" y="595290"/>
          <a:ext cx="9144000" cy="63246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capillary </a:t>
                      </a:r>
                      <a:endParaRPr lang="ar-JO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Lymphatic capillary </a:t>
                      </a:r>
                      <a:endParaRPr lang="ar-JO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JO" sz="1500" dirty="0"/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at both end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Blind end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Connection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1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Lumen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 and rounded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easy collapsed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basal lamina and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pericytes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continuous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Carry blood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Carry lymph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3865554" y="0"/>
            <a:ext cx="2279790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/>
              <a:t>نظري مش عملي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C07C66F5-C070-462A-9353-EB1274A7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100013"/>
            <a:ext cx="8763000" cy="1471612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Intercalated discs</a:t>
            </a:r>
            <a:endParaRPr lang="en-US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103427" name="Picture 4" descr="C:\Users\MCC\Desktop\صورة1.png">
            <a:extLst>
              <a:ext uri="{FF2B5EF4-FFF2-40B4-BE49-F238E27FC236}">
                <a16:creationId xmlns:a16="http://schemas.microsoft.com/office/drawing/2014/main" id="{04A53C96-8E82-46E1-B452-92044B8E9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1143000"/>
            <a:ext cx="9296400" cy="3657600"/>
          </a:xfrm>
          <a:noFill/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E33A9E8-6705-4702-9142-8E90341783F7}"/>
              </a:ext>
            </a:extLst>
          </p:cNvPr>
          <p:cNvSpPr/>
          <p:nvPr/>
        </p:nvSpPr>
        <p:spPr>
          <a:xfrm>
            <a:off x="0" y="4667256"/>
            <a:ext cx="99218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Intercalated discs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</a:t>
            </a:r>
            <a:endParaRPr lang="en-GB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188913" indent="-188913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  Transverse Part: 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  <a:tab pos="1108710" algn="l"/>
              </a:tabLst>
              <a:defRPr/>
            </a:pPr>
            <a:r>
              <a:rPr lang="en-GB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zonula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(fasciae ) adherents</a:t>
            </a: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  <a:tab pos="1108710" algn="l"/>
              </a:tabLst>
              <a:defRPr/>
            </a:pP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desmosomes (macula </a:t>
            </a:r>
            <a:r>
              <a:rPr lang="en-GB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adherentes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)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</a:t>
            </a:r>
          </a:p>
          <a:p>
            <a:pPr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tabLst>
                <a:tab pos="457200" algn="l"/>
                <a:tab pos="1108710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prevent the cells from pulling apart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under the strain of contraction 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228600" indent="-446088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Ø"/>
              <a:tabLst>
                <a:tab pos="1108710" algn="l"/>
              </a:tabLst>
              <a:defRPr/>
            </a:pPr>
            <a:r>
              <a:rPr lang="en-GB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 </a:t>
            </a:r>
            <a:r>
              <a:rPr lang="en-GB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Lateral Part</a:t>
            </a:r>
            <a:r>
              <a:rPr lang="en-GB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: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  <a:tab pos="1108710" algn="l"/>
              </a:tabLst>
              <a:defRPr/>
            </a:pP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Gap junctions (nexus)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- for 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impulse transfer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providing ionic continuity between adjacent </a:t>
            </a:r>
            <a:r>
              <a:rPr lang="en-GB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myocytes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(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electrical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commtiunicaon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between cardiac muscle cells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)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93720" y="809604"/>
            <a:ext cx="239360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Zonula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adherents </a:t>
            </a:r>
            <a:endParaRPr lang="ar-JO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08430" y="952480"/>
            <a:ext cx="242085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Macula adherents </a:t>
            </a:r>
            <a:endParaRPr lang="ar-JO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22744" y="7310462"/>
            <a:ext cx="5937256" cy="309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Rapid conduction of ions to help the muscle to work as a one unit (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syncytium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)  </a:t>
            </a:r>
            <a:endParaRPr lang="ar-JO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79868" y="4881570"/>
            <a:ext cx="6080132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How to differentiate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zonula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from macula?!</a:t>
            </a:r>
          </a:p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Macula: intermediate filaments </a:t>
            </a:r>
            <a:r>
              <a:rPr lang="ar-JO" sz="1800" b="1" dirty="0">
                <a:solidFill>
                  <a:schemeClr val="accent5">
                    <a:lumMod val="50000"/>
                  </a:schemeClr>
                </a:solidFill>
              </a:rPr>
              <a:t>(لونهم مبين كثير غامق)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, central space is filled with proteins. </a:t>
            </a:r>
          </a:p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Zonula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: actin filaments </a:t>
            </a:r>
            <a:r>
              <a:rPr lang="ar-JO" sz="1800" b="1" dirty="0">
                <a:solidFill>
                  <a:schemeClr val="accent5">
                    <a:lumMod val="50000"/>
                  </a:schemeClr>
                </a:solidFill>
              </a:rPr>
              <a:t>نقط كثير صغيرة)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), central space is empty </a:t>
            </a:r>
            <a:endParaRPr lang="ar-JO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C:\Users\MCC\Desktop\صورة1.png">
            <a:extLst>
              <a:ext uri="{FF2B5EF4-FFF2-40B4-BE49-F238E27FC236}">
                <a16:creationId xmlns:a16="http://schemas.microsoft.com/office/drawing/2014/main" id="{A97AF9E4-09CF-47B7-BCF0-536B5A698D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4200" y="1608138"/>
            <a:ext cx="5765800" cy="4833937"/>
          </a:xfrm>
          <a:noFill/>
        </p:spPr>
      </p:pic>
      <p:sp>
        <p:nvSpPr>
          <p:cNvPr id="104451" name="عنوان 1">
            <a:extLst>
              <a:ext uri="{FF2B5EF4-FFF2-40B4-BE49-F238E27FC236}">
                <a16:creationId xmlns:a16="http://schemas.microsoft.com/office/drawing/2014/main" id="{B45F768A-B1AA-4063-9E87-0AD7677C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8763000" cy="1471613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Arial Black" panose="020B0A04020102020204" pitchFamily="34" charset="0"/>
              </a:rPr>
              <a:t>Diad</a:t>
            </a:r>
            <a:r>
              <a:rPr lang="en-US" altLang="en-US" sz="3200" dirty="0">
                <a:latin typeface="Arial Black" panose="020B0A04020102020204" pitchFamily="34" charset="0"/>
              </a:rPr>
              <a:t> in cardiac muscle at </a:t>
            </a:r>
            <a:r>
              <a:rPr lang="en-US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Z- line </a:t>
            </a:r>
            <a:endParaRPr lang="ar-JO" alt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1EC9F1-2C8D-438E-A99A-A36A61D71035}"/>
              </a:ext>
            </a:extLst>
          </p:cNvPr>
          <p:cNvSpPr/>
          <p:nvPr/>
        </p:nvSpPr>
        <p:spPr>
          <a:xfrm>
            <a:off x="22225" y="1600200"/>
            <a:ext cx="5080000" cy="409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760413">
              <a:lnSpc>
                <a:spcPct val="90000"/>
              </a:lnSpc>
              <a:spcBef>
                <a:spcPts val="838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T- tubules :</a:t>
            </a:r>
          </a:p>
          <a:p>
            <a:pPr marL="188913" indent="-188913" defTabSz="760413">
              <a:lnSpc>
                <a:spcPct val="90000"/>
              </a:lnSpc>
              <a:spcBef>
                <a:spcPts val="838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Larger than those in skeletal m </a:t>
            </a:r>
          </a:p>
          <a:p>
            <a:pPr marL="188913" indent="-188913" defTabSz="760413">
              <a:lnSpc>
                <a:spcPct val="90000"/>
              </a:lnSpc>
              <a:spcBef>
                <a:spcPts val="838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Z –line instead of A-I Junction in skeletal M  </a:t>
            </a:r>
          </a:p>
          <a:p>
            <a:pPr marL="342900" indent="-342900" defTabSz="760413">
              <a:lnSpc>
                <a:spcPct val="90000"/>
              </a:lnSpc>
              <a:spcBef>
                <a:spcPts val="838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Sarcoplasmic reticulum : </a:t>
            </a:r>
          </a:p>
          <a:p>
            <a:pPr marL="188913" indent="-188913" defTabSz="760413">
              <a:lnSpc>
                <a:spcPct val="90000"/>
              </a:lnSpc>
              <a:spcBef>
                <a:spcPts val="838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well developed as in skeletal  m </a:t>
            </a:r>
          </a:p>
          <a:p>
            <a:pPr marL="188913" indent="-188913" defTabSz="760413">
              <a:lnSpc>
                <a:spcPct val="90000"/>
              </a:lnSpc>
              <a:spcBef>
                <a:spcPts val="838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Irregular and narrow  with no terminal cisternae  this arrangement is known as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diads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skeletal 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called triad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36728" y="1381108"/>
            <a:ext cx="385765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Deep and wide tubule, why?!  Because sarcoplasmic reticulum of cardiac cells is poorly developed, so it works as a ca ++ storage  place</a:t>
            </a:r>
            <a:endParaRPr lang="ar-JO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7F5B1C-254B-4495-A107-A10D7732D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6662"/>
            <a:ext cx="5730844" cy="7162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: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subendocardium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(Between </a:t>
            </a:r>
            <a:r>
              <a:rPr lang="en-US" altLang="en-US" sz="1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+ myocardium)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in group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or more 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are often 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Binucleated cells"/>
              </a:rPr>
              <a:t>binucleated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Binucleated cells"/>
              </a:rPr>
              <a:t> cells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Purkinje fibers are shorter, larger,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Myocardiocyte"/>
              </a:rPr>
              <a:t>cardiomyocytes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with 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myofibrils 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periphery  and many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Mitochondria"/>
              </a:rPr>
              <a:t>mitochondria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Purkinje fibers take up stain differently from the surrounding muscle cells because of having relatively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myofibrils </a:t>
            </a: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other cardiac cells.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presence of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</a:t>
            </a: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around the nucleus causes 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(3)glycogen: dissolved during preparing of slide)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T- tubules or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intercalated discs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: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conduct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Cardiac action potential"/>
              </a:rPr>
              <a:t>cardiac action potentials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quickly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any other cells in the heart. 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 that reason it has many </a:t>
            </a:r>
            <a:r>
              <a:rPr lang="en-US" altLang="en-US" sz="1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mitochndria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ar-JO" sz="2000" dirty="0"/>
          </a:p>
        </p:txBody>
      </p:sp>
      <p:pic>
        <p:nvPicPr>
          <p:cNvPr id="105475" name="Picture 4" descr="C:\Users\MCC\Desktop\2.png">
            <a:extLst>
              <a:ext uri="{FF2B5EF4-FFF2-40B4-BE49-F238E27FC236}">
                <a16:creationId xmlns:a16="http://schemas.microsoft.com/office/drawing/2014/main" id="{499EF7CB-C962-422E-951B-1A0BADFFAB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4" y="1524000"/>
            <a:ext cx="4476746" cy="3962400"/>
          </a:xfrm>
          <a:noFill/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AE748AB-991C-4390-AB45-02AE6765CA1C}"/>
              </a:ext>
            </a:extLst>
          </p:cNvPr>
          <p:cNvSpPr/>
          <p:nvPr/>
        </p:nvSpPr>
        <p:spPr>
          <a:xfrm>
            <a:off x="5918200" y="533400"/>
            <a:ext cx="36068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Purkinje fibers </a:t>
            </a:r>
            <a:endParaRPr lang="ar-JO" dirty="0"/>
          </a:p>
        </p:txBody>
      </p:sp>
      <p:sp>
        <p:nvSpPr>
          <p:cNvPr id="5" name="مستطيل 4"/>
          <p:cNvSpPr/>
          <p:nvPr/>
        </p:nvSpPr>
        <p:spPr>
          <a:xfrm>
            <a:off x="5651504" y="5453074"/>
            <a:ext cx="450849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Pale, why?! Because of 1+ 2+3</a:t>
            </a:r>
            <a:endParaRPr lang="ar-JO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DAD3BE60-29AF-4B7E-8BB4-A76EE5FB8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2400"/>
            <a:ext cx="5743575" cy="2590800"/>
          </a:xfrm>
        </p:spPr>
        <p:txBody>
          <a:bodyPr/>
          <a:lstStyle/>
          <a:p>
            <a:pPr marL="457200" lvl="1" indent="0" algn="justLow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57200" algn="l"/>
                <a:tab pos="3657600" algn="r"/>
              </a:tabLst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/>
              </a:rPr>
              <a:t>	</a:t>
            </a:r>
            <a:endParaRPr lang="en-US" altLang="en-US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utura"/>
            </a:endParaRPr>
          </a:p>
          <a:p>
            <a:pPr defTabSz="914400">
              <a:tabLst>
                <a:tab pos="457200" algn="l"/>
                <a:tab pos="3657600" algn="r"/>
              </a:tabLst>
            </a:pPr>
            <a:endParaRPr lang="en-US" altLang="en-US"/>
          </a:p>
        </p:txBody>
      </p:sp>
      <p:pic>
        <p:nvPicPr>
          <p:cNvPr id="106499" name="Content Placeholder 4">
            <a:extLst>
              <a:ext uri="{FF2B5EF4-FFF2-40B4-BE49-F238E27FC236}">
                <a16:creationId xmlns:a16="http://schemas.microsoft.com/office/drawing/2014/main" id="{F8AF6918-F2E9-4040-97AA-4BD5170C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819400"/>
            <a:ext cx="533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Content Placeholder 5">
            <a:extLst>
              <a:ext uri="{FF2B5EF4-FFF2-40B4-BE49-F238E27FC236}">
                <a16:creationId xmlns:a16="http://schemas.microsoft.com/office/drawing/2014/main" id="{F001D4CC-FE69-4453-88E5-363EAE9F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743200"/>
            <a:ext cx="431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7">
            <a:extLst>
              <a:ext uri="{FF2B5EF4-FFF2-40B4-BE49-F238E27FC236}">
                <a16:creationId xmlns:a16="http://schemas.microsoft.com/office/drawing/2014/main" id="{A4859515-03F4-47A5-8F0B-23959338A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762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عنوان 1">
            <a:extLst>
              <a:ext uri="{FF2B5EF4-FFF2-40B4-BE49-F238E27FC236}">
                <a16:creationId xmlns:a16="http://schemas.microsoft.com/office/drawing/2014/main" id="{CF3243CA-4FAC-48BA-9787-A917A379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82" y="0"/>
            <a:ext cx="8763000" cy="914400"/>
          </a:xfrm>
        </p:spPr>
        <p:txBody>
          <a:bodyPr/>
          <a:lstStyle/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Conducting or Elastic Arteries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(large arteries)</a:t>
            </a:r>
            <a:endParaRPr lang="ar-JO" altLang="en-US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7523" name="Content Placeholder 4">
            <a:extLst>
              <a:ext uri="{FF2B5EF4-FFF2-40B4-BE49-F238E27FC236}">
                <a16:creationId xmlns:a16="http://schemas.microsoft.com/office/drawing/2014/main" id="{56082E39-2624-4D93-A938-6C0154778B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8" y="881042"/>
            <a:ext cx="4267200" cy="4643469"/>
          </a:xfrm>
        </p:spPr>
      </p:pic>
      <p:pic>
        <p:nvPicPr>
          <p:cNvPr id="107524" name="Picture 2" descr="C:\Users\MCC\Desktop\صورة1.jpg">
            <a:extLst>
              <a:ext uri="{FF2B5EF4-FFF2-40B4-BE49-F238E27FC236}">
                <a16:creationId xmlns:a16="http://schemas.microsoft.com/office/drawing/2014/main" id="{828C2A41-8584-4426-B9A8-E33D5C8C2F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778" y="881042"/>
            <a:ext cx="5029200" cy="4714908"/>
          </a:xfrm>
          <a:noFill/>
        </p:spPr>
      </p:pic>
      <p:sp>
        <p:nvSpPr>
          <p:cNvPr id="5" name="مستطيل 4"/>
          <p:cNvSpPr/>
          <p:nvPr/>
        </p:nvSpPr>
        <p:spPr>
          <a:xfrm>
            <a:off x="0" y="5667388"/>
            <a:ext cx="10160000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-Tunica </a:t>
            </a:r>
            <a:r>
              <a:rPr lang="en-US" sz="1800" b="1" dirty="0" err="1">
                <a:solidFill>
                  <a:schemeClr val="tx1"/>
                </a:solidFill>
              </a:rPr>
              <a:t>intima</a:t>
            </a:r>
            <a:r>
              <a:rPr lang="en-US" sz="1800" b="1" dirty="0">
                <a:solidFill>
                  <a:schemeClr val="tx1"/>
                </a:solidFill>
              </a:rPr>
              <a:t> 10 %: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Rich in elastic fibers which will condensate to form </a:t>
            </a:r>
            <a:r>
              <a:rPr lang="en-US" sz="1800" b="1" dirty="0">
                <a:solidFill>
                  <a:srgbClr val="C00000"/>
                </a:solidFill>
              </a:rPr>
              <a:t>INTERNAL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elastic membrane.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-Tunica media 70  %: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corrugated, Smooth muscles and collagen fibers are present between the layers of elastic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fibres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, elastic fibers will condensate to form </a:t>
            </a:r>
            <a:r>
              <a:rPr lang="en-US" sz="1800" b="1" dirty="0">
                <a:solidFill>
                  <a:srgbClr val="C00000"/>
                </a:solidFill>
              </a:rPr>
              <a:t>EXTERNAL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elastic membrane.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Tunica adventitia 20 %: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CT contain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elastic and collagen </a:t>
            </a:r>
            <a:r>
              <a:rPr lang="en-US" altLang="en-US" sz="1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provided with </a:t>
            </a:r>
            <a:r>
              <a:rPr lang="en-US" altLang="en-US" sz="1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vasa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vasorum</a:t>
            </a:r>
            <a:endParaRPr lang="en-US" altLang="en-US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EXTERNAL+ INTERNAL 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elastic membrane present but </a:t>
            </a:r>
            <a:r>
              <a:rPr lang="en-US" alt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evident. 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ar-JO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94314" y="4452942"/>
            <a:ext cx="1057276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Tunica adventitia </a:t>
            </a:r>
            <a:endParaRPr lang="ar-JO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94314" y="2309802"/>
            <a:ext cx="914400" cy="628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Tunica media </a:t>
            </a:r>
            <a:endParaRPr lang="ar-JO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151438" y="952480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Internal elastic membrane  </a:t>
            </a:r>
            <a:endParaRPr lang="ar-JO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222348" y="1166794"/>
            <a:ext cx="91440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err="1">
                <a:solidFill>
                  <a:schemeClr val="tx1"/>
                </a:solidFill>
              </a:rPr>
              <a:t>Intima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ar-JO" sz="16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937652" y="952480"/>
            <a:ext cx="85725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 err="1">
                <a:solidFill>
                  <a:schemeClr val="tx1"/>
                </a:solidFill>
              </a:rPr>
              <a:t>Intima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ar-JO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عنوان 1">
            <a:extLst>
              <a:ext uri="{FF2B5EF4-FFF2-40B4-BE49-F238E27FC236}">
                <a16:creationId xmlns:a16="http://schemas.microsoft.com/office/drawing/2014/main" id="{AB6DF32C-3608-4E92-A961-865B8DAD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8" y="0"/>
            <a:ext cx="9906000" cy="903269"/>
          </a:xfrm>
        </p:spPr>
        <p:txBody>
          <a:bodyPr/>
          <a:lstStyle/>
          <a:p>
            <a:pPr algn="ctr"/>
            <a:r>
              <a:rPr lang="en-US" altLang="en-US" sz="3200" dirty="0">
                <a:latin typeface="Arial Black" panose="020B0A04020102020204" pitchFamily="34" charset="0"/>
              </a:rPr>
              <a:t>Medium size artery = muscular artery </a:t>
            </a:r>
            <a:endParaRPr lang="ar-JO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108547" name="Content Placeholder 4">
            <a:extLst>
              <a:ext uri="{FF2B5EF4-FFF2-40B4-BE49-F238E27FC236}">
                <a16:creationId xmlns:a16="http://schemas.microsoft.com/office/drawing/2014/main" id="{43F4F8EA-D5CE-4414-BFEC-16BE74717A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480"/>
            <a:ext cx="4267200" cy="4876800"/>
          </a:xfrm>
        </p:spPr>
      </p:pic>
      <p:pic>
        <p:nvPicPr>
          <p:cNvPr id="108548" name="Picture 4" descr="C:\Users\MCC\Desktop\صورة2.jpg">
            <a:extLst>
              <a:ext uri="{FF2B5EF4-FFF2-40B4-BE49-F238E27FC236}">
                <a16:creationId xmlns:a16="http://schemas.microsoft.com/office/drawing/2014/main" id="{62BD3203-F2B8-449E-8E09-1F73428049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400" y="952480"/>
            <a:ext cx="4800600" cy="4833938"/>
          </a:xfrm>
          <a:noFill/>
        </p:spPr>
      </p:pic>
      <p:cxnSp>
        <p:nvCxnSpPr>
          <p:cNvPr id="6" name="رابط كسهم مستقيم 5"/>
          <p:cNvCxnSpPr/>
          <p:nvPr/>
        </p:nvCxnSpPr>
        <p:spPr>
          <a:xfrm flipV="1">
            <a:off x="2865422" y="1952612"/>
            <a:ext cx="1500198" cy="71438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 flipV="1">
            <a:off x="5151438" y="1309670"/>
            <a:ext cx="1500198" cy="92869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4294182" y="1666860"/>
            <a:ext cx="12144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1) Internal elastic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memb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ar-JO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36926" y="4953008"/>
            <a:ext cx="1000132" cy="42862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 flipV="1">
            <a:off x="5222876" y="3738562"/>
            <a:ext cx="1428760" cy="1357322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4294182" y="5024446"/>
            <a:ext cx="13573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3) External elastic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memb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ar-JO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 rot="10800000" flipV="1">
            <a:off x="5222876" y="2452678"/>
            <a:ext cx="857256" cy="57150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1240" y="3309934"/>
            <a:ext cx="785818" cy="158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4294182" y="295274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2) Tunica media </a:t>
            </a:r>
            <a:endParaRPr lang="ar-JO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0" y="5810264"/>
            <a:ext cx="10160000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Internal+ external elastic membrane: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corrugated and </a:t>
            </a:r>
            <a:r>
              <a:rPr lang="en-US" sz="1800" dirty="0">
                <a:solidFill>
                  <a:schemeClr val="tx1"/>
                </a:solidFill>
              </a:rPr>
              <a:t>EVIDENT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due to presence of smooth muscles in tunica media,</a:t>
            </a:r>
          </a:p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When these smooth muscles contract the internal elastic membrane become corrugated.</a:t>
            </a:r>
          </a:p>
        </p:txBody>
      </p:sp>
      <p:cxnSp>
        <p:nvCxnSpPr>
          <p:cNvPr id="23" name="رابط كسهم مستقيم 22"/>
          <p:cNvCxnSpPr/>
          <p:nvPr/>
        </p:nvCxnSpPr>
        <p:spPr>
          <a:xfrm rot="16200000" flipV="1">
            <a:off x="9652032" y="1881174"/>
            <a:ext cx="428628" cy="285752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9080528" y="123823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Tunica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intima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ar-JO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 flipV="1">
            <a:off x="3936992" y="4310066"/>
            <a:ext cx="571504" cy="21431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 rot="10800000" flipV="1">
            <a:off x="5222876" y="3738562"/>
            <a:ext cx="428628" cy="285752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4222744" y="3810000"/>
            <a:ext cx="1214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4) Tunica adventitia </a:t>
            </a:r>
            <a:endParaRPr lang="ar-JO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عنوان 1">
            <a:extLst>
              <a:ext uri="{FF2B5EF4-FFF2-40B4-BE49-F238E27FC236}">
                <a16:creationId xmlns:a16="http://schemas.microsoft.com/office/drawing/2014/main" id="{08A6EEB7-BEF8-4AE2-A698-EBB4DB9B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28600"/>
            <a:ext cx="8763000" cy="1193800"/>
          </a:xfrm>
        </p:spPr>
        <p:txBody>
          <a:bodyPr/>
          <a:lstStyle/>
          <a:p>
            <a:pPr algn="ctr"/>
            <a:r>
              <a:rPr lang="en-US" altLang="en-US" sz="2800">
                <a:latin typeface="Arial Black" panose="020B0A04020102020204" pitchFamily="34" charset="0"/>
              </a:rPr>
              <a:t>Large &amp; medium size arteries </a:t>
            </a:r>
            <a:endParaRPr lang="ar-JO" altLang="en-US" sz="2800">
              <a:latin typeface="Arial Black" panose="020B0A04020102020204" pitchFamily="34" charset="0"/>
            </a:endParaRPr>
          </a:p>
        </p:txBody>
      </p:sp>
      <p:pic>
        <p:nvPicPr>
          <p:cNvPr id="109571" name="Content Placeholder 4">
            <a:extLst>
              <a:ext uri="{FF2B5EF4-FFF2-40B4-BE49-F238E27FC236}">
                <a16:creationId xmlns:a16="http://schemas.microsoft.com/office/drawing/2014/main" id="{985C63A0-90ED-457B-8031-915A1C3062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2058988"/>
            <a:ext cx="4343400" cy="4803775"/>
          </a:xfrm>
        </p:spPr>
      </p:pic>
      <p:pic>
        <p:nvPicPr>
          <p:cNvPr id="109572" name="Content Placeholder 4">
            <a:extLst>
              <a:ext uri="{FF2B5EF4-FFF2-40B4-BE49-F238E27FC236}">
                <a16:creationId xmlns:a16="http://schemas.microsoft.com/office/drawing/2014/main" id="{7300D5E5-41E5-484C-9D5D-02C187E49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0" y="2133600"/>
            <a:ext cx="4610100" cy="4648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828C718-3002-458A-8483-AFCE607CF89E}"/>
              </a:ext>
            </a:extLst>
          </p:cNvPr>
          <p:cNvGraphicFramePr>
            <a:graphicFrameLocks noGrp="1"/>
          </p:cNvGraphicFramePr>
          <p:nvPr/>
        </p:nvGraphicFramePr>
        <p:xfrm>
          <a:off x="279399" y="47625"/>
          <a:ext cx="9753601" cy="74961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846">
                <a:tc>
                  <a:txBody>
                    <a:bodyPr/>
                    <a:lstStyle/>
                    <a:p>
                      <a:pPr rtl="1"/>
                      <a:r>
                        <a:rPr lang="en-US" sz="2700" dirty="0">
                          <a:solidFill>
                            <a:schemeClr val="bg1"/>
                          </a:solidFill>
                          <a:cs typeface="+mj-cs"/>
                        </a:rPr>
                        <a:t>Medium size artery </a:t>
                      </a:r>
                      <a:endParaRPr lang="ar-JO" sz="2700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700" dirty="0">
                          <a:solidFill>
                            <a:schemeClr val="bg1"/>
                          </a:solidFill>
                          <a:cs typeface="+mj-cs"/>
                        </a:rPr>
                        <a:t>Large elastic artery </a:t>
                      </a:r>
                      <a:endParaRPr lang="ar-JO" sz="2700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endParaRPr lang="ar-JO" sz="2000"/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139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Relatively</a:t>
                      </a:r>
                      <a:r>
                        <a:rPr lang="en-US" sz="2400" baseline="0" dirty="0">
                          <a:cs typeface="+mj-cs"/>
                        </a:rPr>
                        <a:t> thin layer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Thick layer 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10% </a:t>
                      </a:r>
                      <a:r>
                        <a:rPr lang="en-US" sz="2400" dirty="0">
                          <a:cs typeface="+mj-cs"/>
                        </a:rPr>
                        <a:t>of the wall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Tunica intima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929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j-cs"/>
                        </a:rPr>
                        <a:t>Contain elastic , collagen and  No  smooth  muscle </a:t>
                      </a:r>
                      <a:endParaRPr kumimoji="0" lang="ar-JO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j-cs"/>
                      </a:endParaRPr>
                    </a:p>
                    <a:p>
                      <a:pPr rtl="1"/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cs typeface="+mj-cs"/>
                        </a:rPr>
                        <a:t>Contain elastic , collagen and</a:t>
                      </a:r>
                      <a:r>
                        <a:rPr lang="en-US" sz="2400" baseline="0" dirty="0">
                          <a:cs typeface="+mj-cs"/>
                        </a:rPr>
                        <a:t> some smooth  muscle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err="1">
                          <a:cs typeface="+mj-cs"/>
                        </a:rPr>
                        <a:t>Subendothelium</a:t>
                      </a:r>
                      <a:r>
                        <a:rPr lang="en-US" sz="2400" dirty="0">
                          <a:cs typeface="+mj-cs"/>
                        </a:rPr>
                        <a:t>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39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Well – developed and evident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Present but not evident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Internal elastic lamina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2720"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50%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cs typeface="+mj-cs"/>
                        </a:rPr>
                        <a:t>  </a:t>
                      </a:r>
                      <a:r>
                        <a:rPr lang="en-US" sz="2400" baseline="0" dirty="0">
                          <a:cs typeface="+mj-cs"/>
                        </a:rPr>
                        <a:t>well developed smooth muscle , little elastic and collagen fibers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70 % </a:t>
                      </a:r>
                      <a:r>
                        <a:rPr lang="en-US" sz="2400" dirty="0">
                          <a:cs typeface="+mj-cs"/>
                        </a:rPr>
                        <a:t>well developed fenestrated elastic laminae , smooth muscle , collagen fibers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Tunica media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139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Well defined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Present but not evident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External elastic lamina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065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Thick coat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50% </a:t>
                      </a:r>
                      <a:endParaRPr lang="ar-JO" sz="24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Thin coat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20% </a:t>
                      </a:r>
                      <a:endParaRPr lang="ar-JO" sz="24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Tunica adventitia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199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Less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Numerous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Vasa </a:t>
                      </a:r>
                      <a:r>
                        <a:rPr lang="en-US" sz="2400" dirty="0" err="1">
                          <a:cs typeface="+mj-cs"/>
                        </a:rPr>
                        <a:t>vasora</a:t>
                      </a:r>
                      <a:r>
                        <a:rPr lang="en-US" sz="2400" dirty="0">
                          <a:cs typeface="+mj-cs"/>
                        </a:rPr>
                        <a:t>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2.11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A90B7EE4A072340A8AF29CDF2D63DB9" ma:contentTypeVersion="7" ma:contentTypeDescription="إنشاء مستند جديد." ma:contentTypeScope="" ma:versionID="309125117cb00f7dad1c29e6e866ca73">
  <xsd:schema xmlns:xsd="http://www.w3.org/2001/XMLSchema" xmlns:xs="http://www.w3.org/2001/XMLSchema" xmlns:p="http://schemas.microsoft.com/office/2006/metadata/properties" xmlns:ns2="95f9922e-945e-4224-a2c5-ede192cd6fb5" xmlns:ns3="b6e0f6ec-0c28-4cdd-aeb5-b1aa62eb159e" targetNamespace="http://schemas.microsoft.com/office/2006/metadata/properties" ma:root="true" ma:fieldsID="58c06296bb9f3534721ed21fa9bd6a08" ns2:_="" ns3:_="">
    <xsd:import namespace="95f9922e-945e-4224-a2c5-ede192cd6fb5"/>
    <xsd:import namespace="b6e0f6ec-0c28-4cdd-aeb5-b1aa62eb1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0f6ec-0c28-4cdd-aeb5-b1aa62eb1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0B38E7-E1BB-4BB3-B64A-7D4422D2814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  <ds:schemaRef ds:uri="b6e0f6ec-0c28-4cdd-aeb5-b1aa62eb159e"/>
  </ds:schemaRefs>
</ds:datastoreItem>
</file>

<file path=customXml/itemProps2.xml><?xml version="1.0" encoding="utf-8"?>
<ds:datastoreItem xmlns:ds="http://schemas.openxmlformats.org/officeDocument/2006/customXml" ds:itemID="{8F1B3796-9B0A-4CC6-ACE3-1ECB8C1730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Pages>0</Pages>
  <Words>1268</Words>
  <Characters>0</Characters>
  <Application>Microsoft Office PowerPoint</Application>
  <PresentationFormat>مخصص</PresentationFormat>
  <Lines>0</Lines>
  <Paragraphs>222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11</vt:i4>
      </vt:variant>
      <vt:variant>
        <vt:lpstr>عناوين الشرائح</vt:lpstr>
      </vt:variant>
      <vt:variant>
        <vt:i4>18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5_Office Theme</vt:lpstr>
      <vt:lpstr>6_Office Theme</vt:lpstr>
      <vt:lpstr>4_Office Theme</vt:lpstr>
      <vt:lpstr>7_Office Theme</vt:lpstr>
      <vt:lpstr>8_Office Theme</vt:lpstr>
      <vt:lpstr>9_Office Theme</vt:lpstr>
      <vt:lpstr>10_Office Theme</vt:lpstr>
      <vt:lpstr>Cardiac muscle </vt:lpstr>
      <vt:lpstr>Intercalated discs</vt:lpstr>
      <vt:lpstr>Diad in cardiac muscle at Z- line </vt:lpstr>
      <vt:lpstr>عرض تقديمي في PowerPoint</vt:lpstr>
      <vt:lpstr>عرض تقديمي في PowerPoint</vt:lpstr>
      <vt:lpstr>Conducting or Elastic Arteries (large arteries)</vt:lpstr>
      <vt:lpstr>Medium size artery = muscular artery </vt:lpstr>
      <vt:lpstr>Large &amp; medium size arteries </vt:lpstr>
      <vt:lpstr>عرض تقديمي في PowerPoint</vt:lpstr>
      <vt:lpstr>عرض تقديمي في PowerPoint</vt:lpstr>
      <vt:lpstr>عرض تقديمي في PowerPoint</vt:lpstr>
      <vt:lpstr>Arteriole</vt:lpstr>
      <vt:lpstr>Types of capillaries (only tunica intima)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Mutah</dc:creator>
  <cp:lastModifiedBy>Bushra Fayiz bashayreh zaidanen</cp:lastModifiedBy>
  <cp:revision>323</cp:revision>
  <dcterms:modified xsi:type="dcterms:W3CDTF">2021-11-22T19:23:10Z</dcterms:modified>
</cp:coreProperties>
</file>