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33" r:id="rId16"/>
    <p:sldId id="273" r:id="rId17"/>
    <p:sldId id="274" r:id="rId18"/>
    <p:sldId id="275" r:id="rId19"/>
    <p:sldId id="342" r:id="rId20"/>
    <p:sldId id="279" r:id="rId21"/>
    <p:sldId id="280" r:id="rId22"/>
    <p:sldId id="281" r:id="rId23"/>
    <p:sldId id="334" r:id="rId24"/>
    <p:sldId id="343" r:id="rId25"/>
    <p:sldId id="344" r:id="rId26"/>
    <p:sldId id="332" r:id="rId27"/>
    <p:sldId id="289" r:id="rId28"/>
    <p:sldId id="335" r:id="rId29"/>
    <p:sldId id="339" r:id="rId30"/>
    <p:sldId id="303" r:id="rId31"/>
    <p:sldId id="306" r:id="rId32"/>
    <p:sldId id="307" r:id="rId33"/>
    <p:sldId id="310" r:id="rId34"/>
    <p:sldId id="311" r:id="rId35"/>
    <p:sldId id="312" r:id="rId36"/>
    <p:sldId id="320" r:id="rId37"/>
    <p:sldId id="336" r:id="rId38"/>
    <p:sldId id="337" r:id="rId39"/>
    <p:sldId id="340" r:id="rId40"/>
    <p:sldId id="341" r:id="rId41"/>
    <p:sldId id="338" r:id="rId42"/>
    <p:sldId id="324" r:id="rId43"/>
    <p:sldId id="330" r:id="rId44"/>
    <p:sldId id="331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4040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4040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4040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8973820" cy="381000"/>
          </a:xfrm>
          <a:custGeom>
            <a:avLst/>
            <a:gdLst/>
            <a:ahLst/>
            <a:cxnLst/>
            <a:rect l="l" t="t" r="r" b="b"/>
            <a:pathLst>
              <a:path w="8973820" h="381000">
                <a:moveTo>
                  <a:pt x="8973312" y="0"/>
                </a:moveTo>
                <a:lnTo>
                  <a:pt x="0" y="0"/>
                </a:lnTo>
                <a:lnTo>
                  <a:pt x="0" y="380999"/>
                </a:lnTo>
                <a:lnTo>
                  <a:pt x="8973312" y="380999"/>
                </a:lnTo>
                <a:lnTo>
                  <a:pt x="8973312" y="0"/>
                </a:lnTo>
                <a:close/>
              </a:path>
            </a:pathLst>
          </a:custGeom>
          <a:solidFill>
            <a:srgbClr val="D7EBD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477000"/>
                </a:lnTo>
                <a:lnTo>
                  <a:pt x="8973312" y="6477000"/>
                </a:lnTo>
                <a:lnTo>
                  <a:pt x="8973312" y="6858000"/>
                </a:lnTo>
                <a:lnTo>
                  <a:pt x="9144000" y="6858000"/>
                </a:lnTo>
                <a:lnTo>
                  <a:pt x="9144000" y="647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E4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28600"/>
            <a:ext cx="8973820" cy="6248400"/>
          </a:xfrm>
          <a:custGeom>
            <a:avLst/>
            <a:gdLst/>
            <a:ahLst/>
            <a:cxnLst/>
            <a:rect l="l" t="t" r="r" b="b"/>
            <a:pathLst>
              <a:path w="8973820" h="6248400">
                <a:moveTo>
                  <a:pt x="8686927" y="0"/>
                </a:moveTo>
                <a:lnTo>
                  <a:pt x="0" y="0"/>
                </a:lnTo>
                <a:lnTo>
                  <a:pt x="0" y="6248400"/>
                </a:lnTo>
                <a:lnTo>
                  <a:pt x="8973312" y="6248400"/>
                </a:lnTo>
                <a:lnTo>
                  <a:pt x="8973312" y="286385"/>
                </a:lnTo>
                <a:lnTo>
                  <a:pt x="8969562" y="239944"/>
                </a:lnTo>
                <a:lnTo>
                  <a:pt x="8958706" y="195884"/>
                </a:lnTo>
                <a:lnTo>
                  <a:pt x="8941336" y="154797"/>
                </a:lnTo>
                <a:lnTo>
                  <a:pt x="8918041" y="117271"/>
                </a:lnTo>
                <a:lnTo>
                  <a:pt x="8889412" y="83899"/>
                </a:lnTo>
                <a:lnTo>
                  <a:pt x="8856040" y="55270"/>
                </a:lnTo>
                <a:lnTo>
                  <a:pt x="8818514" y="31975"/>
                </a:lnTo>
                <a:lnTo>
                  <a:pt x="8777427" y="14604"/>
                </a:lnTo>
                <a:lnTo>
                  <a:pt x="8733367" y="3749"/>
                </a:lnTo>
                <a:lnTo>
                  <a:pt x="8686927" y="0"/>
                </a:lnTo>
                <a:close/>
              </a:path>
            </a:pathLst>
          </a:custGeom>
          <a:solidFill>
            <a:srgbClr val="F5E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560" y="526541"/>
            <a:ext cx="484441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04040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258061"/>
            <a:ext cx="8986520" cy="224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295400" y="5562600"/>
            <a:ext cx="64770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867399"/>
            <a:chOff x="0" y="0"/>
            <a:chExt cx="9144000" cy="685799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172200"/>
            </a:xfrm>
            <a:custGeom>
              <a:avLst/>
              <a:gdLst/>
              <a:ahLst/>
              <a:cxnLst/>
              <a:rect l="l" t="t" r="r" b="b"/>
              <a:pathLst>
                <a:path w="9144000" h="6172200">
                  <a:moveTo>
                    <a:pt x="9144000" y="0"/>
                  </a:moveTo>
                  <a:lnTo>
                    <a:pt x="0" y="0"/>
                  </a:lnTo>
                  <a:lnTo>
                    <a:pt x="0" y="6172200"/>
                  </a:lnTo>
                  <a:lnTo>
                    <a:pt x="9144000" y="6172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78E4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91000" cy="6323610"/>
            </a:xfrm>
            <a:custGeom>
              <a:avLst/>
              <a:gdLst/>
              <a:ahLst/>
              <a:cxnLst/>
              <a:rect l="l" t="t" r="r" b="b"/>
              <a:pathLst>
                <a:path w="3886200" h="6172200">
                  <a:moveTo>
                    <a:pt x="3886200" y="0"/>
                  </a:moveTo>
                  <a:lnTo>
                    <a:pt x="0" y="0"/>
                  </a:lnTo>
                  <a:lnTo>
                    <a:pt x="0" y="6172200"/>
                  </a:lnTo>
                  <a:lnTo>
                    <a:pt x="3886200" y="61722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366A37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72199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9144000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9144000" y="6857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5E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0287"/>
              <a:ext cx="4418076" cy="1926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71" y="1259966"/>
              <a:ext cx="3841003" cy="825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2352" y="1560575"/>
              <a:ext cx="1639824" cy="14752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1904" y="2027173"/>
              <a:ext cx="518159" cy="436245"/>
            </a:xfrm>
            <a:custGeom>
              <a:avLst/>
              <a:gdLst/>
              <a:ahLst/>
              <a:cxnLst/>
              <a:rect l="l" t="t" r="r" b="b"/>
              <a:pathLst>
                <a:path w="518160" h="436244">
                  <a:moveTo>
                    <a:pt x="116966" y="44450"/>
                  </a:moveTo>
                  <a:lnTo>
                    <a:pt x="0" y="57785"/>
                  </a:lnTo>
                  <a:lnTo>
                    <a:pt x="1523" y="71374"/>
                  </a:lnTo>
                  <a:lnTo>
                    <a:pt x="10287" y="72771"/>
                  </a:lnTo>
                  <a:lnTo>
                    <a:pt x="16509" y="74295"/>
                  </a:lnTo>
                  <a:lnTo>
                    <a:pt x="38084" y="106854"/>
                  </a:lnTo>
                  <a:lnTo>
                    <a:pt x="67563" y="363220"/>
                  </a:lnTo>
                  <a:lnTo>
                    <a:pt x="69423" y="389889"/>
                  </a:lnTo>
                  <a:lnTo>
                    <a:pt x="69313" y="394335"/>
                  </a:lnTo>
                  <a:lnTo>
                    <a:pt x="68833" y="400685"/>
                  </a:lnTo>
                  <a:lnTo>
                    <a:pt x="66928" y="406146"/>
                  </a:lnTo>
                  <a:lnTo>
                    <a:pt x="63372" y="410210"/>
                  </a:lnTo>
                  <a:lnTo>
                    <a:pt x="59943" y="414274"/>
                  </a:lnTo>
                  <a:lnTo>
                    <a:pt x="52704" y="418338"/>
                  </a:lnTo>
                  <a:lnTo>
                    <a:pt x="41528" y="422655"/>
                  </a:lnTo>
                  <a:lnTo>
                    <a:pt x="43052" y="436245"/>
                  </a:lnTo>
                  <a:lnTo>
                    <a:pt x="160019" y="422910"/>
                  </a:lnTo>
                  <a:lnTo>
                    <a:pt x="158495" y="409321"/>
                  </a:lnTo>
                  <a:lnTo>
                    <a:pt x="149732" y="408050"/>
                  </a:lnTo>
                  <a:lnTo>
                    <a:pt x="143382" y="406526"/>
                  </a:lnTo>
                  <a:lnTo>
                    <a:pt x="135254" y="402971"/>
                  </a:lnTo>
                  <a:lnTo>
                    <a:pt x="132079" y="400558"/>
                  </a:lnTo>
                  <a:lnTo>
                    <a:pt x="129793" y="397383"/>
                  </a:lnTo>
                  <a:lnTo>
                    <a:pt x="127507" y="394335"/>
                  </a:lnTo>
                  <a:lnTo>
                    <a:pt x="92456" y="117475"/>
                  </a:lnTo>
                  <a:lnTo>
                    <a:pt x="90735" y="95630"/>
                  </a:lnTo>
                  <a:lnTo>
                    <a:pt x="90804" y="89026"/>
                  </a:lnTo>
                  <a:lnTo>
                    <a:pt x="118490" y="58038"/>
                  </a:lnTo>
                  <a:lnTo>
                    <a:pt x="116966" y="44450"/>
                  </a:lnTo>
                  <a:close/>
                </a:path>
                <a:path w="518160" h="436244">
                  <a:moveTo>
                    <a:pt x="270382" y="26924"/>
                  </a:moveTo>
                  <a:lnTo>
                    <a:pt x="183641" y="36829"/>
                  </a:lnTo>
                  <a:lnTo>
                    <a:pt x="185165" y="50418"/>
                  </a:lnTo>
                  <a:lnTo>
                    <a:pt x="193928" y="51815"/>
                  </a:lnTo>
                  <a:lnTo>
                    <a:pt x="200151" y="53339"/>
                  </a:lnTo>
                  <a:lnTo>
                    <a:pt x="203962" y="54863"/>
                  </a:lnTo>
                  <a:lnTo>
                    <a:pt x="207644" y="56387"/>
                  </a:lnTo>
                  <a:lnTo>
                    <a:pt x="210819" y="58674"/>
                  </a:lnTo>
                  <a:lnTo>
                    <a:pt x="213232" y="61722"/>
                  </a:lnTo>
                  <a:lnTo>
                    <a:pt x="215772" y="64642"/>
                  </a:lnTo>
                  <a:lnTo>
                    <a:pt x="223900" y="102488"/>
                  </a:lnTo>
                  <a:lnTo>
                    <a:pt x="251206" y="342264"/>
                  </a:lnTo>
                  <a:lnTo>
                    <a:pt x="252928" y="370839"/>
                  </a:lnTo>
                  <a:lnTo>
                    <a:pt x="252856" y="372999"/>
                  </a:lnTo>
                  <a:lnTo>
                    <a:pt x="252475" y="379856"/>
                  </a:lnTo>
                  <a:lnTo>
                    <a:pt x="250570" y="385190"/>
                  </a:lnTo>
                  <a:lnTo>
                    <a:pt x="247014" y="389254"/>
                  </a:lnTo>
                  <a:lnTo>
                    <a:pt x="243585" y="393318"/>
                  </a:lnTo>
                  <a:lnTo>
                    <a:pt x="236219" y="397510"/>
                  </a:lnTo>
                  <a:lnTo>
                    <a:pt x="225170" y="401700"/>
                  </a:lnTo>
                  <a:lnTo>
                    <a:pt x="226694" y="415289"/>
                  </a:lnTo>
                  <a:lnTo>
                    <a:pt x="327913" y="403733"/>
                  </a:lnTo>
                  <a:lnTo>
                    <a:pt x="326389" y="390271"/>
                  </a:lnTo>
                  <a:lnTo>
                    <a:pt x="317626" y="389000"/>
                  </a:lnTo>
                  <a:lnTo>
                    <a:pt x="311150" y="387476"/>
                  </a:lnTo>
                  <a:lnTo>
                    <a:pt x="307213" y="385699"/>
                  </a:lnTo>
                  <a:lnTo>
                    <a:pt x="303148" y="383921"/>
                  </a:lnTo>
                  <a:lnTo>
                    <a:pt x="299973" y="381380"/>
                  </a:lnTo>
                  <a:lnTo>
                    <a:pt x="287527" y="338200"/>
                  </a:lnTo>
                  <a:lnTo>
                    <a:pt x="281177" y="281559"/>
                  </a:lnTo>
                  <a:lnTo>
                    <a:pt x="277911" y="253819"/>
                  </a:lnTo>
                  <a:lnTo>
                    <a:pt x="271141" y="198245"/>
                  </a:lnTo>
                  <a:lnTo>
                    <a:pt x="264211" y="144692"/>
                  </a:lnTo>
                  <a:lnTo>
                    <a:pt x="258409" y="106211"/>
                  </a:lnTo>
                  <a:lnTo>
                    <a:pt x="256031" y="93472"/>
                  </a:lnTo>
                  <a:lnTo>
                    <a:pt x="260731" y="92963"/>
                  </a:lnTo>
                  <a:lnTo>
                    <a:pt x="320907" y="92963"/>
                  </a:lnTo>
                  <a:lnTo>
                    <a:pt x="270382" y="26924"/>
                  </a:lnTo>
                  <a:close/>
                </a:path>
                <a:path w="518160" h="436244">
                  <a:moveTo>
                    <a:pt x="320907" y="92963"/>
                  </a:moveTo>
                  <a:lnTo>
                    <a:pt x="260731" y="92963"/>
                  </a:lnTo>
                  <a:lnTo>
                    <a:pt x="265048" y="99695"/>
                  </a:lnTo>
                  <a:lnTo>
                    <a:pt x="291236" y="135951"/>
                  </a:lnTo>
                  <a:lnTo>
                    <a:pt x="483107" y="387858"/>
                  </a:lnTo>
                  <a:lnTo>
                    <a:pt x="517778" y="383921"/>
                  </a:lnTo>
                  <a:lnTo>
                    <a:pt x="507473" y="293497"/>
                  </a:lnTo>
                  <a:lnTo>
                    <a:pt x="470662" y="293497"/>
                  </a:lnTo>
                  <a:lnTo>
                    <a:pt x="466232" y="286333"/>
                  </a:lnTo>
                  <a:lnTo>
                    <a:pt x="444325" y="254396"/>
                  </a:lnTo>
                  <a:lnTo>
                    <a:pt x="422721" y="226044"/>
                  </a:lnTo>
                  <a:lnTo>
                    <a:pt x="320907" y="92963"/>
                  </a:lnTo>
                  <a:close/>
                </a:path>
                <a:path w="518160" h="436244">
                  <a:moveTo>
                    <a:pt x="506856" y="0"/>
                  </a:moveTo>
                  <a:lnTo>
                    <a:pt x="407034" y="11429"/>
                  </a:lnTo>
                  <a:lnTo>
                    <a:pt x="408685" y="25018"/>
                  </a:lnTo>
                  <a:lnTo>
                    <a:pt x="417448" y="26415"/>
                  </a:lnTo>
                  <a:lnTo>
                    <a:pt x="423671" y="27939"/>
                  </a:lnTo>
                  <a:lnTo>
                    <a:pt x="427227" y="29463"/>
                  </a:lnTo>
                  <a:lnTo>
                    <a:pt x="430910" y="30987"/>
                  </a:lnTo>
                  <a:lnTo>
                    <a:pt x="433831" y="33274"/>
                  </a:lnTo>
                  <a:lnTo>
                    <a:pt x="436118" y="36195"/>
                  </a:lnTo>
                  <a:lnTo>
                    <a:pt x="438531" y="39115"/>
                  </a:lnTo>
                  <a:lnTo>
                    <a:pt x="440308" y="43434"/>
                  </a:lnTo>
                  <a:lnTo>
                    <a:pt x="452694" y="135951"/>
                  </a:lnTo>
                  <a:lnTo>
                    <a:pt x="455056" y="156265"/>
                  </a:lnTo>
                  <a:lnTo>
                    <a:pt x="460771" y="201604"/>
                  </a:lnTo>
                  <a:lnTo>
                    <a:pt x="467270" y="249108"/>
                  </a:lnTo>
                  <a:lnTo>
                    <a:pt x="474218" y="292988"/>
                  </a:lnTo>
                  <a:lnTo>
                    <a:pt x="470662" y="293497"/>
                  </a:lnTo>
                  <a:lnTo>
                    <a:pt x="507473" y="293497"/>
                  </a:lnTo>
                  <a:lnTo>
                    <a:pt x="482345" y="73025"/>
                  </a:lnTo>
                  <a:lnTo>
                    <a:pt x="481391" y="63621"/>
                  </a:lnTo>
                  <a:lnTo>
                    <a:pt x="480862" y="56387"/>
                  </a:lnTo>
                  <a:lnTo>
                    <a:pt x="480760" y="54302"/>
                  </a:lnTo>
                  <a:lnTo>
                    <a:pt x="480675" y="51815"/>
                  </a:lnTo>
                  <a:lnTo>
                    <a:pt x="480726" y="43434"/>
                  </a:lnTo>
                  <a:lnTo>
                    <a:pt x="508507" y="13588"/>
                  </a:lnTo>
                  <a:lnTo>
                    <a:pt x="506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8808" y="1842516"/>
              <a:ext cx="3518154" cy="22974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7315" y="2507869"/>
              <a:ext cx="2098675" cy="796925"/>
            </a:xfrm>
            <a:custGeom>
              <a:avLst/>
              <a:gdLst/>
              <a:ahLst/>
              <a:cxnLst/>
              <a:rect l="l" t="t" r="r" b="b"/>
              <a:pathLst>
                <a:path w="2098675" h="796925">
                  <a:moveTo>
                    <a:pt x="288950" y="191007"/>
                  </a:moveTo>
                  <a:lnTo>
                    <a:pt x="178777" y="203707"/>
                  </a:lnTo>
                  <a:lnTo>
                    <a:pt x="58915" y="682497"/>
                  </a:lnTo>
                  <a:lnTo>
                    <a:pt x="55198" y="696467"/>
                  </a:lnTo>
                  <a:lnTo>
                    <a:pt x="39783" y="737107"/>
                  </a:lnTo>
                  <a:lnTo>
                    <a:pt x="7250" y="767587"/>
                  </a:lnTo>
                  <a:lnTo>
                    <a:pt x="0" y="770127"/>
                  </a:lnTo>
                  <a:lnTo>
                    <a:pt x="3098" y="796797"/>
                  </a:lnTo>
                  <a:lnTo>
                    <a:pt x="179260" y="777747"/>
                  </a:lnTo>
                  <a:lnTo>
                    <a:pt x="176161" y="749807"/>
                  </a:lnTo>
                  <a:lnTo>
                    <a:pt x="156956" y="748537"/>
                  </a:lnTo>
                  <a:lnTo>
                    <a:pt x="142582" y="742187"/>
                  </a:lnTo>
                  <a:lnTo>
                    <a:pt x="133038" y="729487"/>
                  </a:lnTo>
                  <a:lnTo>
                    <a:pt x="128320" y="711707"/>
                  </a:lnTo>
                  <a:lnTo>
                    <a:pt x="127583" y="702817"/>
                  </a:lnTo>
                  <a:lnTo>
                    <a:pt x="127458" y="699007"/>
                  </a:lnTo>
                  <a:lnTo>
                    <a:pt x="127574" y="686307"/>
                  </a:lnTo>
                  <a:lnTo>
                    <a:pt x="134150" y="645667"/>
                  </a:lnTo>
                  <a:lnTo>
                    <a:pt x="143306" y="605027"/>
                  </a:lnTo>
                  <a:lnTo>
                    <a:pt x="319430" y="584707"/>
                  </a:lnTo>
                  <a:lnTo>
                    <a:pt x="455154" y="584707"/>
                  </a:lnTo>
                  <a:lnTo>
                    <a:pt x="442287" y="554227"/>
                  </a:lnTo>
                  <a:lnTo>
                    <a:pt x="153492" y="554227"/>
                  </a:lnTo>
                  <a:lnTo>
                    <a:pt x="209575" y="312927"/>
                  </a:lnTo>
                  <a:lnTo>
                    <a:pt x="340420" y="312927"/>
                  </a:lnTo>
                  <a:lnTo>
                    <a:pt x="288950" y="191007"/>
                  </a:lnTo>
                  <a:close/>
                </a:path>
                <a:path w="2098675" h="796925">
                  <a:moveTo>
                    <a:pt x="455154" y="584707"/>
                  </a:moveTo>
                  <a:lnTo>
                    <a:pt x="319430" y="584707"/>
                  </a:lnTo>
                  <a:lnTo>
                    <a:pt x="335178" y="624077"/>
                  </a:lnTo>
                  <a:lnTo>
                    <a:pt x="339557" y="635507"/>
                  </a:lnTo>
                  <a:lnTo>
                    <a:pt x="353069" y="677417"/>
                  </a:lnTo>
                  <a:lnTo>
                    <a:pt x="355633" y="699007"/>
                  </a:lnTo>
                  <a:lnTo>
                    <a:pt x="354514" y="706627"/>
                  </a:lnTo>
                  <a:lnTo>
                    <a:pt x="327486" y="730757"/>
                  </a:lnTo>
                  <a:lnTo>
                    <a:pt x="317652" y="734567"/>
                  </a:lnTo>
                  <a:lnTo>
                    <a:pt x="320827" y="761237"/>
                  </a:lnTo>
                  <a:lnTo>
                    <a:pt x="548538" y="735837"/>
                  </a:lnTo>
                  <a:lnTo>
                    <a:pt x="545363" y="707897"/>
                  </a:lnTo>
                  <a:lnTo>
                    <a:pt x="536767" y="706627"/>
                  </a:lnTo>
                  <a:lnTo>
                    <a:pt x="529075" y="705357"/>
                  </a:lnTo>
                  <a:lnTo>
                    <a:pt x="497992" y="679957"/>
                  </a:lnTo>
                  <a:lnTo>
                    <a:pt x="493799" y="673607"/>
                  </a:lnTo>
                  <a:lnTo>
                    <a:pt x="483651" y="652017"/>
                  </a:lnTo>
                  <a:lnTo>
                    <a:pt x="477672" y="638047"/>
                  </a:lnTo>
                  <a:lnTo>
                    <a:pt x="455154" y="584707"/>
                  </a:lnTo>
                  <a:close/>
                </a:path>
                <a:path w="2098675" h="796925">
                  <a:moveTo>
                    <a:pt x="857148" y="136397"/>
                  </a:moveTo>
                  <a:lnTo>
                    <a:pt x="818842" y="136397"/>
                  </a:lnTo>
                  <a:lnTo>
                    <a:pt x="773582" y="138937"/>
                  </a:lnTo>
                  <a:lnTo>
                    <a:pt x="533044" y="166877"/>
                  </a:lnTo>
                  <a:lnTo>
                    <a:pt x="536219" y="193547"/>
                  </a:lnTo>
                  <a:lnTo>
                    <a:pt x="543833" y="194817"/>
                  </a:lnTo>
                  <a:lnTo>
                    <a:pt x="550649" y="196087"/>
                  </a:lnTo>
                  <a:lnTo>
                    <a:pt x="556632" y="198627"/>
                  </a:lnTo>
                  <a:lnTo>
                    <a:pt x="561746" y="199897"/>
                  </a:lnTo>
                  <a:lnTo>
                    <a:pt x="568096" y="203707"/>
                  </a:lnTo>
                  <a:lnTo>
                    <a:pt x="573049" y="207517"/>
                  </a:lnTo>
                  <a:lnTo>
                    <a:pt x="576478" y="212597"/>
                  </a:lnTo>
                  <a:lnTo>
                    <a:pt x="580034" y="217677"/>
                  </a:lnTo>
                  <a:lnTo>
                    <a:pt x="587906" y="255777"/>
                  </a:lnTo>
                  <a:lnTo>
                    <a:pt x="630566" y="630427"/>
                  </a:lnTo>
                  <a:lnTo>
                    <a:pt x="632231" y="663447"/>
                  </a:lnTo>
                  <a:lnTo>
                    <a:pt x="631088" y="669797"/>
                  </a:lnTo>
                  <a:lnTo>
                    <a:pt x="607260" y="696467"/>
                  </a:lnTo>
                  <a:lnTo>
                    <a:pt x="601082" y="700277"/>
                  </a:lnTo>
                  <a:lnTo>
                    <a:pt x="594131" y="702817"/>
                  </a:lnTo>
                  <a:lnTo>
                    <a:pt x="597179" y="729487"/>
                  </a:lnTo>
                  <a:lnTo>
                    <a:pt x="813714" y="705357"/>
                  </a:lnTo>
                  <a:lnTo>
                    <a:pt x="810666" y="677417"/>
                  </a:lnTo>
                  <a:lnTo>
                    <a:pt x="800093" y="676147"/>
                  </a:lnTo>
                  <a:lnTo>
                    <a:pt x="791235" y="673607"/>
                  </a:lnTo>
                  <a:lnTo>
                    <a:pt x="763132" y="643127"/>
                  </a:lnTo>
                  <a:lnTo>
                    <a:pt x="742340" y="474217"/>
                  </a:lnTo>
                  <a:lnTo>
                    <a:pt x="766216" y="471677"/>
                  </a:lnTo>
                  <a:lnTo>
                    <a:pt x="776858" y="470407"/>
                  </a:lnTo>
                  <a:lnTo>
                    <a:pt x="958596" y="470407"/>
                  </a:lnTo>
                  <a:lnTo>
                    <a:pt x="955827" y="467867"/>
                  </a:lnTo>
                  <a:lnTo>
                    <a:pt x="943972" y="458977"/>
                  </a:lnTo>
                  <a:lnTo>
                    <a:pt x="930903" y="450087"/>
                  </a:lnTo>
                  <a:lnTo>
                    <a:pt x="916643" y="443737"/>
                  </a:lnTo>
                  <a:lnTo>
                    <a:pt x="901217" y="438657"/>
                  </a:lnTo>
                  <a:lnTo>
                    <a:pt x="900709" y="433577"/>
                  </a:lnTo>
                  <a:lnTo>
                    <a:pt x="914412" y="425957"/>
                  </a:lnTo>
                  <a:lnTo>
                    <a:pt x="736879" y="425957"/>
                  </a:lnTo>
                  <a:lnTo>
                    <a:pt x="710717" y="196087"/>
                  </a:lnTo>
                  <a:lnTo>
                    <a:pt x="717765" y="194817"/>
                  </a:lnTo>
                  <a:lnTo>
                    <a:pt x="727862" y="193547"/>
                  </a:lnTo>
                  <a:lnTo>
                    <a:pt x="741006" y="192277"/>
                  </a:lnTo>
                  <a:lnTo>
                    <a:pt x="757199" y="189737"/>
                  </a:lnTo>
                  <a:lnTo>
                    <a:pt x="781799" y="188467"/>
                  </a:lnTo>
                  <a:lnTo>
                    <a:pt x="969859" y="188467"/>
                  </a:lnTo>
                  <a:lnTo>
                    <a:pt x="966751" y="184657"/>
                  </a:lnTo>
                  <a:lnTo>
                    <a:pt x="930101" y="155447"/>
                  </a:lnTo>
                  <a:lnTo>
                    <a:pt x="889993" y="141477"/>
                  </a:lnTo>
                  <a:lnTo>
                    <a:pt x="857148" y="136397"/>
                  </a:lnTo>
                  <a:close/>
                </a:path>
                <a:path w="2098675" h="796925">
                  <a:moveTo>
                    <a:pt x="958596" y="470407"/>
                  </a:moveTo>
                  <a:lnTo>
                    <a:pt x="793952" y="470407"/>
                  </a:lnTo>
                  <a:lnTo>
                    <a:pt x="800379" y="472947"/>
                  </a:lnTo>
                  <a:lnTo>
                    <a:pt x="806191" y="474217"/>
                  </a:lnTo>
                  <a:lnTo>
                    <a:pt x="812015" y="478027"/>
                  </a:lnTo>
                  <a:lnTo>
                    <a:pt x="844946" y="516127"/>
                  </a:lnTo>
                  <a:lnTo>
                    <a:pt x="893724" y="596137"/>
                  </a:lnTo>
                  <a:lnTo>
                    <a:pt x="911889" y="625347"/>
                  </a:lnTo>
                  <a:lnTo>
                    <a:pt x="928839" y="650747"/>
                  </a:lnTo>
                  <a:lnTo>
                    <a:pt x="944552" y="671067"/>
                  </a:lnTo>
                  <a:lnTo>
                    <a:pt x="959002" y="688847"/>
                  </a:lnTo>
                  <a:lnTo>
                    <a:pt x="1117879" y="671067"/>
                  </a:lnTo>
                  <a:lnTo>
                    <a:pt x="1114704" y="643127"/>
                  </a:lnTo>
                  <a:lnTo>
                    <a:pt x="1103010" y="641857"/>
                  </a:lnTo>
                  <a:lnTo>
                    <a:pt x="1091923" y="638047"/>
                  </a:lnTo>
                  <a:lnTo>
                    <a:pt x="1051648" y="603757"/>
                  </a:lnTo>
                  <a:lnTo>
                    <a:pt x="998245" y="519937"/>
                  </a:lnTo>
                  <a:lnTo>
                    <a:pt x="988099" y="504697"/>
                  </a:lnTo>
                  <a:lnTo>
                    <a:pt x="977655" y="490727"/>
                  </a:lnTo>
                  <a:lnTo>
                    <a:pt x="966902" y="478027"/>
                  </a:lnTo>
                  <a:lnTo>
                    <a:pt x="958596" y="470407"/>
                  </a:lnTo>
                  <a:close/>
                </a:path>
                <a:path w="2098675" h="796925">
                  <a:moveTo>
                    <a:pt x="1397626" y="74167"/>
                  </a:moveTo>
                  <a:lnTo>
                    <a:pt x="1369895" y="74167"/>
                  </a:lnTo>
                  <a:lnTo>
                    <a:pt x="1339472" y="75437"/>
                  </a:lnTo>
                  <a:lnTo>
                    <a:pt x="1091844" y="103377"/>
                  </a:lnTo>
                  <a:lnTo>
                    <a:pt x="1094892" y="130047"/>
                  </a:lnTo>
                  <a:lnTo>
                    <a:pt x="1102562" y="131317"/>
                  </a:lnTo>
                  <a:lnTo>
                    <a:pt x="1109386" y="132587"/>
                  </a:lnTo>
                  <a:lnTo>
                    <a:pt x="1115377" y="135127"/>
                  </a:lnTo>
                  <a:lnTo>
                    <a:pt x="1120546" y="136397"/>
                  </a:lnTo>
                  <a:lnTo>
                    <a:pt x="1126896" y="140207"/>
                  </a:lnTo>
                  <a:lnTo>
                    <a:pt x="1144315" y="177037"/>
                  </a:lnTo>
                  <a:lnTo>
                    <a:pt x="1189259" y="566927"/>
                  </a:lnTo>
                  <a:lnTo>
                    <a:pt x="1190904" y="599947"/>
                  </a:lnTo>
                  <a:lnTo>
                    <a:pt x="1189888" y="606297"/>
                  </a:lnTo>
                  <a:lnTo>
                    <a:pt x="1187602" y="612647"/>
                  </a:lnTo>
                  <a:lnTo>
                    <a:pt x="1185443" y="618997"/>
                  </a:lnTo>
                  <a:lnTo>
                    <a:pt x="1159827" y="635507"/>
                  </a:lnTo>
                  <a:lnTo>
                    <a:pt x="1152804" y="639317"/>
                  </a:lnTo>
                  <a:lnTo>
                    <a:pt x="1155979" y="665987"/>
                  </a:lnTo>
                  <a:lnTo>
                    <a:pt x="1374943" y="640587"/>
                  </a:lnTo>
                  <a:lnTo>
                    <a:pt x="1403756" y="636777"/>
                  </a:lnTo>
                  <a:lnTo>
                    <a:pt x="1429616" y="630427"/>
                  </a:lnTo>
                  <a:lnTo>
                    <a:pt x="1452524" y="625347"/>
                  </a:lnTo>
                  <a:lnTo>
                    <a:pt x="1476573" y="616457"/>
                  </a:lnTo>
                  <a:lnTo>
                    <a:pt x="1498990" y="607567"/>
                  </a:lnTo>
                  <a:lnTo>
                    <a:pt x="1519764" y="597407"/>
                  </a:lnTo>
                  <a:lnTo>
                    <a:pt x="1322222" y="597407"/>
                  </a:lnTo>
                  <a:lnTo>
                    <a:pt x="1269517" y="132587"/>
                  </a:lnTo>
                  <a:lnTo>
                    <a:pt x="1331906" y="126237"/>
                  </a:lnTo>
                  <a:lnTo>
                    <a:pt x="1548562" y="126237"/>
                  </a:lnTo>
                  <a:lnTo>
                    <a:pt x="1543980" y="122427"/>
                  </a:lnTo>
                  <a:lnTo>
                    <a:pt x="1508658" y="100837"/>
                  </a:lnTo>
                  <a:lnTo>
                    <a:pt x="1467907" y="85597"/>
                  </a:lnTo>
                  <a:lnTo>
                    <a:pt x="1422679" y="76707"/>
                  </a:lnTo>
                  <a:lnTo>
                    <a:pt x="1397626" y="74167"/>
                  </a:lnTo>
                  <a:close/>
                </a:path>
                <a:path w="2098675" h="796925">
                  <a:moveTo>
                    <a:pt x="1548562" y="126237"/>
                  </a:moveTo>
                  <a:lnTo>
                    <a:pt x="1331906" y="126237"/>
                  </a:lnTo>
                  <a:lnTo>
                    <a:pt x="1356194" y="127507"/>
                  </a:lnTo>
                  <a:lnTo>
                    <a:pt x="1378959" y="133857"/>
                  </a:lnTo>
                  <a:lnTo>
                    <a:pt x="1419817" y="154177"/>
                  </a:lnTo>
                  <a:lnTo>
                    <a:pt x="1453814" y="188467"/>
                  </a:lnTo>
                  <a:lnTo>
                    <a:pt x="1480474" y="237997"/>
                  </a:lnTo>
                  <a:lnTo>
                    <a:pt x="1498417" y="301497"/>
                  </a:lnTo>
                  <a:lnTo>
                    <a:pt x="1503959" y="339597"/>
                  </a:lnTo>
                  <a:lnTo>
                    <a:pt x="1507785" y="405637"/>
                  </a:lnTo>
                  <a:lnTo>
                    <a:pt x="1506441" y="434847"/>
                  </a:lnTo>
                  <a:lnTo>
                    <a:pt x="1497728" y="484377"/>
                  </a:lnTo>
                  <a:lnTo>
                    <a:pt x="1481726" y="523747"/>
                  </a:lnTo>
                  <a:lnTo>
                    <a:pt x="1454794" y="558037"/>
                  </a:lnTo>
                  <a:lnTo>
                    <a:pt x="1419055" y="579627"/>
                  </a:lnTo>
                  <a:lnTo>
                    <a:pt x="1381630" y="589787"/>
                  </a:lnTo>
                  <a:lnTo>
                    <a:pt x="1346296" y="594867"/>
                  </a:lnTo>
                  <a:lnTo>
                    <a:pt x="1335462" y="596137"/>
                  </a:lnTo>
                  <a:lnTo>
                    <a:pt x="1327437" y="596137"/>
                  </a:lnTo>
                  <a:lnTo>
                    <a:pt x="1322222" y="597407"/>
                  </a:lnTo>
                  <a:lnTo>
                    <a:pt x="1519764" y="597407"/>
                  </a:lnTo>
                  <a:lnTo>
                    <a:pt x="1556336" y="572007"/>
                  </a:lnTo>
                  <a:lnTo>
                    <a:pt x="1586193" y="541527"/>
                  </a:lnTo>
                  <a:lnTo>
                    <a:pt x="1610554" y="503427"/>
                  </a:lnTo>
                  <a:lnTo>
                    <a:pt x="1628131" y="456437"/>
                  </a:lnTo>
                  <a:lnTo>
                    <a:pt x="1637374" y="404367"/>
                  </a:lnTo>
                  <a:lnTo>
                    <a:pt x="1638779" y="377697"/>
                  </a:lnTo>
                  <a:lnTo>
                    <a:pt x="1638750" y="366267"/>
                  </a:lnTo>
                  <a:lnTo>
                    <a:pt x="1635785" y="314197"/>
                  </a:lnTo>
                  <a:lnTo>
                    <a:pt x="1627308" y="263397"/>
                  </a:lnTo>
                  <a:lnTo>
                    <a:pt x="1614068" y="220217"/>
                  </a:lnTo>
                  <a:lnTo>
                    <a:pt x="1596066" y="182117"/>
                  </a:lnTo>
                  <a:lnTo>
                    <a:pt x="1572920" y="149097"/>
                  </a:lnTo>
                  <a:lnTo>
                    <a:pt x="1559254" y="135127"/>
                  </a:lnTo>
                  <a:lnTo>
                    <a:pt x="1548562" y="126237"/>
                  </a:lnTo>
                  <a:close/>
                </a:path>
                <a:path w="2098675" h="796925">
                  <a:moveTo>
                    <a:pt x="340420" y="312927"/>
                  </a:moveTo>
                  <a:lnTo>
                    <a:pt x="209575" y="312927"/>
                  </a:lnTo>
                  <a:lnTo>
                    <a:pt x="302031" y="537717"/>
                  </a:lnTo>
                  <a:lnTo>
                    <a:pt x="153492" y="554227"/>
                  </a:lnTo>
                  <a:lnTo>
                    <a:pt x="442287" y="554227"/>
                  </a:lnTo>
                  <a:lnTo>
                    <a:pt x="340420" y="312927"/>
                  </a:lnTo>
                  <a:close/>
                </a:path>
                <a:path w="2098675" h="796925">
                  <a:moveTo>
                    <a:pt x="969859" y="188467"/>
                  </a:moveTo>
                  <a:lnTo>
                    <a:pt x="781799" y="188467"/>
                  </a:lnTo>
                  <a:lnTo>
                    <a:pt x="803602" y="192277"/>
                  </a:lnTo>
                  <a:lnTo>
                    <a:pt x="822618" y="198627"/>
                  </a:lnTo>
                  <a:lnTo>
                    <a:pt x="852173" y="224027"/>
                  </a:lnTo>
                  <a:lnTo>
                    <a:pt x="870132" y="264667"/>
                  </a:lnTo>
                  <a:lnTo>
                    <a:pt x="875918" y="302767"/>
                  </a:lnTo>
                  <a:lnTo>
                    <a:pt x="876317" y="321817"/>
                  </a:lnTo>
                  <a:lnTo>
                    <a:pt x="876248" y="326897"/>
                  </a:lnTo>
                  <a:lnTo>
                    <a:pt x="867185" y="368807"/>
                  </a:lnTo>
                  <a:lnTo>
                    <a:pt x="840709" y="399287"/>
                  </a:lnTo>
                  <a:lnTo>
                    <a:pt x="793358" y="418337"/>
                  </a:lnTo>
                  <a:lnTo>
                    <a:pt x="736879" y="425957"/>
                  </a:lnTo>
                  <a:lnTo>
                    <a:pt x="914412" y="425957"/>
                  </a:lnTo>
                  <a:lnTo>
                    <a:pt x="949233" y="401827"/>
                  </a:lnTo>
                  <a:lnTo>
                    <a:pt x="980449" y="366267"/>
                  </a:lnTo>
                  <a:lnTo>
                    <a:pt x="998656" y="321817"/>
                  </a:lnTo>
                  <a:lnTo>
                    <a:pt x="1001843" y="287527"/>
                  </a:lnTo>
                  <a:lnTo>
                    <a:pt x="1000531" y="267207"/>
                  </a:lnTo>
                  <a:lnTo>
                    <a:pt x="991190" y="225297"/>
                  </a:lnTo>
                  <a:lnTo>
                    <a:pt x="974004" y="193547"/>
                  </a:lnTo>
                  <a:lnTo>
                    <a:pt x="969859" y="188467"/>
                  </a:lnTo>
                  <a:close/>
                </a:path>
                <a:path w="2098675" h="796925">
                  <a:moveTo>
                    <a:pt x="1786788" y="453008"/>
                  </a:moveTo>
                  <a:lnTo>
                    <a:pt x="1730273" y="459485"/>
                  </a:lnTo>
                  <a:lnTo>
                    <a:pt x="1744751" y="586485"/>
                  </a:lnTo>
                  <a:lnTo>
                    <a:pt x="1765561" y="588442"/>
                  </a:lnTo>
                  <a:lnTo>
                    <a:pt x="1787026" y="589756"/>
                  </a:lnTo>
                  <a:lnTo>
                    <a:pt x="1809134" y="590450"/>
                  </a:lnTo>
                  <a:lnTo>
                    <a:pt x="1831873" y="590550"/>
                  </a:lnTo>
                  <a:lnTo>
                    <a:pt x="1854683" y="590075"/>
                  </a:lnTo>
                  <a:lnTo>
                    <a:pt x="1898828" y="587460"/>
                  </a:lnTo>
                  <a:lnTo>
                    <a:pt x="1948568" y="580844"/>
                  </a:lnTo>
                  <a:lnTo>
                    <a:pt x="1999380" y="564894"/>
                  </a:lnTo>
                  <a:lnTo>
                    <a:pt x="2041619" y="539964"/>
                  </a:lnTo>
                  <a:lnTo>
                    <a:pt x="2042294" y="539353"/>
                  </a:lnTo>
                  <a:lnTo>
                    <a:pt x="1880968" y="539353"/>
                  </a:lnTo>
                  <a:lnTo>
                    <a:pt x="1861385" y="537019"/>
                  </a:lnTo>
                  <a:lnTo>
                    <a:pt x="1816827" y="509944"/>
                  </a:lnTo>
                  <a:lnTo>
                    <a:pt x="1795404" y="475273"/>
                  </a:lnTo>
                  <a:lnTo>
                    <a:pt x="1786788" y="453008"/>
                  </a:lnTo>
                  <a:close/>
                </a:path>
                <a:path w="2098675" h="796925">
                  <a:moveTo>
                    <a:pt x="1968779" y="0"/>
                  </a:moveTo>
                  <a:lnTo>
                    <a:pt x="1916362" y="2232"/>
                  </a:lnTo>
                  <a:lnTo>
                    <a:pt x="1867901" y="8636"/>
                  </a:lnTo>
                  <a:lnTo>
                    <a:pt x="1813799" y="24066"/>
                  </a:lnTo>
                  <a:lnTo>
                    <a:pt x="1768722" y="47736"/>
                  </a:lnTo>
                  <a:lnTo>
                    <a:pt x="1735385" y="78787"/>
                  </a:lnTo>
                  <a:lnTo>
                    <a:pt x="1714404" y="116959"/>
                  </a:lnTo>
                  <a:lnTo>
                    <a:pt x="1706732" y="161536"/>
                  </a:lnTo>
                  <a:lnTo>
                    <a:pt x="1707921" y="186181"/>
                  </a:lnTo>
                  <a:lnTo>
                    <a:pt x="1718476" y="228401"/>
                  </a:lnTo>
                  <a:lnTo>
                    <a:pt x="1739226" y="263064"/>
                  </a:lnTo>
                  <a:lnTo>
                    <a:pt x="1768794" y="292153"/>
                  </a:lnTo>
                  <a:lnTo>
                    <a:pt x="1806727" y="316102"/>
                  </a:lnTo>
                  <a:lnTo>
                    <a:pt x="1852054" y="336587"/>
                  </a:lnTo>
                  <a:lnTo>
                    <a:pt x="1868703" y="342900"/>
                  </a:lnTo>
                  <a:lnTo>
                    <a:pt x="1887487" y="350285"/>
                  </a:lnTo>
                  <a:lnTo>
                    <a:pt x="1931314" y="372109"/>
                  </a:lnTo>
                  <a:lnTo>
                    <a:pt x="1965985" y="404367"/>
                  </a:lnTo>
                  <a:lnTo>
                    <a:pt x="1980463" y="447675"/>
                  </a:lnTo>
                  <a:lnTo>
                    <a:pt x="1981273" y="460988"/>
                  </a:lnTo>
                  <a:lnTo>
                    <a:pt x="1980463" y="473313"/>
                  </a:lnTo>
                  <a:lnTo>
                    <a:pt x="1962080" y="512381"/>
                  </a:lnTo>
                  <a:lnTo>
                    <a:pt x="1925916" y="533701"/>
                  </a:lnTo>
                  <a:lnTo>
                    <a:pt x="1880968" y="539353"/>
                  </a:lnTo>
                  <a:lnTo>
                    <a:pt x="2042294" y="539353"/>
                  </a:lnTo>
                  <a:lnTo>
                    <a:pt x="2072619" y="507388"/>
                  </a:lnTo>
                  <a:lnTo>
                    <a:pt x="2091782" y="467645"/>
                  </a:lnTo>
                  <a:lnTo>
                    <a:pt x="2098537" y="422306"/>
                  </a:lnTo>
                  <a:lnTo>
                    <a:pt x="2097176" y="397636"/>
                  </a:lnTo>
                  <a:lnTo>
                    <a:pt x="2083317" y="344523"/>
                  </a:lnTo>
                  <a:lnTo>
                    <a:pt x="2054599" y="302910"/>
                  </a:lnTo>
                  <a:lnTo>
                    <a:pt x="2008951" y="268319"/>
                  </a:lnTo>
                  <a:lnTo>
                    <a:pt x="1966088" y="246983"/>
                  </a:lnTo>
                  <a:lnTo>
                    <a:pt x="1919771" y="228383"/>
                  </a:lnTo>
                  <a:lnTo>
                    <a:pt x="1901517" y="220487"/>
                  </a:lnTo>
                  <a:lnTo>
                    <a:pt x="1861591" y="198346"/>
                  </a:lnTo>
                  <a:lnTo>
                    <a:pt x="1832512" y="166211"/>
                  </a:lnTo>
                  <a:lnTo>
                    <a:pt x="1823019" y="123303"/>
                  </a:lnTo>
                  <a:lnTo>
                    <a:pt x="1823872" y="112791"/>
                  </a:lnTo>
                  <a:lnTo>
                    <a:pt x="1840969" y="78136"/>
                  </a:lnTo>
                  <a:lnTo>
                    <a:pt x="1875529" y="57546"/>
                  </a:lnTo>
                  <a:lnTo>
                    <a:pt x="1910819" y="52056"/>
                  </a:lnTo>
                  <a:lnTo>
                    <a:pt x="2052093" y="52056"/>
                  </a:lnTo>
                  <a:lnTo>
                    <a:pt x="2046757" y="5079"/>
                  </a:lnTo>
                  <a:lnTo>
                    <a:pt x="2025322" y="2893"/>
                  </a:lnTo>
                  <a:lnTo>
                    <a:pt x="2005196" y="1301"/>
                  </a:lnTo>
                  <a:lnTo>
                    <a:pt x="1986356" y="329"/>
                  </a:lnTo>
                  <a:lnTo>
                    <a:pt x="1968779" y="0"/>
                  </a:lnTo>
                  <a:close/>
                </a:path>
                <a:path w="2098675" h="796925">
                  <a:moveTo>
                    <a:pt x="2052093" y="52056"/>
                  </a:moveTo>
                  <a:lnTo>
                    <a:pt x="1910819" y="52056"/>
                  </a:lnTo>
                  <a:lnTo>
                    <a:pt x="1923059" y="52403"/>
                  </a:lnTo>
                  <a:lnTo>
                    <a:pt x="1934251" y="54012"/>
                  </a:lnTo>
                  <a:lnTo>
                    <a:pt x="1970398" y="73398"/>
                  </a:lnTo>
                  <a:lnTo>
                    <a:pt x="1997854" y="116165"/>
                  </a:lnTo>
                  <a:lnTo>
                    <a:pt x="2003831" y="131190"/>
                  </a:lnTo>
                  <a:lnTo>
                    <a:pt x="2060346" y="124713"/>
                  </a:lnTo>
                  <a:lnTo>
                    <a:pt x="2052093" y="52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267200" y="0"/>
            <a:ext cx="4724400" cy="518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524000" y="5410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R ESSENCE" pitchFamily="2" charset="0"/>
              </a:rPr>
              <a:t>Dr.Samah</a:t>
            </a:r>
            <a:r>
              <a:rPr lang="en-US" sz="3200" dirty="0" smtClean="0">
                <a:solidFill>
                  <a:srgbClr val="C00000"/>
                </a:solidFill>
                <a:latin typeface="AR ESSENCE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 ESSENCE" pitchFamily="2" charset="0"/>
              </a:rPr>
              <a:t>Shehata</a:t>
            </a:r>
            <a:endParaRPr lang="en-US" sz="3200" dirty="0">
              <a:solidFill>
                <a:srgbClr val="C0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527" y="238505"/>
            <a:ext cx="748487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0" dirty="0"/>
              <a:t>TARGETS </a:t>
            </a:r>
            <a:r>
              <a:rPr b="1" spc="-5" dirty="0"/>
              <a:t>OF VENTILAION</a:t>
            </a:r>
            <a:r>
              <a:rPr b="1" spc="30" dirty="0"/>
              <a:t> </a:t>
            </a:r>
            <a:r>
              <a:rPr b="1" spc="-35" dirty="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1" y="981201"/>
            <a:ext cx="4384675" cy="4100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SzPct val="90000"/>
              <a:buFont typeface="Arial"/>
              <a:buChar char="•"/>
              <a:tabLst>
                <a:tab pos="185420" algn="l"/>
              </a:tabLst>
            </a:pPr>
            <a:r>
              <a:rPr sz="2000" b="1" spc="-30" dirty="0">
                <a:solidFill>
                  <a:srgbClr val="FF0000"/>
                </a:solidFill>
                <a:latin typeface="Caladea"/>
                <a:cs typeface="Caladea"/>
              </a:rPr>
              <a:t>Avoid </a:t>
            </a:r>
            <a:r>
              <a:rPr sz="2000" b="1" spc="-15" dirty="0">
                <a:solidFill>
                  <a:srgbClr val="FF0000"/>
                </a:solidFill>
                <a:latin typeface="Caladea"/>
                <a:cs typeface="Caladea"/>
              </a:rPr>
              <a:t>overdistending </a:t>
            </a:r>
            <a:r>
              <a:rPr sz="2000" b="1" spc="-5" dirty="0">
                <a:solidFill>
                  <a:srgbClr val="FF0000"/>
                </a:solidFill>
                <a:latin typeface="Caladea"/>
                <a:cs typeface="Caladea"/>
              </a:rPr>
              <a:t>lung </a:t>
            </a:r>
            <a:r>
              <a:rPr sz="2000" b="1" dirty="0">
                <a:solidFill>
                  <a:srgbClr val="FF0000"/>
                </a:solidFill>
                <a:latin typeface="Caladea"/>
                <a:cs typeface="Caladea"/>
              </a:rPr>
              <a:t>units</a:t>
            </a:r>
            <a:r>
              <a:rPr sz="2000" b="1" spc="-50" dirty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adea"/>
                <a:cs typeface="Caladea"/>
              </a:rPr>
              <a:t>by</a:t>
            </a:r>
            <a:endParaRPr sz="2000">
              <a:latin typeface="Caladea"/>
              <a:cs typeface="Caladea"/>
            </a:endParaRPr>
          </a:p>
          <a:p>
            <a:pPr marL="184785">
              <a:lnSpc>
                <a:spcPct val="100000"/>
              </a:lnSpc>
              <a:spcBef>
                <a:spcPts val="1440"/>
              </a:spcBef>
            </a:pP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limiting the </a:t>
            </a:r>
            <a:r>
              <a:rPr sz="2000" dirty="0">
                <a:solidFill>
                  <a:srgbClr val="404040"/>
                </a:solidFill>
                <a:latin typeface="Caladea"/>
                <a:cs typeface="Caladea"/>
              </a:rPr>
              <a:t>inflation </a:t>
            </a: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volume</a:t>
            </a:r>
            <a:r>
              <a:rPr sz="2000" spc="-14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and</a:t>
            </a:r>
            <a:endParaRPr sz="2000">
              <a:latin typeface="Caladea"/>
              <a:cs typeface="Caladea"/>
            </a:endParaRPr>
          </a:p>
          <a:p>
            <a:pPr marL="184785">
              <a:lnSpc>
                <a:spcPct val="100000"/>
              </a:lnSpc>
              <a:spcBef>
                <a:spcPts val="1440"/>
              </a:spcBef>
            </a:pPr>
            <a:r>
              <a:rPr sz="2000" spc="-10" dirty="0">
                <a:solidFill>
                  <a:srgbClr val="404040"/>
                </a:solidFill>
                <a:latin typeface="Caladea"/>
                <a:cs typeface="Caladea"/>
              </a:rPr>
              <a:t>pressure</a:t>
            </a:r>
            <a:endParaRPr sz="20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Caladea"/>
              <a:cs typeface="Caladea"/>
            </a:endParaRPr>
          </a:p>
          <a:p>
            <a:pPr marL="239395" indent="-227329">
              <a:lnSpc>
                <a:spcPct val="100000"/>
              </a:lnSpc>
              <a:buClr>
                <a:srgbClr val="404040"/>
              </a:buClr>
              <a:buSzPct val="90000"/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sz="2000" b="1" spc="-35" dirty="0">
                <a:solidFill>
                  <a:srgbClr val="FF0000"/>
                </a:solidFill>
                <a:latin typeface="Caladea"/>
                <a:cs typeface="Caladea"/>
              </a:rPr>
              <a:t>Avoid </a:t>
            </a:r>
            <a:r>
              <a:rPr sz="2000" b="1" spc="-15" dirty="0">
                <a:solidFill>
                  <a:srgbClr val="FF0000"/>
                </a:solidFill>
                <a:latin typeface="Caladea"/>
                <a:cs typeface="Caladea"/>
              </a:rPr>
              <a:t>repetitive </a:t>
            </a:r>
            <a:r>
              <a:rPr sz="2000" b="1" dirty="0">
                <a:solidFill>
                  <a:srgbClr val="FF0000"/>
                </a:solidFill>
                <a:latin typeface="Caladea"/>
                <a:cs typeface="Caladea"/>
              </a:rPr>
              <a:t>opening</a:t>
            </a:r>
            <a:r>
              <a:rPr sz="2000" b="1" spc="-50" dirty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adea"/>
                <a:cs typeface="Caladea"/>
              </a:rPr>
              <a:t>and</a:t>
            </a:r>
            <a:endParaRPr sz="2000">
              <a:latin typeface="Caladea"/>
              <a:cs typeface="Caladea"/>
            </a:endParaRPr>
          </a:p>
          <a:p>
            <a:pPr marL="184785">
              <a:lnSpc>
                <a:spcPct val="100000"/>
              </a:lnSpc>
              <a:spcBef>
                <a:spcPts val="1445"/>
              </a:spcBef>
            </a:pPr>
            <a:r>
              <a:rPr sz="2000" b="1" spc="-10" dirty="0">
                <a:solidFill>
                  <a:srgbClr val="FF0000"/>
                </a:solidFill>
                <a:latin typeface="Caladea"/>
                <a:cs typeface="Caladea"/>
              </a:rPr>
              <a:t>collapse </a:t>
            </a:r>
            <a:r>
              <a:rPr sz="2000" spc="-15" dirty="0">
                <a:solidFill>
                  <a:srgbClr val="404040"/>
                </a:solidFill>
                <a:latin typeface="Caladea"/>
                <a:cs typeface="Caladea"/>
              </a:rPr>
              <a:t>by </a:t>
            </a:r>
            <a:r>
              <a:rPr sz="2000" spc="-10" dirty="0">
                <a:solidFill>
                  <a:srgbClr val="404040"/>
                </a:solidFill>
                <a:latin typeface="Caladea"/>
                <a:cs typeface="Caladea"/>
              </a:rPr>
              <a:t>applying </a:t>
            </a: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adequate</a:t>
            </a:r>
            <a:r>
              <a:rPr sz="2000" spc="-3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000" dirty="0">
                <a:solidFill>
                  <a:srgbClr val="404040"/>
                </a:solidFill>
                <a:latin typeface="Caladea"/>
                <a:cs typeface="Caladea"/>
              </a:rPr>
              <a:t>PEEP</a:t>
            </a:r>
            <a:endParaRPr sz="2000">
              <a:latin typeface="Caladea"/>
              <a:cs typeface="Caladea"/>
            </a:endParaRPr>
          </a:p>
          <a:p>
            <a:pPr marL="184785" marR="5080" indent="-172720">
              <a:lnSpc>
                <a:spcPct val="160100"/>
              </a:lnSpc>
              <a:spcBef>
                <a:spcPts val="1390"/>
              </a:spcBef>
              <a:buClr>
                <a:srgbClr val="404040"/>
              </a:buClr>
              <a:buSzPct val="90000"/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	</a:t>
            </a:r>
            <a:r>
              <a:rPr sz="2000" spc="-30" dirty="0">
                <a:solidFill>
                  <a:srgbClr val="404040"/>
                </a:solidFill>
                <a:latin typeface="Caladea"/>
                <a:cs typeface="Caladea"/>
              </a:rPr>
              <a:t>Ideally, </a:t>
            </a: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ventilation would </a:t>
            </a:r>
            <a:r>
              <a:rPr sz="2000" spc="-10" dirty="0">
                <a:solidFill>
                  <a:srgbClr val="404040"/>
                </a:solidFill>
                <a:latin typeface="Caladea"/>
                <a:cs typeface="Caladea"/>
              </a:rPr>
              <a:t>take </a:t>
            </a:r>
            <a:r>
              <a:rPr sz="2000" dirty="0">
                <a:solidFill>
                  <a:srgbClr val="404040"/>
                </a:solidFill>
                <a:latin typeface="Caladea"/>
                <a:cs typeface="Caladea"/>
              </a:rPr>
              <a:t>place</a:t>
            </a:r>
            <a:r>
              <a:rPr sz="2000" spc="-12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000" dirty="0">
                <a:solidFill>
                  <a:srgbClr val="404040"/>
                </a:solidFill>
                <a:latin typeface="Caladea"/>
                <a:cs typeface="Caladea"/>
              </a:rPr>
              <a:t>in  a </a:t>
            </a: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“zone </a:t>
            </a:r>
            <a:r>
              <a:rPr sz="2000" dirty="0">
                <a:solidFill>
                  <a:srgbClr val="404040"/>
                </a:solidFill>
                <a:latin typeface="Caladea"/>
                <a:cs typeface="Caladea"/>
              </a:rPr>
              <a:t>of safety”on the deflation </a:t>
            </a:r>
            <a:r>
              <a:rPr sz="2000" spc="-5" dirty="0">
                <a:solidFill>
                  <a:srgbClr val="404040"/>
                </a:solidFill>
                <a:latin typeface="Caladea"/>
                <a:cs typeface="Caladea"/>
              </a:rPr>
              <a:t>limb  </a:t>
            </a:r>
            <a:r>
              <a:rPr sz="2000" dirty="0">
                <a:solidFill>
                  <a:srgbClr val="404040"/>
                </a:solidFill>
                <a:latin typeface="Caladea"/>
                <a:cs typeface="Caladea"/>
              </a:rPr>
              <a:t>of the PV</a:t>
            </a:r>
            <a:r>
              <a:rPr sz="2000" spc="-3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adea"/>
                <a:cs typeface="Caladea"/>
              </a:rPr>
              <a:t>curve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4420" y="1389888"/>
            <a:ext cx="3883152" cy="472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476999"/>
              <a:ext cx="8973820" cy="381000"/>
            </a:xfrm>
            <a:custGeom>
              <a:avLst/>
              <a:gdLst/>
              <a:ahLst/>
              <a:cxnLst/>
              <a:rect l="l" t="t" r="r" b="b"/>
              <a:pathLst>
                <a:path w="8973820" h="381000">
                  <a:moveTo>
                    <a:pt x="8973312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8973312" y="380999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7EBD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477000"/>
                  </a:lnTo>
                  <a:lnTo>
                    <a:pt x="8973312" y="6477000"/>
                  </a:lnTo>
                  <a:lnTo>
                    <a:pt x="8973312" y="6858000"/>
                  </a:lnTo>
                  <a:lnTo>
                    <a:pt x="9144000" y="6858000"/>
                  </a:lnTo>
                  <a:lnTo>
                    <a:pt x="9144000" y="647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78E4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4196"/>
              <a:ext cx="9035796" cy="6769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304800"/>
            <a:ext cx="4264661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00000"/>
                </a:solidFill>
                <a:latin typeface="Caladea"/>
                <a:cs typeface="Caladea"/>
              </a:rPr>
              <a:t>The </a:t>
            </a:r>
            <a:r>
              <a:rPr b="1" spc="-15" dirty="0">
                <a:solidFill>
                  <a:srgbClr val="C00000"/>
                </a:solidFill>
                <a:latin typeface="Caladea"/>
                <a:cs typeface="Caladea"/>
              </a:rPr>
              <a:t>“Baby</a:t>
            </a:r>
            <a:r>
              <a:rPr b="1" spc="-10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b="1" dirty="0">
                <a:solidFill>
                  <a:srgbClr val="C00000"/>
                </a:solidFill>
                <a:latin typeface="Caladea"/>
                <a:cs typeface="Caladea"/>
              </a:rPr>
              <a:t>lung”</a:t>
            </a:r>
          </a:p>
        </p:txBody>
      </p:sp>
      <p:sp>
        <p:nvSpPr>
          <p:cNvPr id="3" name="object 3"/>
          <p:cNvSpPr/>
          <p:nvPr/>
        </p:nvSpPr>
        <p:spPr>
          <a:xfrm>
            <a:off x="6300215" y="1187196"/>
            <a:ext cx="2438399" cy="159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1241501"/>
            <a:ext cx="8500466" cy="4747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4849495">
              <a:lnSpc>
                <a:spcPct val="100000"/>
              </a:lnSpc>
              <a:spcBef>
                <a:spcPts val="100"/>
              </a:spcBef>
              <a:tabLst>
                <a:tab pos="2179955" algn="l"/>
              </a:tabLst>
            </a:pP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ARDS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5">
                <a:solidFill>
                  <a:srgbClr val="404040"/>
                </a:solidFill>
                <a:latin typeface="Caladea"/>
                <a:cs typeface="Caladea"/>
              </a:rPr>
              <a:t>Lung</a:t>
            </a:r>
            <a:r>
              <a:rPr sz="2400" spc="5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mtClean="0">
                <a:solidFill>
                  <a:srgbClr val="404040"/>
                </a:solidFill>
                <a:latin typeface="Caladea"/>
                <a:cs typeface="Caladea"/>
              </a:rPr>
              <a:t>has</a:t>
            </a:r>
            <a:r>
              <a:rPr lang="en-US" sz="2400" dirty="0" smtClean="0">
                <a:solidFill>
                  <a:srgbClr val="404040"/>
                </a:solidFill>
                <a:latin typeface="Caladea"/>
                <a:cs typeface="Caladea"/>
              </a:rPr>
              <a:t>:</a:t>
            </a:r>
            <a:r>
              <a:rPr sz="2400">
                <a:solidFill>
                  <a:srgbClr val="404040"/>
                </a:solidFill>
                <a:latin typeface="Caladea"/>
                <a:cs typeface="Caladea"/>
              </a:rPr>
              <a:t>	</a:t>
            </a:r>
            <a:r>
              <a:rPr sz="2400" spc="-15" smtClean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Caladea"/>
                <a:cs typeface="Caladea"/>
              </a:rPr>
              <a:t>“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normal” </a:t>
            </a:r>
            <a:r>
              <a:rPr sz="2400" spc="-15">
                <a:solidFill>
                  <a:srgbClr val="404040"/>
                </a:solidFill>
                <a:latin typeface="Caladea"/>
                <a:cs typeface="Caladea"/>
              </a:rPr>
              <a:t>alveoli </a:t>
            </a:r>
            <a:endParaRPr lang="en-US" sz="2400" spc="-15" dirty="0" smtClean="0">
              <a:solidFill>
                <a:srgbClr val="404040"/>
              </a:solidFill>
              <a:latin typeface="Caladea"/>
              <a:cs typeface="Caladea"/>
            </a:endParaRPr>
          </a:p>
          <a:p>
            <a:pPr marL="79375" marR="4849495">
              <a:lnSpc>
                <a:spcPct val="100000"/>
              </a:lnSpc>
              <a:spcBef>
                <a:spcPts val="100"/>
              </a:spcBef>
              <a:tabLst>
                <a:tab pos="2179955" algn="l"/>
              </a:tabLst>
            </a:pPr>
            <a:r>
              <a:rPr sz="2400" spc="-15" smtClean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10">
                <a:solidFill>
                  <a:srgbClr val="404040"/>
                </a:solidFill>
                <a:latin typeface="Caladea"/>
                <a:cs typeface="Caladea"/>
              </a:rPr>
              <a:t>partially </a:t>
            </a:r>
            <a:r>
              <a:rPr sz="2400" spc="-10" smtClean="0">
                <a:solidFill>
                  <a:srgbClr val="404040"/>
                </a:solidFill>
                <a:latin typeface="Caladea"/>
                <a:cs typeface="Caladea"/>
              </a:rPr>
              <a:t>aerated</a:t>
            </a:r>
            <a:r>
              <a:rPr lang="en-US" sz="2400" spc="-8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15" smtClean="0">
                <a:solidFill>
                  <a:srgbClr val="404040"/>
                </a:solidFill>
                <a:latin typeface="Caladea"/>
                <a:cs typeface="Caladea"/>
              </a:rPr>
              <a:t>alveoli 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unaerated</a:t>
            </a:r>
            <a:r>
              <a:rPr sz="2400" spc="-3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adea"/>
                <a:cs typeface="Caladea"/>
              </a:rPr>
              <a:t>alveoli</a:t>
            </a:r>
            <a:endParaRPr sz="2400">
              <a:latin typeface="Caladea"/>
              <a:cs typeface="Caladea"/>
            </a:endParaRPr>
          </a:p>
          <a:p>
            <a:pPr marL="79375">
              <a:lnSpc>
                <a:spcPct val="100000"/>
              </a:lnSpc>
              <a:spcBef>
                <a:spcPts val="2165"/>
              </a:spcBef>
            </a:pP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“Normal” segments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inflate</a:t>
            </a:r>
            <a:r>
              <a:rPr sz="2400" b="1" spc="-2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easily</a:t>
            </a:r>
            <a:endParaRPr sz="24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b="1" spc="-15" dirty="0">
                <a:solidFill>
                  <a:srgbClr val="404040"/>
                </a:solidFill>
                <a:latin typeface="Caladea"/>
                <a:cs typeface="Caladea"/>
              </a:rPr>
              <a:t>Unaerated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segments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distend</a:t>
            </a:r>
            <a:r>
              <a:rPr sz="2400" b="1" spc="3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ladea"/>
                <a:cs typeface="Caladea"/>
              </a:rPr>
              <a:t>poorly</a:t>
            </a:r>
            <a:endParaRPr sz="2400">
              <a:latin typeface="Caladea"/>
              <a:cs typeface="Caladea"/>
            </a:endParaRPr>
          </a:p>
          <a:p>
            <a:pPr marL="79375" marR="6035675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High </a:t>
            </a:r>
            <a:r>
              <a:rPr sz="2400" spc="-15" dirty="0">
                <a:solidFill>
                  <a:srgbClr val="404040"/>
                </a:solidFill>
                <a:latin typeface="Caladea"/>
                <a:cs typeface="Caladea"/>
              </a:rPr>
              <a:t>pressure 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Slow</a:t>
            </a:r>
            <a:r>
              <a:rPr sz="2400" spc="-9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response</a:t>
            </a:r>
            <a:endParaRPr sz="2400">
              <a:latin typeface="Caladea"/>
              <a:cs typeface="Caladea"/>
            </a:endParaRPr>
          </a:p>
          <a:p>
            <a:pPr marL="79375" marR="5080">
              <a:lnSpc>
                <a:spcPct val="100000"/>
              </a:lnSpc>
              <a:spcBef>
                <a:spcPts val="180"/>
              </a:spcBef>
            </a:pPr>
            <a:endParaRPr lang="en-US" sz="2800" b="1" i="1" spc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79375" marR="5080">
              <a:lnSpc>
                <a:spcPct val="100000"/>
              </a:lnSpc>
              <a:spcBef>
                <a:spcPts val="180"/>
              </a:spcBef>
            </a:pPr>
            <a:r>
              <a:rPr sz="2800" b="1" i="1" spc="100" smtClean="0">
                <a:solidFill>
                  <a:srgbClr val="FF0000"/>
                </a:solidFill>
                <a:latin typeface="Times New Roman"/>
                <a:cs typeface="Times New Roman"/>
              </a:rPr>
              <a:t>Normal</a:t>
            </a:r>
            <a:r>
              <a:rPr sz="2800" b="1" i="1" spc="-75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95" dirty="0">
                <a:solidFill>
                  <a:srgbClr val="FF0000"/>
                </a:solidFill>
                <a:latin typeface="Times New Roman"/>
                <a:cs typeface="Times New Roman"/>
              </a:rPr>
              <a:t>lung</a:t>
            </a:r>
            <a:r>
              <a:rPr sz="28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60" dirty="0">
                <a:solidFill>
                  <a:srgbClr val="FF0000"/>
                </a:solidFill>
                <a:latin typeface="Times New Roman"/>
                <a:cs typeface="Times New Roman"/>
              </a:rPr>
              <a:t>segments</a:t>
            </a:r>
            <a:r>
              <a:rPr sz="28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may</a:t>
            </a:r>
            <a:r>
              <a:rPr sz="28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sz="28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10" dirty="0">
                <a:solidFill>
                  <a:srgbClr val="FF0000"/>
                </a:solidFill>
                <a:latin typeface="Times New Roman"/>
                <a:cs typeface="Times New Roman"/>
              </a:rPr>
              <a:t>over-inflated</a:t>
            </a:r>
            <a:r>
              <a:rPr sz="28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40" dirty="0">
                <a:solidFill>
                  <a:srgbClr val="FF0000"/>
                </a:solidFill>
                <a:latin typeface="Times New Roman"/>
                <a:cs typeface="Times New Roman"/>
              </a:rPr>
              <a:t>when  </a:t>
            </a:r>
            <a:r>
              <a:rPr sz="2800" b="1" i="1" spc="145" dirty="0">
                <a:solidFill>
                  <a:srgbClr val="FF0000"/>
                </a:solidFill>
                <a:latin typeface="Times New Roman"/>
                <a:cs typeface="Times New Roman"/>
              </a:rPr>
              <a:t>ventilated</a:t>
            </a:r>
            <a:r>
              <a:rPr sz="28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8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45" dirty="0">
                <a:solidFill>
                  <a:srgbClr val="FF0000"/>
                </a:solidFill>
                <a:latin typeface="Times New Roman"/>
                <a:cs typeface="Times New Roman"/>
              </a:rPr>
              <a:t>traditional</a:t>
            </a:r>
            <a:r>
              <a:rPr sz="28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45" dirty="0">
                <a:solidFill>
                  <a:srgbClr val="FF0000"/>
                </a:solidFill>
                <a:latin typeface="Times New Roman"/>
                <a:cs typeface="Times New Roman"/>
              </a:rPr>
              <a:t>tidal</a:t>
            </a:r>
            <a:r>
              <a:rPr sz="28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30" dirty="0">
                <a:solidFill>
                  <a:srgbClr val="FF0000"/>
                </a:solidFill>
                <a:latin typeface="Times New Roman"/>
                <a:cs typeface="Times New Roman"/>
              </a:rPr>
              <a:t>volumes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06" y="457200"/>
            <a:ext cx="883471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744" y="1658111"/>
            <a:ext cx="6950202" cy="3624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0076" y="1971801"/>
            <a:ext cx="4671695" cy="275907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 indent="-635" algn="ctr">
              <a:lnSpc>
                <a:spcPct val="87900"/>
              </a:lnSpc>
              <a:spcBef>
                <a:spcPts val="1045"/>
              </a:spcBef>
            </a:pPr>
            <a:r>
              <a:rPr sz="6500" b="1" spc="-55" dirty="0">
                <a:solidFill>
                  <a:srgbClr val="FF0000"/>
                </a:solidFill>
                <a:latin typeface="Caladea"/>
                <a:cs typeface="Caladea"/>
              </a:rPr>
              <a:t>Ventilatory  </a:t>
            </a:r>
            <a:r>
              <a:rPr sz="6500" b="1" spc="-20" dirty="0">
                <a:solidFill>
                  <a:srgbClr val="FF0000"/>
                </a:solidFill>
                <a:latin typeface="Caladea"/>
                <a:cs typeface="Caladea"/>
              </a:rPr>
              <a:t>strategies</a:t>
            </a:r>
            <a:r>
              <a:rPr sz="6500" b="1" spc="-90" dirty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r>
              <a:rPr sz="6500" b="1" spc="-5" dirty="0">
                <a:solidFill>
                  <a:srgbClr val="FF0000"/>
                </a:solidFill>
                <a:latin typeface="Caladea"/>
                <a:cs typeface="Caladea"/>
              </a:rPr>
              <a:t>of  </a:t>
            </a:r>
            <a:r>
              <a:rPr sz="6500" b="1" dirty="0">
                <a:solidFill>
                  <a:srgbClr val="FF0000"/>
                </a:solidFill>
                <a:latin typeface="Caladea"/>
                <a:cs typeface="Caladea"/>
              </a:rPr>
              <a:t>ARDS</a:t>
            </a:r>
            <a:endParaRPr sz="65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9803" y="2633472"/>
            <a:ext cx="6182106" cy="177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3240" y="2842717"/>
            <a:ext cx="139954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b="1" spc="-5" dirty="0">
                <a:solidFill>
                  <a:srgbClr val="FFFFFF"/>
                </a:solidFill>
                <a:latin typeface="Caladea"/>
                <a:cs typeface="Caladea"/>
              </a:rPr>
              <a:t>NIV</a:t>
            </a:r>
            <a:endParaRPr sz="65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5410201"/>
            <a:ext cx="914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Bahnschrift SemiBold" pitchFamily="34" charset="0"/>
              </a:rPr>
              <a:t>NIV stands as the first-line approach; NIV may be attempted in ARDS patients with a PaO2/FiO2 &gt; 150, in the absence of hemodynamic instability or altered consciousness. By contrast, 84% of severe ARDS required intubation and NIV did not appear beneficial in this subset of patients</a:t>
            </a:r>
            <a:endParaRPr lang="en-US" sz="2000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172200"/>
            </a:xfrm>
            <a:custGeom>
              <a:avLst/>
              <a:gdLst/>
              <a:ahLst/>
              <a:cxnLst/>
              <a:rect l="l" t="t" r="r" b="b"/>
              <a:pathLst>
                <a:path w="9144000" h="6172200">
                  <a:moveTo>
                    <a:pt x="9144000" y="0"/>
                  </a:moveTo>
                  <a:lnTo>
                    <a:pt x="0" y="0"/>
                  </a:lnTo>
                  <a:lnTo>
                    <a:pt x="0" y="6172200"/>
                  </a:lnTo>
                  <a:lnTo>
                    <a:pt x="9144000" y="6172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78E4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6840" y="228600"/>
              <a:ext cx="3776979" cy="5715000"/>
            </a:xfrm>
            <a:custGeom>
              <a:avLst/>
              <a:gdLst/>
              <a:ahLst/>
              <a:cxnLst/>
              <a:rect l="l" t="t" r="r" b="b"/>
              <a:pathLst>
                <a:path w="3776979" h="5715000">
                  <a:moveTo>
                    <a:pt x="3553714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3776471" y="5715000"/>
                  </a:lnTo>
                  <a:lnTo>
                    <a:pt x="3776471" y="222758"/>
                  </a:lnTo>
                  <a:lnTo>
                    <a:pt x="3771947" y="177853"/>
                  </a:lnTo>
                  <a:lnTo>
                    <a:pt x="3758971" y="136034"/>
                  </a:lnTo>
                  <a:lnTo>
                    <a:pt x="3738438" y="98195"/>
                  </a:lnTo>
                  <a:lnTo>
                    <a:pt x="3711241" y="65230"/>
                  </a:lnTo>
                  <a:lnTo>
                    <a:pt x="3678276" y="38033"/>
                  </a:lnTo>
                  <a:lnTo>
                    <a:pt x="3640437" y="17500"/>
                  </a:lnTo>
                  <a:lnTo>
                    <a:pt x="3598618" y="4524"/>
                  </a:lnTo>
                  <a:lnTo>
                    <a:pt x="3553714" y="0"/>
                  </a:lnTo>
                  <a:close/>
                </a:path>
              </a:pathLst>
            </a:custGeom>
            <a:solidFill>
              <a:srgbClr val="F5E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196840" cy="6172200"/>
            </a:xfrm>
            <a:custGeom>
              <a:avLst/>
              <a:gdLst/>
              <a:ahLst/>
              <a:cxnLst/>
              <a:rect l="l" t="t" r="r" b="b"/>
              <a:pathLst>
                <a:path w="5196840" h="6172200">
                  <a:moveTo>
                    <a:pt x="5196840" y="0"/>
                  </a:moveTo>
                  <a:lnTo>
                    <a:pt x="0" y="0"/>
                  </a:lnTo>
                  <a:lnTo>
                    <a:pt x="0" y="6172200"/>
                  </a:lnTo>
                  <a:lnTo>
                    <a:pt x="5196840" y="6172200"/>
                  </a:lnTo>
                  <a:lnTo>
                    <a:pt x="5196840" y="0"/>
                  </a:lnTo>
                  <a:close/>
                </a:path>
              </a:pathLst>
            </a:custGeom>
            <a:solidFill>
              <a:srgbClr val="366A37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172199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9144000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9144000" y="6857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7EBD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1079" y="3883152"/>
              <a:ext cx="4312919" cy="1325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079" y="4431804"/>
              <a:ext cx="4165091" cy="1325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1079" y="4980444"/>
              <a:ext cx="3162300" cy="13258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27701" y="4093209"/>
            <a:ext cx="3572510" cy="1800493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1140"/>
              </a:spcBef>
            </a:pPr>
            <a:r>
              <a:rPr sz="3600" b="1" dirty="0">
                <a:solidFill>
                  <a:srgbClr val="FF0000"/>
                </a:solidFill>
                <a:latin typeface="Caladea"/>
                <a:cs typeface="Caladea"/>
              </a:rPr>
              <a:t>CARDIOGEN</a:t>
            </a:r>
            <a:r>
              <a:rPr sz="3600" b="1" spc="10" dirty="0">
                <a:solidFill>
                  <a:srgbClr val="FF0000"/>
                </a:solidFill>
                <a:latin typeface="Caladea"/>
                <a:cs typeface="Caladea"/>
              </a:rPr>
              <a:t>I</a:t>
            </a:r>
            <a:r>
              <a:rPr sz="3600" b="1" dirty="0">
                <a:solidFill>
                  <a:srgbClr val="FF0000"/>
                </a:solidFill>
                <a:latin typeface="Caladea"/>
                <a:cs typeface="Caladea"/>
              </a:rPr>
              <a:t>C  </a:t>
            </a:r>
            <a:r>
              <a:rPr sz="3600" b="1" spc="-35" dirty="0">
                <a:solidFill>
                  <a:srgbClr val="FF0000"/>
                </a:solidFill>
                <a:latin typeface="Caladea"/>
                <a:cs typeface="Caladea"/>
              </a:rPr>
              <a:t>PULMONARY  </a:t>
            </a:r>
            <a:r>
              <a:rPr sz="3600" b="1" spc="-5" dirty="0">
                <a:solidFill>
                  <a:srgbClr val="FF0000"/>
                </a:solidFill>
                <a:latin typeface="Caladea"/>
                <a:cs typeface="Caladea"/>
              </a:rPr>
              <a:t>OEDEMA.</a:t>
            </a:r>
            <a:endParaRPr sz="3600" b="1">
              <a:latin typeface="Caladea"/>
              <a:cs typeface="Calade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9831" y="260604"/>
            <a:ext cx="7694930" cy="5689600"/>
            <a:chOff x="179831" y="260604"/>
            <a:chExt cx="7694930" cy="5689600"/>
          </a:xfrm>
        </p:grpSpPr>
        <p:sp>
          <p:nvSpPr>
            <p:cNvPr id="13" name="object 13"/>
            <p:cNvSpPr/>
            <p:nvPr/>
          </p:nvSpPr>
          <p:spPr>
            <a:xfrm>
              <a:off x="179831" y="260604"/>
              <a:ext cx="4968240" cy="5689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7399" y="620268"/>
              <a:ext cx="2007107" cy="29504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17245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65" dirty="0">
                <a:solidFill>
                  <a:srgbClr val="C00000"/>
                </a:solidFill>
              </a:rPr>
              <a:t>FACE </a:t>
            </a:r>
            <a:r>
              <a:rPr b="1" spc="-15" dirty="0">
                <a:solidFill>
                  <a:srgbClr val="C00000"/>
                </a:solidFill>
              </a:rPr>
              <a:t>MASK </a:t>
            </a:r>
            <a:r>
              <a:rPr b="1" spc="-30" dirty="0">
                <a:solidFill>
                  <a:srgbClr val="C00000"/>
                </a:solidFill>
              </a:rPr>
              <a:t>VS </a:t>
            </a:r>
            <a:r>
              <a:rPr b="1" dirty="0">
                <a:solidFill>
                  <a:srgbClr val="C00000"/>
                </a:solidFill>
              </a:rPr>
              <a:t>HELMET </a:t>
            </a:r>
            <a:r>
              <a:rPr b="1" spc="-5" dirty="0">
                <a:solidFill>
                  <a:srgbClr val="C00000"/>
                </a:solidFill>
              </a:rPr>
              <a:t>NIV</a:t>
            </a:r>
            <a:r>
              <a:rPr b="1" spc="60" dirty="0">
                <a:solidFill>
                  <a:srgbClr val="C00000"/>
                </a:solidFill>
              </a:rPr>
              <a:t> </a:t>
            </a:r>
            <a:r>
              <a:rPr b="1" spc="-15" dirty="0">
                <a:solidFill>
                  <a:srgbClr val="C00000"/>
                </a:solidFill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13790"/>
            <a:ext cx="8844280" cy="48761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marR="361315" indent="-172720">
              <a:lnSpc>
                <a:spcPct val="90000"/>
              </a:lnSpc>
              <a:spcBef>
                <a:spcPts val="385"/>
              </a:spcBef>
              <a:buSzPct val="89583"/>
              <a:buFont typeface="Arial"/>
              <a:buChar char="•"/>
              <a:tabLst>
                <a:tab pos="185420" algn="l"/>
                <a:tab pos="5179695" algn="l"/>
              </a:tabLst>
            </a:pP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In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single-center trial, 83 patients with ARDS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who required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NIV  using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full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face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mask for at least eight hours </a:t>
            </a:r>
            <a:r>
              <a:rPr sz="2400" spc="-20" dirty="0">
                <a:solidFill>
                  <a:srgbClr val="404040"/>
                </a:solidFill>
                <a:latin typeface="Caladea"/>
                <a:cs typeface="Caladea"/>
              </a:rPr>
              <a:t>were </a:t>
            </a:r>
            <a:r>
              <a:rPr sz="2400" spc="-15" dirty="0">
                <a:solidFill>
                  <a:srgbClr val="404040"/>
                </a:solidFill>
                <a:latin typeface="Caladea"/>
                <a:cs typeface="Caladea"/>
              </a:rPr>
              <a:t>randomly 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assigned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to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continue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face</a:t>
            </a:r>
            <a:r>
              <a:rPr sz="2400" b="1" spc="3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mask</a:t>
            </a:r>
            <a:r>
              <a:rPr sz="2400" b="1" spc="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NIV	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or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switch </a:t>
            </a:r>
            <a:r>
              <a:rPr sz="2400" b="1" spc="-20" dirty="0">
                <a:solidFill>
                  <a:srgbClr val="404040"/>
                </a:solidFill>
                <a:latin typeface="Caladea"/>
                <a:cs typeface="Caladea"/>
              </a:rPr>
              <a:t>to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helmet-  </a:t>
            </a:r>
            <a:r>
              <a:rPr sz="2400" b="1" spc="-25" dirty="0">
                <a:solidFill>
                  <a:srgbClr val="404040"/>
                </a:solidFill>
                <a:latin typeface="Caladea"/>
                <a:cs typeface="Caladea"/>
              </a:rPr>
              <a:t>delivered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NIV</a:t>
            </a:r>
            <a:r>
              <a:rPr sz="2400" b="1" spc="25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.</a:t>
            </a:r>
            <a:endParaRPr sz="2400">
              <a:latin typeface="Caladea"/>
              <a:cs typeface="Caladea"/>
            </a:endParaRPr>
          </a:p>
          <a:p>
            <a:pPr marL="184785" marR="99695" indent="-172720">
              <a:lnSpc>
                <a:spcPts val="2590"/>
              </a:lnSpc>
              <a:spcBef>
                <a:spcPts val="1435"/>
              </a:spcBef>
              <a:buClr>
                <a:srgbClr val="404040"/>
              </a:buClr>
              <a:buSzPct val="89583"/>
              <a:buFont typeface="Arial"/>
              <a:buChar char="•"/>
              <a:tabLst>
                <a:tab pos="251460" algn="l"/>
                <a:tab pos="252095" algn="l"/>
              </a:tabLst>
            </a:pPr>
            <a:r>
              <a:rPr dirty="0"/>
              <a:t>	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Helmet-delivered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NIV </a:t>
            </a:r>
            <a:r>
              <a:rPr sz="2400" spc="-25" dirty="0">
                <a:solidFill>
                  <a:srgbClr val="404040"/>
                </a:solidFill>
                <a:latin typeface="Caladea"/>
                <a:cs typeface="Caladea"/>
              </a:rPr>
              <a:t>involves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the administration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of </a:t>
            </a:r>
            <a:r>
              <a:rPr sz="2400" spc="-15" dirty="0">
                <a:solidFill>
                  <a:srgbClr val="404040"/>
                </a:solidFill>
                <a:latin typeface="Caladea"/>
                <a:cs typeface="Caladea"/>
              </a:rPr>
              <a:t>positive  pressure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and </a:t>
            </a:r>
            <a:r>
              <a:rPr sz="2400" spc="-15" dirty="0">
                <a:solidFill>
                  <a:srgbClr val="404040"/>
                </a:solidFill>
                <a:latin typeface="Caladea"/>
                <a:cs typeface="Caladea"/>
              </a:rPr>
              <a:t>oxygen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through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transparent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hood that </a:t>
            </a:r>
            <a:r>
              <a:rPr sz="2400" spc="-20" dirty="0">
                <a:solidFill>
                  <a:srgbClr val="404040"/>
                </a:solidFill>
                <a:latin typeface="Caladea"/>
                <a:cs typeface="Caladea"/>
              </a:rPr>
              <a:t>covers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the 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entire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head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face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is sealed with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rubber collar at the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 neck.</a:t>
            </a:r>
            <a:endParaRPr sz="2400">
              <a:latin typeface="Caladea"/>
              <a:cs typeface="Caladea"/>
            </a:endParaRPr>
          </a:p>
          <a:p>
            <a:pPr marL="184785" marR="5080" indent="-172720">
              <a:lnSpc>
                <a:spcPct val="90100"/>
              </a:lnSpc>
              <a:spcBef>
                <a:spcPts val="1370"/>
              </a:spcBef>
              <a:buClr>
                <a:srgbClr val="404040"/>
              </a:buClr>
              <a:buSzPct val="89583"/>
              <a:buFont typeface="Arial"/>
              <a:buChar char="•"/>
              <a:tabLst>
                <a:tab pos="251460" algn="l"/>
                <a:tab pos="252095" algn="l"/>
              </a:tabLst>
            </a:pPr>
            <a:r>
              <a:rPr dirty="0"/>
              <a:t>	</a:t>
            </a:r>
            <a:r>
              <a:rPr sz="2400" b="1" spc="-15" dirty="0">
                <a:solidFill>
                  <a:srgbClr val="404040"/>
                </a:solidFill>
                <a:latin typeface="Caladea"/>
                <a:cs typeface="Caladea"/>
              </a:rPr>
              <a:t>Helmet-delivered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NIV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reduced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the need for intubation (18  </a:t>
            </a:r>
            <a:r>
              <a:rPr sz="2400" b="1" spc="-15" dirty="0">
                <a:solidFill>
                  <a:srgbClr val="404040"/>
                </a:solidFill>
                <a:latin typeface="Caladea"/>
                <a:cs typeface="Caladea"/>
              </a:rPr>
              <a:t>versus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62 </a:t>
            </a:r>
            <a:r>
              <a:rPr sz="2400" b="1" spc="-10" dirty="0">
                <a:solidFill>
                  <a:srgbClr val="404040"/>
                </a:solidFill>
                <a:latin typeface="Caladea"/>
                <a:cs typeface="Caladea"/>
              </a:rPr>
              <a:t>percent) </a:t>
            </a:r>
            <a:r>
              <a:rPr sz="2400" b="1" dirty="0">
                <a:solidFill>
                  <a:srgbClr val="404040"/>
                </a:solidFill>
                <a:latin typeface="Caladea"/>
                <a:cs typeface="Caladea"/>
              </a:rPr>
              <a:t>in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ARDS patients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, most of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whom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had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mild or  </a:t>
            </a:r>
            <a:r>
              <a:rPr sz="2400" b="1" spc="-15" dirty="0">
                <a:solidFill>
                  <a:srgbClr val="404040"/>
                </a:solidFill>
                <a:latin typeface="Caladea"/>
                <a:cs typeface="Caladea"/>
              </a:rPr>
              <a:t>moderate </a:t>
            </a:r>
            <a:r>
              <a:rPr sz="2400" b="1" spc="-5" dirty="0">
                <a:solidFill>
                  <a:srgbClr val="404040"/>
                </a:solidFill>
                <a:latin typeface="Caladea"/>
                <a:cs typeface="Caladea"/>
              </a:rPr>
              <a:t>disease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. In</a:t>
            </a:r>
            <a:r>
              <a:rPr sz="2400" spc="1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addition,</a:t>
            </a:r>
            <a:endParaRPr sz="2400">
              <a:latin typeface="Caladea"/>
              <a:cs typeface="Caladea"/>
            </a:endParaRPr>
          </a:p>
          <a:p>
            <a:pPr marL="184785" marR="141605" indent="-172720">
              <a:lnSpc>
                <a:spcPts val="2590"/>
              </a:lnSpc>
              <a:spcBef>
                <a:spcPts val="1440"/>
              </a:spcBef>
              <a:buSzPct val="89583"/>
              <a:buFont typeface="Arial"/>
              <a:buChar char="•"/>
              <a:tabLst>
                <a:tab pos="185420" algn="l"/>
              </a:tabLst>
            </a:pP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it </a:t>
            </a:r>
            <a:r>
              <a:rPr sz="2400" spc="-20" dirty="0">
                <a:solidFill>
                  <a:srgbClr val="404040"/>
                </a:solidFill>
                <a:latin typeface="Caladea"/>
                <a:cs typeface="Caladea"/>
              </a:rPr>
              <a:t>was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also </a:t>
            </a:r>
            <a:r>
              <a:rPr sz="2400" spc="-10" dirty="0">
                <a:solidFill>
                  <a:srgbClr val="404040"/>
                </a:solidFill>
                <a:latin typeface="Caladea"/>
                <a:cs typeface="Caladea"/>
              </a:rPr>
              <a:t>associated </a:t>
            </a:r>
            <a:r>
              <a:rPr sz="2400" spc="-5" dirty="0">
                <a:solidFill>
                  <a:srgbClr val="404040"/>
                </a:solidFill>
                <a:latin typeface="Caladea"/>
                <a:cs typeface="Caladea"/>
              </a:rPr>
              <a:t>with </a:t>
            </a:r>
            <a:r>
              <a:rPr sz="2400" dirty="0">
                <a:solidFill>
                  <a:srgbClr val="404040"/>
                </a:solidFill>
                <a:latin typeface="Caladea"/>
                <a:cs typeface="Caladea"/>
              </a:rPr>
              <a:t>a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higher </a:t>
            </a:r>
            <a:r>
              <a:rPr sz="2400" b="1" spc="-25" dirty="0">
                <a:solidFill>
                  <a:srgbClr val="FF0000"/>
                </a:solidFill>
                <a:latin typeface="Caladea"/>
                <a:cs typeface="Caladea"/>
              </a:rPr>
              <a:t>rate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of </a:t>
            </a:r>
            <a:r>
              <a:rPr sz="2400" b="1" spc="-15" dirty="0">
                <a:solidFill>
                  <a:srgbClr val="FF0000"/>
                </a:solidFill>
                <a:latin typeface="Caladea"/>
                <a:cs typeface="Caladea"/>
              </a:rPr>
              <a:t>ventilator-free </a:t>
            </a:r>
            <a:r>
              <a:rPr sz="2400" b="1" spc="-25" dirty="0">
                <a:solidFill>
                  <a:srgbClr val="FF0000"/>
                </a:solidFill>
                <a:latin typeface="Caladea"/>
                <a:cs typeface="Caladea"/>
              </a:rPr>
              <a:t>days,  </a:t>
            </a:r>
            <a:r>
              <a:rPr sz="2400" b="1" spc="-10" dirty="0">
                <a:solidFill>
                  <a:srgbClr val="FF0000"/>
                </a:solidFill>
                <a:latin typeface="Caladea"/>
                <a:cs typeface="Caladea"/>
              </a:rPr>
              <a:t>shorter </a:t>
            </a:r>
            <a:r>
              <a:rPr sz="2400" b="1" dirty="0">
                <a:solidFill>
                  <a:srgbClr val="FF0000"/>
                </a:solidFill>
                <a:latin typeface="Caladea"/>
                <a:cs typeface="Caladea"/>
              </a:rPr>
              <a:t>ICU </a:t>
            </a:r>
            <a:r>
              <a:rPr sz="2400" b="1" spc="-65" dirty="0">
                <a:solidFill>
                  <a:srgbClr val="FF0000"/>
                </a:solidFill>
                <a:latin typeface="Caladea"/>
                <a:cs typeface="Caladea"/>
              </a:rPr>
              <a:t>stay,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and </a:t>
            </a:r>
            <a:r>
              <a:rPr sz="2400" b="1" spc="-25" dirty="0">
                <a:solidFill>
                  <a:srgbClr val="FF0000"/>
                </a:solidFill>
                <a:latin typeface="Caladea"/>
                <a:cs typeface="Caladea"/>
              </a:rPr>
              <a:t>lower </a:t>
            </a:r>
            <a:r>
              <a:rPr sz="2400" b="1" spc="-20" dirty="0">
                <a:solidFill>
                  <a:srgbClr val="FF0000"/>
                </a:solidFill>
                <a:latin typeface="Caladea"/>
                <a:cs typeface="Caladea"/>
              </a:rPr>
              <a:t>90-day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mortality without an  </a:t>
            </a:r>
            <a:r>
              <a:rPr sz="2400" b="1" spc="-10" dirty="0">
                <a:solidFill>
                  <a:srgbClr val="FF0000"/>
                </a:solidFill>
                <a:latin typeface="Caladea"/>
                <a:cs typeface="Caladea"/>
              </a:rPr>
              <a:t>increase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in </a:t>
            </a:r>
            <a:r>
              <a:rPr sz="2400" b="1" spc="-25" dirty="0">
                <a:solidFill>
                  <a:srgbClr val="FF0000"/>
                </a:solidFill>
                <a:latin typeface="Caladea"/>
                <a:cs typeface="Caladea"/>
              </a:rPr>
              <a:t>adverse</a:t>
            </a:r>
            <a:r>
              <a:rPr sz="2400" b="1" spc="10" dirty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effects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788408" y="836602"/>
              <a:ext cx="3875811" cy="4312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088" y="847380"/>
              <a:ext cx="4004646" cy="4302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633472"/>
            <a:ext cx="7619999" cy="177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842717"/>
            <a:ext cx="73152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1" spc="-5" dirty="0" smtClean="0">
                <a:solidFill>
                  <a:srgbClr val="FFFFFF"/>
                </a:solidFill>
              </a:rPr>
              <a:t>Invasive mechanical </a:t>
            </a:r>
            <a:br>
              <a:rPr lang="en-US" sz="4000" b="1" spc="-5" dirty="0" smtClean="0">
                <a:solidFill>
                  <a:srgbClr val="FFFFFF"/>
                </a:solidFill>
              </a:rPr>
            </a:br>
            <a:r>
              <a:rPr lang="en-US" sz="4000" b="1" spc="-5" dirty="0" smtClean="0">
                <a:solidFill>
                  <a:srgbClr val="FFFFFF"/>
                </a:solidFill>
              </a:rPr>
              <a:t>ventilation</a:t>
            </a:r>
            <a:endParaRPr sz="40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45" y="152400"/>
            <a:ext cx="887845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PAP/PSV. - ppt video online download"/>
          <p:cNvPicPr>
            <a:picLocks noChangeAspect="1" noChangeArrowheads="1"/>
          </p:cNvPicPr>
          <p:nvPr/>
        </p:nvPicPr>
        <p:blipFill>
          <a:blip r:embed="rId2"/>
          <a:srcRect l="4167" t="4444" r="10833" b="1111"/>
          <a:stretch>
            <a:fillRect/>
          </a:stretch>
        </p:blipFill>
        <p:spPr bwMode="auto">
          <a:xfrm>
            <a:off x="381000" y="-63500"/>
            <a:ext cx="8305800" cy="692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Vent mo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51" y="142928"/>
            <a:ext cx="8771449" cy="67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ahnschrift SemiBold SemiConden" pitchFamily="34" charset="0"/>
              </a:rPr>
              <a:t>Synchronized Intermittent Mandatory Ventilation- Volume Control (SIMV-VC)</a:t>
            </a:r>
            <a:endParaRPr lang="en-US" sz="2400" dirty="0">
              <a:solidFill>
                <a:srgbClr val="FF0000"/>
              </a:solidFill>
              <a:latin typeface="Bahnschrift SemiBold SemiConden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53871"/>
            <a:ext cx="8700135" cy="545598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384810" indent="-172720" algn="just">
              <a:lnSpc>
                <a:spcPct val="150000"/>
              </a:lnSpc>
              <a:spcBef>
                <a:spcPts val="425"/>
              </a:spcBef>
              <a:buSzPct val="89583"/>
              <a:buFont typeface="Arial"/>
              <a:buChar char="•"/>
              <a:tabLst>
                <a:tab pos="185420" algn="l"/>
              </a:tabLst>
            </a:pPr>
            <a:r>
              <a:rPr sz="320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a </a:t>
            </a:r>
            <a:r>
              <a:rPr sz="3200" b="1" spc="-1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lower-tidal-volume  ventilatory </a:t>
            </a:r>
            <a:r>
              <a:rPr sz="3200" b="1" spc="-15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strategy </a:t>
            </a:r>
            <a:r>
              <a:rPr sz="3200" b="1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(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4-</a:t>
            </a:r>
            <a:r>
              <a:rPr sz="3200" b="1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6 </a:t>
            </a:r>
            <a:r>
              <a:rPr sz="3200" b="1" spc="-10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mL/kg </a:t>
            </a:r>
            <a:r>
              <a:rPr sz="3200" b="1" spc="-1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predicted </a:t>
            </a:r>
            <a:r>
              <a:rPr sz="3200" b="1" spc="-20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body </a:t>
            </a:r>
            <a:r>
              <a:rPr sz="3200" b="1" spc="-10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weight, plateau  </a:t>
            </a:r>
            <a:r>
              <a:rPr sz="3200" b="1" spc="-1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pressure </a:t>
            </a:r>
            <a:r>
              <a:rPr sz="3200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&lt; </a:t>
            </a:r>
            <a:r>
              <a:rPr sz="3200" b="1" spc="-10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30 </a:t>
            </a:r>
            <a:r>
              <a:rPr sz="3200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cm </a:t>
            </a:r>
            <a:r>
              <a:rPr sz="3200" b="1" spc="-5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H2O</a:t>
            </a:r>
            <a:r>
              <a:rPr sz="3200" b="1" spc="-5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)</a:t>
            </a:r>
            <a:endParaRPr lang="en-US" sz="3200" b="1" spc="-5" dirty="0" smtClean="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  <a:p>
            <a:pPr marL="184785" marR="384810" indent="-172720" algn="just">
              <a:lnSpc>
                <a:spcPct val="150000"/>
              </a:lnSpc>
              <a:spcBef>
                <a:spcPts val="425"/>
              </a:spcBef>
              <a:buSzPct val="89583"/>
              <a:tabLst>
                <a:tab pos="185420" algn="l"/>
              </a:tabLst>
            </a:pPr>
            <a:endParaRPr sz="320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  <a:p>
            <a:pPr marL="184785" marR="187960" indent="-172720" algn="just">
              <a:lnSpc>
                <a:spcPct val="150000"/>
              </a:lnSpc>
              <a:spcBef>
                <a:spcPts val="1370"/>
              </a:spcBef>
              <a:buSzPct val="89583"/>
              <a:buFont typeface="Arial"/>
              <a:buChar char="•"/>
              <a:tabLst>
                <a:tab pos="185420" algn="l"/>
              </a:tabLst>
            </a:pPr>
            <a:r>
              <a:rPr sz="3200" b="1" spc="-2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Ventilator-free </a:t>
            </a:r>
            <a:r>
              <a:rPr sz="3200" b="1" spc="-3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days </a:t>
            </a:r>
            <a:r>
              <a:rPr sz="3200" b="1" spc="-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and </a:t>
            </a:r>
            <a:r>
              <a:rPr sz="3200" b="1" spc="-10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organ failure–free </a:t>
            </a:r>
            <a:r>
              <a:rPr sz="3200" b="1" spc="-35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days </a:t>
            </a:r>
            <a:r>
              <a:rPr lang="en-US" sz="3200" b="1" spc="-25" dirty="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are </a:t>
            </a:r>
            <a:r>
              <a:rPr sz="3200" b="1" spc="-1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significantly </a:t>
            </a:r>
            <a:r>
              <a:rPr sz="3200" b="1" spc="-2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improved </a:t>
            </a:r>
            <a:r>
              <a:rPr sz="3200" b="1" spc="-5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in the </a:t>
            </a:r>
            <a:r>
              <a:rPr sz="3200" b="1" spc="-1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low-tidal-volume </a:t>
            </a:r>
            <a:r>
              <a:rPr lang="en-US" sz="3200" b="1" spc="-10" dirty="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strategy</a:t>
            </a:r>
            <a:r>
              <a:rPr sz="3200" spc="-10" smtClean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. </a:t>
            </a:r>
            <a:endParaRPr sz="320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626"/>
            <a:ext cx="9040658" cy="66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86" y="304800"/>
            <a:ext cx="888183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3047"/>
              <a:ext cx="9144000" cy="6477000"/>
            </a:xfrm>
            <a:custGeom>
              <a:avLst/>
              <a:gdLst/>
              <a:ahLst/>
              <a:cxnLst/>
              <a:rect l="l" t="t" r="r" b="b"/>
              <a:pathLst>
                <a:path w="9144000" h="6477000">
                  <a:moveTo>
                    <a:pt x="9144000" y="0"/>
                  </a:moveTo>
                  <a:lnTo>
                    <a:pt x="0" y="0"/>
                  </a:lnTo>
                  <a:lnTo>
                    <a:pt x="0" y="6477000"/>
                  </a:lnTo>
                  <a:lnTo>
                    <a:pt x="9144000" y="647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78E4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0"/>
              <a:ext cx="3554095" cy="6477000"/>
            </a:xfrm>
            <a:custGeom>
              <a:avLst/>
              <a:gdLst/>
              <a:ahLst/>
              <a:cxnLst/>
              <a:rect l="l" t="t" r="r" b="b"/>
              <a:pathLst>
                <a:path w="3554095" h="6477000">
                  <a:moveTo>
                    <a:pt x="3553967" y="0"/>
                  </a:moveTo>
                  <a:lnTo>
                    <a:pt x="0" y="0"/>
                  </a:lnTo>
                  <a:lnTo>
                    <a:pt x="0" y="6477000"/>
                  </a:lnTo>
                  <a:lnTo>
                    <a:pt x="3553967" y="6477000"/>
                  </a:lnTo>
                  <a:lnTo>
                    <a:pt x="3553967" y="0"/>
                  </a:lnTo>
                  <a:close/>
                </a:path>
              </a:pathLst>
            </a:custGeom>
            <a:solidFill>
              <a:srgbClr val="366A37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476999"/>
              <a:ext cx="9144000" cy="381000"/>
            </a:xfrm>
            <a:custGeom>
              <a:avLst/>
              <a:gdLst/>
              <a:ahLst/>
              <a:cxnLst/>
              <a:rect l="l" t="t" r="r" b="b"/>
              <a:pathLst>
                <a:path w="9144000" h="381000">
                  <a:moveTo>
                    <a:pt x="9144000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9144000" y="380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7EBD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92" y="188976"/>
              <a:ext cx="5430012" cy="6059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49314" y="4575428"/>
            <a:ext cx="21482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0000"/>
                </a:solidFill>
                <a:latin typeface="Caladea"/>
                <a:cs typeface="Caladea"/>
              </a:rPr>
              <a:t>ARDS</a:t>
            </a:r>
            <a:endParaRPr sz="5400">
              <a:latin typeface="Caladea"/>
              <a:cs typeface="Calad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7820" y="336804"/>
            <a:ext cx="3518154" cy="3518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9802" y="2633472"/>
            <a:ext cx="7435597" cy="177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9090" y="2842717"/>
            <a:ext cx="5164709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500" b="1" dirty="0">
                <a:solidFill>
                  <a:srgbClr val="FFFFFF"/>
                </a:solidFill>
                <a:latin typeface="Caladea"/>
                <a:cs typeface="Caladea"/>
              </a:rPr>
              <a:t>P</a:t>
            </a:r>
            <a:r>
              <a:rPr sz="6500" b="1" spc="-140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6500" b="1" dirty="0">
                <a:solidFill>
                  <a:srgbClr val="FFFFFF"/>
                </a:solidFill>
                <a:latin typeface="Caladea"/>
                <a:cs typeface="Caladea"/>
              </a:rPr>
              <a:t>ONING</a:t>
            </a:r>
            <a:endParaRPr sz="65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117346"/>
            <a:ext cx="9000744" cy="6623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0"/>
            <a:ext cx="910742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035796" cy="636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476999"/>
              <a:ext cx="8973820" cy="381000"/>
            </a:xfrm>
            <a:custGeom>
              <a:avLst/>
              <a:gdLst/>
              <a:ahLst/>
              <a:cxnLst/>
              <a:rect l="l" t="t" r="r" b="b"/>
              <a:pathLst>
                <a:path w="8973820" h="381000">
                  <a:moveTo>
                    <a:pt x="8973312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8973312" y="380999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7EBD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477000"/>
                  </a:lnTo>
                  <a:lnTo>
                    <a:pt x="8973312" y="6477000"/>
                  </a:lnTo>
                  <a:lnTo>
                    <a:pt x="8973312" y="6858000"/>
                  </a:lnTo>
                  <a:lnTo>
                    <a:pt x="9144000" y="6858000"/>
                  </a:lnTo>
                  <a:lnTo>
                    <a:pt x="9144000" y="647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78E4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7347"/>
              <a:ext cx="9035796" cy="6696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2476500"/>
            <a:ext cx="6953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336" y="304800"/>
            <a:ext cx="865251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0597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560" y="662381"/>
            <a:ext cx="19132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04040"/>
                </a:solidFill>
                <a:latin typeface="Caladea"/>
                <a:cs typeface="Caladea"/>
              </a:rPr>
              <a:t>ca</a:t>
            </a:r>
            <a:r>
              <a:rPr sz="2800" spc="-60" dirty="0">
                <a:solidFill>
                  <a:srgbClr val="404040"/>
                </a:solidFill>
                <a:latin typeface="Caladea"/>
                <a:cs typeface="Caladea"/>
              </a:rPr>
              <a:t>r</a:t>
            </a:r>
            <a:r>
              <a:rPr sz="2800" dirty="0">
                <a:solidFill>
                  <a:srgbClr val="404040"/>
                </a:solidFill>
                <a:latin typeface="Caladea"/>
                <a:cs typeface="Caladea"/>
              </a:rPr>
              <a:t>diogenic</a:t>
            </a:r>
            <a:endParaRPr sz="28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4016" y="662381"/>
            <a:ext cx="3765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404040"/>
                </a:solidFill>
                <a:latin typeface="Caladea"/>
                <a:cs typeface="Caladea"/>
              </a:rPr>
              <a:t>v</a:t>
            </a:r>
            <a:r>
              <a:rPr sz="2800" dirty="0">
                <a:solidFill>
                  <a:srgbClr val="404040"/>
                </a:solidFill>
                <a:latin typeface="Caladea"/>
                <a:cs typeface="Caladea"/>
              </a:rPr>
              <a:t>s</a:t>
            </a:r>
            <a:endParaRPr sz="28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2786" y="662381"/>
            <a:ext cx="26219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non</a:t>
            </a:r>
            <a:r>
              <a:rPr sz="2800" spc="-90" dirty="0"/>
              <a:t> </a:t>
            </a:r>
            <a:r>
              <a:rPr sz="2800" spc="-5" dirty="0"/>
              <a:t>cardiogenic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188719"/>
            <a:ext cx="9144000" cy="5329555"/>
            <a:chOff x="0" y="1188719"/>
            <a:chExt cx="9144000" cy="5329555"/>
          </a:xfrm>
        </p:grpSpPr>
        <p:sp>
          <p:nvSpPr>
            <p:cNvPr id="6" name="object 6"/>
            <p:cNvSpPr/>
            <p:nvPr/>
          </p:nvSpPr>
          <p:spPr>
            <a:xfrm>
              <a:off x="0" y="1188719"/>
              <a:ext cx="4355592" cy="532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8744" y="1188719"/>
              <a:ext cx="4715255" cy="5329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55" y="152400"/>
            <a:ext cx="821315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308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779" r="2261"/>
          <a:stretch>
            <a:fillRect/>
          </a:stretch>
        </p:blipFill>
        <p:spPr bwMode="auto">
          <a:xfrm>
            <a:off x="0" y="3200400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" y="5334000"/>
            <a:ext cx="914118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9803" y="2633472"/>
            <a:ext cx="6182106" cy="177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842717"/>
            <a:ext cx="586740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500" dirty="0">
                <a:solidFill>
                  <a:srgbClr val="FFFFFF"/>
                </a:solidFill>
              </a:rPr>
              <a:t>summary</a:t>
            </a:r>
            <a:endParaRPr sz="6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51" y="44196"/>
              <a:ext cx="9073896" cy="6769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6388" y="0"/>
              <a:ext cx="9087611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59" y="117347"/>
              <a:ext cx="8784336" cy="6408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51" y="44196"/>
              <a:ext cx="9073896" cy="6769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110" y="2372741"/>
              <a:ext cx="2574798" cy="347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873" y="3186429"/>
              <a:ext cx="5184140" cy="328930"/>
            </a:xfrm>
            <a:custGeom>
              <a:avLst/>
              <a:gdLst/>
              <a:ahLst/>
              <a:cxnLst/>
              <a:rect l="l" t="t" r="r" b="b"/>
              <a:pathLst>
                <a:path w="5184140" h="328929">
                  <a:moveTo>
                    <a:pt x="1464437" y="311382"/>
                  </a:moveTo>
                  <a:lnTo>
                    <a:pt x="1464437" y="327659"/>
                  </a:lnTo>
                  <a:lnTo>
                    <a:pt x="4200779" y="328929"/>
                  </a:lnTo>
                  <a:lnTo>
                    <a:pt x="4416044" y="328929"/>
                  </a:lnTo>
                  <a:lnTo>
                    <a:pt x="4416044" y="318769"/>
                  </a:lnTo>
                  <a:lnTo>
                    <a:pt x="1587880" y="318769"/>
                  </a:lnTo>
                  <a:lnTo>
                    <a:pt x="1479550" y="312419"/>
                  </a:lnTo>
                  <a:lnTo>
                    <a:pt x="1464437" y="311382"/>
                  </a:lnTo>
                  <a:close/>
                </a:path>
                <a:path w="5184140" h="328929">
                  <a:moveTo>
                    <a:pt x="4445254" y="112009"/>
                  </a:moveTo>
                  <a:lnTo>
                    <a:pt x="4416044" y="113029"/>
                  </a:lnTo>
                  <a:lnTo>
                    <a:pt x="4416044" y="328929"/>
                  </a:lnTo>
                  <a:lnTo>
                    <a:pt x="4524121" y="328929"/>
                  </a:lnTo>
                  <a:lnTo>
                    <a:pt x="4524121" y="215900"/>
                  </a:lnTo>
                  <a:lnTo>
                    <a:pt x="4445254" y="215900"/>
                  </a:lnTo>
                  <a:lnTo>
                    <a:pt x="4445254" y="112009"/>
                  </a:lnTo>
                  <a:close/>
                </a:path>
                <a:path w="5184140" h="328929">
                  <a:moveTo>
                    <a:pt x="4578858" y="113029"/>
                  </a:moveTo>
                  <a:lnTo>
                    <a:pt x="4524121" y="113029"/>
                  </a:lnTo>
                  <a:lnTo>
                    <a:pt x="4524121" y="328929"/>
                  </a:lnTo>
                  <a:lnTo>
                    <a:pt x="4633214" y="325119"/>
                  </a:lnTo>
                  <a:lnTo>
                    <a:pt x="4740021" y="317500"/>
                  </a:lnTo>
                  <a:lnTo>
                    <a:pt x="4877181" y="309879"/>
                  </a:lnTo>
                  <a:lnTo>
                    <a:pt x="4769231" y="309879"/>
                  </a:lnTo>
                  <a:lnTo>
                    <a:pt x="4769231" y="226059"/>
                  </a:lnTo>
                  <a:lnTo>
                    <a:pt x="4692904" y="226059"/>
                  </a:lnTo>
                  <a:lnTo>
                    <a:pt x="4661916" y="223519"/>
                  </a:lnTo>
                  <a:lnTo>
                    <a:pt x="4638929" y="220979"/>
                  </a:lnTo>
                  <a:lnTo>
                    <a:pt x="4600448" y="217169"/>
                  </a:lnTo>
                  <a:lnTo>
                    <a:pt x="4578858" y="215900"/>
                  </a:lnTo>
                  <a:lnTo>
                    <a:pt x="4578858" y="113029"/>
                  </a:lnTo>
                  <a:close/>
                </a:path>
                <a:path w="5184140" h="328929">
                  <a:moveTo>
                    <a:pt x="1750949" y="111759"/>
                  </a:moveTo>
                  <a:lnTo>
                    <a:pt x="1464437" y="111759"/>
                  </a:lnTo>
                  <a:lnTo>
                    <a:pt x="1464437" y="311382"/>
                  </a:lnTo>
                  <a:lnTo>
                    <a:pt x="1479550" y="312419"/>
                  </a:lnTo>
                  <a:lnTo>
                    <a:pt x="1587880" y="318769"/>
                  </a:lnTo>
                  <a:lnTo>
                    <a:pt x="1750949" y="318769"/>
                  </a:lnTo>
                  <a:lnTo>
                    <a:pt x="1750949" y="111759"/>
                  </a:lnTo>
                  <a:close/>
                </a:path>
                <a:path w="5184140" h="328929">
                  <a:moveTo>
                    <a:pt x="1859026" y="102869"/>
                  </a:moveTo>
                  <a:lnTo>
                    <a:pt x="1750949" y="102869"/>
                  </a:lnTo>
                  <a:lnTo>
                    <a:pt x="1750949" y="318769"/>
                  </a:lnTo>
                  <a:lnTo>
                    <a:pt x="1859026" y="318769"/>
                  </a:lnTo>
                  <a:lnTo>
                    <a:pt x="1859026" y="102869"/>
                  </a:lnTo>
                  <a:close/>
                </a:path>
                <a:path w="5184140" h="328929">
                  <a:moveTo>
                    <a:pt x="3781044" y="0"/>
                  </a:moveTo>
                  <a:lnTo>
                    <a:pt x="3693159" y="2539"/>
                  </a:lnTo>
                  <a:lnTo>
                    <a:pt x="3646424" y="6350"/>
                  </a:lnTo>
                  <a:lnTo>
                    <a:pt x="3599942" y="12700"/>
                  </a:lnTo>
                  <a:lnTo>
                    <a:pt x="3553459" y="17779"/>
                  </a:lnTo>
                  <a:lnTo>
                    <a:pt x="3530092" y="17779"/>
                  </a:lnTo>
                  <a:lnTo>
                    <a:pt x="3485133" y="20319"/>
                  </a:lnTo>
                  <a:lnTo>
                    <a:pt x="3371723" y="31750"/>
                  </a:lnTo>
                  <a:lnTo>
                    <a:pt x="3180969" y="60959"/>
                  </a:lnTo>
                  <a:lnTo>
                    <a:pt x="3096005" y="74929"/>
                  </a:lnTo>
                  <a:lnTo>
                    <a:pt x="3037967" y="81279"/>
                  </a:lnTo>
                  <a:lnTo>
                    <a:pt x="2959480" y="83819"/>
                  </a:lnTo>
                  <a:lnTo>
                    <a:pt x="2882900" y="85089"/>
                  </a:lnTo>
                  <a:lnTo>
                    <a:pt x="2843656" y="88900"/>
                  </a:lnTo>
                  <a:lnTo>
                    <a:pt x="2816986" y="93979"/>
                  </a:lnTo>
                  <a:lnTo>
                    <a:pt x="2778379" y="100329"/>
                  </a:lnTo>
                  <a:lnTo>
                    <a:pt x="2735579" y="102869"/>
                  </a:lnTo>
                  <a:lnTo>
                    <a:pt x="1859026" y="102869"/>
                  </a:lnTo>
                  <a:lnTo>
                    <a:pt x="1859026" y="318769"/>
                  </a:lnTo>
                  <a:lnTo>
                    <a:pt x="2843656" y="318769"/>
                  </a:lnTo>
                  <a:lnTo>
                    <a:pt x="2886455" y="316229"/>
                  </a:lnTo>
                  <a:lnTo>
                    <a:pt x="2924936" y="309879"/>
                  </a:lnTo>
                  <a:lnTo>
                    <a:pt x="2951606" y="304800"/>
                  </a:lnTo>
                  <a:lnTo>
                    <a:pt x="2990850" y="300989"/>
                  </a:lnTo>
                  <a:lnTo>
                    <a:pt x="3067557" y="299719"/>
                  </a:lnTo>
                  <a:lnTo>
                    <a:pt x="3146044" y="297179"/>
                  </a:lnTo>
                  <a:lnTo>
                    <a:pt x="3203955" y="290829"/>
                  </a:lnTo>
                  <a:lnTo>
                    <a:pt x="3288919" y="276859"/>
                  </a:lnTo>
                  <a:lnTo>
                    <a:pt x="3479673" y="247650"/>
                  </a:lnTo>
                  <a:lnTo>
                    <a:pt x="3593083" y="236219"/>
                  </a:lnTo>
                  <a:lnTo>
                    <a:pt x="3638169" y="233679"/>
                  </a:lnTo>
                  <a:lnTo>
                    <a:pt x="3661536" y="233679"/>
                  </a:lnTo>
                  <a:lnTo>
                    <a:pt x="3708019" y="228600"/>
                  </a:lnTo>
                  <a:lnTo>
                    <a:pt x="3754374" y="222250"/>
                  </a:lnTo>
                  <a:lnTo>
                    <a:pt x="3801236" y="218439"/>
                  </a:lnTo>
                  <a:lnTo>
                    <a:pt x="3888994" y="215900"/>
                  </a:lnTo>
                  <a:lnTo>
                    <a:pt x="3781044" y="215900"/>
                  </a:lnTo>
                  <a:lnTo>
                    <a:pt x="3781044" y="0"/>
                  </a:lnTo>
                  <a:close/>
                </a:path>
                <a:path w="5184140" h="328929">
                  <a:moveTo>
                    <a:pt x="4337304" y="0"/>
                  </a:moveTo>
                  <a:lnTo>
                    <a:pt x="3888994" y="0"/>
                  </a:lnTo>
                  <a:lnTo>
                    <a:pt x="3888994" y="215900"/>
                  </a:lnTo>
                  <a:lnTo>
                    <a:pt x="3801236" y="218439"/>
                  </a:lnTo>
                  <a:lnTo>
                    <a:pt x="3754374" y="222250"/>
                  </a:lnTo>
                  <a:lnTo>
                    <a:pt x="3708019" y="228600"/>
                  </a:lnTo>
                  <a:lnTo>
                    <a:pt x="3661536" y="233679"/>
                  </a:lnTo>
                  <a:lnTo>
                    <a:pt x="3638169" y="233679"/>
                  </a:lnTo>
                  <a:lnTo>
                    <a:pt x="3593083" y="236219"/>
                  </a:lnTo>
                  <a:lnTo>
                    <a:pt x="3479673" y="247650"/>
                  </a:lnTo>
                  <a:lnTo>
                    <a:pt x="3288919" y="276859"/>
                  </a:lnTo>
                  <a:lnTo>
                    <a:pt x="3203955" y="290829"/>
                  </a:lnTo>
                  <a:lnTo>
                    <a:pt x="3146044" y="297179"/>
                  </a:lnTo>
                  <a:lnTo>
                    <a:pt x="3067557" y="299719"/>
                  </a:lnTo>
                  <a:lnTo>
                    <a:pt x="2990850" y="300989"/>
                  </a:lnTo>
                  <a:lnTo>
                    <a:pt x="2951606" y="304800"/>
                  </a:lnTo>
                  <a:lnTo>
                    <a:pt x="2924936" y="309879"/>
                  </a:lnTo>
                  <a:lnTo>
                    <a:pt x="2886455" y="316229"/>
                  </a:lnTo>
                  <a:lnTo>
                    <a:pt x="2843656" y="318769"/>
                  </a:lnTo>
                  <a:lnTo>
                    <a:pt x="4416044" y="318769"/>
                  </a:lnTo>
                  <a:lnTo>
                    <a:pt x="4416044" y="215900"/>
                  </a:lnTo>
                  <a:lnTo>
                    <a:pt x="4337304" y="215900"/>
                  </a:lnTo>
                  <a:lnTo>
                    <a:pt x="4337304" y="113029"/>
                  </a:lnTo>
                  <a:lnTo>
                    <a:pt x="4308856" y="113029"/>
                  </a:lnTo>
                  <a:lnTo>
                    <a:pt x="4337304" y="111759"/>
                  </a:lnTo>
                  <a:lnTo>
                    <a:pt x="4337304" y="0"/>
                  </a:lnTo>
                  <a:close/>
                </a:path>
                <a:path w="5184140" h="328929">
                  <a:moveTo>
                    <a:pt x="1127125" y="64769"/>
                  </a:moveTo>
                  <a:lnTo>
                    <a:pt x="596900" y="64769"/>
                  </a:lnTo>
                  <a:lnTo>
                    <a:pt x="596900" y="280669"/>
                  </a:lnTo>
                  <a:lnTo>
                    <a:pt x="1019175" y="280669"/>
                  </a:lnTo>
                  <a:lnTo>
                    <a:pt x="1133602" y="290829"/>
                  </a:lnTo>
                  <a:lnTo>
                    <a:pt x="1174623" y="295909"/>
                  </a:lnTo>
                  <a:lnTo>
                    <a:pt x="1204467" y="298450"/>
                  </a:lnTo>
                  <a:lnTo>
                    <a:pt x="1251330" y="299719"/>
                  </a:lnTo>
                  <a:lnTo>
                    <a:pt x="1350010" y="303529"/>
                  </a:lnTo>
                  <a:lnTo>
                    <a:pt x="1464437" y="311382"/>
                  </a:lnTo>
                  <a:lnTo>
                    <a:pt x="1464437" y="111759"/>
                  </a:lnTo>
                  <a:lnTo>
                    <a:pt x="1750949" y="111759"/>
                  </a:lnTo>
                  <a:lnTo>
                    <a:pt x="1750949" y="102869"/>
                  </a:lnTo>
                  <a:lnTo>
                    <a:pt x="1695958" y="102869"/>
                  </a:lnTo>
                  <a:lnTo>
                    <a:pt x="1587500" y="96519"/>
                  </a:lnTo>
                  <a:lnTo>
                    <a:pt x="1457960" y="87629"/>
                  </a:lnTo>
                  <a:lnTo>
                    <a:pt x="1359280" y="83819"/>
                  </a:lnTo>
                  <a:lnTo>
                    <a:pt x="1312545" y="82550"/>
                  </a:lnTo>
                  <a:lnTo>
                    <a:pt x="1282583" y="79995"/>
                  </a:lnTo>
                  <a:lnTo>
                    <a:pt x="1241552" y="74929"/>
                  </a:lnTo>
                  <a:lnTo>
                    <a:pt x="1127125" y="64769"/>
                  </a:lnTo>
                  <a:close/>
                </a:path>
                <a:path w="5184140" h="328929">
                  <a:moveTo>
                    <a:pt x="4769231" y="225219"/>
                  </a:moveTo>
                  <a:lnTo>
                    <a:pt x="4769231" y="309879"/>
                  </a:lnTo>
                  <a:lnTo>
                    <a:pt x="4853812" y="309879"/>
                  </a:lnTo>
                  <a:lnTo>
                    <a:pt x="4853812" y="237244"/>
                  </a:lnTo>
                  <a:lnTo>
                    <a:pt x="4805299" y="227329"/>
                  </a:lnTo>
                  <a:lnTo>
                    <a:pt x="4780407" y="226059"/>
                  </a:lnTo>
                  <a:lnTo>
                    <a:pt x="4769231" y="225219"/>
                  </a:lnTo>
                  <a:close/>
                </a:path>
                <a:path w="5184140" h="328929">
                  <a:moveTo>
                    <a:pt x="4853812" y="237244"/>
                  </a:moveTo>
                  <a:lnTo>
                    <a:pt x="4853812" y="309879"/>
                  </a:lnTo>
                  <a:lnTo>
                    <a:pt x="4877181" y="309879"/>
                  </a:lnTo>
                  <a:lnTo>
                    <a:pt x="4877181" y="242019"/>
                  </a:lnTo>
                  <a:lnTo>
                    <a:pt x="4853812" y="237244"/>
                  </a:lnTo>
                  <a:close/>
                </a:path>
                <a:path w="5184140" h="328929">
                  <a:moveTo>
                    <a:pt x="4877181" y="242019"/>
                  </a:moveTo>
                  <a:lnTo>
                    <a:pt x="4877181" y="309879"/>
                  </a:lnTo>
                  <a:lnTo>
                    <a:pt x="4961890" y="309879"/>
                  </a:lnTo>
                  <a:lnTo>
                    <a:pt x="4961890" y="259330"/>
                  </a:lnTo>
                  <a:lnTo>
                    <a:pt x="4877181" y="242019"/>
                  </a:lnTo>
                  <a:close/>
                </a:path>
                <a:path w="5184140" h="328929">
                  <a:moveTo>
                    <a:pt x="4961890" y="259330"/>
                  </a:moveTo>
                  <a:lnTo>
                    <a:pt x="4961890" y="309879"/>
                  </a:lnTo>
                  <a:lnTo>
                    <a:pt x="5139308" y="308609"/>
                  </a:lnTo>
                  <a:lnTo>
                    <a:pt x="5146929" y="307339"/>
                  </a:lnTo>
                  <a:lnTo>
                    <a:pt x="5168519" y="303529"/>
                  </a:lnTo>
                  <a:lnTo>
                    <a:pt x="5175631" y="300989"/>
                  </a:lnTo>
                  <a:lnTo>
                    <a:pt x="5068443" y="300989"/>
                  </a:lnTo>
                  <a:lnTo>
                    <a:pt x="5068443" y="285974"/>
                  </a:lnTo>
                  <a:lnTo>
                    <a:pt x="5065903" y="284479"/>
                  </a:lnTo>
                  <a:lnTo>
                    <a:pt x="5058283" y="280669"/>
                  </a:lnTo>
                  <a:lnTo>
                    <a:pt x="5054346" y="279400"/>
                  </a:lnTo>
                  <a:lnTo>
                    <a:pt x="5050790" y="278129"/>
                  </a:lnTo>
                  <a:lnTo>
                    <a:pt x="5046853" y="276859"/>
                  </a:lnTo>
                  <a:lnTo>
                    <a:pt x="5042789" y="275589"/>
                  </a:lnTo>
                  <a:lnTo>
                    <a:pt x="5038471" y="274319"/>
                  </a:lnTo>
                  <a:lnTo>
                    <a:pt x="5034533" y="274319"/>
                  </a:lnTo>
                  <a:lnTo>
                    <a:pt x="5031358" y="273050"/>
                  </a:lnTo>
                  <a:lnTo>
                    <a:pt x="4991734" y="265429"/>
                  </a:lnTo>
                  <a:lnTo>
                    <a:pt x="4961890" y="259330"/>
                  </a:lnTo>
                  <a:close/>
                </a:path>
                <a:path w="5184140" h="328929">
                  <a:moveTo>
                    <a:pt x="5068443" y="285974"/>
                  </a:moveTo>
                  <a:lnTo>
                    <a:pt x="5068443" y="300989"/>
                  </a:lnTo>
                  <a:lnTo>
                    <a:pt x="5069078" y="300989"/>
                  </a:lnTo>
                  <a:lnTo>
                    <a:pt x="5069078" y="286347"/>
                  </a:lnTo>
                  <a:lnTo>
                    <a:pt x="5068443" y="285974"/>
                  </a:lnTo>
                  <a:close/>
                </a:path>
                <a:path w="5184140" h="328929">
                  <a:moveTo>
                    <a:pt x="5069078" y="286347"/>
                  </a:moveTo>
                  <a:lnTo>
                    <a:pt x="5069078" y="300989"/>
                  </a:lnTo>
                  <a:lnTo>
                    <a:pt x="5176393" y="300989"/>
                  </a:lnTo>
                  <a:lnTo>
                    <a:pt x="5176393" y="299719"/>
                  </a:lnTo>
                  <a:lnTo>
                    <a:pt x="5070221" y="299719"/>
                  </a:lnTo>
                  <a:lnTo>
                    <a:pt x="5070221" y="287020"/>
                  </a:lnTo>
                  <a:lnTo>
                    <a:pt x="5069078" y="286347"/>
                  </a:lnTo>
                  <a:close/>
                </a:path>
                <a:path w="5184140" h="328929">
                  <a:moveTo>
                    <a:pt x="5177155" y="85089"/>
                  </a:moveTo>
                  <a:lnTo>
                    <a:pt x="5176393" y="85089"/>
                  </a:lnTo>
                  <a:lnTo>
                    <a:pt x="5176393" y="300989"/>
                  </a:lnTo>
                  <a:lnTo>
                    <a:pt x="5177155" y="300989"/>
                  </a:lnTo>
                  <a:lnTo>
                    <a:pt x="5177155" y="85089"/>
                  </a:lnTo>
                  <a:close/>
                </a:path>
                <a:path w="5184140" h="328929">
                  <a:moveTo>
                    <a:pt x="5178171" y="85089"/>
                  </a:moveTo>
                  <a:lnTo>
                    <a:pt x="5177155" y="85089"/>
                  </a:lnTo>
                  <a:lnTo>
                    <a:pt x="5177155" y="300989"/>
                  </a:lnTo>
                  <a:lnTo>
                    <a:pt x="5177535" y="300989"/>
                  </a:lnTo>
                  <a:lnTo>
                    <a:pt x="5178171" y="299719"/>
                  </a:lnTo>
                  <a:lnTo>
                    <a:pt x="5178171" y="85089"/>
                  </a:lnTo>
                  <a:close/>
                </a:path>
                <a:path w="5184140" h="328929">
                  <a:moveTo>
                    <a:pt x="5070221" y="287020"/>
                  </a:moveTo>
                  <a:lnTo>
                    <a:pt x="5070221" y="299719"/>
                  </a:lnTo>
                  <a:lnTo>
                    <a:pt x="5070602" y="299719"/>
                  </a:lnTo>
                  <a:lnTo>
                    <a:pt x="5070602" y="287244"/>
                  </a:lnTo>
                  <a:lnTo>
                    <a:pt x="5070221" y="287020"/>
                  </a:lnTo>
                  <a:close/>
                </a:path>
                <a:path w="5184140" h="328929">
                  <a:moveTo>
                    <a:pt x="5070602" y="287244"/>
                  </a:moveTo>
                  <a:lnTo>
                    <a:pt x="5070602" y="299719"/>
                  </a:lnTo>
                  <a:lnTo>
                    <a:pt x="5176393" y="299719"/>
                  </a:lnTo>
                  <a:lnTo>
                    <a:pt x="5176393" y="292100"/>
                  </a:lnTo>
                  <a:lnTo>
                    <a:pt x="5075555" y="292100"/>
                  </a:lnTo>
                  <a:lnTo>
                    <a:pt x="5075555" y="290829"/>
                  </a:lnTo>
                  <a:lnTo>
                    <a:pt x="5074920" y="290829"/>
                  </a:lnTo>
                  <a:lnTo>
                    <a:pt x="5074920" y="289559"/>
                  </a:lnTo>
                  <a:lnTo>
                    <a:pt x="5074539" y="289559"/>
                  </a:lnTo>
                  <a:lnTo>
                    <a:pt x="5073777" y="288289"/>
                  </a:lnTo>
                  <a:lnTo>
                    <a:pt x="5072380" y="288289"/>
                  </a:lnTo>
                  <a:lnTo>
                    <a:pt x="5070602" y="287244"/>
                  </a:lnTo>
                  <a:close/>
                </a:path>
                <a:path w="5184140" h="328929">
                  <a:moveTo>
                    <a:pt x="5178552" y="83819"/>
                  </a:moveTo>
                  <a:lnTo>
                    <a:pt x="5178171" y="83819"/>
                  </a:lnTo>
                  <a:lnTo>
                    <a:pt x="5178171" y="299719"/>
                  </a:lnTo>
                  <a:lnTo>
                    <a:pt x="5178552" y="299719"/>
                  </a:lnTo>
                  <a:lnTo>
                    <a:pt x="5178552" y="83819"/>
                  </a:lnTo>
                  <a:close/>
                </a:path>
                <a:path w="5184140" h="328929">
                  <a:moveTo>
                    <a:pt x="5180710" y="83819"/>
                  </a:moveTo>
                  <a:lnTo>
                    <a:pt x="5178552" y="83819"/>
                  </a:lnTo>
                  <a:lnTo>
                    <a:pt x="5178552" y="299719"/>
                  </a:lnTo>
                  <a:lnTo>
                    <a:pt x="5180330" y="299719"/>
                  </a:lnTo>
                  <a:lnTo>
                    <a:pt x="5181092" y="298450"/>
                  </a:lnTo>
                  <a:lnTo>
                    <a:pt x="5181854" y="298450"/>
                  </a:lnTo>
                  <a:lnTo>
                    <a:pt x="5182108" y="297179"/>
                  </a:lnTo>
                  <a:lnTo>
                    <a:pt x="5182489" y="297179"/>
                  </a:lnTo>
                  <a:lnTo>
                    <a:pt x="5183251" y="295909"/>
                  </a:lnTo>
                  <a:lnTo>
                    <a:pt x="5184012" y="295909"/>
                  </a:lnTo>
                  <a:lnTo>
                    <a:pt x="5184012" y="292100"/>
                  </a:lnTo>
                  <a:lnTo>
                    <a:pt x="5183632" y="292100"/>
                  </a:lnTo>
                  <a:lnTo>
                    <a:pt x="5183632" y="290829"/>
                  </a:lnTo>
                  <a:lnTo>
                    <a:pt x="5182870" y="290829"/>
                  </a:lnTo>
                  <a:lnTo>
                    <a:pt x="5182870" y="289559"/>
                  </a:lnTo>
                  <a:lnTo>
                    <a:pt x="5182489" y="289559"/>
                  </a:lnTo>
                  <a:lnTo>
                    <a:pt x="5182489" y="288289"/>
                  </a:lnTo>
                  <a:lnTo>
                    <a:pt x="5180710" y="288289"/>
                  </a:lnTo>
                  <a:lnTo>
                    <a:pt x="5180710" y="83819"/>
                  </a:lnTo>
                  <a:close/>
                </a:path>
                <a:path w="5184140" h="328929">
                  <a:moveTo>
                    <a:pt x="211962" y="74929"/>
                  </a:moveTo>
                  <a:lnTo>
                    <a:pt x="104012" y="74929"/>
                  </a:lnTo>
                  <a:lnTo>
                    <a:pt x="104012" y="290829"/>
                  </a:lnTo>
                  <a:lnTo>
                    <a:pt x="209423" y="295909"/>
                  </a:lnTo>
                  <a:lnTo>
                    <a:pt x="231139" y="298450"/>
                  </a:lnTo>
                  <a:lnTo>
                    <a:pt x="252729" y="298450"/>
                  </a:lnTo>
                  <a:lnTo>
                    <a:pt x="252729" y="290829"/>
                  </a:lnTo>
                  <a:lnTo>
                    <a:pt x="211962" y="290829"/>
                  </a:lnTo>
                  <a:lnTo>
                    <a:pt x="211962" y="74929"/>
                  </a:lnTo>
                  <a:close/>
                </a:path>
                <a:path w="5184140" h="328929">
                  <a:moveTo>
                    <a:pt x="360679" y="82550"/>
                  </a:moveTo>
                  <a:lnTo>
                    <a:pt x="252729" y="82550"/>
                  </a:lnTo>
                  <a:lnTo>
                    <a:pt x="252729" y="298450"/>
                  </a:lnTo>
                  <a:lnTo>
                    <a:pt x="360679" y="298450"/>
                  </a:lnTo>
                  <a:lnTo>
                    <a:pt x="360679" y="82550"/>
                  </a:lnTo>
                  <a:close/>
                </a:path>
                <a:path w="5184140" h="328929">
                  <a:moveTo>
                    <a:pt x="443864" y="64769"/>
                  </a:moveTo>
                  <a:lnTo>
                    <a:pt x="424434" y="64769"/>
                  </a:lnTo>
                  <a:lnTo>
                    <a:pt x="405002" y="66039"/>
                  </a:lnTo>
                  <a:lnTo>
                    <a:pt x="366395" y="71119"/>
                  </a:lnTo>
                  <a:lnTo>
                    <a:pt x="317200" y="79995"/>
                  </a:lnTo>
                  <a:lnTo>
                    <a:pt x="317500" y="80009"/>
                  </a:lnTo>
                  <a:lnTo>
                    <a:pt x="339089" y="82550"/>
                  </a:lnTo>
                  <a:lnTo>
                    <a:pt x="360679" y="82550"/>
                  </a:lnTo>
                  <a:lnTo>
                    <a:pt x="360679" y="298450"/>
                  </a:lnTo>
                  <a:lnTo>
                    <a:pt x="382270" y="298450"/>
                  </a:lnTo>
                  <a:lnTo>
                    <a:pt x="425068" y="295909"/>
                  </a:lnTo>
                  <a:lnTo>
                    <a:pt x="474471" y="287020"/>
                  </a:lnTo>
                  <a:lnTo>
                    <a:pt x="512952" y="281939"/>
                  </a:lnTo>
                  <a:lnTo>
                    <a:pt x="532384" y="280669"/>
                  </a:lnTo>
                  <a:lnTo>
                    <a:pt x="443864" y="280669"/>
                  </a:lnTo>
                  <a:lnTo>
                    <a:pt x="443864" y="64769"/>
                  </a:lnTo>
                  <a:close/>
                </a:path>
                <a:path w="5184140" h="328929">
                  <a:moveTo>
                    <a:pt x="5180710" y="74929"/>
                  </a:moveTo>
                  <a:lnTo>
                    <a:pt x="5075555" y="74929"/>
                  </a:lnTo>
                  <a:lnTo>
                    <a:pt x="5075555" y="292100"/>
                  </a:lnTo>
                  <a:lnTo>
                    <a:pt x="5176393" y="292100"/>
                  </a:lnTo>
                  <a:lnTo>
                    <a:pt x="5176393" y="85089"/>
                  </a:lnTo>
                  <a:lnTo>
                    <a:pt x="5178171" y="85089"/>
                  </a:lnTo>
                  <a:lnTo>
                    <a:pt x="5178171" y="83819"/>
                  </a:lnTo>
                  <a:lnTo>
                    <a:pt x="5180710" y="83819"/>
                  </a:lnTo>
                  <a:lnTo>
                    <a:pt x="5180710" y="80009"/>
                  </a:lnTo>
                  <a:lnTo>
                    <a:pt x="5075935" y="80009"/>
                  </a:lnTo>
                  <a:lnTo>
                    <a:pt x="5075935" y="76200"/>
                  </a:lnTo>
                  <a:lnTo>
                    <a:pt x="5180710" y="76200"/>
                  </a:lnTo>
                  <a:lnTo>
                    <a:pt x="5180710" y="74929"/>
                  </a:lnTo>
                  <a:close/>
                </a:path>
                <a:path w="5184140" h="328929">
                  <a:moveTo>
                    <a:pt x="5184012" y="76200"/>
                  </a:moveTo>
                  <a:lnTo>
                    <a:pt x="5183632" y="76200"/>
                  </a:lnTo>
                  <a:lnTo>
                    <a:pt x="5183632" y="292100"/>
                  </a:lnTo>
                  <a:lnTo>
                    <a:pt x="5184012" y="292100"/>
                  </a:lnTo>
                  <a:lnTo>
                    <a:pt x="5184012" y="76200"/>
                  </a:lnTo>
                  <a:close/>
                </a:path>
                <a:path w="5184140" h="328929">
                  <a:moveTo>
                    <a:pt x="104012" y="74929"/>
                  </a:moveTo>
                  <a:lnTo>
                    <a:pt x="0" y="74929"/>
                  </a:lnTo>
                  <a:lnTo>
                    <a:pt x="0" y="290829"/>
                  </a:lnTo>
                  <a:lnTo>
                    <a:pt x="104012" y="290829"/>
                  </a:lnTo>
                  <a:lnTo>
                    <a:pt x="104012" y="74929"/>
                  </a:lnTo>
                  <a:close/>
                </a:path>
                <a:path w="5184140" h="328929">
                  <a:moveTo>
                    <a:pt x="211962" y="74929"/>
                  </a:moveTo>
                  <a:lnTo>
                    <a:pt x="211962" y="290829"/>
                  </a:lnTo>
                  <a:lnTo>
                    <a:pt x="252729" y="290829"/>
                  </a:lnTo>
                  <a:lnTo>
                    <a:pt x="252729" y="82550"/>
                  </a:lnTo>
                  <a:lnTo>
                    <a:pt x="274320" y="82550"/>
                  </a:lnTo>
                  <a:lnTo>
                    <a:pt x="317200" y="79995"/>
                  </a:lnTo>
                  <a:lnTo>
                    <a:pt x="211962" y="74929"/>
                  </a:lnTo>
                  <a:close/>
                </a:path>
                <a:path w="5184140" h="328929">
                  <a:moveTo>
                    <a:pt x="5075301" y="80009"/>
                  </a:moveTo>
                  <a:lnTo>
                    <a:pt x="5074920" y="80433"/>
                  </a:lnTo>
                  <a:lnTo>
                    <a:pt x="5074920" y="290829"/>
                  </a:lnTo>
                  <a:lnTo>
                    <a:pt x="5075301" y="290829"/>
                  </a:lnTo>
                  <a:lnTo>
                    <a:pt x="5075301" y="80009"/>
                  </a:lnTo>
                  <a:close/>
                </a:path>
                <a:path w="5184140" h="328929">
                  <a:moveTo>
                    <a:pt x="5075555" y="74929"/>
                  </a:moveTo>
                  <a:lnTo>
                    <a:pt x="5075301" y="74929"/>
                  </a:lnTo>
                  <a:lnTo>
                    <a:pt x="5075301" y="290829"/>
                  </a:lnTo>
                  <a:lnTo>
                    <a:pt x="5075555" y="290829"/>
                  </a:lnTo>
                  <a:lnTo>
                    <a:pt x="5075555" y="74929"/>
                  </a:lnTo>
                  <a:close/>
                </a:path>
                <a:path w="5184140" h="328929">
                  <a:moveTo>
                    <a:pt x="5182870" y="73659"/>
                  </a:moveTo>
                  <a:lnTo>
                    <a:pt x="5182870" y="290829"/>
                  </a:lnTo>
                  <a:lnTo>
                    <a:pt x="5183251" y="290829"/>
                  </a:lnTo>
                  <a:lnTo>
                    <a:pt x="5183251" y="74929"/>
                  </a:lnTo>
                  <a:lnTo>
                    <a:pt x="5182870" y="73659"/>
                  </a:lnTo>
                  <a:close/>
                </a:path>
                <a:path w="5184140" h="328929">
                  <a:moveTo>
                    <a:pt x="5183632" y="74929"/>
                  </a:moveTo>
                  <a:lnTo>
                    <a:pt x="5183251" y="74929"/>
                  </a:lnTo>
                  <a:lnTo>
                    <a:pt x="5183251" y="290829"/>
                  </a:lnTo>
                  <a:lnTo>
                    <a:pt x="5183632" y="290829"/>
                  </a:lnTo>
                  <a:lnTo>
                    <a:pt x="5183632" y="74929"/>
                  </a:lnTo>
                  <a:close/>
                </a:path>
                <a:path w="5184140" h="328929">
                  <a:moveTo>
                    <a:pt x="5180710" y="72389"/>
                  </a:moveTo>
                  <a:lnTo>
                    <a:pt x="5073396" y="72389"/>
                  </a:lnTo>
                  <a:lnTo>
                    <a:pt x="5073396" y="288289"/>
                  </a:lnTo>
                  <a:lnTo>
                    <a:pt x="5073777" y="288289"/>
                  </a:lnTo>
                  <a:lnTo>
                    <a:pt x="5074539" y="289559"/>
                  </a:lnTo>
                  <a:lnTo>
                    <a:pt x="5074539" y="82550"/>
                  </a:lnTo>
                  <a:lnTo>
                    <a:pt x="5073777" y="82550"/>
                  </a:lnTo>
                  <a:lnTo>
                    <a:pt x="5074158" y="81279"/>
                  </a:lnTo>
                  <a:lnTo>
                    <a:pt x="5074539" y="80856"/>
                  </a:lnTo>
                  <a:lnTo>
                    <a:pt x="5074539" y="73659"/>
                  </a:lnTo>
                  <a:lnTo>
                    <a:pt x="5180710" y="73659"/>
                  </a:lnTo>
                  <a:lnTo>
                    <a:pt x="5180710" y="72389"/>
                  </a:lnTo>
                  <a:close/>
                </a:path>
                <a:path w="5184140" h="328929">
                  <a:moveTo>
                    <a:pt x="5074920" y="80433"/>
                  </a:moveTo>
                  <a:lnTo>
                    <a:pt x="5074539" y="80856"/>
                  </a:lnTo>
                  <a:lnTo>
                    <a:pt x="5074539" y="289559"/>
                  </a:lnTo>
                  <a:lnTo>
                    <a:pt x="5074920" y="289559"/>
                  </a:lnTo>
                  <a:lnTo>
                    <a:pt x="5074920" y="80433"/>
                  </a:lnTo>
                  <a:close/>
                </a:path>
                <a:path w="5184140" h="328929">
                  <a:moveTo>
                    <a:pt x="5182870" y="73659"/>
                  </a:moveTo>
                  <a:lnTo>
                    <a:pt x="5182489" y="73659"/>
                  </a:lnTo>
                  <a:lnTo>
                    <a:pt x="5182489" y="289559"/>
                  </a:lnTo>
                  <a:lnTo>
                    <a:pt x="5182870" y="289559"/>
                  </a:lnTo>
                  <a:lnTo>
                    <a:pt x="5182870" y="73659"/>
                  </a:lnTo>
                  <a:close/>
                </a:path>
                <a:path w="5184140" h="328929">
                  <a:moveTo>
                    <a:pt x="5072760" y="83185"/>
                  </a:moveTo>
                  <a:lnTo>
                    <a:pt x="5072380" y="83819"/>
                  </a:lnTo>
                  <a:lnTo>
                    <a:pt x="5070602" y="83819"/>
                  </a:lnTo>
                  <a:lnTo>
                    <a:pt x="5070602" y="287244"/>
                  </a:lnTo>
                  <a:lnTo>
                    <a:pt x="5072380" y="288289"/>
                  </a:lnTo>
                  <a:lnTo>
                    <a:pt x="5072760" y="288289"/>
                  </a:lnTo>
                  <a:lnTo>
                    <a:pt x="5072760" y="83185"/>
                  </a:lnTo>
                  <a:close/>
                </a:path>
                <a:path w="5184140" h="328929">
                  <a:moveTo>
                    <a:pt x="5073142" y="82550"/>
                  </a:moveTo>
                  <a:lnTo>
                    <a:pt x="5072760" y="83185"/>
                  </a:lnTo>
                  <a:lnTo>
                    <a:pt x="5072760" y="288289"/>
                  </a:lnTo>
                  <a:lnTo>
                    <a:pt x="5073142" y="288289"/>
                  </a:lnTo>
                  <a:lnTo>
                    <a:pt x="5073142" y="82550"/>
                  </a:lnTo>
                  <a:close/>
                </a:path>
                <a:path w="5184140" h="328929">
                  <a:moveTo>
                    <a:pt x="5073396" y="72389"/>
                  </a:moveTo>
                  <a:lnTo>
                    <a:pt x="5073142" y="72389"/>
                  </a:lnTo>
                  <a:lnTo>
                    <a:pt x="5073142" y="288289"/>
                  </a:lnTo>
                  <a:lnTo>
                    <a:pt x="5073396" y="288289"/>
                  </a:lnTo>
                  <a:lnTo>
                    <a:pt x="5073396" y="72389"/>
                  </a:lnTo>
                  <a:close/>
                </a:path>
                <a:path w="5184140" h="328929">
                  <a:moveTo>
                    <a:pt x="5181092" y="72389"/>
                  </a:moveTo>
                  <a:lnTo>
                    <a:pt x="5180710" y="72389"/>
                  </a:lnTo>
                  <a:lnTo>
                    <a:pt x="5180710" y="288289"/>
                  </a:lnTo>
                  <a:lnTo>
                    <a:pt x="5181092" y="288289"/>
                  </a:lnTo>
                  <a:lnTo>
                    <a:pt x="5181092" y="72389"/>
                  </a:lnTo>
                  <a:close/>
                </a:path>
                <a:path w="5184140" h="328929">
                  <a:moveTo>
                    <a:pt x="5181473" y="72389"/>
                  </a:moveTo>
                  <a:lnTo>
                    <a:pt x="5181092" y="72389"/>
                  </a:lnTo>
                  <a:lnTo>
                    <a:pt x="5181092" y="288289"/>
                  </a:lnTo>
                  <a:lnTo>
                    <a:pt x="5181473" y="288289"/>
                  </a:lnTo>
                  <a:lnTo>
                    <a:pt x="5181473" y="72389"/>
                  </a:lnTo>
                  <a:close/>
                </a:path>
                <a:path w="5184140" h="328929">
                  <a:moveTo>
                    <a:pt x="5181473" y="72389"/>
                  </a:moveTo>
                  <a:lnTo>
                    <a:pt x="5181473" y="288289"/>
                  </a:lnTo>
                  <a:lnTo>
                    <a:pt x="5182489" y="288289"/>
                  </a:lnTo>
                  <a:lnTo>
                    <a:pt x="5182489" y="73659"/>
                  </a:lnTo>
                  <a:lnTo>
                    <a:pt x="5181473" y="72389"/>
                  </a:lnTo>
                  <a:close/>
                </a:path>
                <a:path w="5184140" h="328929">
                  <a:moveTo>
                    <a:pt x="5070602" y="83819"/>
                  </a:moveTo>
                  <a:lnTo>
                    <a:pt x="5070221" y="83819"/>
                  </a:lnTo>
                  <a:lnTo>
                    <a:pt x="5070221" y="287020"/>
                  </a:lnTo>
                  <a:lnTo>
                    <a:pt x="5070602" y="287244"/>
                  </a:lnTo>
                  <a:lnTo>
                    <a:pt x="5070602" y="83819"/>
                  </a:lnTo>
                  <a:close/>
                </a:path>
                <a:path w="5184140" h="328929">
                  <a:moveTo>
                    <a:pt x="5070221" y="83819"/>
                  </a:moveTo>
                  <a:lnTo>
                    <a:pt x="5069458" y="85089"/>
                  </a:lnTo>
                  <a:lnTo>
                    <a:pt x="5069078" y="85089"/>
                  </a:lnTo>
                  <a:lnTo>
                    <a:pt x="5069078" y="286347"/>
                  </a:lnTo>
                  <a:lnTo>
                    <a:pt x="5070221" y="287020"/>
                  </a:lnTo>
                  <a:lnTo>
                    <a:pt x="5070221" y="83819"/>
                  </a:lnTo>
                  <a:close/>
                </a:path>
                <a:path w="5184140" h="328929">
                  <a:moveTo>
                    <a:pt x="5069078" y="85089"/>
                  </a:moveTo>
                  <a:lnTo>
                    <a:pt x="5068443" y="85089"/>
                  </a:lnTo>
                  <a:lnTo>
                    <a:pt x="5068443" y="285974"/>
                  </a:lnTo>
                  <a:lnTo>
                    <a:pt x="5069078" y="286347"/>
                  </a:lnTo>
                  <a:lnTo>
                    <a:pt x="5069078" y="85089"/>
                  </a:lnTo>
                  <a:close/>
                </a:path>
                <a:path w="5184140" h="328929">
                  <a:moveTo>
                    <a:pt x="5068443" y="93979"/>
                  </a:moveTo>
                  <a:lnTo>
                    <a:pt x="4961890" y="93979"/>
                  </a:lnTo>
                  <a:lnTo>
                    <a:pt x="4961890" y="259330"/>
                  </a:lnTo>
                  <a:lnTo>
                    <a:pt x="4991734" y="265429"/>
                  </a:lnTo>
                  <a:lnTo>
                    <a:pt x="5031358" y="273050"/>
                  </a:lnTo>
                  <a:lnTo>
                    <a:pt x="5034533" y="274319"/>
                  </a:lnTo>
                  <a:lnTo>
                    <a:pt x="5038471" y="274319"/>
                  </a:lnTo>
                  <a:lnTo>
                    <a:pt x="5042789" y="275589"/>
                  </a:lnTo>
                  <a:lnTo>
                    <a:pt x="5046853" y="276859"/>
                  </a:lnTo>
                  <a:lnTo>
                    <a:pt x="5050790" y="278129"/>
                  </a:lnTo>
                  <a:lnTo>
                    <a:pt x="5054346" y="279400"/>
                  </a:lnTo>
                  <a:lnTo>
                    <a:pt x="5058283" y="280669"/>
                  </a:lnTo>
                  <a:lnTo>
                    <a:pt x="5065903" y="284479"/>
                  </a:lnTo>
                  <a:lnTo>
                    <a:pt x="5068443" y="285974"/>
                  </a:lnTo>
                  <a:lnTo>
                    <a:pt x="5068443" y="93979"/>
                  </a:lnTo>
                  <a:close/>
                </a:path>
                <a:path w="5184140" h="328929">
                  <a:moveTo>
                    <a:pt x="463296" y="64769"/>
                  </a:moveTo>
                  <a:lnTo>
                    <a:pt x="443864" y="64769"/>
                  </a:lnTo>
                  <a:lnTo>
                    <a:pt x="443864" y="280669"/>
                  </a:lnTo>
                  <a:lnTo>
                    <a:pt x="463296" y="280669"/>
                  </a:lnTo>
                  <a:lnTo>
                    <a:pt x="463296" y="64769"/>
                  </a:lnTo>
                  <a:close/>
                </a:path>
                <a:path w="5184140" h="328929">
                  <a:moveTo>
                    <a:pt x="488823" y="64769"/>
                  </a:moveTo>
                  <a:lnTo>
                    <a:pt x="463296" y="64769"/>
                  </a:lnTo>
                  <a:lnTo>
                    <a:pt x="463296" y="280669"/>
                  </a:lnTo>
                  <a:lnTo>
                    <a:pt x="488823" y="280669"/>
                  </a:lnTo>
                  <a:lnTo>
                    <a:pt x="488823" y="64769"/>
                  </a:lnTo>
                  <a:close/>
                </a:path>
                <a:path w="5184140" h="328929">
                  <a:moveTo>
                    <a:pt x="551814" y="64769"/>
                  </a:moveTo>
                  <a:lnTo>
                    <a:pt x="488823" y="64769"/>
                  </a:lnTo>
                  <a:lnTo>
                    <a:pt x="488823" y="280669"/>
                  </a:lnTo>
                  <a:lnTo>
                    <a:pt x="551814" y="280669"/>
                  </a:lnTo>
                  <a:lnTo>
                    <a:pt x="551814" y="64769"/>
                  </a:lnTo>
                  <a:close/>
                </a:path>
                <a:path w="5184140" h="328929">
                  <a:moveTo>
                    <a:pt x="571246" y="64769"/>
                  </a:moveTo>
                  <a:lnTo>
                    <a:pt x="551814" y="64769"/>
                  </a:lnTo>
                  <a:lnTo>
                    <a:pt x="551814" y="280669"/>
                  </a:lnTo>
                  <a:lnTo>
                    <a:pt x="571246" y="280669"/>
                  </a:lnTo>
                  <a:lnTo>
                    <a:pt x="571246" y="64769"/>
                  </a:lnTo>
                  <a:close/>
                </a:path>
                <a:path w="5184140" h="328929">
                  <a:moveTo>
                    <a:pt x="596900" y="64769"/>
                  </a:moveTo>
                  <a:lnTo>
                    <a:pt x="571246" y="64769"/>
                  </a:lnTo>
                  <a:lnTo>
                    <a:pt x="571246" y="280669"/>
                  </a:lnTo>
                  <a:lnTo>
                    <a:pt x="596900" y="280669"/>
                  </a:lnTo>
                  <a:lnTo>
                    <a:pt x="596900" y="64769"/>
                  </a:lnTo>
                  <a:close/>
                </a:path>
                <a:path w="5184140" h="328929">
                  <a:moveTo>
                    <a:pt x="4961890" y="93979"/>
                  </a:moveTo>
                  <a:lnTo>
                    <a:pt x="4877181" y="93979"/>
                  </a:lnTo>
                  <a:lnTo>
                    <a:pt x="4877181" y="242019"/>
                  </a:lnTo>
                  <a:lnTo>
                    <a:pt x="4961890" y="259330"/>
                  </a:lnTo>
                  <a:lnTo>
                    <a:pt x="4961890" y="93979"/>
                  </a:lnTo>
                  <a:close/>
                </a:path>
                <a:path w="5184140" h="328929">
                  <a:moveTo>
                    <a:pt x="4854956" y="93970"/>
                  </a:moveTo>
                  <a:lnTo>
                    <a:pt x="4853812" y="93979"/>
                  </a:lnTo>
                  <a:lnTo>
                    <a:pt x="4853812" y="237244"/>
                  </a:lnTo>
                  <a:lnTo>
                    <a:pt x="4877181" y="242019"/>
                  </a:lnTo>
                  <a:lnTo>
                    <a:pt x="4877181" y="224789"/>
                  </a:lnTo>
                  <a:lnTo>
                    <a:pt x="4854956" y="224789"/>
                  </a:lnTo>
                  <a:lnTo>
                    <a:pt x="4854956" y="93970"/>
                  </a:lnTo>
                  <a:close/>
                </a:path>
                <a:path w="5184140" h="328929">
                  <a:moveTo>
                    <a:pt x="4800981" y="93979"/>
                  </a:moveTo>
                  <a:lnTo>
                    <a:pt x="4769231" y="93979"/>
                  </a:lnTo>
                  <a:lnTo>
                    <a:pt x="4769231" y="225219"/>
                  </a:lnTo>
                  <a:lnTo>
                    <a:pt x="4780407" y="226059"/>
                  </a:lnTo>
                  <a:lnTo>
                    <a:pt x="4805299" y="227329"/>
                  </a:lnTo>
                  <a:lnTo>
                    <a:pt x="4853812" y="237244"/>
                  </a:lnTo>
                  <a:lnTo>
                    <a:pt x="4853812" y="226059"/>
                  </a:lnTo>
                  <a:lnTo>
                    <a:pt x="4800981" y="226059"/>
                  </a:lnTo>
                  <a:lnTo>
                    <a:pt x="4800981" y="93979"/>
                  </a:lnTo>
                  <a:close/>
                </a:path>
                <a:path w="5184140" h="328929">
                  <a:moveTo>
                    <a:pt x="4686808" y="97795"/>
                  </a:moveTo>
                  <a:lnTo>
                    <a:pt x="4632071" y="100329"/>
                  </a:lnTo>
                  <a:lnTo>
                    <a:pt x="4578858" y="104753"/>
                  </a:lnTo>
                  <a:lnTo>
                    <a:pt x="4578858" y="215900"/>
                  </a:lnTo>
                  <a:lnTo>
                    <a:pt x="4600448" y="217169"/>
                  </a:lnTo>
                  <a:lnTo>
                    <a:pt x="4638929" y="220979"/>
                  </a:lnTo>
                  <a:lnTo>
                    <a:pt x="4661916" y="223519"/>
                  </a:lnTo>
                  <a:lnTo>
                    <a:pt x="4692904" y="226059"/>
                  </a:lnTo>
                  <a:lnTo>
                    <a:pt x="4692904" y="215900"/>
                  </a:lnTo>
                  <a:lnTo>
                    <a:pt x="4686808" y="215900"/>
                  </a:lnTo>
                  <a:lnTo>
                    <a:pt x="4686808" y="97795"/>
                  </a:lnTo>
                  <a:close/>
                </a:path>
                <a:path w="5184140" h="328929">
                  <a:moveTo>
                    <a:pt x="4746879" y="95014"/>
                  </a:moveTo>
                  <a:lnTo>
                    <a:pt x="4692904" y="97513"/>
                  </a:lnTo>
                  <a:lnTo>
                    <a:pt x="4692904" y="226059"/>
                  </a:lnTo>
                  <a:lnTo>
                    <a:pt x="4769231" y="226059"/>
                  </a:lnTo>
                  <a:lnTo>
                    <a:pt x="4769231" y="225219"/>
                  </a:lnTo>
                  <a:lnTo>
                    <a:pt x="4763516" y="224789"/>
                  </a:lnTo>
                  <a:lnTo>
                    <a:pt x="4746879" y="224789"/>
                  </a:lnTo>
                  <a:lnTo>
                    <a:pt x="4746879" y="95014"/>
                  </a:lnTo>
                  <a:close/>
                </a:path>
                <a:path w="5184140" h="328929">
                  <a:moveTo>
                    <a:pt x="4854956" y="8889"/>
                  </a:moveTo>
                  <a:lnTo>
                    <a:pt x="4785487" y="8889"/>
                  </a:lnTo>
                  <a:lnTo>
                    <a:pt x="4800981" y="10159"/>
                  </a:lnTo>
                  <a:lnTo>
                    <a:pt x="4800981" y="226059"/>
                  </a:lnTo>
                  <a:lnTo>
                    <a:pt x="4837937" y="224789"/>
                  </a:lnTo>
                  <a:lnTo>
                    <a:pt x="4853812" y="224789"/>
                  </a:lnTo>
                  <a:lnTo>
                    <a:pt x="4853812" y="93979"/>
                  </a:lnTo>
                  <a:lnTo>
                    <a:pt x="4854956" y="93970"/>
                  </a:lnTo>
                  <a:lnTo>
                    <a:pt x="4854956" y="8889"/>
                  </a:lnTo>
                  <a:close/>
                </a:path>
                <a:path w="5184140" h="328929">
                  <a:moveTo>
                    <a:pt x="4853812" y="224789"/>
                  </a:moveTo>
                  <a:lnTo>
                    <a:pt x="4837937" y="224789"/>
                  </a:lnTo>
                  <a:lnTo>
                    <a:pt x="4800981" y="226059"/>
                  </a:lnTo>
                  <a:lnTo>
                    <a:pt x="4853812" y="226059"/>
                  </a:lnTo>
                  <a:lnTo>
                    <a:pt x="4853812" y="224789"/>
                  </a:lnTo>
                  <a:close/>
                </a:path>
                <a:path w="5184140" h="328929">
                  <a:moveTo>
                    <a:pt x="4769231" y="93979"/>
                  </a:moveTo>
                  <a:lnTo>
                    <a:pt x="4746879" y="95014"/>
                  </a:lnTo>
                  <a:lnTo>
                    <a:pt x="4746879" y="224789"/>
                  </a:lnTo>
                  <a:lnTo>
                    <a:pt x="4763516" y="224789"/>
                  </a:lnTo>
                  <a:lnTo>
                    <a:pt x="4769231" y="225219"/>
                  </a:lnTo>
                  <a:lnTo>
                    <a:pt x="4769231" y="93979"/>
                  </a:lnTo>
                  <a:close/>
                </a:path>
                <a:path w="5184140" h="328929">
                  <a:moveTo>
                    <a:pt x="5068443" y="85089"/>
                  </a:moveTo>
                  <a:lnTo>
                    <a:pt x="5067681" y="85089"/>
                  </a:lnTo>
                  <a:lnTo>
                    <a:pt x="5060442" y="87629"/>
                  </a:lnTo>
                  <a:lnTo>
                    <a:pt x="5038852" y="91439"/>
                  </a:lnTo>
                  <a:lnTo>
                    <a:pt x="5031358" y="91439"/>
                  </a:lnTo>
                  <a:lnTo>
                    <a:pt x="5018658" y="92709"/>
                  </a:lnTo>
                  <a:lnTo>
                    <a:pt x="4854956" y="93970"/>
                  </a:lnTo>
                  <a:lnTo>
                    <a:pt x="4854956" y="224789"/>
                  </a:lnTo>
                  <a:lnTo>
                    <a:pt x="4877181" y="224789"/>
                  </a:lnTo>
                  <a:lnTo>
                    <a:pt x="4877181" y="93979"/>
                  </a:lnTo>
                  <a:lnTo>
                    <a:pt x="5068443" y="93979"/>
                  </a:lnTo>
                  <a:lnTo>
                    <a:pt x="5068443" y="85089"/>
                  </a:lnTo>
                  <a:close/>
                </a:path>
                <a:path w="5184140" h="328929">
                  <a:moveTo>
                    <a:pt x="3888994" y="0"/>
                  </a:moveTo>
                  <a:lnTo>
                    <a:pt x="3781044" y="0"/>
                  </a:lnTo>
                  <a:lnTo>
                    <a:pt x="3781044" y="215900"/>
                  </a:lnTo>
                  <a:lnTo>
                    <a:pt x="3888994" y="215900"/>
                  </a:lnTo>
                  <a:lnTo>
                    <a:pt x="3888994" y="0"/>
                  </a:lnTo>
                  <a:close/>
                </a:path>
                <a:path w="5184140" h="328929">
                  <a:moveTo>
                    <a:pt x="4445254" y="0"/>
                  </a:moveTo>
                  <a:lnTo>
                    <a:pt x="4337304" y="0"/>
                  </a:lnTo>
                  <a:lnTo>
                    <a:pt x="4337304" y="215900"/>
                  </a:lnTo>
                  <a:lnTo>
                    <a:pt x="4416044" y="215900"/>
                  </a:lnTo>
                  <a:lnTo>
                    <a:pt x="4416044" y="113029"/>
                  </a:lnTo>
                  <a:lnTo>
                    <a:pt x="4445254" y="112009"/>
                  </a:lnTo>
                  <a:lnTo>
                    <a:pt x="4445254" y="0"/>
                  </a:lnTo>
                  <a:close/>
                </a:path>
                <a:path w="5184140" h="328929">
                  <a:moveTo>
                    <a:pt x="4578858" y="104753"/>
                  </a:moveTo>
                  <a:lnTo>
                    <a:pt x="4525136" y="109219"/>
                  </a:lnTo>
                  <a:lnTo>
                    <a:pt x="4445254" y="112009"/>
                  </a:lnTo>
                  <a:lnTo>
                    <a:pt x="4445254" y="215900"/>
                  </a:lnTo>
                  <a:lnTo>
                    <a:pt x="4524121" y="215900"/>
                  </a:lnTo>
                  <a:lnTo>
                    <a:pt x="4524121" y="113029"/>
                  </a:lnTo>
                  <a:lnTo>
                    <a:pt x="4578858" y="113029"/>
                  </a:lnTo>
                  <a:lnTo>
                    <a:pt x="4578858" y="104753"/>
                  </a:lnTo>
                  <a:close/>
                </a:path>
                <a:path w="5184140" h="328929">
                  <a:moveTo>
                    <a:pt x="4692904" y="97513"/>
                  </a:moveTo>
                  <a:lnTo>
                    <a:pt x="4686808" y="97795"/>
                  </a:lnTo>
                  <a:lnTo>
                    <a:pt x="4686808" y="215900"/>
                  </a:lnTo>
                  <a:lnTo>
                    <a:pt x="4692904" y="215900"/>
                  </a:lnTo>
                  <a:lnTo>
                    <a:pt x="4692904" y="97513"/>
                  </a:lnTo>
                  <a:close/>
                </a:path>
                <a:path w="5184140" h="328929">
                  <a:moveTo>
                    <a:pt x="4337304" y="111759"/>
                  </a:moveTo>
                  <a:lnTo>
                    <a:pt x="4173854" y="111759"/>
                  </a:lnTo>
                  <a:lnTo>
                    <a:pt x="4308856" y="113029"/>
                  </a:lnTo>
                  <a:lnTo>
                    <a:pt x="4337304" y="113029"/>
                  </a:lnTo>
                  <a:lnTo>
                    <a:pt x="4337304" y="111759"/>
                  </a:lnTo>
                  <a:close/>
                </a:path>
                <a:path w="5184140" h="328929">
                  <a:moveTo>
                    <a:pt x="4578858" y="0"/>
                  </a:moveTo>
                  <a:lnTo>
                    <a:pt x="4445254" y="0"/>
                  </a:lnTo>
                  <a:lnTo>
                    <a:pt x="4445254" y="112009"/>
                  </a:lnTo>
                  <a:lnTo>
                    <a:pt x="4525136" y="109219"/>
                  </a:lnTo>
                  <a:lnTo>
                    <a:pt x="4578858" y="104753"/>
                  </a:lnTo>
                  <a:lnTo>
                    <a:pt x="4578858" y="0"/>
                  </a:lnTo>
                  <a:close/>
                </a:path>
                <a:path w="5184140" h="328929">
                  <a:moveTo>
                    <a:pt x="4686808" y="0"/>
                  </a:moveTo>
                  <a:lnTo>
                    <a:pt x="4578858" y="0"/>
                  </a:lnTo>
                  <a:lnTo>
                    <a:pt x="4578858" y="104753"/>
                  </a:lnTo>
                  <a:lnTo>
                    <a:pt x="4632071" y="100329"/>
                  </a:lnTo>
                  <a:lnTo>
                    <a:pt x="4686808" y="97795"/>
                  </a:lnTo>
                  <a:lnTo>
                    <a:pt x="4686808" y="0"/>
                  </a:lnTo>
                  <a:close/>
                </a:path>
                <a:path w="5184140" h="328929">
                  <a:moveTo>
                    <a:pt x="4686808" y="0"/>
                  </a:moveTo>
                  <a:lnTo>
                    <a:pt x="4686808" y="97795"/>
                  </a:lnTo>
                  <a:lnTo>
                    <a:pt x="4692904" y="97513"/>
                  </a:lnTo>
                  <a:lnTo>
                    <a:pt x="4692904" y="10159"/>
                  </a:lnTo>
                  <a:lnTo>
                    <a:pt x="4729987" y="8889"/>
                  </a:lnTo>
                  <a:lnTo>
                    <a:pt x="4785487" y="8889"/>
                  </a:lnTo>
                  <a:lnTo>
                    <a:pt x="4769993" y="7619"/>
                  </a:lnTo>
                  <a:lnTo>
                    <a:pt x="4746879" y="5079"/>
                  </a:lnTo>
                  <a:lnTo>
                    <a:pt x="4708398" y="1269"/>
                  </a:lnTo>
                  <a:lnTo>
                    <a:pt x="4686808" y="0"/>
                  </a:lnTo>
                  <a:close/>
                </a:path>
                <a:path w="5184140" h="328929">
                  <a:moveTo>
                    <a:pt x="4746879" y="8889"/>
                  </a:moveTo>
                  <a:lnTo>
                    <a:pt x="4729987" y="8889"/>
                  </a:lnTo>
                  <a:lnTo>
                    <a:pt x="4692904" y="10159"/>
                  </a:lnTo>
                  <a:lnTo>
                    <a:pt x="4692904" y="97513"/>
                  </a:lnTo>
                  <a:lnTo>
                    <a:pt x="4746879" y="95014"/>
                  </a:lnTo>
                  <a:lnTo>
                    <a:pt x="4746879" y="8889"/>
                  </a:lnTo>
                  <a:close/>
                </a:path>
                <a:path w="5184140" h="328929">
                  <a:moveTo>
                    <a:pt x="4785487" y="8889"/>
                  </a:moveTo>
                  <a:lnTo>
                    <a:pt x="4746879" y="8889"/>
                  </a:lnTo>
                  <a:lnTo>
                    <a:pt x="4746879" y="95014"/>
                  </a:lnTo>
                  <a:lnTo>
                    <a:pt x="4769231" y="93979"/>
                  </a:lnTo>
                  <a:lnTo>
                    <a:pt x="4800981" y="93979"/>
                  </a:lnTo>
                  <a:lnTo>
                    <a:pt x="4800981" y="10159"/>
                  </a:lnTo>
                  <a:lnTo>
                    <a:pt x="4785487" y="8889"/>
                  </a:lnTo>
                  <a:close/>
                </a:path>
                <a:path w="5184140" h="328929">
                  <a:moveTo>
                    <a:pt x="4871466" y="8889"/>
                  </a:moveTo>
                  <a:lnTo>
                    <a:pt x="4854956" y="8889"/>
                  </a:lnTo>
                  <a:lnTo>
                    <a:pt x="4854956" y="93970"/>
                  </a:lnTo>
                  <a:lnTo>
                    <a:pt x="5018658" y="92709"/>
                  </a:lnTo>
                  <a:lnTo>
                    <a:pt x="5031358" y="91439"/>
                  </a:lnTo>
                  <a:lnTo>
                    <a:pt x="5038852" y="91439"/>
                  </a:lnTo>
                  <a:lnTo>
                    <a:pt x="5060442" y="87629"/>
                  </a:lnTo>
                  <a:lnTo>
                    <a:pt x="5067681" y="85089"/>
                  </a:lnTo>
                  <a:lnTo>
                    <a:pt x="5069458" y="85089"/>
                  </a:lnTo>
                  <a:lnTo>
                    <a:pt x="5070221" y="83819"/>
                  </a:lnTo>
                  <a:lnTo>
                    <a:pt x="5072380" y="83819"/>
                  </a:lnTo>
                  <a:lnTo>
                    <a:pt x="5072760" y="83185"/>
                  </a:lnTo>
                  <a:lnTo>
                    <a:pt x="5072760" y="72389"/>
                  </a:lnTo>
                  <a:lnTo>
                    <a:pt x="5180710" y="72389"/>
                  </a:lnTo>
                  <a:lnTo>
                    <a:pt x="5180330" y="71119"/>
                  </a:lnTo>
                  <a:lnTo>
                    <a:pt x="5173853" y="68579"/>
                  </a:lnTo>
                  <a:lnTo>
                    <a:pt x="5169916" y="66039"/>
                  </a:lnTo>
                  <a:lnTo>
                    <a:pt x="5166359" y="64769"/>
                  </a:lnTo>
                  <a:lnTo>
                    <a:pt x="5162423" y="63500"/>
                  </a:lnTo>
                  <a:lnTo>
                    <a:pt x="5158740" y="62229"/>
                  </a:lnTo>
                  <a:lnTo>
                    <a:pt x="5150866" y="59689"/>
                  </a:lnTo>
                  <a:lnTo>
                    <a:pt x="5146548" y="58419"/>
                  </a:lnTo>
                  <a:lnTo>
                    <a:pt x="5142610" y="58419"/>
                  </a:lnTo>
                  <a:lnTo>
                    <a:pt x="5139308" y="57150"/>
                  </a:lnTo>
                  <a:lnTo>
                    <a:pt x="5099684" y="49529"/>
                  </a:lnTo>
                  <a:lnTo>
                    <a:pt x="4913249" y="11429"/>
                  </a:lnTo>
                  <a:lnTo>
                    <a:pt x="4888357" y="10159"/>
                  </a:lnTo>
                  <a:lnTo>
                    <a:pt x="4871466" y="8889"/>
                  </a:lnTo>
                  <a:close/>
                </a:path>
                <a:path w="5184140" h="328929">
                  <a:moveTo>
                    <a:pt x="5073142" y="72389"/>
                  </a:moveTo>
                  <a:lnTo>
                    <a:pt x="5072760" y="72389"/>
                  </a:lnTo>
                  <a:lnTo>
                    <a:pt x="5072760" y="83185"/>
                  </a:lnTo>
                  <a:lnTo>
                    <a:pt x="5073142" y="82550"/>
                  </a:lnTo>
                  <a:lnTo>
                    <a:pt x="5073142" y="72389"/>
                  </a:lnTo>
                  <a:close/>
                </a:path>
                <a:path w="5184140" h="328929">
                  <a:moveTo>
                    <a:pt x="317200" y="79995"/>
                  </a:moveTo>
                  <a:lnTo>
                    <a:pt x="274320" y="82550"/>
                  </a:lnTo>
                  <a:lnTo>
                    <a:pt x="339089" y="82550"/>
                  </a:lnTo>
                  <a:lnTo>
                    <a:pt x="317500" y="80009"/>
                  </a:lnTo>
                  <a:lnTo>
                    <a:pt x="317200" y="79995"/>
                  </a:lnTo>
                  <a:close/>
                </a:path>
                <a:path w="5184140" h="328929">
                  <a:moveTo>
                    <a:pt x="5074539" y="80856"/>
                  </a:moveTo>
                  <a:lnTo>
                    <a:pt x="5074158" y="81279"/>
                  </a:lnTo>
                  <a:lnTo>
                    <a:pt x="5073777" y="82550"/>
                  </a:lnTo>
                  <a:lnTo>
                    <a:pt x="5074539" y="82550"/>
                  </a:lnTo>
                  <a:lnTo>
                    <a:pt x="5074539" y="80856"/>
                  </a:lnTo>
                  <a:close/>
                </a:path>
                <a:path w="5184140" h="328929">
                  <a:moveTo>
                    <a:pt x="5074920" y="73659"/>
                  </a:moveTo>
                  <a:lnTo>
                    <a:pt x="5074539" y="73659"/>
                  </a:lnTo>
                  <a:lnTo>
                    <a:pt x="5074539" y="80856"/>
                  </a:lnTo>
                  <a:lnTo>
                    <a:pt x="5074920" y="80433"/>
                  </a:lnTo>
                  <a:lnTo>
                    <a:pt x="5074920" y="73659"/>
                  </a:lnTo>
                  <a:close/>
                </a:path>
                <a:path w="5184140" h="328929">
                  <a:moveTo>
                    <a:pt x="5180710" y="73659"/>
                  </a:moveTo>
                  <a:lnTo>
                    <a:pt x="5074920" y="73659"/>
                  </a:lnTo>
                  <a:lnTo>
                    <a:pt x="5074920" y="80433"/>
                  </a:lnTo>
                  <a:lnTo>
                    <a:pt x="5075301" y="80009"/>
                  </a:lnTo>
                  <a:lnTo>
                    <a:pt x="5075301" y="74929"/>
                  </a:lnTo>
                  <a:lnTo>
                    <a:pt x="5180710" y="74929"/>
                  </a:lnTo>
                  <a:lnTo>
                    <a:pt x="5180710" y="73659"/>
                  </a:lnTo>
                  <a:close/>
                </a:path>
                <a:path w="5184140" h="328929">
                  <a:moveTo>
                    <a:pt x="5180710" y="76200"/>
                  </a:moveTo>
                  <a:lnTo>
                    <a:pt x="5075935" y="76200"/>
                  </a:lnTo>
                  <a:lnTo>
                    <a:pt x="5075935" y="80009"/>
                  </a:lnTo>
                  <a:lnTo>
                    <a:pt x="5180710" y="80009"/>
                  </a:lnTo>
                  <a:lnTo>
                    <a:pt x="5180710" y="76200"/>
                  </a:lnTo>
                  <a:close/>
                </a:path>
              </a:pathLst>
            </a:custGeom>
            <a:solidFill>
              <a:srgbClr val="00F8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08758" y="4351782"/>
              <a:ext cx="4811014" cy="402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30373" y="5191252"/>
              <a:ext cx="720725" cy="276225"/>
            </a:xfrm>
            <a:custGeom>
              <a:avLst/>
              <a:gdLst/>
              <a:ahLst/>
              <a:cxnLst/>
              <a:rect l="l" t="t" r="r" b="b"/>
              <a:pathLst>
                <a:path w="720725" h="276225">
                  <a:moveTo>
                    <a:pt x="449706" y="18415"/>
                  </a:moveTo>
                  <a:lnTo>
                    <a:pt x="361060" y="19177"/>
                  </a:lnTo>
                  <a:lnTo>
                    <a:pt x="337312" y="20955"/>
                  </a:lnTo>
                  <a:lnTo>
                    <a:pt x="262508" y="31368"/>
                  </a:lnTo>
                  <a:lnTo>
                    <a:pt x="196976" y="35687"/>
                  </a:lnTo>
                  <a:lnTo>
                    <a:pt x="170306" y="36703"/>
                  </a:lnTo>
                  <a:lnTo>
                    <a:pt x="143637" y="38862"/>
                  </a:lnTo>
                  <a:lnTo>
                    <a:pt x="92582" y="46482"/>
                  </a:lnTo>
                  <a:lnTo>
                    <a:pt x="72008" y="50038"/>
                  </a:lnTo>
                  <a:lnTo>
                    <a:pt x="10413" y="58039"/>
                  </a:lnTo>
                  <a:lnTo>
                    <a:pt x="0" y="60198"/>
                  </a:lnTo>
                  <a:lnTo>
                    <a:pt x="0" y="276225"/>
                  </a:lnTo>
                  <a:lnTo>
                    <a:pt x="108076" y="276225"/>
                  </a:lnTo>
                  <a:lnTo>
                    <a:pt x="118490" y="274066"/>
                  </a:lnTo>
                  <a:lnTo>
                    <a:pt x="179958" y="266065"/>
                  </a:lnTo>
                  <a:lnTo>
                    <a:pt x="200532" y="262509"/>
                  </a:lnTo>
                  <a:lnTo>
                    <a:pt x="251713" y="254889"/>
                  </a:lnTo>
                  <a:lnTo>
                    <a:pt x="278256" y="252730"/>
                  </a:lnTo>
                  <a:lnTo>
                    <a:pt x="304926" y="251714"/>
                  </a:lnTo>
                  <a:lnTo>
                    <a:pt x="370458" y="247396"/>
                  </a:lnTo>
                  <a:lnTo>
                    <a:pt x="445388" y="236982"/>
                  </a:lnTo>
                  <a:lnTo>
                    <a:pt x="469138" y="235077"/>
                  </a:lnTo>
                  <a:lnTo>
                    <a:pt x="449706" y="234442"/>
                  </a:lnTo>
                  <a:lnTo>
                    <a:pt x="449706" y="18415"/>
                  </a:lnTo>
                  <a:close/>
                </a:path>
                <a:path w="720725" h="276225">
                  <a:moveTo>
                    <a:pt x="524128" y="18415"/>
                  </a:moveTo>
                  <a:lnTo>
                    <a:pt x="449706" y="18415"/>
                  </a:lnTo>
                  <a:lnTo>
                    <a:pt x="449706" y="234442"/>
                  </a:lnTo>
                  <a:lnTo>
                    <a:pt x="524128" y="234442"/>
                  </a:lnTo>
                  <a:lnTo>
                    <a:pt x="524128" y="18415"/>
                  </a:lnTo>
                  <a:close/>
                </a:path>
                <a:path w="720725" h="276225">
                  <a:moveTo>
                    <a:pt x="584326" y="15112"/>
                  </a:moveTo>
                  <a:lnTo>
                    <a:pt x="578865" y="15493"/>
                  </a:lnTo>
                  <a:lnTo>
                    <a:pt x="524128" y="18415"/>
                  </a:lnTo>
                  <a:lnTo>
                    <a:pt x="524128" y="234442"/>
                  </a:lnTo>
                  <a:lnTo>
                    <a:pt x="557656" y="234442"/>
                  </a:lnTo>
                  <a:lnTo>
                    <a:pt x="557656" y="18415"/>
                  </a:lnTo>
                  <a:lnTo>
                    <a:pt x="584326" y="18415"/>
                  </a:lnTo>
                  <a:lnTo>
                    <a:pt x="584326" y="15112"/>
                  </a:lnTo>
                  <a:close/>
                </a:path>
                <a:path w="720725" h="276225">
                  <a:moveTo>
                    <a:pt x="584326" y="18415"/>
                  </a:moveTo>
                  <a:lnTo>
                    <a:pt x="557656" y="18415"/>
                  </a:lnTo>
                  <a:lnTo>
                    <a:pt x="557656" y="234442"/>
                  </a:lnTo>
                  <a:lnTo>
                    <a:pt x="632205" y="234442"/>
                  </a:lnTo>
                  <a:lnTo>
                    <a:pt x="632205" y="231140"/>
                  </a:lnTo>
                  <a:lnTo>
                    <a:pt x="584326" y="231140"/>
                  </a:lnTo>
                  <a:lnTo>
                    <a:pt x="584326" y="18415"/>
                  </a:lnTo>
                  <a:close/>
                </a:path>
                <a:path w="720725" h="276225">
                  <a:moveTo>
                    <a:pt x="692276" y="18415"/>
                  </a:moveTo>
                  <a:lnTo>
                    <a:pt x="632205" y="18415"/>
                  </a:lnTo>
                  <a:lnTo>
                    <a:pt x="632205" y="234442"/>
                  </a:lnTo>
                  <a:lnTo>
                    <a:pt x="686942" y="231521"/>
                  </a:lnTo>
                  <a:lnTo>
                    <a:pt x="692276" y="231140"/>
                  </a:lnTo>
                  <a:lnTo>
                    <a:pt x="692276" y="18415"/>
                  </a:lnTo>
                  <a:close/>
                </a:path>
                <a:path w="720725" h="276225">
                  <a:moveTo>
                    <a:pt x="588263" y="15112"/>
                  </a:moveTo>
                  <a:lnTo>
                    <a:pt x="584326" y="15112"/>
                  </a:lnTo>
                  <a:lnTo>
                    <a:pt x="584326" y="231140"/>
                  </a:lnTo>
                  <a:lnTo>
                    <a:pt x="588263" y="231140"/>
                  </a:lnTo>
                  <a:lnTo>
                    <a:pt x="588263" y="15112"/>
                  </a:lnTo>
                  <a:close/>
                </a:path>
                <a:path w="720725" h="276225">
                  <a:moveTo>
                    <a:pt x="603757" y="11937"/>
                  </a:moveTo>
                  <a:lnTo>
                    <a:pt x="602614" y="12318"/>
                  </a:lnTo>
                  <a:lnTo>
                    <a:pt x="599821" y="12954"/>
                  </a:lnTo>
                  <a:lnTo>
                    <a:pt x="593978" y="14478"/>
                  </a:lnTo>
                  <a:lnTo>
                    <a:pt x="591185" y="14859"/>
                  </a:lnTo>
                  <a:lnTo>
                    <a:pt x="588263" y="15112"/>
                  </a:lnTo>
                  <a:lnTo>
                    <a:pt x="588263" y="231140"/>
                  </a:lnTo>
                  <a:lnTo>
                    <a:pt x="632205" y="231140"/>
                  </a:lnTo>
                  <a:lnTo>
                    <a:pt x="632205" y="227965"/>
                  </a:lnTo>
                  <a:lnTo>
                    <a:pt x="603757" y="227965"/>
                  </a:lnTo>
                  <a:lnTo>
                    <a:pt x="603757" y="11937"/>
                  </a:lnTo>
                  <a:close/>
                </a:path>
                <a:path w="720725" h="276225">
                  <a:moveTo>
                    <a:pt x="696213" y="15112"/>
                  </a:moveTo>
                  <a:lnTo>
                    <a:pt x="692276" y="15112"/>
                  </a:lnTo>
                  <a:lnTo>
                    <a:pt x="692276" y="231140"/>
                  </a:lnTo>
                  <a:lnTo>
                    <a:pt x="696213" y="231140"/>
                  </a:lnTo>
                  <a:lnTo>
                    <a:pt x="696213" y="15112"/>
                  </a:lnTo>
                  <a:close/>
                </a:path>
                <a:path w="720725" h="276225">
                  <a:moveTo>
                    <a:pt x="711707" y="15112"/>
                  </a:moveTo>
                  <a:lnTo>
                    <a:pt x="696213" y="15112"/>
                  </a:lnTo>
                  <a:lnTo>
                    <a:pt x="696213" y="231140"/>
                  </a:lnTo>
                  <a:lnTo>
                    <a:pt x="699135" y="230759"/>
                  </a:lnTo>
                  <a:lnTo>
                    <a:pt x="702055" y="230505"/>
                  </a:lnTo>
                  <a:lnTo>
                    <a:pt x="704850" y="229743"/>
                  </a:lnTo>
                  <a:lnTo>
                    <a:pt x="707771" y="228981"/>
                  </a:lnTo>
                  <a:lnTo>
                    <a:pt x="710691" y="228346"/>
                  </a:lnTo>
                  <a:lnTo>
                    <a:pt x="711707" y="227965"/>
                  </a:lnTo>
                  <a:lnTo>
                    <a:pt x="711707" y="15112"/>
                  </a:lnTo>
                  <a:close/>
                </a:path>
                <a:path w="720725" h="276225">
                  <a:moveTo>
                    <a:pt x="604138" y="11937"/>
                  </a:moveTo>
                  <a:lnTo>
                    <a:pt x="603757" y="11937"/>
                  </a:lnTo>
                  <a:lnTo>
                    <a:pt x="603757" y="227965"/>
                  </a:lnTo>
                  <a:lnTo>
                    <a:pt x="604138" y="227965"/>
                  </a:lnTo>
                  <a:lnTo>
                    <a:pt x="604138" y="11937"/>
                  </a:lnTo>
                  <a:close/>
                </a:path>
                <a:path w="720725" h="276225">
                  <a:moveTo>
                    <a:pt x="604774" y="11556"/>
                  </a:moveTo>
                  <a:lnTo>
                    <a:pt x="604138" y="11937"/>
                  </a:lnTo>
                  <a:lnTo>
                    <a:pt x="604138" y="227965"/>
                  </a:lnTo>
                  <a:lnTo>
                    <a:pt x="632205" y="227965"/>
                  </a:lnTo>
                  <a:lnTo>
                    <a:pt x="632205" y="227584"/>
                  </a:lnTo>
                  <a:lnTo>
                    <a:pt x="604774" y="227584"/>
                  </a:lnTo>
                  <a:lnTo>
                    <a:pt x="604774" y="11556"/>
                  </a:lnTo>
                  <a:close/>
                </a:path>
                <a:path w="720725" h="276225">
                  <a:moveTo>
                    <a:pt x="712088" y="11937"/>
                  </a:moveTo>
                  <a:lnTo>
                    <a:pt x="711707" y="11937"/>
                  </a:lnTo>
                  <a:lnTo>
                    <a:pt x="711707" y="227965"/>
                  </a:lnTo>
                  <a:lnTo>
                    <a:pt x="712088" y="227965"/>
                  </a:lnTo>
                  <a:lnTo>
                    <a:pt x="712088" y="11937"/>
                  </a:lnTo>
                  <a:close/>
                </a:path>
                <a:path w="720725" h="276225">
                  <a:moveTo>
                    <a:pt x="712851" y="11937"/>
                  </a:moveTo>
                  <a:lnTo>
                    <a:pt x="712088" y="11937"/>
                  </a:lnTo>
                  <a:lnTo>
                    <a:pt x="712088" y="227965"/>
                  </a:lnTo>
                  <a:lnTo>
                    <a:pt x="712851" y="227584"/>
                  </a:lnTo>
                  <a:lnTo>
                    <a:pt x="712851" y="11937"/>
                  </a:lnTo>
                  <a:close/>
                </a:path>
                <a:path w="720725" h="276225">
                  <a:moveTo>
                    <a:pt x="605154" y="11556"/>
                  </a:moveTo>
                  <a:lnTo>
                    <a:pt x="604774" y="11556"/>
                  </a:lnTo>
                  <a:lnTo>
                    <a:pt x="604774" y="227584"/>
                  </a:lnTo>
                  <a:lnTo>
                    <a:pt x="605154" y="227584"/>
                  </a:lnTo>
                  <a:lnTo>
                    <a:pt x="605154" y="11556"/>
                  </a:lnTo>
                  <a:close/>
                </a:path>
                <a:path w="720725" h="276225">
                  <a:moveTo>
                    <a:pt x="606678" y="10541"/>
                  </a:moveTo>
                  <a:lnTo>
                    <a:pt x="606298" y="10795"/>
                  </a:lnTo>
                  <a:lnTo>
                    <a:pt x="605536" y="11175"/>
                  </a:lnTo>
                  <a:lnTo>
                    <a:pt x="605154" y="11556"/>
                  </a:lnTo>
                  <a:lnTo>
                    <a:pt x="605154" y="227584"/>
                  </a:lnTo>
                  <a:lnTo>
                    <a:pt x="632205" y="227584"/>
                  </a:lnTo>
                  <a:lnTo>
                    <a:pt x="632205" y="226441"/>
                  </a:lnTo>
                  <a:lnTo>
                    <a:pt x="606678" y="226441"/>
                  </a:lnTo>
                  <a:lnTo>
                    <a:pt x="606678" y="10541"/>
                  </a:lnTo>
                  <a:close/>
                </a:path>
                <a:path w="720725" h="276225">
                  <a:moveTo>
                    <a:pt x="713231" y="11556"/>
                  </a:moveTo>
                  <a:lnTo>
                    <a:pt x="712851" y="11556"/>
                  </a:lnTo>
                  <a:lnTo>
                    <a:pt x="712851" y="227584"/>
                  </a:lnTo>
                  <a:lnTo>
                    <a:pt x="713231" y="227584"/>
                  </a:lnTo>
                  <a:lnTo>
                    <a:pt x="713231" y="11556"/>
                  </a:lnTo>
                  <a:close/>
                </a:path>
                <a:path w="720725" h="276225">
                  <a:moveTo>
                    <a:pt x="714628" y="11556"/>
                  </a:moveTo>
                  <a:lnTo>
                    <a:pt x="713231" y="11556"/>
                  </a:lnTo>
                  <a:lnTo>
                    <a:pt x="713231" y="227584"/>
                  </a:lnTo>
                  <a:lnTo>
                    <a:pt x="713486" y="227203"/>
                  </a:lnTo>
                  <a:lnTo>
                    <a:pt x="714248" y="226822"/>
                  </a:lnTo>
                  <a:lnTo>
                    <a:pt x="714628" y="226441"/>
                  </a:lnTo>
                  <a:lnTo>
                    <a:pt x="714628" y="11556"/>
                  </a:lnTo>
                  <a:close/>
                </a:path>
                <a:path w="720725" h="276225">
                  <a:moveTo>
                    <a:pt x="606932" y="10541"/>
                  </a:moveTo>
                  <a:lnTo>
                    <a:pt x="606678" y="10541"/>
                  </a:lnTo>
                  <a:lnTo>
                    <a:pt x="606678" y="226441"/>
                  </a:lnTo>
                  <a:lnTo>
                    <a:pt x="606932" y="226441"/>
                  </a:lnTo>
                  <a:lnTo>
                    <a:pt x="606932" y="10541"/>
                  </a:lnTo>
                  <a:close/>
                </a:path>
                <a:path w="720725" h="276225">
                  <a:moveTo>
                    <a:pt x="720343" y="0"/>
                  </a:moveTo>
                  <a:lnTo>
                    <a:pt x="612393" y="0"/>
                  </a:lnTo>
                  <a:lnTo>
                    <a:pt x="612393" y="1524"/>
                  </a:lnTo>
                  <a:lnTo>
                    <a:pt x="612013" y="2159"/>
                  </a:lnTo>
                  <a:lnTo>
                    <a:pt x="612013" y="3302"/>
                  </a:lnTo>
                  <a:lnTo>
                    <a:pt x="611631" y="3683"/>
                  </a:lnTo>
                  <a:lnTo>
                    <a:pt x="611631" y="4318"/>
                  </a:lnTo>
                  <a:lnTo>
                    <a:pt x="611251" y="4699"/>
                  </a:lnTo>
                  <a:lnTo>
                    <a:pt x="611251" y="5080"/>
                  </a:lnTo>
                  <a:lnTo>
                    <a:pt x="610997" y="5842"/>
                  </a:lnTo>
                  <a:lnTo>
                    <a:pt x="610615" y="6223"/>
                  </a:lnTo>
                  <a:lnTo>
                    <a:pt x="610615" y="6477"/>
                  </a:lnTo>
                  <a:lnTo>
                    <a:pt x="610235" y="7239"/>
                  </a:lnTo>
                  <a:lnTo>
                    <a:pt x="609091" y="8381"/>
                  </a:lnTo>
                  <a:lnTo>
                    <a:pt x="608838" y="9017"/>
                  </a:lnTo>
                  <a:lnTo>
                    <a:pt x="607694" y="10160"/>
                  </a:lnTo>
                  <a:lnTo>
                    <a:pt x="606932" y="10541"/>
                  </a:lnTo>
                  <a:lnTo>
                    <a:pt x="606932" y="226441"/>
                  </a:lnTo>
                  <a:lnTo>
                    <a:pt x="632205" y="226441"/>
                  </a:lnTo>
                  <a:lnTo>
                    <a:pt x="632205" y="18415"/>
                  </a:lnTo>
                  <a:lnTo>
                    <a:pt x="692276" y="18415"/>
                  </a:lnTo>
                  <a:lnTo>
                    <a:pt x="692276" y="15112"/>
                  </a:lnTo>
                  <a:lnTo>
                    <a:pt x="711707" y="15112"/>
                  </a:lnTo>
                  <a:lnTo>
                    <a:pt x="711707" y="11937"/>
                  </a:lnTo>
                  <a:lnTo>
                    <a:pt x="712851" y="11937"/>
                  </a:lnTo>
                  <a:lnTo>
                    <a:pt x="712851" y="11556"/>
                  </a:lnTo>
                  <a:lnTo>
                    <a:pt x="714628" y="11556"/>
                  </a:lnTo>
                  <a:lnTo>
                    <a:pt x="714628" y="10541"/>
                  </a:lnTo>
                  <a:lnTo>
                    <a:pt x="720343" y="10541"/>
                  </a:lnTo>
                  <a:lnTo>
                    <a:pt x="720343" y="0"/>
                  </a:lnTo>
                  <a:close/>
                </a:path>
                <a:path w="720725" h="276225">
                  <a:moveTo>
                    <a:pt x="715010" y="10541"/>
                  </a:moveTo>
                  <a:lnTo>
                    <a:pt x="714628" y="10541"/>
                  </a:lnTo>
                  <a:lnTo>
                    <a:pt x="714628" y="226441"/>
                  </a:lnTo>
                  <a:lnTo>
                    <a:pt x="715010" y="226441"/>
                  </a:lnTo>
                  <a:lnTo>
                    <a:pt x="715010" y="10541"/>
                  </a:lnTo>
                  <a:close/>
                </a:path>
                <a:path w="720725" h="276225">
                  <a:moveTo>
                    <a:pt x="720343" y="10541"/>
                  </a:moveTo>
                  <a:lnTo>
                    <a:pt x="715010" y="10541"/>
                  </a:lnTo>
                  <a:lnTo>
                    <a:pt x="715010" y="226441"/>
                  </a:lnTo>
                  <a:lnTo>
                    <a:pt x="715644" y="226187"/>
                  </a:lnTo>
                  <a:lnTo>
                    <a:pt x="716788" y="225044"/>
                  </a:lnTo>
                  <a:lnTo>
                    <a:pt x="717168" y="224282"/>
                  </a:lnTo>
                  <a:lnTo>
                    <a:pt x="718185" y="223266"/>
                  </a:lnTo>
                  <a:lnTo>
                    <a:pt x="718565" y="222504"/>
                  </a:lnTo>
                  <a:lnTo>
                    <a:pt x="718565" y="222123"/>
                  </a:lnTo>
                  <a:lnTo>
                    <a:pt x="718947" y="221742"/>
                  </a:lnTo>
                  <a:lnTo>
                    <a:pt x="719327" y="221107"/>
                  </a:lnTo>
                  <a:lnTo>
                    <a:pt x="719327" y="220726"/>
                  </a:lnTo>
                  <a:lnTo>
                    <a:pt x="719709" y="220345"/>
                  </a:lnTo>
                  <a:lnTo>
                    <a:pt x="719709" y="219583"/>
                  </a:lnTo>
                  <a:lnTo>
                    <a:pt x="719963" y="219329"/>
                  </a:lnTo>
                  <a:lnTo>
                    <a:pt x="719963" y="218186"/>
                  </a:lnTo>
                  <a:lnTo>
                    <a:pt x="720343" y="217424"/>
                  </a:lnTo>
                  <a:lnTo>
                    <a:pt x="720343" y="10541"/>
                  </a:lnTo>
                  <a:close/>
                </a:path>
              </a:pathLst>
            </a:custGeom>
            <a:solidFill>
              <a:srgbClr val="FF851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67478" y="5208904"/>
              <a:ext cx="3353435" cy="322580"/>
            </a:xfrm>
            <a:custGeom>
              <a:avLst/>
              <a:gdLst/>
              <a:ahLst/>
              <a:cxnLst/>
              <a:rect l="l" t="t" r="r" b="b"/>
              <a:pathLst>
                <a:path w="3353434" h="322579">
                  <a:moveTo>
                    <a:pt x="1188339" y="28956"/>
                  </a:moveTo>
                  <a:lnTo>
                    <a:pt x="579882" y="28956"/>
                  </a:lnTo>
                  <a:lnTo>
                    <a:pt x="471932" y="28956"/>
                  </a:lnTo>
                  <a:lnTo>
                    <a:pt x="463296" y="29337"/>
                  </a:lnTo>
                  <a:lnTo>
                    <a:pt x="454660" y="30353"/>
                  </a:lnTo>
                  <a:lnTo>
                    <a:pt x="446024" y="31496"/>
                  </a:lnTo>
                  <a:lnTo>
                    <a:pt x="436245" y="33274"/>
                  </a:lnTo>
                  <a:lnTo>
                    <a:pt x="407924" y="37211"/>
                  </a:lnTo>
                  <a:lnTo>
                    <a:pt x="388747" y="38227"/>
                  </a:lnTo>
                  <a:lnTo>
                    <a:pt x="376936" y="38608"/>
                  </a:lnTo>
                  <a:lnTo>
                    <a:pt x="365379" y="39751"/>
                  </a:lnTo>
                  <a:lnTo>
                    <a:pt x="313944" y="49403"/>
                  </a:lnTo>
                  <a:lnTo>
                    <a:pt x="297688" y="54102"/>
                  </a:lnTo>
                  <a:lnTo>
                    <a:pt x="281559" y="58039"/>
                  </a:lnTo>
                  <a:lnTo>
                    <a:pt x="233934" y="66675"/>
                  </a:lnTo>
                  <a:lnTo>
                    <a:pt x="190373" y="72517"/>
                  </a:lnTo>
                  <a:lnTo>
                    <a:pt x="140335" y="75692"/>
                  </a:lnTo>
                  <a:lnTo>
                    <a:pt x="80645" y="82931"/>
                  </a:lnTo>
                  <a:lnTo>
                    <a:pt x="56896" y="84709"/>
                  </a:lnTo>
                  <a:lnTo>
                    <a:pt x="14732" y="85471"/>
                  </a:lnTo>
                  <a:lnTo>
                    <a:pt x="0" y="85471"/>
                  </a:lnTo>
                  <a:lnTo>
                    <a:pt x="0" y="301498"/>
                  </a:lnTo>
                  <a:lnTo>
                    <a:pt x="14732" y="301498"/>
                  </a:lnTo>
                  <a:lnTo>
                    <a:pt x="122682" y="301498"/>
                  </a:lnTo>
                  <a:lnTo>
                    <a:pt x="164846" y="300736"/>
                  </a:lnTo>
                  <a:lnTo>
                    <a:pt x="188595" y="298958"/>
                  </a:lnTo>
                  <a:lnTo>
                    <a:pt x="248412" y="291719"/>
                  </a:lnTo>
                  <a:lnTo>
                    <a:pt x="273177" y="290322"/>
                  </a:lnTo>
                  <a:lnTo>
                    <a:pt x="320040" y="286258"/>
                  </a:lnTo>
                  <a:lnTo>
                    <a:pt x="389509" y="274066"/>
                  </a:lnTo>
                  <a:lnTo>
                    <a:pt x="421894" y="265430"/>
                  </a:lnTo>
                  <a:lnTo>
                    <a:pt x="438785" y="261112"/>
                  </a:lnTo>
                  <a:lnTo>
                    <a:pt x="450342" y="258572"/>
                  </a:lnTo>
                  <a:lnTo>
                    <a:pt x="461899" y="256794"/>
                  </a:lnTo>
                  <a:lnTo>
                    <a:pt x="473329" y="255778"/>
                  </a:lnTo>
                  <a:lnTo>
                    <a:pt x="484886" y="254635"/>
                  </a:lnTo>
                  <a:lnTo>
                    <a:pt x="496824" y="254254"/>
                  </a:lnTo>
                  <a:lnTo>
                    <a:pt x="515874" y="253238"/>
                  </a:lnTo>
                  <a:lnTo>
                    <a:pt x="544322" y="249174"/>
                  </a:lnTo>
                  <a:lnTo>
                    <a:pt x="553974" y="247396"/>
                  </a:lnTo>
                  <a:lnTo>
                    <a:pt x="562610" y="246380"/>
                  </a:lnTo>
                  <a:lnTo>
                    <a:pt x="571246" y="245237"/>
                  </a:lnTo>
                  <a:lnTo>
                    <a:pt x="579882" y="244856"/>
                  </a:lnTo>
                  <a:lnTo>
                    <a:pt x="1188339" y="244856"/>
                  </a:lnTo>
                  <a:lnTo>
                    <a:pt x="1188339" y="28956"/>
                  </a:lnTo>
                  <a:close/>
                </a:path>
                <a:path w="3353434" h="322579">
                  <a:moveTo>
                    <a:pt x="3353054" y="74549"/>
                  </a:moveTo>
                  <a:lnTo>
                    <a:pt x="3352673" y="74168"/>
                  </a:lnTo>
                  <a:lnTo>
                    <a:pt x="3352673" y="73533"/>
                  </a:lnTo>
                  <a:lnTo>
                    <a:pt x="3352292" y="73152"/>
                  </a:lnTo>
                  <a:lnTo>
                    <a:pt x="3352292" y="72390"/>
                  </a:lnTo>
                  <a:lnTo>
                    <a:pt x="3352038" y="72009"/>
                  </a:lnTo>
                  <a:lnTo>
                    <a:pt x="3352038" y="71247"/>
                  </a:lnTo>
                  <a:lnTo>
                    <a:pt x="3351657" y="70993"/>
                  </a:lnTo>
                  <a:lnTo>
                    <a:pt x="3351276" y="70231"/>
                  </a:lnTo>
                  <a:lnTo>
                    <a:pt x="3350895" y="69850"/>
                  </a:lnTo>
                  <a:lnTo>
                    <a:pt x="3350514" y="69088"/>
                  </a:lnTo>
                  <a:lnTo>
                    <a:pt x="3350133" y="68834"/>
                  </a:lnTo>
                  <a:lnTo>
                    <a:pt x="3349879" y="68453"/>
                  </a:lnTo>
                  <a:lnTo>
                    <a:pt x="3349498" y="68072"/>
                  </a:lnTo>
                  <a:lnTo>
                    <a:pt x="3349117" y="67310"/>
                  </a:lnTo>
                  <a:lnTo>
                    <a:pt x="3348736" y="66929"/>
                  </a:lnTo>
                  <a:lnTo>
                    <a:pt x="3348355" y="66675"/>
                  </a:lnTo>
                  <a:lnTo>
                    <a:pt x="3347720" y="66294"/>
                  </a:lnTo>
                  <a:lnTo>
                    <a:pt x="3346958" y="65532"/>
                  </a:lnTo>
                  <a:lnTo>
                    <a:pt x="3346196" y="65532"/>
                  </a:lnTo>
                  <a:lnTo>
                    <a:pt x="3345434" y="64770"/>
                  </a:lnTo>
                  <a:lnTo>
                    <a:pt x="3331083" y="58674"/>
                  </a:lnTo>
                  <a:lnTo>
                    <a:pt x="3283966" y="43561"/>
                  </a:lnTo>
                  <a:lnTo>
                    <a:pt x="3243961" y="34544"/>
                  </a:lnTo>
                  <a:lnTo>
                    <a:pt x="3156458" y="20586"/>
                  </a:lnTo>
                  <a:lnTo>
                    <a:pt x="3137027" y="18034"/>
                  </a:lnTo>
                  <a:lnTo>
                    <a:pt x="3104642" y="12573"/>
                  </a:lnTo>
                  <a:lnTo>
                    <a:pt x="3040634" y="3683"/>
                  </a:lnTo>
                  <a:lnTo>
                    <a:pt x="3000629" y="1155"/>
                  </a:lnTo>
                  <a:lnTo>
                    <a:pt x="2860929" y="0"/>
                  </a:lnTo>
                  <a:lnTo>
                    <a:pt x="2752979" y="0"/>
                  </a:lnTo>
                  <a:lnTo>
                    <a:pt x="2680589" y="3949"/>
                  </a:lnTo>
                  <a:lnTo>
                    <a:pt x="2634869" y="10160"/>
                  </a:lnTo>
                  <a:lnTo>
                    <a:pt x="2586990" y="21590"/>
                  </a:lnTo>
                  <a:lnTo>
                    <a:pt x="2492629" y="52959"/>
                  </a:lnTo>
                  <a:lnTo>
                    <a:pt x="2448433" y="65151"/>
                  </a:lnTo>
                  <a:lnTo>
                    <a:pt x="2398649" y="78867"/>
                  </a:lnTo>
                  <a:lnTo>
                    <a:pt x="2337816" y="102235"/>
                  </a:lnTo>
                  <a:lnTo>
                    <a:pt x="2329180" y="106553"/>
                  </a:lnTo>
                  <a:lnTo>
                    <a:pt x="2329180" y="322580"/>
                  </a:lnTo>
                  <a:lnTo>
                    <a:pt x="2437257" y="322580"/>
                  </a:lnTo>
                  <a:lnTo>
                    <a:pt x="2445893" y="318262"/>
                  </a:lnTo>
                  <a:lnTo>
                    <a:pt x="2482215" y="303149"/>
                  </a:lnTo>
                  <a:lnTo>
                    <a:pt x="2506726" y="294894"/>
                  </a:lnTo>
                  <a:lnTo>
                    <a:pt x="2531491" y="287274"/>
                  </a:lnTo>
                  <a:lnTo>
                    <a:pt x="2556383" y="281178"/>
                  </a:lnTo>
                  <a:lnTo>
                    <a:pt x="2600706" y="268986"/>
                  </a:lnTo>
                  <a:lnTo>
                    <a:pt x="2694940" y="237617"/>
                  </a:lnTo>
                  <a:lnTo>
                    <a:pt x="2742819" y="226060"/>
                  </a:lnTo>
                  <a:lnTo>
                    <a:pt x="2788539" y="219964"/>
                  </a:lnTo>
                  <a:lnTo>
                    <a:pt x="2842793" y="216611"/>
                  </a:lnTo>
                  <a:lnTo>
                    <a:pt x="2871724" y="216789"/>
                  </a:lnTo>
                  <a:lnTo>
                    <a:pt x="2932557" y="219583"/>
                  </a:lnTo>
                  <a:lnTo>
                    <a:pt x="2996692" y="228600"/>
                  </a:lnTo>
                  <a:lnTo>
                    <a:pt x="3029077" y="234061"/>
                  </a:lnTo>
                  <a:lnTo>
                    <a:pt x="3048508" y="236601"/>
                  </a:lnTo>
                  <a:lnTo>
                    <a:pt x="3136011" y="250571"/>
                  </a:lnTo>
                  <a:lnTo>
                    <a:pt x="3175889" y="259588"/>
                  </a:lnTo>
                  <a:lnTo>
                    <a:pt x="3220593" y="273685"/>
                  </a:lnTo>
                  <a:lnTo>
                    <a:pt x="3238246" y="281559"/>
                  </a:lnTo>
                  <a:lnTo>
                    <a:pt x="3238881" y="281559"/>
                  </a:lnTo>
                  <a:lnTo>
                    <a:pt x="3239643" y="282321"/>
                  </a:lnTo>
                  <a:lnTo>
                    <a:pt x="3240405" y="282575"/>
                  </a:lnTo>
                  <a:lnTo>
                    <a:pt x="3240786" y="282956"/>
                  </a:lnTo>
                  <a:lnTo>
                    <a:pt x="3241040" y="283337"/>
                  </a:lnTo>
                  <a:lnTo>
                    <a:pt x="3241421" y="284099"/>
                  </a:lnTo>
                  <a:lnTo>
                    <a:pt x="3241802" y="284480"/>
                  </a:lnTo>
                  <a:lnTo>
                    <a:pt x="3242183" y="284734"/>
                  </a:lnTo>
                  <a:lnTo>
                    <a:pt x="3242564" y="285115"/>
                  </a:lnTo>
                  <a:lnTo>
                    <a:pt x="3242945" y="285877"/>
                  </a:lnTo>
                  <a:lnTo>
                    <a:pt x="3243199" y="286258"/>
                  </a:lnTo>
                  <a:lnTo>
                    <a:pt x="3243580" y="286893"/>
                  </a:lnTo>
                  <a:lnTo>
                    <a:pt x="3243961" y="287274"/>
                  </a:lnTo>
                  <a:lnTo>
                    <a:pt x="3243961" y="288036"/>
                  </a:lnTo>
                  <a:lnTo>
                    <a:pt x="3244342" y="288417"/>
                  </a:lnTo>
                  <a:lnTo>
                    <a:pt x="3244342" y="289052"/>
                  </a:lnTo>
                  <a:lnTo>
                    <a:pt x="3244723" y="289433"/>
                  </a:lnTo>
                  <a:lnTo>
                    <a:pt x="3244723" y="290195"/>
                  </a:lnTo>
                  <a:lnTo>
                    <a:pt x="3245104" y="290576"/>
                  </a:lnTo>
                  <a:lnTo>
                    <a:pt x="3245104" y="291973"/>
                  </a:lnTo>
                  <a:lnTo>
                    <a:pt x="3353054" y="291973"/>
                  </a:lnTo>
                  <a:lnTo>
                    <a:pt x="3353054" y="74549"/>
                  </a:lnTo>
                  <a:close/>
                </a:path>
              </a:pathLst>
            </a:custGeom>
            <a:solidFill>
              <a:srgbClr val="EE0C4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49120" y="6292024"/>
              <a:ext cx="2340356" cy="4216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112" y="454533"/>
            <a:ext cx="44060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0000"/>
                </a:solidFill>
              </a:rPr>
              <a:t>CAUSES </a:t>
            </a:r>
            <a:r>
              <a:rPr sz="3600" b="1" spc="-5" dirty="0">
                <a:solidFill>
                  <a:srgbClr val="FF0000"/>
                </a:solidFill>
              </a:rPr>
              <a:t>OF</a:t>
            </a:r>
            <a:r>
              <a:rPr sz="3600" b="1" spc="-35" dirty="0">
                <a:solidFill>
                  <a:srgbClr val="FF0000"/>
                </a:solidFill>
              </a:rPr>
              <a:t> </a:t>
            </a:r>
            <a:r>
              <a:rPr sz="3600" b="1" spc="-5" dirty="0">
                <a:solidFill>
                  <a:srgbClr val="FF0000"/>
                </a:solidFill>
              </a:rPr>
              <a:t>ARDS</a:t>
            </a:r>
          </a:p>
        </p:txBody>
      </p:sp>
      <p:sp>
        <p:nvSpPr>
          <p:cNvPr id="3" name="object 3"/>
          <p:cNvSpPr/>
          <p:nvPr/>
        </p:nvSpPr>
        <p:spPr>
          <a:xfrm>
            <a:off x="108204" y="1053083"/>
            <a:ext cx="8927592" cy="5804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5531"/>
              <a:ext cx="9143999" cy="46818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831" y="260604"/>
              <a:ext cx="8784336" cy="41117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2436" y="4967732"/>
            <a:ext cx="7750963" cy="1619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85314" indent="-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Maintaining </a:t>
            </a:r>
            <a:r>
              <a:rPr sz="2400" b="1" dirty="0">
                <a:solidFill>
                  <a:srgbClr val="FF0000"/>
                </a:solidFill>
                <a:latin typeface="Caladea"/>
                <a:cs typeface="Caladea"/>
              </a:rPr>
              <a:t>a </a:t>
            </a:r>
            <a:r>
              <a:rPr sz="2400" b="1" spc="-20">
                <a:solidFill>
                  <a:srgbClr val="FF0000"/>
                </a:solidFill>
                <a:latin typeface="Caladea"/>
                <a:cs typeface="Caladea"/>
              </a:rPr>
              <a:t>low </a:t>
            </a:r>
            <a:r>
              <a:rPr sz="2400" b="1" spc="-5" smtClean="0">
                <a:solidFill>
                  <a:srgbClr val="FF0000"/>
                </a:solidFill>
                <a:latin typeface="Caladea"/>
                <a:cs typeface="Caladea"/>
              </a:rPr>
              <a:t>tidal</a:t>
            </a:r>
            <a:r>
              <a:rPr lang="en-US" sz="2400" b="1" spc="-5" dirty="0" smtClean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r>
              <a:rPr sz="2400" b="1" spc="-20" smtClean="0">
                <a:solidFill>
                  <a:srgbClr val="FF0000"/>
                </a:solidFill>
                <a:latin typeface="Caladea"/>
                <a:cs typeface="Caladea"/>
              </a:rPr>
              <a:t>volume</a:t>
            </a:r>
            <a:endParaRPr lang="en-US" sz="2400" b="1" spc="-20" dirty="0" smtClean="0">
              <a:solidFill>
                <a:srgbClr val="FF0000"/>
              </a:solidFill>
              <a:latin typeface="Caladea"/>
              <a:cs typeface="Caladea"/>
            </a:endParaRPr>
          </a:p>
          <a:p>
            <a:pPr marL="469900" marR="1885314" indent="-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spc="-10" smtClean="0">
                <a:solidFill>
                  <a:srgbClr val="FF0000"/>
                </a:solidFill>
                <a:latin typeface="Caladea"/>
                <a:cs typeface="Caladea"/>
              </a:rPr>
              <a:t>Monitoring </a:t>
            </a:r>
            <a:r>
              <a:rPr sz="2400" b="1" spc="-10" dirty="0">
                <a:solidFill>
                  <a:srgbClr val="FF0000"/>
                </a:solidFill>
                <a:latin typeface="Caladea"/>
                <a:cs typeface="Caladea"/>
              </a:rPr>
              <a:t>plateau </a:t>
            </a:r>
            <a:r>
              <a:rPr sz="2400" b="1" spc="-15" dirty="0">
                <a:solidFill>
                  <a:srgbClr val="FF0000"/>
                </a:solidFill>
                <a:latin typeface="Caladea"/>
                <a:cs typeface="Caladea"/>
              </a:rPr>
              <a:t>pressure</a:t>
            </a:r>
            <a:endParaRPr sz="2400">
              <a:latin typeface="Caladea"/>
              <a:cs typeface="Caladea"/>
            </a:endParaRPr>
          </a:p>
          <a:p>
            <a:pPr marL="469900" indent="-457200">
              <a:lnSpc>
                <a:spcPct val="150000"/>
              </a:lnSpc>
              <a:buFont typeface="+mj-lt"/>
              <a:buAutoNum type="arabicPeriod"/>
            </a:pPr>
            <a:r>
              <a:rPr sz="2400" b="1" dirty="0">
                <a:solidFill>
                  <a:srgbClr val="FF0000"/>
                </a:solidFill>
                <a:latin typeface="Caladea"/>
                <a:cs typeface="Caladea"/>
              </a:rPr>
              <a:t>Setting PEEP </a:t>
            </a:r>
            <a:r>
              <a:rPr sz="2400" b="1" spc="-5" dirty="0">
                <a:solidFill>
                  <a:srgbClr val="FF0000"/>
                </a:solidFill>
                <a:latin typeface="Caladea"/>
                <a:cs typeface="Caladea"/>
              </a:rPr>
              <a:t>based </a:t>
            </a:r>
            <a:r>
              <a:rPr sz="2400" b="1" dirty="0">
                <a:solidFill>
                  <a:srgbClr val="FF0000"/>
                </a:solidFill>
                <a:latin typeface="Caladea"/>
                <a:cs typeface="Caladea"/>
              </a:rPr>
              <a:t>on </a:t>
            </a:r>
            <a:r>
              <a:rPr sz="2400" b="1" spc="-5">
                <a:solidFill>
                  <a:srgbClr val="FF0000"/>
                </a:solidFill>
                <a:latin typeface="Caladea"/>
                <a:cs typeface="Caladea"/>
              </a:rPr>
              <a:t>the </a:t>
            </a:r>
            <a:r>
              <a:rPr sz="2400" b="1" spc="-5" smtClean="0">
                <a:solidFill>
                  <a:srgbClr val="FF0000"/>
                </a:solidFill>
                <a:latin typeface="Caladea"/>
                <a:cs typeface="Caladea"/>
              </a:rPr>
              <a:t>FiO2</a:t>
            </a:r>
            <a:r>
              <a:rPr lang="en-US" sz="2400" b="1" spc="-55" dirty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r>
              <a:rPr sz="2400" b="1" spc="-10" smtClean="0">
                <a:solidFill>
                  <a:srgbClr val="FF0000"/>
                </a:solidFill>
                <a:latin typeface="Caladea"/>
                <a:cs typeface="Caladea"/>
              </a:rPr>
              <a:t>requirement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884420"/>
            <a:chOff x="0" y="0"/>
            <a:chExt cx="9144000" cy="48844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4884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8976"/>
              <a:ext cx="9144000" cy="432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117346"/>
            <a:ext cx="9037320" cy="669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E3AF3C-F7A6-43AC-AD1F-13E887A28353}"/>
</file>

<file path=customXml/itemProps2.xml><?xml version="1.0" encoding="utf-8"?>
<ds:datastoreItem xmlns:ds="http://schemas.openxmlformats.org/officeDocument/2006/customXml" ds:itemID="{916EB0D1-BE39-4589-9660-3E52078CDAC2}"/>
</file>

<file path=customXml/itemProps3.xml><?xml version="1.0" encoding="utf-8"?>
<ds:datastoreItem xmlns:ds="http://schemas.openxmlformats.org/officeDocument/2006/customXml" ds:itemID="{F23C475C-059F-430A-8E3E-24CE15AE12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204</Words>
  <Application>Microsoft Office PowerPoint</Application>
  <PresentationFormat>On-screen Show (4:3)</PresentationFormat>
  <Paragraphs>42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non cardiogenic</vt:lpstr>
      <vt:lpstr>Slide 5</vt:lpstr>
      <vt:lpstr>CAUSES OF ARDS</vt:lpstr>
      <vt:lpstr>Slide 7</vt:lpstr>
      <vt:lpstr>Slide 8</vt:lpstr>
      <vt:lpstr>Slide 9</vt:lpstr>
      <vt:lpstr>Slide 10</vt:lpstr>
      <vt:lpstr>TARGETS OF VENTILAION STRATEGY</vt:lpstr>
      <vt:lpstr>Slide 12</vt:lpstr>
      <vt:lpstr>The “Baby lung”</vt:lpstr>
      <vt:lpstr>Slide 14</vt:lpstr>
      <vt:lpstr>Slide 15</vt:lpstr>
      <vt:lpstr>Ventilatory  strategies of  ARDS</vt:lpstr>
      <vt:lpstr>Slide 17</vt:lpstr>
      <vt:lpstr>Slide 18</vt:lpstr>
      <vt:lpstr>Slide 19</vt:lpstr>
      <vt:lpstr>FACE MASK VS HELMET NIV MASK</vt:lpstr>
      <vt:lpstr>Slide 21</vt:lpstr>
      <vt:lpstr>Invasive mechanical  ventilation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PRONING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summary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Ahmed ElAzony</cp:lastModifiedBy>
  <cp:revision>19</cp:revision>
  <dcterms:created xsi:type="dcterms:W3CDTF">2020-01-21T05:52:25Z</dcterms:created>
  <dcterms:modified xsi:type="dcterms:W3CDTF">2020-11-10T21:58:03Z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2020-01-21T00:00:00Z</vt:filetime>
  </property>
  <property fmtid="{D5CDD505-2E9C-101B-9397-08002B2CF9AE}" pid="5" name="ContentTypeId">
    <vt:lpwstr>0x010100A4CE2C4C7B96C94992FCDCD516328081</vt:lpwstr>
  </property>
</Properties>
</file>