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8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9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0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1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4" r:id="rId2"/>
    <p:sldMasterId id="2147483660" r:id="rId3"/>
    <p:sldMasterId id="2147483666" r:id="rId4"/>
    <p:sldMasterId id="2147483672" r:id="rId5"/>
    <p:sldMasterId id="2147483678" r:id="rId6"/>
    <p:sldMasterId id="2147483684" r:id="rId7"/>
    <p:sldMasterId id="2147483690" r:id="rId8"/>
    <p:sldMasterId id="2147483696" r:id="rId9"/>
    <p:sldMasterId id="2147483702" r:id="rId10"/>
    <p:sldMasterId id="2147483708" r:id="rId11"/>
    <p:sldMasterId id="2147483714" r:id="rId12"/>
  </p:sldMasterIdLst>
  <p:notesMasterIdLst>
    <p:notesMasterId r:id="rId39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</p:sldIdLst>
  <p:sldSz cx="12192000" cy="6858000"/>
  <p:notesSz cx="12192000" cy="6858000"/>
  <p:embeddedFontLst>
    <p:embeddedFont>
      <p:font typeface="Helvetica Neue" panose="020B0604020202020204" pitchFamily="34" charset="0"/>
      <p:regular r:id="rId40"/>
      <p:bold r:id="rId41"/>
      <p:italic r:id="rId42"/>
      <p:boldItalic r:id="rId43"/>
    </p:embeddedFont>
    <p:embeddedFont>
      <p:font typeface="Tahoma" panose="020B0604030504040204" pitchFamily="34" charset="0"/>
      <p:regular r:id="rId44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iNDc6HxcgwIoPC52ywHTPlKio9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 /><Relationship Id="rId18" Type="http://schemas.openxmlformats.org/officeDocument/2006/relationships/slide" Target="slides/slide6.xml" /><Relationship Id="rId26" Type="http://schemas.openxmlformats.org/officeDocument/2006/relationships/slide" Target="slides/slide14.xml" /><Relationship Id="rId39" Type="http://schemas.openxmlformats.org/officeDocument/2006/relationships/notesMaster" Target="notesMasters/notesMaster1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9.xml" /><Relationship Id="rId34" Type="http://schemas.openxmlformats.org/officeDocument/2006/relationships/slide" Target="slides/slide22.xml" /><Relationship Id="rId42" Type="http://schemas.openxmlformats.org/officeDocument/2006/relationships/font" Target="fonts/font3.fntdata" /><Relationship Id="rId50" Type="http://schemas.openxmlformats.org/officeDocument/2006/relationships/presProps" Target="presProps.xml" /><Relationship Id="rId7" Type="http://schemas.openxmlformats.org/officeDocument/2006/relationships/slideMaster" Target="slideMasters/slideMaster7.xml" /><Relationship Id="rId12" Type="http://schemas.openxmlformats.org/officeDocument/2006/relationships/slideMaster" Target="slideMasters/slideMaster12.xml" /><Relationship Id="rId17" Type="http://schemas.openxmlformats.org/officeDocument/2006/relationships/slide" Target="slides/slide5.xml" /><Relationship Id="rId25" Type="http://schemas.openxmlformats.org/officeDocument/2006/relationships/slide" Target="slides/slide13.xml" /><Relationship Id="rId33" Type="http://schemas.openxmlformats.org/officeDocument/2006/relationships/slide" Target="slides/slide21.xml" /><Relationship Id="rId38" Type="http://schemas.openxmlformats.org/officeDocument/2006/relationships/slide" Target="slides/slide26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4.xml" /><Relationship Id="rId20" Type="http://schemas.openxmlformats.org/officeDocument/2006/relationships/slide" Target="slides/slide8.xml" /><Relationship Id="rId29" Type="http://schemas.openxmlformats.org/officeDocument/2006/relationships/slide" Target="slides/slide17.xml" /><Relationship Id="rId41" Type="http://schemas.openxmlformats.org/officeDocument/2006/relationships/font" Target="fonts/font2.fntdata" /><Relationship Id="rId1" Type="http://schemas.openxmlformats.org/officeDocument/2006/relationships/slideMaster" Target="slideMasters/slideMaster1.xml" /><Relationship Id="rId6" Type="http://schemas.openxmlformats.org/officeDocument/2006/relationships/slideMaster" Target="slideMasters/slideMaster6.xml" /><Relationship Id="rId11" Type="http://schemas.openxmlformats.org/officeDocument/2006/relationships/slideMaster" Target="slideMasters/slideMaster11.xml" /><Relationship Id="rId24" Type="http://schemas.openxmlformats.org/officeDocument/2006/relationships/slide" Target="slides/slide12.xml" /><Relationship Id="rId32" Type="http://schemas.openxmlformats.org/officeDocument/2006/relationships/slide" Target="slides/slide20.xml" /><Relationship Id="rId37" Type="http://schemas.openxmlformats.org/officeDocument/2006/relationships/slide" Target="slides/slide25.xml" /><Relationship Id="rId40" Type="http://schemas.openxmlformats.org/officeDocument/2006/relationships/font" Target="fonts/font1.fntdata" /><Relationship Id="rId45" Type="http://schemas.openxmlformats.org/officeDocument/2006/relationships/font" Target="fonts/font6.fntdata" /><Relationship Id="rId53" Type="http://schemas.openxmlformats.org/officeDocument/2006/relationships/tableStyles" Target="tableStyles.xml" /><Relationship Id="rId5" Type="http://schemas.openxmlformats.org/officeDocument/2006/relationships/slideMaster" Target="slideMasters/slideMaster5.xml" /><Relationship Id="rId15" Type="http://schemas.openxmlformats.org/officeDocument/2006/relationships/slide" Target="slides/slide3.xml" /><Relationship Id="rId23" Type="http://schemas.openxmlformats.org/officeDocument/2006/relationships/slide" Target="slides/slide11.xml" /><Relationship Id="rId28" Type="http://schemas.openxmlformats.org/officeDocument/2006/relationships/slide" Target="slides/slide16.xml" /><Relationship Id="rId36" Type="http://schemas.openxmlformats.org/officeDocument/2006/relationships/slide" Target="slides/slide24.xml" /><Relationship Id="rId49" Type="http://customschemas.google.com/relationships/presentationmetadata" Target="metadata" /><Relationship Id="rId10" Type="http://schemas.openxmlformats.org/officeDocument/2006/relationships/slideMaster" Target="slideMasters/slideMaster10.xml" /><Relationship Id="rId19" Type="http://schemas.openxmlformats.org/officeDocument/2006/relationships/slide" Target="slides/slide7.xml" /><Relationship Id="rId31" Type="http://schemas.openxmlformats.org/officeDocument/2006/relationships/slide" Target="slides/slide19.xml" /><Relationship Id="rId44" Type="http://schemas.openxmlformats.org/officeDocument/2006/relationships/font" Target="fonts/font5.fntdata" /><Relationship Id="rId52" Type="http://schemas.openxmlformats.org/officeDocument/2006/relationships/theme" Target="theme/theme1.xml" /><Relationship Id="rId4" Type="http://schemas.openxmlformats.org/officeDocument/2006/relationships/slideMaster" Target="slideMasters/slideMaster4.xml" /><Relationship Id="rId9" Type="http://schemas.openxmlformats.org/officeDocument/2006/relationships/slideMaster" Target="slideMasters/slideMaster9.xml" /><Relationship Id="rId14" Type="http://schemas.openxmlformats.org/officeDocument/2006/relationships/slide" Target="slides/slide2.xml" /><Relationship Id="rId22" Type="http://schemas.openxmlformats.org/officeDocument/2006/relationships/slide" Target="slides/slide10.xml" /><Relationship Id="rId27" Type="http://schemas.openxmlformats.org/officeDocument/2006/relationships/slide" Target="slides/slide15.xml" /><Relationship Id="rId30" Type="http://schemas.openxmlformats.org/officeDocument/2006/relationships/slide" Target="slides/slide18.xml" /><Relationship Id="rId35" Type="http://schemas.openxmlformats.org/officeDocument/2006/relationships/slide" Target="slides/slide23.xml" /><Relationship Id="rId43" Type="http://schemas.openxmlformats.org/officeDocument/2006/relationships/font" Target="fonts/font4.fntdata" /><Relationship Id="rId8" Type="http://schemas.openxmlformats.org/officeDocument/2006/relationships/slideMaster" Target="slideMasters/slideMaster8.xml" /><Relationship Id="rId51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1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2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2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2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9"/>
          <p:cNvSpPr txBox="1">
            <a:spLocks noGrp="1"/>
          </p:cNvSpPr>
          <p:nvPr>
            <p:ph type="title"/>
          </p:nvPr>
        </p:nvSpPr>
        <p:spPr>
          <a:xfrm>
            <a:off x="2948415" y="327152"/>
            <a:ext cx="546290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ftr" idx="11"/>
          </p:nvPr>
        </p:nvSpPr>
        <p:spPr>
          <a:xfrm>
            <a:off x="4145280" y="6378059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9"/>
          <p:cNvSpPr txBox="1">
            <a:spLocks noGrp="1"/>
          </p:cNvSpPr>
          <p:nvPr>
            <p:ph type="dt" idx="10"/>
          </p:nvPr>
        </p:nvSpPr>
        <p:spPr>
          <a:xfrm>
            <a:off x="609600" y="6378059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9"/>
          <p:cNvSpPr txBox="1">
            <a:spLocks noGrp="1"/>
          </p:cNvSpPr>
          <p:nvPr>
            <p:ph type="sldNum" idx="12"/>
          </p:nvPr>
        </p:nvSpPr>
        <p:spPr>
          <a:xfrm>
            <a:off x="8778240" y="6378059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9"/>
          <p:cNvSpPr txBox="1">
            <a:spLocks noGrp="1"/>
          </p:cNvSpPr>
          <p:nvPr>
            <p:ph type="ftr" idx="11"/>
          </p:nvPr>
        </p:nvSpPr>
        <p:spPr>
          <a:xfrm>
            <a:off x="4145280" y="6378057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9"/>
          <p:cNvSpPr txBox="1">
            <a:spLocks noGrp="1"/>
          </p:cNvSpPr>
          <p:nvPr>
            <p:ph type="dt" idx="10"/>
          </p:nvPr>
        </p:nvSpPr>
        <p:spPr>
          <a:xfrm>
            <a:off x="609600" y="6378057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9"/>
          <p:cNvSpPr txBox="1">
            <a:spLocks noGrp="1"/>
          </p:cNvSpPr>
          <p:nvPr>
            <p:ph type="sldNum" idx="12"/>
          </p:nvPr>
        </p:nvSpPr>
        <p:spPr>
          <a:xfrm>
            <a:off x="8778240" y="6378057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5"/>
          <p:cNvSpPr txBox="1">
            <a:spLocks noGrp="1"/>
          </p:cNvSpPr>
          <p:nvPr>
            <p:ph type="title"/>
          </p:nvPr>
        </p:nvSpPr>
        <p:spPr>
          <a:xfrm>
            <a:off x="79288" y="1517370"/>
            <a:ext cx="120334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5"/>
          <p:cNvSpPr txBox="1">
            <a:spLocks noGrp="1"/>
          </p:cNvSpPr>
          <p:nvPr>
            <p:ph type="body" idx="1"/>
          </p:nvPr>
        </p:nvSpPr>
        <p:spPr>
          <a:xfrm>
            <a:off x="1836421" y="2054339"/>
            <a:ext cx="851915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5"/>
          <p:cNvSpPr txBox="1">
            <a:spLocks noGrp="1"/>
          </p:cNvSpPr>
          <p:nvPr>
            <p:ph type="ftr" idx="11"/>
          </p:nvPr>
        </p:nvSpPr>
        <p:spPr>
          <a:xfrm>
            <a:off x="4145280" y="6378054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5"/>
          <p:cNvSpPr txBox="1">
            <a:spLocks noGrp="1"/>
          </p:cNvSpPr>
          <p:nvPr>
            <p:ph type="dt" idx="10"/>
          </p:nvPr>
        </p:nvSpPr>
        <p:spPr>
          <a:xfrm>
            <a:off x="609600" y="6378054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sldNum" idx="12"/>
          </p:nvPr>
        </p:nvSpPr>
        <p:spPr>
          <a:xfrm>
            <a:off x="8778240" y="6378054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0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60"/>
          <p:cNvSpPr txBox="1">
            <a:spLocks noGrp="1"/>
          </p:cNvSpPr>
          <p:nvPr>
            <p:ph type="subTitle" idx="1"/>
          </p:nvPr>
        </p:nvSpPr>
        <p:spPr>
          <a:xfrm>
            <a:off x="1828800" y="3840594"/>
            <a:ext cx="8534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60"/>
          <p:cNvSpPr txBox="1">
            <a:spLocks noGrp="1"/>
          </p:cNvSpPr>
          <p:nvPr>
            <p:ph type="ftr" idx="11"/>
          </p:nvPr>
        </p:nvSpPr>
        <p:spPr>
          <a:xfrm>
            <a:off x="4145280" y="6378054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60"/>
          <p:cNvSpPr txBox="1">
            <a:spLocks noGrp="1"/>
          </p:cNvSpPr>
          <p:nvPr>
            <p:ph type="dt" idx="10"/>
          </p:nvPr>
        </p:nvSpPr>
        <p:spPr>
          <a:xfrm>
            <a:off x="609600" y="6378054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60"/>
          <p:cNvSpPr txBox="1">
            <a:spLocks noGrp="1"/>
          </p:cNvSpPr>
          <p:nvPr>
            <p:ph type="sldNum" idx="12"/>
          </p:nvPr>
        </p:nvSpPr>
        <p:spPr>
          <a:xfrm>
            <a:off x="8778240" y="6378054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1"/>
          <p:cNvSpPr txBox="1">
            <a:spLocks noGrp="1"/>
          </p:cNvSpPr>
          <p:nvPr>
            <p:ph type="title"/>
          </p:nvPr>
        </p:nvSpPr>
        <p:spPr>
          <a:xfrm>
            <a:off x="79288" y="1517370"/>
            <a:ext cx="120334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61"/>
          <p:cNvSpPr txBox="1">
            <a:spLocks noGrp="1"/>
          </p:cNvSpPr>
          <p:nvPr>
            <p:ph type="body" idx="1"/>
          </p:nvPr>
        </p:nvSpPr>
        <p:spPr>
          <a:xfrm>
            <a:off x="609600" y="1577454"/>
            <a:ext cx="53035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61"/>
          <p:cNvSpPr txBox="1">
            <a:spLocks noGrp="1"/>
          </p:cNvSpPr>
          <p:nvPr>
            <p:ph type="body" idx="2"/>
          </p:nvPr>
        </p:nvSpPr>
        <p:spPr>
          <a:xfrm>
            <a:off x="6278880" y="1577454"/>
            <a:ext cx="53035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61"/>
          <p:cNvSpPr txBox="1">
            <a:spLocks noGrp="1"/>
          </p:cNvSpPr>
          <p:nvPr>
            <p:ph type="ftr" idx="11"/>
          </p:nvPr>
        </p:nvSpPr>
        <p:spPr>
          <a:xfrm>
            <a:off x="4145280" y="6378054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1"/>
          <p:cNvSpPr txBox="1">
            <a:spLocks noGrp="1"/>
          </p:cNvSpPr>
          <p:nvPr>
            <p:ph type="dt" idx="10"/>
          </p:nvPr>
        </p:nvSpPr>
        <p:spPr>
          <a:xfrm>
            <a:off x="609600" y="6378054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1"/>
          <p:cNvSpPr txBox="1">
            <a:spLocks noGrp="1"/>
          </p:cNvSpPr>
          <p:nvPr>
            <p:ph type="sldNum" idx="12"/>
          </p:nvPr>
        </p:nvSpPr>
        <p:spPr>
          <a:xfrm>
            <a:off x="8778240" y="6378054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2"/>
          <p:cNvSpPr txBox="1">
            <a:spLocks noGrp="1"/>
          </p:cNvSpPr>
          <p:nvPr>
            <p:ph type="title"/>
          </p:nvPr>
        </p:nvSpPr>
        <p:spPr>
          <a:xfrm>
            <a:off x="79288" y="1517370"/>
            <a:ext cx="120334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62"/>
          <p:cNvSpPr txBox="1">
            <a:spLocks noGrp="1"/>
          </p:cNvSpPr>
          <p:nvPr>
            <p:ph type="ftr" idx="11"/>
          </p:nvPr>
        </p:nvSpPr>
        <p:spPr>
          <a:xfrm>
            <a:off x="4145280" y="6378054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2"/>
          <p:cNvSpPr txBox="1">
            <a:spLocks noGrp="1"/>
          </p:cNvSpPr>
          <p:nvPr>
            <p:ph type="dt" idx="10"/>
          </p:nvPr>
        </p:nvSpPr>
        <p:spPr>
          <a:xfrm>
            <a:off x="609600" y="6378054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62"/>
          <p:cNvSpPr txBox="1">
            <a:spLocks noGrp="1"/>
          </p:cNvSpPr>
          <p:nvPr>
            <p:ph type="sldNum" idx="12"/>
          </p:nvPr>
        </p:nvSpPr>
        <p:spPr>
          <a:xfrm>
            <a:off x="8778240" y="6378054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3"/>
          <p:cNvSpPr txBox="1">
            <a:spLocks noGrp="1"/>
          </p:cNvSpPr>
          <p:nvPr>
            <p:ph type="ftr" idx="11"/>
          </p:nvPr>
        </p:nvSpPr>
        <p:spPr>
          <a:xfrm>
            <a:off x="4145280" y="6378054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63"/>
          <p:cNvSpPr txBox="1">
            <a:spLocks noGrp="1"/>
          </p:cNvSpPr>
          <p:nvPr>
            <p:ph type="dt" idx="10"/>
          </p:nvPr>
        </p:nvSpPr>
        <p:spPr>
          <a:xfrm>
            <a:off x="609600" y="6378054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63"/>
          <p:cNvSpPr txBox="1">
            <a:spLocks noGrp="1"/>
          </p:cNvSpPr>
          <p:nvPr>
            <p:ph type="sldNum" idx="12"/>
          </p:nvPr>
        </p:nvSpPr>
        <p:spPr>
          <a:xfrm>
            <a:off x="8778240" y="6378054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7"/>
          <p:cNvSpPr txBox="1">
            <a:spLocks noGrp="1"/>
          </p:cNvSpPr>
          <p:nvPr>
            <p:ph type="ftr" idx="11"/>
          </p:nvPr>
        </p:nvSpPr>
        <p:spPr>
          <a:xfrm>
            <a:off x="4145280" y="6378045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7"/>
          <p:cNvSpPr txBox="1">
            <a:spLocks noGrp="1"/>
          </p:cNvSpPr>
          <p:nvPr>
            <p:ph type="dt" idx="10"/>
          </p:nvPr>
        </p:nvSpPr>
        <p:spPr>
          <a:xfrm>
            <a:off x="609600" y="6378045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7"/>
          <p:cNvSpPr txBox="1">
            <a:spLocks noGrp="1"/>
          </p:cNvSpPr>
          <p:nvPr>
            <p:ph type="sldNum" idx="12"/>
          </p:nvPr>
        </p:nvSpPr>
        <p:spPr>
          <a:xfrm>
            <a:off x="8778240" y="6378045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4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64"/>
          <p:cNvSpPr txBox="1">
            <a:spLocks noGrp="1"/>
          </p:cNvSpPr>
          <p:nvPr>
            <p:ph type="subTitle" idx="1"/>
          </p:nvPr>
        </p:nvSpPr>
        <p:spPr>
          <a:xfrm>
            <a:off x="1828800" y="3840585"/>
            <a:ext cx="8534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64"/>
          <p:cNvSpPr txBox="1">
            <a:spLocks noGrp="1"/>
          </p:cNvSpPr>
          <p:nvPr>
            <p:ph type="ftr" idx="11"/>
          </p:nvPr>
        </p:nvSpPr>
        <p:spPr>
          <a:xfrm>
            <a:off x="4145280" y="6378045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64"/>
          <p:cNvSpPr txBox="1">
            <a:spLocks noGrp="1"/>
          </p:cNvSpPr>
          <p:nvPr>
            <p:ph type="dt" idx="10"/>
          </p:nvPr>
        </p:nvSpPr>
        <p:spPr>
          <a:xfrm>
            <a:off x="609600" y="6378045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64"/>
          <p:cNvSpPr txBox="1">
            <a:spLocks noGrp="1"/>
          </p:cNvSpPr>
          <p:nvPr>
            <p:ph type="sldNum" idx="12"/>
          </p:nvPr>
        </p:nvSpPr>
        <p:spPr>
          <a:xfrm>
            <a:off x="8778240" y="6378045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5"/>
          <p:cNvSpPr txBox="1">
            <a:spLocks noGrp="1"/>
          </p:cNvSpPr>
          <p:nvPr>
            <p:ph type="title"/>
          </p:nvPr>
        </p:nvSpPr>
        <p:spPr>
          <a:xfrm>
            <a:off x="79288" y="1517370"/>
            <a:ext cx="120334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65"/>
          <p:cNvSpPr txBox="1">
            <a:spLocks noGrp="1"/>
          </p:cNvSpPr>
          <p:nvPr>
            <p:ph type="body" idx="1"/>
          </p:nvPr>
        </p:nvSpPr>
        <p:spPr>
          <a:xfrm>
            <a:off x="1836421" y="2054330"/>
            <a:ext cx="851915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65"/>
          <p:cNvSpPr txBox="1">
            <a:spLocks noGrp="1"/>
          </p:cNvSpPr>
          <p:nvPr>
            <p:ph type="ftr" idx="11"/>
          </p:nvPr>
        </p:nvSpPr>
        <p:spPr>
          <a:xfrm>
            <a:off x="4145280" y="6378045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65"/>
          <p:cNvSpPr txBox="1">
            <a:spLocks noGrp="1"/>
          </p:cNvSpPr>
          <p:nvPr>
            <p:ph type="dt" idx="10"/>
          </p:nvPr>
        </p:nvSpPr>
        <p:spPr>
          <a:xfrm>
            <a:off x="609600" y="6378045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65"/>
          <p:cNvSpPr txBox="1">
            <a:spLocks noGrp="1"/>
          </p:cNvSpPr>
          <p:nvPr>
            <p:ph type="sldNum" idx="12"/>
          </p:nvPr>
        </p:nvSpPr>
        <p:spPr>
          <a:xfrm>
            <a:off x="8778240" y="6378045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6"/>
          <p:cNvSpPr txBox="1">
            <a:spLocks noGrp="1"/>
          </p:cNvSpPr>
          <p:nvPr>
            <p:ph type="title"/>
          </p:nvPr>
        </p:nvSpPr>
        <p:spPr>
          <a:xfrm>
            <a:off x="79288" y="1517370"/>
            <a:ext cx="120334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66"/>
          <p:cNvSpPr txBox="1">
            <a:spLocks noGrp="1"/>
          </p:cNvSpPr>
          <p:nvPr>
            <p:ph type="body" idx="1"/>
          </p:nvPr>
        </p:nvSpPr>
        <p:spPr>
          <a:xfrm>
            <a:off x="609600" y="1577445"/>
            <a:ext cx="53035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66"/>
          <p:cNvSpPr txBox="1">
            <a:spLocks noGrp="1"/>
          </p:cNvSpPr>
          <p:nvPr>
            <p:ph type="body" idx="2"/>
          </p:nvPr>
        </p:nvSpPr>
        <p:spPr>
          <a:xfrm>
            <a:off x="6278880" y="1577445"/>
            <a:ext cx="53035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66"/>
          <p:cNvSpPr txBox="1">
            <a:spLocks noGrp="1"/>
          </p:cNvSpPr>
          <p:nvPr>
            <p:ph type="ftr" idx="11"/>
          </p:nvPr>
        </p:nvSpPr>
        <p:spPr>
          <a:xfrm>
            <a:off x="4145280" y="6378045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66"/>
          <p:cNvSpPr txBox="1">
            <a:spLocks noGrp="1"/>
          </p:cNvSpPr>
          <p:nvPr>
            <p:ph type="dt" idx="10"/>
          </p:nvPr>
        </p:nvSpPr>
        <p:spPr>
          <a:xfrm>
            <a:off x="609600" y="6378045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66"/>
          <p:cNvSpPr txBox="1">
            <a:spLocks noGrp="1"/>
          </p:cNvSpPr>
          <p:nvPr>
            <p:ph type="sldNum" idx="12"/>
          </p:nvPr>
        </p:nvSpPr>
        <p:spPr>
          <a:xfrm>
            <a:off x="8778240" y="6378045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0"/>
          <p:cNvSpPr txBox="1">
            <a:spLocks noGrp="1"/>
          </p:cNvSpPr>
          <p:nvPr>
            <p:ph type="ftr" idx="11"/>
          </p:nvPr>
        </p:nvSpPr>
        <p:spPr>
          <a:xfrm>
            <a:off x="4145280" y="6378059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dt" idx="10"/>
          </p:nvPr>
        </p:nvSpPr>
        <p:spPr>
          <a:xfrm>
            <a:off x="609600" y="6378059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sldNum" idx="12"/>
          </p:nvPr>
        </p:nvSpPr>
        <p:spPr>
          <a:xfrm>
            <a:off x="8778240" y="6378059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7"/>
          <p:cNvSpPr txBox="1">
            <a:spLocks noGrp="1"/>
          </p:cNvSpPr>
          <p:nvPr>
            <p:ph type="title"/>
          </p:nvPr>
        </p:nvSpPr>
        <p:spPr>
          <a:xfrm>
            <a:off x="79288" y="1517370"/>
            <a:ext cx="120334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67"/>
          <p:cNvSpPr txBox="1">
            <a:spLocks noGrp="1"/>
          </p:cNvSpPr>
          <p:nvPr>
            <p:ph type="ftr" idx="11"/>
          </p:nvPr>
        </p:nvSpPr>
        <p:spPr>
          <a:xfrm>
            <a:off x="4145280" y="6378045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67"/>
          <p:cNvSpPr txBox="1">
            <a:spLocks noGrp="1"/>
          </p:cNvSpPr>
          <p:nvPr>
            <p:ph type="dt" idx="10"/>
          </p:nvPr>
        </p:nvSpPr>
        <p:spPr>
          <a:xfrm>
            <a:off x="609600" y="6378045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67"/>
          <p:cNvSpPr txBox="1">
            <a:spLocks noGrp="1"/>
          </p:cNvSpPr>
          <p:nvPr>
            <p:ph type="sldNum" idx="12"/>
          </p:nvPr>
        </p:nvSpPr>
        <p:spPr>
          <a:xfrm>
            <a:off x="8778240" y="6378045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9"/>
          <p:cNvSpPr txBox="1">
            <a:spLocks noGrp="1"/>
          </p:cNvSpPr>
          <p:nvPr>
            <p:ph type="ftr" idx="11"/>
          </p:nvPr>
        </p:nvSpPr>
        <p:spPr>
          <a:xfrm>
            <a:off x="4145280" y="6378039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9"/>
          <p:cNvSpPr txBox="1">
            <a:spLocks noGrp="1"/>
          </p:cNvSpPr>
          <p:nvPr>
            <p:ph type="dt" idx="10"/>
          </p:nvPr>
        </p:nvSpPr>
        <p:spPr>
          <a:xfrm>
            <a:off x="609600" y="6378039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9"/>
          <p:cNvSpPr txBox="1">
            <a:spLocks noGrp="1"/>
          </p:cNvSpPr>
          <p:nvPr>
            <p:ph type="sldNum" idx="12"/>
          </p:nvPr>
        </p:nvSpPr>
        <p:spPr>
          <a:xfrm>
            <a:off x="8778240" y="6378039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8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68"/>
          <p:cNvSpPr txBox="1">
            <a:spLocks noGrp="1"/>
          </p:cNvSpPr>
          <p:nvPr>
            <p:ph type="subTitle" idx="1"/>
          </p:nvPr>
        </p:nvSpPr>
        <p:spPr>
          <a:xfrm>
            <a:off x="1828800" y="3840579"/>
            <a:ext cx="8534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68"/>
          <p:cNvSpPr txBox="1">
            <a:spLocks noGrp="1"/>
          </p:cNvSpPr>
          <p:nvPr>
            <p:ph type="ftr" idx="11"/>
          </p:nvPr>
        </p:nvSpPr>
        <p:spPr>
          <a:xfrm>
            <a:off x="4145280" y="6378039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68"/>
          <p:cNvSpPr txBox="1">
            <a:spLocks noGrp="1"/>
          </p:cNvSpPr>
          <p:nvPr>
            <p:ph type="dt" idx="10"/>
          </p:nvPr>
        </p:nvSpPr>
        <p:spPr>
          <a:xfrm>
            <a:off x="609600" y="6378039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68"/>
          <p:cNvSpPr txBox="1">
            <a:spLocks noGrp="1"/>
          </p:cNvSpPr>
          <p:nvPr>
            <p:ph type="sldNum" idx="12"/>
          </p:nvPr>
        </p:nvSpPr>
        <p:spPr>
          <a:xfrm>
            <a:off x="8778240" y="6378039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9"/>
          <p:cNvSpPr txBox="1">
            <a:spLocks noGrp="1"/>
          </p:cNvSpPr>
          <p:nvPr>
            <p:ph type="title"/>
          </p:nvPr>
        </p:nvSpPr>
        <p:spPr>
          <a:xfrm>
            <a:off x="79288" y="1517370"/>
            <a:ext cx="120334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69"/>
          <p:cNvSpPr txBox="1">
            <a:spLocks noGrp="1"/>
          </p:cNvSpPr>
          <p:nvPr>
            <p:ph type="body" idx="1"/>
          </p:nvPr>
        </p:nvSpPr>
        <p:spPr>
          <a:xfrm>
            <a:off x="1836421" y="2054324"/>
            <a:ext cx="851915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69"/>
          <p:cNvSpPr txBox="1">
            <a:spLocks noGrp="1"/>
          </p:cNvSpPr>
          <p:nvPr>
            <p:ph type="ftr" idx="11"/>
          </p:nvPr>
        </p:nvSpPr>
        <p:spPr>
          <a:xfrm>
            <a:off x="4145280" y="6378039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69"/>
          <p:cNvSpPr txBox="1">
            <a:spLocks noGrp="1"/>
          </p:cNvSpPr>
          <p:nvPr>
            <p:ph type="dt" idx="10"/>
          </p:nvPr>
        </p:nvSpPr>
        <p:spPr>
          <a:xfrm>
            <a:off x="609600" y="6378039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9"/>
          <p:cNvSpPr txBox="1">
            <a:spLocks noGrp="1"/>
          </p:cNvSpPr>
          <p:nvPr>
            <p:ph type="sldNum" idx="12"/>
          </p:nvPr>
        </p:nvSpPr>
        <p:spPr>
          <a:xfrm>
            <a:off x="8778240" y="6378039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 txBox="1">
            <a:spLocks noGrp="1"/>
          </p:cNvSpPr>
          <p:nvPr>
            <p:ph type="title"/>
          </p:nvPr>
        </p:nvSpPr>
        <p:spPr>
          <a:xfrm>
            <a:off x="79288" y="1517370"/>
            <a:ext cx="120334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70"/>
          <p:cNvSpPr txBox="1">
            <a:spLocks noGrp="1"/>
          </p:cNvSpPr>
          <p:nvPr>
            <p:ph type="body" idx="1"/>
          </p:nvPr>
        </p:nvSpPr>
        <p:spPr>
          <a:xfrm>
            <a:off x="609600" y="1577439"/>
            <a:ext cx="53035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70"/>
          <p:cNvSpPr txBox="1">
            <a:spLocks noGrp="1"/>
          </p:cNvSpPr>
          <p:nvPr>
            <p:ph type="body" idx="2"/>
          </p:nvPr>
        </p:nvSpPr>
        <p:spPr>
          <a:xfrm>
            <a:off x="6278880" y="1577439"/>
            <a:ext cx="53035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70"/>
          <p:cNvSpPr txBox="1">
            <a:spLocks noGrp="1"/>
          </p:cNvSpPr>
          <p:nvPr>
            <p:ph type="ftr" idx="11"/>
          </p:nvPr>
        </p:nvSpPr>
        <p:spPr>
          <a:xfrm>
            <a:off x="4145280" y="6378039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70"/>
          <p:cNvSpPr txBox="1">
            <a:spLocks noGrp="1"/>
          </p:cNvSpPr>
          <p:nvPr>
            <p:ph type="dt" idx="10"/>
          </p:nvPr>
        </p:nvSpPr>
        <p:spPr>
          <a:xfrm>
            <a:off x="609600" y="6378039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70"/>
          <p:cNvSpPr txBox="1">
            <a:spLocks noGrp="1"/>
          </p:cNvSpPr>
          <p:nvPr>
            <p:ph type="sldNum" idx="12"/>
          </p:nvPr>
        </p:nvSpPr>
        <p:spPr>
          <a:xfrm>
            <a:off x="8778240" y="6378039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 txBox="1">
            <a:spLocks noGrp="1"/>
          </p:cNvSpPr>
          <p:nvPr>
            <p:ph type="title"/>
          </p:nvPr>
        </p:nvSpPr>
        <p:spPr>
          <a:xfrm>
            <a:off x="79288" y="1517370"/>
            <a:ext cx="120334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71"/>
          <p:cNvSpPr txBox="1">
            <a:spLocks noGrp="1"/>
          </p:cNvSpPr>
          <p:nvPr>
            <p:ph type="ftr" idx="11"/>
          </p:nvPr>
        </p:nvSpPr>
        <p:spPr>
          <a:xfrm>
            <a:off x="4145280" y="6378039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71"/>
          <p:cNvSpPr txBox="1">
            <a:spLocks noGrp="1"/>
          </p:cNvSpPr>
          <p:nvPr>
            <p:ph type="dt" idx="10"/>
          </p:nvPr>
        </p:nvSpPr>
        <p:spPr>
          <a:xfrm>
            <a:off x="609600" y="6378039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71"/>
          <p:cNvSpPr txBox="1">
            <a:spLocks noGrp="1"/>
          </p:cNvSpPr>
          <p:nvPr>
            <p:ph type="sldNum" idx="12"/>
          </p:nvPr>
        </p:nvSpPr>
        <p:spPr>
          <a:xfrm>
            <a:off x="8778240" y="6378039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1"/>
          <p:cNvSpPr txBox="1">
            <a:spLocks noGrp="1"/>
          </p:cNvSpPr>
          <p:nvPr>
            <p:ph type="ftr" idx="11"/>
          </p:nvPr>
        </p:nvSpPr>
        <p:spPr>
          <a:xfrm>
            <a:off x="4145280" y="6378032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41"/>
          <p:cNvSpPr txBox="1">
            <a:spLocks noGrp="1"/>
          </p:cNvSpPr>
          <p:nvPr>
            <p:ph type="dt" idx="10"/>
          </p:nvPr>
        </p:nvSpPr>
        <p:spPr>
          <a:xfrm>
            <a:off x="609600" y="6378032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41"/>
          <p:cNvSpPr txBox="1">
            <a:spLocks noGrp="1"/>
          </p:cNvSpPr>
          <p:nvPr>
            <p:ph type="sldNum" idx="12"/>
          </p:nvPr>
        </p:nvSpPr>
        <p:spPr>
          <a:xfrm>
            <a:off x="8778240" y="6378032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2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72"/>
          <p:cNvSpPr txBox="1">
            <a:spLocks noGrp="1"/>
          </p:cNvSpPr>
          <p:nvPr>
            <p:ph type="subTitle" idx="1"/>
          </p:nvPr>
        </p:nvSpPr>
        <p:spPr>
          <a:xfrm>
            <a:off x="1828800" y="3840572"/>
            <a:ext cx="8534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72"/>
          <p:cNvSpPr txBox="1">
            <a:spLocks noGrp="1"/>
          </p:cNvSpPr>
          <p:nvPr>
            <p:ph type="ftr" idx="11"/>
          </p:nvPr>
        </p:nvSpPr>
        <p:spPr>
          <a:xfrm>
            <a:off x="4145280" y="6378032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72"/>
          <p:cNvSpPr txBox="1">
            <a:spLocks noGrp="1"/>
          </p:cNvSpPr>
          <p:nvPr>
            <p:ph type="dt" idx="10"/>
          </p:nvPr>
        </p:nvSpPr>
        <p:spPr>
          <a:xfrm>
            <a:off x="609600" y="6378032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72"/>
          <p:cNvSpPr txBox="1">
            <a:spLocks noGrp="1"/>
          </p:cNvSpPr>
          <p:nvPr>
            <p:ph type="sldNum" idx="12"/>
          </p:nvPr>
        </p:nvSpPr>
        <p:spPr>
          <a:xfrm>
            <a:off x="8778240" y="6378032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3"/>
          <p:cNvSpPr txBox="1">
            <a:spLocks noGrp="1"/>
          </p:cNvSpPr>
          <p:nvPr>
            <p:ph type="title"/>
          </p:nvPr>
        </p:nvSpPr>
        <p:spPr>
          <a:xfrm>
            <a:off x="79288" y="1517370"/>
            <a:ext cx="120334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73"/>
          <p:cNvSpPr txBox="1">
            <a:spLocks noGrp="1"/>
          </p:cNvSpPr>
          <p:nvPr>
            <p:ph type="body" idx="1"/>
          </p:nvPr>
        </p:nvSpPr>
        <p:spPr>
          <a:xfrm>
            <a:off x="1836421" y="2054317"/>
            <a:ext cx="851915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73"/>
          <p:cNvSpPr txBox="1">
            <a:spLocks noGrp="1"/>
          </p:cNvSpPr>
          <p:nvPr>
            <p:ph type="ftr" idx="11"/>
          </p:nvPr>
        </p:nvSpPr>
        <p:spPr>
          <a:xfrm>
            <a:off x="4145280" y="6378032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73"/>
          <p:cNvSpPr txBox="1">
            <a:spLocks noGrp="1"/>
          </p:cNvSpPr>
          <p:nvPr>
            <p:ph type="dt" idx="10"/>
          </p:nvPr>
        </p:nvSpPr>
        <p:spPr>
          <a:xfrm>
            <a:off x="609600" y="6378032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73"/>
          <p:cNvSpPr txBox="1">
            <a:spLocks noGrp="1"/>
          </p:cNvSpPr>
          <p:nvPr>
            <p:ph type="sldNum" idx="12"/>
          </p:nvPr>
        </p:nvSpPr>
        <p:spPr>
          <a:xfrm>
            <a:off x="8778240" y="6378032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4"/>
          <p:cNvSpPr txBox="1">
            <a:spLocks noGrp="1"/>
          </p:cNvSpPr>
          <p:nvPr>
            <p:ph type="title"/>
          </p:nvPr>
        </p:nvSpPr>
        <p:spPr>
          <a:xfrm>
            <a:off x="79288" y="1517370"/>
            <a:ext cx="120334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74"/>
          <p:cNvSpPr txBox="1">
            <a:spLocks noGrp="1"/>
          </p:cNvSpPr>
          <p:nvPr>
            <p:ph type="body" idx="1"/>
          </p:nvPr>
        </p:nvSpPr>
        <p:spPr>
          <a:xfrm>
            <a:off x="609600" y="1577432"/>
            <a:ext cx="53035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74"/>
          <p:cNvSpPr txBox="1">
            <a:spLocks noGrp="1"/>
          </p:cNvSpPr>
          <p:nvPr>
            <p:ph type="body" idx="2"/>
          </p:nvPr>
        </p:nvSpPr>
        <p:spPr>
          <a:xfrm>
            <a:off x="6278880" y="1577432"/>
            <a:ext cx="53035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74"/>
          <p:cNvSpPr txBox="1">
            <a:spLocks noGrp="1"/>
          </p:cNvSpPr>
          <p:nvPr>
            <p:ph type="ftr" idx="11"/>
          </p:nvPr>
        </p:nvSpPr>
        <p:spPr>
          <a:xfrm>
            <a:off x="4145280" y="6378032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74"/>
          <p:cNvSpPr txBox="1">
            <a:spLocks noGrp="1"/>
          </p:cNvSpPr>
          <p:nvPr>
            <p:ph type="dt" idx="10"/>
          </p:nvPr>
        </p:nvSpPr>
        <p:spPr>
          <a:xfrm>
            <a:off x="609600" y="6378032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74"/>
          <p:cNvSpPr txBox="1">
            <a:spLocks noGrp="1"/>
          </p:cNvSpPr>
          <p:nvPr>
            <p:ph type="sldNum" idx="12"/>
          </p:nvPr>
        </p:nvSpPr>
        <p:spPr>
          <a:xfrm>
            <a:off x="8778240" y="6378032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>
            <a:spLocks noGrp="1"/>
          </p:cNvSpPr>
          <p:nvPr>
            <p:ph type="title"/>
          </p:nvPr>
        </p:nvSpPr>
        <p:spPr>
          <a:xfrm>
            <a:off x="2948415" y="327152"/>
            <a:ext cx="546290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body" idx="1"/>
          </p:nvPr>
        </p:nvSpPr>
        <p:spPr>
          <a:xfrm>
            <a:off x="286851" y="2034786"/>
            <a:ext cx="1097470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ftr" idx="11"/>
          </p:nvPr>
        </p:nvSpPr>
        <p:spPr>
          <a:xfrm>
            <a:off x="4145280" y="6378059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dt" idx="10"/>
          </p:nvPr>
        </p:nvSpPr>
        <p:spPr>
          <a:xfrm>
            <a:off x="609600" y="6378059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sldNum" idx="12"/>
          </p:nvPr>
        </p:nvSpPr>
        <p:spPr>
          <a:xfrm>
            <a:off x="8778240" y="6378059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5"/>
          <p:cNvSpPr txBox="1">
            <a:spLocks noGrp="1"/>
          </p:cNvSpPr>
          <p:nvPr>
            <p:ph type="title"/>
          </p:nvPr>
        </p:nvSpPr>
        <p:spPr>
          <a:xfrm>
            <a:off x="79288" y="1517370"/>
            <a:ext cx="120334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75"/>
          <p:cNvSpPr txBox="1">
            <a:spLocks noGrp="1"/>
          </p:cNvSpPr>
          <p:nvPr>
            <p:ph type="ftr" idx="11"/>
          </p:nvPr>
        </p:nvSpPr>
        <p:spPr>
          <a:xfrm>
            <a:off x="4145280" y="6378032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75"/>
          <p:cNvSpPr txBox="1">
            <a:spLocks noGrp="1"/>
          </p:cNvSpPr>
          <p:nvPr>
            <p:ph type="dt" idx="10"/>
          </p:nvPr>
        </p:nvSpPr>
        <p:spPr>
          <a:xfrm>
            <a:off x="609600" y="6378032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75"/>
          <p:cNvSpPr txBox="1">
            <a:spLocks noGrp="1"/>
          </p:cNvSpPr>
          <p:nvPr>
            <p:ph type="sldNum" idx="12"/>
          </p:nvPr>
        </p:nvSpPr>
        <p:spPr>
          <a:xfrm>
            <a:off x="8778240" y="6378032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3"/>
          <p:cNvSpPr txBox="1">
            <a:spLocks noGrp="1"/>
          </p:cNvSpPr>
          <p:nvPr>
            <p:ph type="ftr" idx="11"/>
          </p:nvPr>
        </p:nvSpPr>
        <p:spPr>
          <a:xfrm>
            <a:off x="4145280" y="6378024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43"/>
          <p:cNvSpPr txBox="1">
            <a:spLocks noGrp="1"/>
          </p:cNvSpPr>
          <p:nvPr>
            <p:ph type="dt" idx="10"/>
          </p:nvPr>
        </p:nvSpPr>
        <p:spPr>
          <a:xfrm>
            <a:off x="609600" y="6378024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43"/>
          <p:cNvSpPr txBox="1">
            <a:spLocks noGrp="1"/>
          </p:cNvSpPr>
          <p:nvPr>
            <p:ph type="sldNum" idx="12"/>
          </p:nvPr>
        </p:nvSpPr>
        <p:spPr>
          <a:xfrm>
            <a:off x="8778240" y="6378024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6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76"/>
          <p:cNvSpPr txBox="1">
            <a:spLocks noGrp="1"/>
          </p:cNvSpPr>
          <p:nvPr>
            <p:ph type="subTitle" idx="1"/>
          </p:nvPr>
        </p:nvSpPr>
        <p:spPr>
          <a:xfrm>
            <a:off x="1828800" y="3840564"/>
            <a:ext cx="8534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76"/>
          <p:cNvSpPr txBox="1">
            <a:spLocks noGrp="1"/>
          </p:cNvSpPr>
          <p:nvPr>
            <p:ph type="ftr" idx="11"/>
          </p:nvPr>
        </p:nvSpPr>
        <p:spPr>
          <a:xfrm>
            <a:off x="4145280" y="6378024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76"/>
          <p:cNvSpPr txBox="1">
            <a:spLocks noGrp="1"/>
          </p:cNvSpPr>
          <p:nvPr>
            <p:ph type="dt" idx="10"/>
          </p:nvPr>
        </p:nvSpPr>
        <p:spPr>
          <a:xfrm>
            <a:off x="609600" y="6378024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76"/>
          <p:cNvSpPr txBox="1">
            <a:spLocks noGrp="1"/>
          </p:cNvSpPr>
          <p:nvPr>
            <p:ph type="sldNum" idx="12"/>
          </p:nvPr>
        </p:nvSpPr>
        <p:spPr>
          <a:xfrm>
            <a:off x="8778240" y="6378024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7"/>
          <p:cNvSpPr txBox="1">
            <a:spLocks noGrp="1"/>
          </p:cNvSpPr>
          <p:nvPr>
            <p:ph type="title"/>
          </p:nvPr>
        </p:nvSpPr>
        <p:spPr>
          <a:xfrm>
            <a:off x="79288" y="1517370"/>
            <a:ext cx="120334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77"/>
          <p:cNvSpPr txBox="1">
            <a:spLocks noGrp="1"/>
          </p:cNvSpPr>
          <p:nvPr>
            <p:ph type="body" idx="1"/>
          </p:nvPr>
        </p:nvSpPr>
        <p:spPr>
          <a:xfrm>
            <a:off x="1836421" y="2054309"/>
            <a:ext cx="851915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77"/>
          <p:cNvSpPr txBox="1">
            <a:spLocks noGrp="1"/>
          </p:cNvSpPr>
          <p:nvPr>
            <p:ph type="ftr" idx="11"/>
          </p:nvPr>
        </p:nvSpPr>
        <p:spPr>
          <a:xfrm>
            <a:off x="4145280" y="6378024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77"/>
          <p:cNvSpPr txBox="1">
            <a:spLocks noGrp="1"/>
          </p:cNvSpPr>
          <p:nvPr>
            <p:ph type="dt" idx="10"/>
          </p:nvPr>
        </p:nvSpPr>
        <p:spPr>
          <a:xfrm>
            <a:off x="609600" y="6378024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77"/>
          <p:cNvSpPr txBox="1">
            <a:spLocks noGrp="1"/>
          </p:cNvSpPr>
          <p:nvPr>
            <p:ph type="sldNum" idx="12"/>
          </p:nvPr>
        </p:nvSpPr>
        <p:spPr>
          <a:xfrm>
            <a:off x="8778240" y="6378024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8"/>
          <p:cNvSpPr txBox="1">
            <a:spLocks noGrp="1"/>
          </p:cNvSpPr>
          <p:nvPr>
            <p:ph type="title"/>
          </p:nvPr>
        </p:nvSpPr>
        <p:spPr>
          <a:xfrm>
            <a:off x="79288" y="1517370"/>
            <a:ext cx="120334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78"/>
          <p:cNvSpPr txBox="1">
            <a:spLocks noGrp="1"/>
          </p:cNvSpPr>
          <p:nvPr>
            <p:ph type="body" idx="1"/>
          </p:nvPr>
        </p:nvSpPr>
        <p:spPr>
          <a:xfrm>
            <a:off x="609600" y="1577424"/>
            <a:ext cx="53035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78"/>
          <p:cNvSpPr txBox="1">
            <a:spLocks noGrp="1"/>
          </p:cNvSpPr>
          <p:nvPr>
            <p:ph type="body" idx="2"/>
          </p:nvPr>
        </p:nvSpPr>
        <p:spPr>
          <a:xfrm>
            <a:off x="6278880" y="1577424"/>
            <a:ext cx="53035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78"/>
          <p:cNvSpPr txBox="1">
            <a:spLocks noGrp="1"/>
          </p:cNvSpPr>
          <p:nvPr>
            <p:ph type="ftr" idx="11"/>
          </p:nvPr>
        </p:nvSpPr>
        <p:spPr>
          <a:xfrm>
            <a:off x="4145280" y="6378024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78"/>
          <p:cNvSpPr txBox="1">
            <a:spLocks noGrp="1"/>
          </p:cNvSpPr>
          <p:nvPr>
            <p:ph type="dt" idx="10"/>
          </p:nvPr>
        </p:nvSpPr>
        <p:spPr>
          <a:xfrm>
            <a:off x="609600" y="6378024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78"/>
          <p:cNvSpPr txBox="1">
            <a:spLocks noGrp="1"/>
          </p:cNvSpPr>
          <p:nvPr>
            <p:ph type="sldNum" idx="12"/>
          </p:nvPr>
        </p:nvSpPr>
        <p:spPr>
          <a:xfrm>
            <a:off x="8778240" y="6378024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9"/>
          <p:cNvSpPr txBox="1">
            <a:spLocks noGrp="1"/>
          </p:cNvSpPr>
          <p:nvPr>
            <p:ph type="title"/>
          </p:nvPr>
        </p:nvSpPr>
        <p:spPr>
          <a:xfrm>
            <a:off x="79288" y="1517370"/>
            <a:ext cx="120334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79"/>
          <p:cNvSpPr txBox="1">
            <a:spLocks noGrp="1"/>
          </p:cNvSpPr>
          <p:nvPr>
            <p:ph type="ftr" idx="11"/>
          </p:nvPr>
        </p:nvSpPr>
        <p:spPr>
          <a:xfrm>
            <a:off x="4145280" y="6378024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79"/>
          <p:cNvSpPr txBox="1">
            <a:spLocks noGrp="1"/>
          </p:cNvSpPr>
          <p:nvPr>
            <p:ph type="dt" idx="10"/>
          </p:nvPr>
        </p:nvSpPr>
        <p:spPr>
          <a:xfrm>
            <a:off x="609600" y="6378024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79"/>
          <p:cNvSpPr txBox="1">
            <a:spLocks noGrp="1"/>
          </p:cNvSpPr>
          <p:nvPr>
            <p:ph type="sldNum" idx="12"/>
          </p:nvPr>
        </p:nvSpPr>
        <p:spPr>
          <a:xfrm>
            <a:off x="8778240" y="6378024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5"/>
          <p:cNvSpPr txBox="1">
            <a:spLocks noGrp="1"/>
          </p:cNvSpPr>
          <p:nvPr>
            <p:ph type="title"/>
          </p:nvPr>
        </p:nvSpPr>
        <p:spPr>
          <a:xfrm>
            <a:off x="79288" y="1517370"/>
            <a:ext cx="120334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45"/>
          <p:cNvSpPr txBox="1">
            <a:spLocks noGrp="1"/>
          </p:cNvSpPr>
          <p:nvPr>
            <p:ph type="body" idx="1"/>
          </p:nvPr>
        </p:nvSpPr>
        <p:spPr>
          <a:xfrm>
            <a:off x="1836421" y="2054290"/>
            <a:ext cx="851915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45"/>
          <p:cNvSpPr txBox="1">
            <a:spLocks noGrp="1"/>
          </p:cNvSpPr>
          <p:nvPr>
            <p:ph type="ftr" idx="11"/>
          </p:nvPr>
        </p:nvSpPr>
        <p:spPr>
          <a:xfrm>
            <a:off x="4145280" y="6378005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45"/>
          <p:cNvSpPr txBox="1">
            <a:spLocks noGrp="1"/>
          </p:cNvSpPr>
          <p:nvPr>
            <p:ph type="dt" idx="10"/>
          </p:nvPr>
        </p:nvSpPr>
        <p:spPr>
          <a:xfrm>
            <a:off x="609600" y="6378005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45"/>
          <p:cNvSpPr txBox="1">
            <a:spLocks noGrp="1"/>
          </p:cNvSpPr>
          <p:nvPr>
            <p:ph type="sldNum" idx="12"/>
          </p:nvPr>
        </p:nvSpPr>
        <p:spPr>
          <a:xfrm>
            <a:off x="8778240" y="6378005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80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80"/>
          <p:cNvSpPr txBox="1">
            <a:spLocks noGrp="1"/>
          </p:cNvSpPr>
          <p:nvPr>
            <p:ph type="subTitle" idx="1"/>
          </p:nvPr>
        </p:nvSpPr>
        <p:spPr>
          <a:xfrm>
            <a:off x="1828800" y="3840545"/>
            <a:ext cx="8534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80"/>
          <p:cNvSpPr txBox="1">
            <a:spLocks noGrp="1"/>
          </p:cNvSpPr>
          <p:nvPr>
            <p:ph type="ftr" idx="11"/>
          </p:nvPr>
        </p:nvSpPr>
        <p:spPr>
          <a:xfrm>
            <a:off x="4145280" y="6378005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80"/>
          <p:cNvSpPr txBox="1">
            <a:spLocks noGrp="1"/>
          </p:cNvSpPr>
          <p:nvPr>
            <p:ph type="dt" idx="10"/>
          </p:nvPr>
        </p:nvSpPr>
        <p:spPr>
          <a:xfrm>
            <a:off x="609600" y="6378005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80"/>
          <p:cNvSpPr txBox="1">
            <a:spLocks noGrp="1"/>
          </p:cNvSpPr>
          <p:nvPr>
            <p:ph type="sldNum" idx="12"/>
          </p:nvPr>
        </p:nvSpPr>
        <p:spPr>
          <a:xfrm>
            <a:off x="8778240" y="6378005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1"/>
          <p:cNvSpPr txBox="1">
            <a:spLocks noGrp="1"/>
          </p:cNvSpPr>
          <p:nvPr>
            <p:ph type="title"/>
          </p:nvPr>
        </p:nvSpPr>
        <p:spPr>
          <a:xfrm>
            <a:off x="79288" y="1517370"/>
            <a:ext cx="120334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81"/>
          <p:cNvSpPr txBox="1">
            <a:spLocks noGrp="1"/>
          </p:cNvSpPr>
          <p:nvPr>
            <p:ph type="body" idx="1"/>
          </p:nvPr>
        </p:nvSpPr>
        <p:spPr>
          <a:xfrm>
            <a:off x="609600" y="1577405"/>
            <a:ext cx="53035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81"/>
          <p:cNvSpPr txBox="1">
            <a:spLocks noGrp="1"/>
          </p:cNvSpPr>
          <p:nvPr>
            <p:ph type="body" idx="2"/>
          </p:nvPr>
        </p:nvSpPr>
        <p:spPr>
          <a:xfrm>
            <a:off x="6278880" y="1577405"/>
            <a:ext cx="53035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81"/>
          <p:cNvSpPr txBox="1">
            <a:spLocks noGrp="1"/>
          </p:cNvSpPr>
          <p:nvPr>
            <p:ph type="ftr" idx="11"/>
          </p:nvPr>
        </p:nvSpPr>
        <p:spPr>
          <a:xfrm>
            <a:off x="4145280" y="6378005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81"/>
          <p:cNvSpPr txBox="1">
            <a:spLocks noGrp="1"/>
          </p:cNvSpPr>
          <p:nvPr>
            <p:ph type="dt" idx="10"/>
          </p:nvPr>
        </p:nvSpPr>
        <p:spPr>
          <a:xfrm>
            <a:off x="609600" y="6378005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81"/>
          <p:cNvSpPr txBox="1">
            <a:spLocks noGrp="1"/>
          </p:cNvSpPr>
          <p:nvPr>
            <p:ph type="sldNum" idx="12"/>
          </p:nvPr>
        </p:nvSpPr>
        <p:spPr>
          <a:xfrm>
            <a:off x="8778240" y="6378005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2"/>
          <p:cNvSpPr txBox="1">
            <a:spLocks noGrp="1"/>
          </p:cNvSpPr>
          <p:nvPr>
            <p:ph type="title"/>
          </p:nvPr>
        </p:nvSpPr>
        <p:spPr>
          <a:xfrm>
            <a:off x="79288" y="1517370"/>
            <a:ext cx="120334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82"/>
          <p:cNvSpPr txBox="1">
            <a:spLocks noGrp="1"/>
          </p:cNvSpPr>
          <p:nvPr>
            <p:ph type="ftr" idx="11"/>
          </p:nvPr>
        </p:nvSpPr>
        <p:spPr>
          <a:xfrm>
            <a:off x="4145280" y="6378005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82"/>
          <p:cNvSpPr txBox="1">
            <a:spLocks noGrp="1"/>
          </p:cNvSpPr>
          <p:nvPr>
            <p:ph type="dt" idx="10"/>
          </p:nvPr>
        </p:nvSpPr>
        <p:spPr>
          <a:xfrm>
            <a:off x="609600" y="6378005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82"/>
          <p:cNvSpPr txBox="1">
            <a:spLocks noGrp="1"/>
          </p:cNvSpPr>
          <p:nvPr>
            <p:ph type="sldNum" idx="12"/>
          </p:nvPr>
        </p:nvSpPr>
        <p:spPr>
          <a:xfrm>
            <a:off x="8778240" y="6378005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4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4"/>
          <p:cNvSpPr txBox="1">
            <a:spLocks noGrp="1"/>
          </p:cNvSpPr>
          <p:nvPr>
            <p:ph type="subTitle" idx="1"/>
          </p:nvPr>
        </p:nvSpPr>
        <p:spPr>
          <a:xfrm>
            <a:off x="1828800" y="3840599"/>
            <a:ext cx="8534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4"/>
          <p:cNvSpPr txBox="1">
            <a:spLocks noGrp="1"/>
          </p:cNvSpPr>
          <p:nvPr>
            <p:ph type="ftr" idx="11"/>
          </p:nvPr>
        </p:nvSpPr>
        <p:spPr>
          <a:xfrm>
            <a:off x="4145280" y="6378059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4"/>
          <p:cNvSpPr txBox="1">
            <a:spLocks noGrp="1"/>
          </p:cNvSpPr>
          <p:nvPr>
            <p:ph type="dt" idx="10"/>
          </p:nvPr>
        </p:nvSpPr>
        <p:spPr>
          <a:xfrm>
            <a:off x="609600" y="6378059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4"/>
          <p:cNvSpPr txBox="1">
            <a:spLocks noGrp="1"/>
          </p:cNvSpPr>
          <p:nvPr>
            <p:ph type="sldNum" idx="12"/>
          </p:nvPr>
        </p:nvSpPr>
        <p:spPr>
          <a:xfrm>
            <a:off x="8778240" y="6378059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83"/>
          <p:cNvSpPr txBox="1">
            <a:spLocks noGrp="1"/>
          </p:cNvSpPr>
          <p:nvPr>
            <p:ph type="ftr" idx="11"/>
          </p:nvPr>
        </p:nvSpPr>
        <p:spPr>
          <a:xfrm>
            <a:off x="4145280" y="6378005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83"/>
          <p:cNvSpPr txBox="1">
            <a:spLocks noGrp="1"/>
          </p:cNvSpPr>
          <p:nvPr>
            <p:ph type="dt" idx="10"/>
          </p:nvPr>
        </p:nvSpPr>
        <p:spPr>
          <a:xfrm>
            <a:off x="609600" y="6378005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83"/>
          <p:cNvSpPr txBox="1">
            <a:spLocks noGrp="1"/>
          </p:cNvSpPr>
          <p:nvPr>
            <p:ph type="sldNum" idx="12"/>
          </p:nvPr>
        </p:nvSpPr>
        <p:spPr>
          <a:xfrm>
            <a:off x="8778240" y="6378005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7"/>
          <p:cNvSpPr txBox="1">
            <a:spLocks noGrp="1"/>
          </p:cNvSpPr>
          <p:nvPr>
            <p:ph type="title"/>
          </p:nvPr>
        </p:nvSpPr>
        <p:spPr>
          <a:xfrm>
            <a:off x="79288" y="1517370"/>
            <a:ext cx="120334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47"/>
          <p:cNvSpPr txBox="1">
            <a:spLocks noGrp="1"/>
          </p:cNvSpPr>
          <p:nvPr>
            <p:ph type="body" idx="1"/>
          </p:nvPr>
        </p:nvSpPr>
        <p:spPr>
          <a:xfrm>
            <a:off x="1836421" y="2054267"/>
            <a:ext cx="851915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47"/>
          <p:cNvSpPr txBox="1">
            <a:spLocks noGrp="1"/>
          </p:cNvSpPr>
          <p:nvPr>
            <p:ph type="ftr" idx="11"/>
          </p:nvPr>
        </p:nvSpPr>
        <p:spPr>
          <a:xfrm>
            <a:off x="4145280" y="6377982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47"/>
          <p:cNvSpPr txBox="1">
            <a:spLocks noGrp="1"/>
          </p:cNvSpPr>
          <p:nvPr>
            <p:ph type="dt" idx="10"/>
          </p:nvPr>
        </p:nvSpPr>
        <p:spPr>
          <a:xfrm>
            <a:off x="609600" y="6377982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47"/>
          <p:cNvSpPr txBox="1">
            <a:spLocks noGrp="1"/>
          </p:cNvSpPr>
          <p:nvPr>
            <p:ph type="sldNum" idx="12"/>
          </p:nvPr>
        </p:nvSpPr>
        <p:spPr>
          <a:xfrm>
            <a:off x="8778240" y="6377982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84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84"/>
          <p:cNvSpPr txBox="1">
            <a:spLocks noGrp="1"/>
          </p:cNvSpPr>
          <p:nvPr>
            <p:ph type="subTitle" idx="1"/>
          </p:nvPr>
        </p:nvSpPr>
        <p:spPr>
          <a:xfrm>
            <a:off x="1828800" y="3840522"/>
            <a:ext cx="8534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84"/>
          <p:cNvSpPr txBox="1">
            <a:spLocks noGrp="1"/>
          </p:cNvSpPr>
          <p:nvPr>
            <p:ph type="ftr" idx="11"/>
          </p:nvPr>
        </p:nvSpPr>
        <p:spPr>
          <a:xfrm>
            <a:off x="4145280" y="6377982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84"/>
          <p:cNvSpPr txBox="1">
            <a:spLocks noGrp="1"/>
          </p:cNvSpPr>
          <p:nvPr>
            <p:ph type="dt" idx="10"/>
          </p:nvPr>
        </p:nvSpPr>
        <p:spPr>
          <a:xfrm>
            <a:off x="609600" y="6377982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84"/>
          <p:cNvSpPr txBox="1">
            <a:spLocks noGrp="1"/>
          </p:cNvSpPr>
          <p:nvPr>
            <p:ph type="sldNum" idx="12"/>
          </p:nvPr>
        </p:nvSpPr>
        <p:spPr>
          <a:xfrm>
            <a:off x="8778240" y="6377982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5"/>
          <p:cNvSpPr txBox="1">
            <a:spLocks noGrp="1"/>
          </p:cNvSpPr>
          <p:nvPr>
            <p:ph type="title"/>
          </p:nvPr>
        </p:nvSpPr>
        <p:spPr>
          <a:xfrm>
            <a:off x="79288" y="1517370"/>
            <a:ext cx="120334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85"/>
          <p:cNvSpPr txBox="1">
            <a:spLocks noGrp="1"/>
          </p:cNvSpPr>
          <p:nvPr>
            <p:ph type="body" idx="1"/>
          </p:nvPr>
        </p:nvSpPr>
        <p:spPr>
          <a:xfrm>
            <a:off x="609600" y="1577382"/>
            <a:ext cx="53035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85"/>
          <p:cNvSpPr txBox="1">
            <a:spLocks noGrp="1"/>
          </p:cNvSpPr>
          <p:nvPr>
            <p:ph type="body" idx="2"/>
          </p:nvPr>
        </p:nvSpPr>
        <p:spPr>
          <a:xfrm>
            <a:off x="6278880" y="1577382"/>
            <a:ext cx="53035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85"/>
          <p:cNvSpPr txBox="1">
            <a:spLocks noGrp="1"/>
          </p:cNvSpPr>
          <p:nvPr>
            <p:ph type="ftr" idx="11"/>
          </p:nvPr>
        </p:nvSpPr>
        <p:spPr>
          <a:xfrm>
            <a:off x="4145280" y="6377982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85"/>
          <p:cNvSpPr txBox="1">
            <a:spLocks noGrp="1"/>
          </p:cNvSpPr>
          <p:nvPr>
            <p:ph type="dt" idx="10"/>
          </p:nvPr>
        </p:nvSpPr>
        <p:spPr>
          <a:xfrm>
            <a:off x="609600" y="6377982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85"/>
          <p:cNvSpPr txBox="1">
            <a:spLocks noGrp="1"/>
          </p:cNvSpPr>
          <p:nvPr>
            <p:ph type="sldNum" idx="12"/>
          </p:nvPr>
        </p:nvSpPr>
        <p:spPr>
          <a:xfrm>
            <a:off x="8778240" y="6377982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86"/>
          <p:cNvSpPr txBox="1">
            <a:spLocks noGrp="1"/>
          </p:cNvSpPr>
          <p:nvPr>
            <p:ph type="title"/>
          </p:nvPr>
        </p:nvSpPr>
        <p:spPr>
          <a:xfrm>
            <a:off x="79288" y="1517370"/>
            <a:ext cx="120334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86"/>
          <p:cNvSpPr txBox="1">
            <a:spLocks noGrp="1"/>
          </p:cNvSpPr>
          <p:nvPr>
            <p:ph type="ftr" idx="11"/>
          </p:nvPr>
        </p:nvSpPr>
        <p:spPr>
          <a:xfrm>
            <a:off x="4145280" y="6377982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86"/>
          <p:cNvSpPr txBox="1">
            <a:spLocks noGrp="1"/>
          </p:cNvSpPr>
          <p:nvPr>
            <p:ph type="dt" idx="10"/>
          </p:nvPr>
        </p:nvSpPr>
        <p:spPr>
          <a:xfrm>
            <a:off x="609600" y="6377982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86"/>
          <p:cNvSpPr txBox="1">
            <a:spLocks noGrp="1"/>
          </p:cNvSpPr>
          <p:nvPr>
            <p:ph type="sldNum" idx="12"/>
          </p:nvPr>
        </p:nvSpPr>
        <p:spPr>
          <a:xfrm>
            <a:off x="8778240" y="6377982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87"/>
          <p:cNvSpPr txBox="1">
            <a:spLocks noGrp="1"/>
          </p:cNvSpPr>
          <p:nvPr>
            <p:ph type="ftr" idx="11"/>
          </p:nvPr>
        </p:nvSpPr>
        <p:spPr>
          <a:xfrm>
            <a:off x="4145280" y="6377982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87"/>
          <p:cNvSpPr txBox="1">
            <a:spLocks noGrp="1"/>
          </p:cNvSpPr>
          <p:nvPr>
            <p:ph type="dt" idx="10"/>
          </p:nvPr>
        </p:nvSpPr>
        <p:spPr>
          <a:xfrm>
            <a:off x="609600" y="6377982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87"/>
          <p:cNvSpPr txBox="1">
            <a:spLocks noGrp="1"/>
          </p:cNvSpPr>
          <p:nvPr>
            <p:ph type="sldNum" idx="12"/>
          </p:nvPr>
        </p:nvSpPr>
        <p:spPr>
          <a:xfrm>
            <a:off x="8778240" y="6377982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9"/>
          <p:cNvSpPr txBox="1">
            <a:spLocks noGrp="1"/>
          </p:cNvSpPr>
          <p:nvPr>
            <p:ph type="ftr" idx="11"/>
          </p:nvPr>
        </p:nvSpPr>
        <p:spPr>
          <a:xfrm>
            <a:off x="4145280" y="6377969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49"/>
          <p:cNvSpPr txBox="1">
            <a:spLocks noGrp="1"/>
          </p:cNvSpPr>
          <p:nvPr>
            <p:ph type="dt" idx="10"/>
          </p:nvPr>
        </p:nvSpPr>
        <p:spPr>
          <a:xfrm>
            <a:off x="609600" y="6377969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49"/>
          <p:cNvSpPr txBox="1">
            <a:spLocks noGrp="1"/>
          </p:cNvSpPr>
          <p:nvPr>
            <p:ph type="sldNum" idx="12"/>
          </p:nvPr>
        </p:nvSpPr>
        <p:spPr>
          <a:xfrm>
            <a:off x="8778240" y="6377969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88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88"/>
          <p:cNvSpPr txBox="1">
            <a:spLocks noGrp="1"/>
          </p:cNvSpPr>
          <p:nvPr>
            <p:ph type="subTitle" idx="1"/>
          </p:nvPr>
        </p:nvSpPr>
        <p:spPr>
          <a:xfrm>
            <a:off x="1828800" y="3840509"/>
            <a:ext cx="8534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88"/>
          <p:cNvSpPr txBox="1">
            <a:spLocks noGrp="1"/>
          </p:cNvSpPr>
          <p:nvPr>
            <p:ph type="ftr" idx="11"/>
          </p:nvPr>
        </p:nvSpPr>
        <p:spPr>
          <a:xfrm>
            <a:off x="4145280" y="6377969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88"/>
          <p:cNvSpPr txBox="1">
            <a:spLocks noGrp="1"/>
          </p:cNvSpPr>
          <p:nvPr>
            <p:ph type="dt" idx="10"/>
          </p:nvPr>
        </p:nvSpPr>
        <p:spPr>
          <a:xfrm>
            <a:off x="609600" y="6377969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88"/>
          <p:cNvSpPr txBox="1">
            <a:spLocks noGrp="1"/>
          </p:cNvSpPr>
          <p:nvPr>
            <p:ph type="sldNum" idx="12"/>
          </p:nvPr>
        </p:nvSpPr>
        <p:spPr>
          <a:xfrm>
            <a:off x="8778240" y="6377969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89"/>
          <p:cNvSpPr txBox="1">
            <a:spLocks noGrp="1"/>
          </p:cNvSpPr>
          <p:nvPr>
            <p:ph type="title"/>
          </p:nvPr>
        </p:nvSpPr>
        <p:spPr>
          <a:xfrm>
            <a:off x="79288" y="1517370"/>
            <a:ext cx="120334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89"/>
          <p:cNvSpPr txBox="1">
            <a:spLocks noGrp="1"/>
          </p:cNvSpPr>
          <p:nvPr>
            <p:ph type="body" idx="1"/>
          </p:nvPr>
        </p:nvSpPr>
        <p:spPr>
          <a:xfrm>
            <a:off x="1836421" y="2054254"/>
            <a:ext cx="851915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89"/>
          <p:cNvSpPr txBox="1">
            <a:spLocks noGrp="1"/>
          </p:cNvSpPr>
          <p:nvPr>
            <p:ph type="ftr" idx="11"/>
          </p:nvPr>
        </p:nvSpPr>
        <p:spPr>
          <a:xfrm>
            <a:off x="4145280" y="6377969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89"/>
          <p:cNvSpPr txBox="1">
            <a:spLocks noGrp="1"/>
          </p:cNvSpPr>
          <p:nvPr>
            <p:ph type="dt" idx="10"/>
          </p:nvPr>
        </p:nvSpPr>
        <p:spPr>
          <a:xfrm>
            <a:off x="609600" y="6377969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89"/>
          <p:cNvSpPr txBox="1">
            <a:spLocks noGrp="1"/>
          </p:cNvSpPr>
          <p:nvPr>
            <p:ph type="sldNum" idx="12"/>
          </p:nvPr>
        </p:nvSpPr>
        <p:spPr>
          <a:xfrm>
            <a:off x="8778240" y="6377969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90"/>
          <p:cNvSpPr txBox="1">
            <a:spLocks noGrp="1"/>
          </p:cNvSpPr>
          <p:nvPr>
            <p:ph type="title"/>
          </p:nvPr>
        </p:nvSpPr>
        <p:spPr>
          <a:xfrm>
            <a:off x="79288" y="1517370"/>
            <a:ext cx="120334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90"/>
          <p:cNvSpPr txBox="1">
            <a:spLocks noGrp="1"/>
          </p:cNvSpPr>
          <p:nvPr>
            <p:ph type="body" idx="1"/>
          </p:nvPr>
        </p:nvSpPr>
        <p:spPr>
          <a:xfrm>
            <a:off x="609600" y="1577369"/>
            <a:ext cx="53035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90"/>
          <p:cNvSpPr txBox="1">
            <a:spLocks noGrp="1"/>
          </p:cNvSpPr>
          <p:nvPr>
            <p:ph type="body" idx="2"/>
          </p:nvPr>
        </p:nvSpPr>
        <p:spPr>
          <a:xfrm>
            <a:off x="6278880" y="1577369"/>
            <a:ext cx="53035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90"/>
          <p:cNvSpPr txBox="1">
            <a:spLocks noGrp="1"/>
          </p:cNvSpPr>
          <p:nvPr>
            <p:ph type="ftr" idx="11"/>
          </p:nvPr>
        </p:nvSpPr>
        <p:spPr>
          <a:xfrm>
            <a:off x="4145280" y="6377969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90"/>
          <p:cNvSpPr txBox="1">
            <a:spLocks noGrp="1"/>
          </p:cNvSpPr>
          <p:nvPr>
            <p:ph type="dt" idx="10"/>
          </p:nvPr>
        </p:nvSpPr>
        <p:spPr>
          <a:xfrm>
            <a:off x="609600" y="6377969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90"/>
          <p:cNvSpPr txBox="1">
            <a:spLocks noGrp="1"/>
          </p:cNvSpPr>
          <p:nvPr>
            <p:ph type="sldNum" idx="12"/>
          </p:nvPr>
        </p:nvSpPr>
        <p:spPr>
          <a:xfrm>
            <a:off x="8778240" y="6377969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5"/>
          <p:cNvSpPr txBox="1">
            <a:spLocks noGrp="1"/>
          </p:cNvSpPr>
          <p:nvPr>
            <p:ph type="title"/>
          </p:nvPr>
        </p:nvSpPr>
        <p:spPr>
          <a:xfrm>
            <a:off x="2948415" y="327152"/>
            <a:ext cx="546290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5"/>
          <p:cNvSpPr txBox="1">
            <a:spLocks noGrp="1"/>
          </p:cNvSpPr>
          <p:nvPr>
            <p:ph type="body" idx="1"/>
          </p:nvPr>
        </p:nvSpPr>
        <p:spPr>
          <a:xfrm>
            <a:off x="609600" y="1577459"/>
            <a:ext cx="53035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5"/>
          <p:cNvSpPr txBox="1">
            <a:spLocks noGrp="1"/>
          </p:cNvSpPr>
          <p:nvPr>
            <p:ph type="body" idx="2"/>
          </p:nvPr>
        </p:nvSpPr>
        <p:spPr>
          <a:xfrm>
            <a:off x="6278880" y="1577459"/>
            <a:ext cx="53035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5"/>
          <p:cNvSpPr txBox="1">
            <a:spLocks noGrp="1"/>
          </p:cNvSpPr>
          <p:nvPr>
            <p:ph type="ftr" idx="11"/>
          </p:nvPr>
        </p:nvSpPr>
        <p:spPr>
          <a:xfrm>
            <a:off x="4145280" y="6378059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5"/>
          <p:cNvSpPr txBox="1">
            <a:spLocks noGrp="1"/>
          </p:cNvSpPr>
          <p:nvPr>
            <p:ph type="dt" idx="10"/>
          </p:nvPr>
        </p:nvSpPr>
        <p:spPr>
          <a:xfrm>
            <a:off x="609600" y="6378059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5"/>
          <p:cNvSpPr txBox="1">
            <a:spLocks noGrp="1"/>
          </p:cNvSpPr>
          <p:nvPr>
            <p:ph type="sldNum" idx="12"/>
          </p:nvPr>
        </p:nvSpPr>
        <p:spPr>
          <a:xfrm>
            <a:off x="8778240" y="6378059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91"/>
          <p:cNvSpPr txBox="1">
            <a:spLocks noGrp="1"/>
          </p:cNvSpPr>
          <p:nvPr>
            <p:ph type="title"/>
          </p:nvPr>
        </p:nvSpPr>
        <p:spPr>
          <a:xfrm>
            <a:off x="79288" y="1517370"/>
            <a:ext cx="120334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91"/>
          <p:cNvSpPr txBox="1">
            <a:spLocks noGrp="1"/>
          </p:cNvSpPr>
          <p:nvPr>
            <p:ph type="ftr" idx="11"/>
          </p:nvPr>
        </p:nvSpPr>
        <p:spPr>
          <a:xfrm>
            <a:off x="4145280" y="6377969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91"/>
          <p:cNvSpPr txBox="1">
            <a:spLocks noGrp="1"/>
          </p:cNvSpPr>
          <p:nvPr>
            <p:ph type="dt" idx="10"/>
          </p:nvPr>
        </p:nvSpPr>
        <p:spPr>
          <a:xfrm>
            <a:off x="609600" y="6377969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91"/>
          <p:cNvSpPr txBox="1">
            <a:spLocks noGrp="1"/>
          </p:cNvSpPr>
          <p:nvPr>
            <p:ph type="sldNum" idx="12"/>
          </p:nvPr>
        </p:nvSpPr>
        <p:spPr>
          <a:xfrm>
            <a:off x="8778240" y="6377969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1"/>
          <p:cNvSpPr txBox="1">
            <a:spLocks noGrp="1"/>
          </p:cNvSpPr>
          <p:nvPr>
            <p:ph type="title"/>
          </p:nvPr>
        </p:nvSpPr>
        <p:spPr>
          <a:xfrm>
            <a:off x="79288" y="1517370"/>
            <a:ext cx="120334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51"/>
          <p:cNvSpPr txBox="1">
            <a:spLocks noGrp="1"/>
          </p:cNvSpPr>
          <p:nvPr>
            <p:ph type="body" idx="1"/>
          </p:nvPr>
        </p:nvSpPr>
        <p:spPr>
          <a:xfrm>
            <a:off x="1836421" y="2054240"/>
            <a:ext cx="851915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51"/>
          <p:cNvSpPr txBox="1">
            <a:spLocks noGrp="1"/>
          </p:cNvSpPr>
          <p:nvPr>
            <p:ph type="ftr" idx="11"/>
          </p:nvPr>
        </p:nvSpPr>
        <p:spPr>
          <a:xfrm>
            <a:off x="4145280" y="6377955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51"/>
          <p:cNvSpPr txBox="1">
            <a:spLocks noGrp="1"/>
          </p:cNvSpPr>
          <p:nvPr>
            <p:ph type="dt" idx="10"/>
          </p:nvPr>
        </p:nvSpPr>
        <p:spPr>
          <a:xfrm>
            <a:off x="609600" y="6377955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51"/>
          <p:cNvSpPr txBox="1">
            <a:spLocks noGrp="1"/>
          </p:cNvSpPr>
          <p:nvPr>
            <p:ph type="sldNum" idx="12"/>
          </p:nvPr>
        </p:nvSpPr>
        <p:spPr>
          <a:xfrm>
            <a:off x="8778240" y="6377955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92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92"/>
          <p:cNvSpPr txBox="1">
            <a:spLocks noGrp="1"/>
          </p:cNvSpPr>
          <p:nvPr>
            <p:ph type="subTitle" idx="1"/>
          </p:nvPr>
        </p:nvSpPr>
        <p:spPr>
          <a:xfrm>
            <a:off x="1828800" y="3840495"/>
            <a:ext cx="8534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92"/>
          <p:cNvSpPr txBox="1">
            <a:spLocks noGrp="1"/>
          </p:cNvSpPr>
          <p:nvPr>
            <p:ph type="ftr" idx="11"/>
          </p:nvPr>
        </p:nvSpPr>
        <p:spPr>
          <a:xfrm>
            <a:off x="4145280" y="6377955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92"/>
          <p:cNvSpPr txBox="1">
            <a:spLocks noGrp="1"/>
          </p:cNvSpPr>
          <p:nvPr>
            <p:ph type="dt" idx="10"/>
          </p:nvPr>
        </p:nvSpPr>
        <p:spPr>
          <a:xfrm>
            <a:off x="609600" y="6377955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92"/>
          <p:cNvSpPr txBox="1">
            <a:spLocks noGrp="1"/>
          </p:cNvSpPr>
          <p:nvPr>
            <p:ph type="sldNum" idx="12"/>
          </p:nvPr>
        </p:nvSpPr>
        <p:spPr>
          <a:xfrm>
            <a:off x="8778240" y="6377955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93"/>
          <p:cNvSpPr txBox="1">
            <a:spLocks noGrp="1"/>
          </p:cNvSpPr>
          <p:nvPr>
            <p:ph type="title"/>
          </p:nvPr>
        </p:nvSpPr>
        <p:spPr>
          <a:xfrm>
            <a:off x="79288" y="1517370"/>
            <a:ext cx="120334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93"/>
          <p:cNvSpPr txBox="1">
            <a:spLocks noGrp="1"/>
          </p:cNvSpPr>
          <p:nvPr>
            <p:ph type="body" idx="1"/>
          </p:nvPr>
        </p:nvSpPr>
        <p:spPr>
          <a:xfrm>
            <a:off x="609600" y="1577355"/>
            <a:ext cx="53035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93"/>
          <p:cNvSpPr txBox="1">
            <a:spLocks noGrp="1"/>
          </p:cNvSpPr>
          <p:nvPr>
            <p:ph type="body" idx="2"/>
          </p:nvPr>
        </p:nvSpPr>
        <p:spPr>
          <a:xfrm>
            <a:off x="6278880" y="1577355"/>
            <a:ext cx="53035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93"/>
          <p:cNvSpPr txBox="1">
            <a:spLocks noGrp="1"/>
          </p:cNvSpPr>
          <p:nvPr>
            <p:ph type="ftr" idx="11"/>
          </p:nvPr>
        </p:nvSpPr>
        <p:spPr>
          <a:xfrm>
            <a:off x="4145280" y="6377955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93"/>
          <p:cNvSpPr txBox="1">
            <a:spLocks noGrp="1"/>
          </p:cNvSpPr>
          <p:nvPr>
            <p:ph type="dt" idx="10"/>
          </p:nvPr>
        </p:nvSpPr>
        <p:spPr>
          <a:xfrm>
            <a:off x="609600" y="6377955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93"/>
          <p:cNvSpPr txBox="1">
            <a:spLocks noGrp="1"/>
          </p:cNvSpPr>
          <p:nvPr>
            <p:ph type="sldNum" idx="12"/>
          </p:nvPr>
        </p:nvSpPr>
        <p:spPr>
          <a:xfrm>
            <a:off x="8778240" y="6377955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94"/>
          <p:cNvSpPr txBox="1">
            <a:spLocks noGrp="1"/>
          </p:cNvSpPr>
          <p:nvPr>
            <p:ph type="title"/>
          </p:nvPr>
        </p:nvSpPr>
        <p:spPr>
          <a:xfrm>
            <a:off x="79288" y="1517370"/>
            <a:ext cx="120334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94"/>
          <p:cNvSpPr txBox="1">
            <a:spLocks noGrp="1"/>
          </p:cNvSpPr>
          <p:nvPr>
            <p:ph type="ftr" idx="11"/>
          </p:nvPr>
        </p:nvSpPr>
        <p:spPr>
          <a:xfrm>
            <a:off x="4145280" y="6377955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94"/>
          <p:cNvSpPr txBox="1">
            <a:spLocks noGrp="1"/>
          </p:cNvSpPr>
          <p:nvPr>
            <p:ph type="dt" idx="10"/>
          </p:nvPr>
        </p:nvSpPr>
        <p:spPr>
          <a:xfrm>
            <a:off x="609600" y="6377955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94"/>
          <p:cNvSpPr txBox="1">
            <a:spLocks noGrp="1"/>
          </p:cNvSpPr>
          <p:nvPr>
            <p:ph type="sldNum" idx="12"/>
          </p:nvPr>
        </p:nvSpPr>
        <p:spPr>
          <a:xfrm>
            <a:off x="8778240" y="6377955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95"/>
          <p:cNvSpPr txBox="1">
            <a:spLocks noGrp="1"/>
          </p:cNvSpPr>
          <p:nvPr>
            <p:ph type="ftr" idx="11"/>
          </p:nvPr>
        </p:nvSpPr>
        <p:spPr>
          <a:xfrm>
            <a:off x="4145280" y="6377955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95"/>
          <p:cNvSpPr txBox="1">
            <a:spLocks noGrp="1"/>
          </p:cNvSpPr>
          <p:nvPr>
            <p:ph type="dt" idx="10"/>
          </p:nvPr>
        </p:nvSpPr>
        <p:spPr>
          <a:xfrm>
            <a:off x="609600" y="6377955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95"/>
          <p:cNvSpPr txBox="1">
            <a:spLocks noGrp="1"/>
          </p:cNvSpPr>
          <p:nvPr>
            <p:ph type="sldNum" idx="12"/>
          </p:nvPr>
        </p:nvSpPr>
        <p:spPr>
          <a:xfrm>
            <a:off x="8778240" y="6377955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3"/>
          <p:cNvSpPr txBox="1">
            <a:spLocks noGrp="1"/>
          </p:cNvSpPr>
          <p:nvPr>
            <p:ph type="title"/>
          </p:nvPr>
        </p:nvSpPr>
        <p:spPr>
          <a:xfrm>
            <a:off x="79288" y="1517370"/>
            <a:ext cx="120334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53"/>
          <p:cNvSpPr txBox="1">
            <a:spLocks noGrp="1"/>
          </p:cNvSpPr>
          <p:nvPr>
            <p:ph type="body" idx="1"/>
          </p:nvPr>
        </p:nvSpPr>
        <p:spPr>
          <a:xfrm>
            <a:off x="1836421" y="2054225"/>
            <a:ext cx="851915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5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5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5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96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96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96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96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96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97"/>
          <p:cNvSpPr txBox="1">
            <a:spLocks noGrp="1"/>
          </p:cNvSpPr>
          <p:nvPr>
            <p:ph type="title"/>
          </p:nvPr>
        </p:nvSpPr>
        <p:spPr>
          <a:xfrm>
            <a:off x="79288" y="1517370"/>
            <a:ext cx="120334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97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97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97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97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97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98"/>
          <p:cNvSpPr txBox="1">
            <a:spLocks noGrp="1"/>
          </p:cNvSpPr>
          <p:nvPr>
            <p:ph type="title"/>
          </p:nvPr>
        </p:nvSpPr>
        <p:spPr>
          <a:xfrm>
            <a:off x="79288" y="1517370"/>
            <a:ext cx="120334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98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98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98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3"/>
          <p:cNvSpPr txBox="1">
            <a:spLocks noGrp="1"/>
          </p:cNvSpPr>
          <p:nvPr>
            <p:ph type="title"/>
          </p:nvPr>
        </p:nvSpPr>
        <p:spPr>
          <a:xfrm>
            <a:off x="79288" y="1517370"/>
            <a:ext cx="120334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body" idx="1"/>
          </p:nvPr>
        </p:nvSpPr>
        <p:spPr>
          <a:xfrm>
            <a:off x="1836421" y="2054342"/>
            <a:ext cx="851915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3"/>
          <p:cNvSpPr txBox="1">
            <a:spLocks noGrp="1"/>
          </p:cNvSpPr>
          <p:nvPr>
            <p:ph type="ftr" idx="11"/>
          </p:nvPr>
        </p:nvSpPr>
        <p:spPr>
          <a:xfrm>
            <a:off x="4145280" y="6378057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609600" y="6378057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sldNum" idx="12"/>
          </p:nvPr>
        </p:nvSpPr>
        <p:spPr>
          <a:xfrm>
            <a:off x="8778240" y="6378057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99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99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99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6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6"/>
          <p:cNvSpPr txBox="1">
            <a:spLocks noGrp="1"/>
          </p:cNvSpPr>
          <p:nvPr>
            <p:ph type="subTitle" idx="1"/>
          </p:nvPr>
        </p:nvSpPr>
        <p:spPr>
          <a:xfrm>
            <a:off x="1828800" y="3840597"/>
            <a:ext cx="8534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6"/>
          <p:cNvSpPr txBox="1">
            <a:spLocks noGrp="1"/>
          </p:cNvSpPr>
          <p:nvPr>
            <p:ph type="ftr" idx="11"/>
          </p:nvPr>
        </p:nvSpPr>
        <p:spPr>
          <a:xfrm>
            <a:off x="4145280" y="6378057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6"/>
          <p:cNvSpPr txBox="1">
            <a:spLocks noGrp="1"/>
          </p:cNvSpPr>
          <p:nvPr>
            <p:ph type="dt" idx="10"/>
          </p:nvPr>
        </p:nvSpPr>
        <p:spPr>
          <a:xfrm>
            <a:off x="609600" y="6378057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6"/>
          <p:cNvSpPr txBox="1">
            <a:spLocks noGrp="1"/>
          </p:cNvSpPr>
          <p:nvPr>
            <p:ph type="sldNum" idx="12"/>
          </p:nvPr>
        </p:nvSpPr>
        <p:spPr>
          <a:xfrm>
            <a:off x="8778240" y="6378057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7"/>
          <p:cNvSpPr txBox="1">
            <a:spLocks noGrp="1"/>
          </p:cNvSpPr>
          <p:nvPr>
            <p:ph type="title"/>
          </p:nvPr>
        </p:nvSpPr>
        <p:spPr>
          <a:xfrm>
            <a:off x="79288" y="1517370"/>
            <a:ext cx="120334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7"/>
          <p:cNvSpPr txBox="1">
            <a:spLocks noGrp="1"/>
          </p:cNvSpPr>
          <p:nvPr>
            <p:ph type="body" idx="1"/>
          </p:nvPr>
        </p:nvSpPr>
        <p:spPr>
          <a:xfrm>
            <a:off x="609600" y="1577457"/>
            <a:ext cx="53035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7"/>
          <p:cNvSpPr txBox="1">
            <a:spLocks noGrp="1"/>
          </p:cNvSpPr>
          <p:nvPr>
            <p:ph type="body" idx="2"/>
          </p:nvPr>
        </p:nvSpPr>
        <p:spPr>
          <a:xfrm>
            <a:off x="6278880" y="1577457"/>
            <a:ext cx="53035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7"/>
          <p:cNvSpPr txBox="1">
            <a:spLocks noGrp="1"/>
          </p:cNvSpPr>
          <p:nvPr>
            <p:ph type="ftr" idx="11"/>
          </p:nvPr>
        </p:nvSpPr>
        <p:spPr>
          <a:xfrm>
            <a:off x="4145280" y="6378057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7"/>
          <p:cNvSpPr txBox="1">
            <a:spLocks noGrp="1"/>
          </p:cNvSpPr>
          <p:nvPr>
            <p:ph type="dt" idx="10"/>
          </p:nvPr>
        </p:nvSpPr>
        <p:spPr>
          <a:xfrm>
            <a:off x="609600" y="6378057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7"/>
          <p:cNvSpPr txBox="1">
            <a:spLocks noGrp="1"/>
          </p:cNvSpPr>
          <p:nvPr>
            <p:ph type="sldNum" idx="12"/>
          </p:nvPr>
        </p:nvSpPr>
        <p:spPr>
          <a:xfrm>
            <a:off x="8778240" y="6378057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8"/>
          <p:cNvSpPr txBox="1">
            <a:spLocks noGrp="1"/>
          </p:cNvSpPr>
          <p:nvPr>
            <p:ph type="title"/>
          </p:nvPr>
        </p:nvSpPr>
        <p:spPr>
          <a:xfrm>
            <a:off x="79288" y="1517370"/>
            <a:ext cx="120334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8"/>
          <p:cNvSpPr txBox="1">
            <a:spLocks noGrp="1"/>
          </p:cNvSpPr>
          <p:nvPr>
            <p:ph type="ftr" idx="11"/>
          </p:nvPr>
        </p:nvSpPr>
        <p:spPr>
          <a:xfrm>
            <a:off x="4145280" y="6378057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8"/>
          <p:cNvSpPr txBox="1">
            <a:spLocks noGrp="1"/>
          </p:cNvSpPr>
          <p:nvPr>
            <p:ph type="dt" idx="10"/>
          </p:nvPr>
        </p:nvSpPr>
        <p:spPr>
          <a:xfrm>
            <a:off x="609600" y="6378057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8"/>
          <p:cNvSpPr txBox="1">
            <a:spLocks noGrp="1"/>
          </p:cNvSpPr>
          <p:nvPr>
            <p:ph type="sldNum" idx="12"/>
          </p:nvPr>
        </p:nvSpPr>
        <p:spPr>
          <a:xfrm>
            <a:off x="8778240" y="6378057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7" Type="http://schemas.openxmlformats.org/officeDocument/2006/relationships/image" Target="../media/image1.png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 /><Relationship Id="rId2" Type="http://schemas.openxmlformats.org/officeDocument/2006/relationships/slideLayout" Target="../slideLayouts/slideLayout47.xml" /><Relationship Id="rId1" Type="http://schemas.openxmlformats.org/officeDocument/2006/relationships/slideLayout" Target="../slideLayouts/slideLayout46.xml" /><Relationship Id="rId6" Type="http://schemas.openxmlformats.org/officeDocument/2006/relationships/theme" Target="../theme/theme10.xml" /><Relationship Id="rId5" Type="http://schemas.openxmlformats.org/officeDocument/2006/relationships/slideLayout" Target="../slideLayouts/slideLayout50.xml" /><Relationship Id="rId4" Type="http://schemas.openxmlformats.org/officeDocument/2006/relationships/slideLayout" Target="../slideLayouts/slideLayout49.xml" 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 /><Relationship Id="rId2" Type="http://schemas.openxmlformats.org/officeDocument/2006/relationships/slideLayout" Target="../slideLayouts/slideLayout52.xml" /><Relationship Id="rId1" Type="http://schemas.openxmlformats.org/officeDocument/2006/relationships/slideLayout" Target="../slideLayouts/slideLayout51.xml" /><Relationship Id="rId6" Type="http://schemas.openxmlformats.org/officeDocument/2006/relationships/theme" Target="../theme/theme11.xml" /><Relationship Id="rId5" Type="http://schemas.openxmlformats.org/officeDocument/2006/relationships/slideLayout" Target="../slideLayouts/slideLayout55.xml" /><Relationship Id="rId4" Type="http://schemas.openxmlformats.org/officeDocument/2006/relationships/slideLayout" Target="../slideLayouts/slideLayout54.xml" 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 /><Relationship Id="rId2" Type="http://schemas.openxmlformats.org/officeDocument/2006/relationships/slideLayout" Target="../slideLayouts/slideLayout57.xml" /><Relationship Id="rId1" Type="http://schemas.openxmlformats.org/officeDocument/2006/relationships/slideLayout" Target="../slideLayouts/slideLayout56.xml" /><Relationship Id="rId6" Type="http://schemas.openxmlformats.org/officeDocument/2006/relationships/theme" Target="../theme/theme12.xml" /><Relationship Id="rId5" Type="http://schemas.openxmlformats.org/officeDocument/2006/relationships/slideLayout" Target="../slideLayouts/slideLayout60.xml" /><Relationship Id="rId4" Type="http://schemas.openxmlformats.org/officeDocument/2006/relationships/slideLayout" Target="../slideLayouts/slideLayout59.xml" 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 /><Relationship Id="rId2" Type="http://schemas.openxmlformats.org/officeDocument/2006/relationships/slideLayout" Target="../slideLayouts/slideLayout7.xml" /><Relationship Id="rId1" Type="http://schemas.openxmlformats.org/officeDocument/2006/relationships/slideLayout" Target="../slideLayouts/slideLayout6.xml" /><Relationship Id="rId6" Type="http://schemas.openxmlformats.org/officeDocument/2006/relationships/theme" Target="../theme/theme2.xml" /><Relationship Id="rId5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9.xml" 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 /><Relationship Id="rId2" Type="http://schemas.openxmlformats.org/officeDocument/2006/relationships/slideLayout" Target="../slideLayouts/slideLayout12.xml" /><Relationship Id="rId1" Type="http://schemas.openxmlformats.org/officeDocument/2006/relationships/slideLayout" Target="../slideLayouts/slideLayout11.xml" /><Relationship Id="rId6" Type="http://schemas.openxmlformats.org/officeDocument/2006/relationships/theme" Target="../theme/theme3.xml" /><Relationship Id="rId5" Type="http://schemas.openxmlformats.org/officeDocument/2006/relationships/slideLayout" Target="../slideLayouts/slideLayout15.xml" /><Relationship Id="rId4" Type="http://schemas.openxmlformats.org/officeDocument/2006/relationships/slideLayout" Target="../slideLayouts/slideLayout14.xml" 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 /><Relationship Id="rId2" Type="http://schemas.openxmlformats.org/officeDocument/2006/relationships/slideLayout" Target="../slideLayouts/slideLayout17.xml" /><Relationship Id="rId1" Type="http://schemas.openxmlformats.org/officeDocument/2006/relationships/slideLayout" Target="../slideLayouts/slideLayout16.xml" /><Relationship Id="rId6" Type="http://schemas.openxmlformats.org/officeDocument/2006/relationships/theme" Target="../theme/theme4.xml" /><Relationship Id="rId5" Type="http://schemas.openxmlformats.org/officeDocument/2006/relationships/slideLayout" Target="../slideLayouts/slideLayout20.xml" /><Relationship Id="rId4" Type="http://schemas.openxmlformats.org/officeDocument/2006/relationships/slideLayout" Target="../slideLayouts/slideLayout19.xml" 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 /><Relationship Id="rId2" Type="http://schemas.openxmlformats.org/officeDocument/2006/relationships/slideLayout" Target="../slideLayouts/slideLayout22.xml" /><Relationship Id="rId1" Type="http://schemas.openxmlformats.org/officeDocument/2006/relationships/slideLayout" Target="../slideLayouts/slideLayout21.xml" /><Relationship Id="rId6" Type="http://schemas.openxmlformats.org/officeDocument/2006/relationships/theme" Target="../theme/theme5.xml" /><Relationship Id="rId5" Type="http://schemas.openxmlformats.org/officeDocument/2006/relationships/slideLayout" Target="../slideLayouts/slideLayout25.xml" /><Relationship Id="rId4" Type="http://schemas.openxmlformats.org/officeDocument/2006/relationships/slideLayout" Target="../slideLayouts/slideLayout24.xml" 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 /><Relationship Id="rId2" Type="http://schemas.openxmlformats.org/officeDocument/2006/relationships/slideLayout" Target="../slideLayouts/slideLayout27.xml" /><Relationship Id="rId1" Type="http://schemas.openxmlformats.org/officeDocument/2006/relationships/slideLayout" Target="../slideLayouts/slideLayout26.xml" /><Relationship Id="rId6" Type="http://schemas.openxmlformats.org/officeDocument/2006/relationships/theme" Target="../theme/theme6.xml" /><Relationship Id="rId5" Type="http://schemas.openxmlformats.org/officeDocument/2006/relationships/slideLayout" Target="../slideLayouts/slideLayout30.xml" /><Relationship Id="rId4" Type="http://schemas.openxmlformats.org/officeDocument/2006/relationships/slideLayout" Target="../slideLayouts/slideLayout29.xml" 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 /><Relationship Id="rId2" Type="http://schemas.openxmlformats.org/officeDocument/2006/relationships/slideLayout" Target="../slideLayouts/slideLayout32.xml" /><Relationship Id="rId1" Type="http://schemas.openxmlformats.org/officeDocument/2006/relationships/slideLayout" Target="../slideLayouts/slideLayout31.xml" /><Relationship Id="rId6" Type="http://schemas.openxmlformats.org/officeDocument/2006/relationships/theme" Target="../theme/theme7.xml" /><Relationship Id="rId5" Type="http://schemas.openxmlformats.org/officeDocument/2006/relationships/slideLayout" Target="../slideLayouts/slideLayout35.xml" /><Relationship Id="rId4" Type="http://schemas.openxmlformats.org/officeDocument/2006/relationships/slideLayout" Target="../slideLayouts/slideLayout34.xml" 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 /><Relationship Id="rId2" Type="http://schemas.openxmlformats.org/officeDocument/2006/relationships/slideLayout" Target="../slideLayouts/slideLayout37.xml" /><Relationship Id="rId1" Type="http://schemas.openxmlformats.org/officeDocument/2006/relationships/slideLayout" Target="../slideLayouts/slideLayout36.xml" /><Relationship Id="rId6" Type="http://schemas.openxmlformats.org/officeDocument/2006/relationships/theme" Target="../theme/theme8.xml" /><Relationship Id="rId5" Type="http://schemas.openxmlformats.org/officeDocument/2006/relationships/slideLayout" Target="../slideLayouts/slideLayout40.xml" /><Relationship Id="rId4" Type="http://schemas.openxmlformats.org/officeDocument/2006/relationships/slideLayout" Target="../slideLayouts/slideLayout39.xml" 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 /><Relationship Id="rId2" Type="http://schemas.openxmlformats.org/officeDocument/2006/relationships/slideLayout" Target="../slideLayouts/slideLayout42.xml" /><Relationship Id="rId1" Type="http://schemas.openxmlformats.org/officeDocument/2006/relationships/slideLayout" Target="../slideLayouts/slideLayout41.xml" /><Relationship Id="rId6" Type="http://schemas.openxmlformats.org/officeDocument/2006/relationships/theme" Target="../theme/theme9.xml" /><Relationship Id="rId5" Type="http://schemas.openxmlformats.org/officeDocument/2006/relationships/slideLayout" Target="../slideLayouts/slideLayout45.xml" /><Relationship Id="rId4" Type="http://schemas.openxmlformats.org/officeDocument/2006/relationships/slideLayout" Target="../slideLayouts/slideLayout4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28"/>
          <p:cNvSpPr txBox="1">
            <a:spLocks noGrp="1"/>
          </p:cNvSpPr>
          <p:nvPr>
            <p:ph type="title"/>
          </p:nvPr>
        </p:nvSpPr>
        <p:spPr>
          <a:xfrm>
            <a:off x="2948415" y="327152"/>
            <a:ext cx="546290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28"/>
          <p:cNvSpPr txBox="1">
            <a:spLocks noGrp="1"/>
          </p:cNvSpPr>
          <p:nvPr>
            <p:ph type="body" idx="1"/>
          </p:nvPr>
        </p:nvSpPr>
        <p:spPr>
          <a:xfrm>
            <a:off x="286851" y="2034786"/>
            <a:ext cx="1097470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8"/>
          <p:cNvSpPr txBox="1">
            <a:spLocks noGrp="1"/>
          </p:cNvSpPr>
          <p:nvPr>
            <p:ph type="ftr" idx="11"/>
          </p:nvPr>
        </p:nvSpPr>
        <p:spPr>
          <a:xfrm>
            <a:off x="4145280" y="6378059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8"/>
          <p:cNvSpPr txBox="1">
            <a:spLocks noGrp="1"/>
          </p:cNvSpPr>
          <p:nvPr>
            <p:ph type="dt" idx="10"/>
          </p:nvPr>
        </p:nvSpPr>
        <p:spPr>
          <a:xfrm>
            <a:off x="609600" y="6378059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sldNum" idx="12"/>
          </p:nvPr>
        </p:nvSpPr>
        <p:spPr>
          <a:xfrm>
            <a:off x="8778240" y="6378059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8"/>
          <p:cNvSpPr/>
          <p:nvPr/>
        </p:nvSpPr>
        <p:spPr>
          <a:xfrm>
            <a:off x="78993" y="65022"/>
            <a:ext cx="12030710" cy="6703219"/>
          </a:xfrm>
          <a:custGeom>
            <a:avLst/>
            <a:gdLst/>
            <a:ahLst/>
            <a:cxnLst/>
            <a:rect l="l" t="t" r="r" b="b"/>
            <a:pathLst>
              <a:path w="12030710" h="8937625" extrusionOk="0">
                <a:moveTo>
                  <a:pt x="11584288" y="0"/>
                </a:moveTo>
                <a:lnTo>
                  <a:pt x="446240" y="0"/>
                </a:lnTo>
                <a:lnTo>
                  <a:pt x="397770" y="2629"/>
                </a:lnTo>
                <a:lnTo>
                  <a:pt x="350775" y="10332"/>
                </a:lnTo>
                <a:lnTo>
                  <a:pt x="305530" y="22833"/>
                </a:lnTo>
                <a:lnTo>
                  <a:pt x="262314" y="39854"/>
                </a:lnTo>
                <a:lnTo>
                  <a:pt x="221404" y="61119"/>
                </a:lnTo>
                <a:lnTo>
                  <a:pt x="183075" y="86350"/>
                </a:lnTo>
                <a:lnTo>
                  <a:pt x="147605" y="115271"/>
                </a:lnTo>
                <a:lnTo>
                  <a:pt x="115272" y="147605"/>
                </a:lnTo>
                <a:lnTo>
                  <a:pt x="86351" y="183075"/>
                </a:lnTo>
                <a:lnTo>
                  <a:pt x="61119" y="221403"/>
                </a:lnTo>
                <a:lnTo>
                  <a:pt x="39855" y="262314"/>
                </a:lnTo>
                <a:lnTo>
                  <a:pt x="22833" y="305530"/>
                </a:lnTo>
                <a:lnTo>
                  <a:pt x="10332" y="350774"/>
                </a:lnTo>
                <a:lnTo>
                  <a:pt x="2629" y="397769"/>
                </a:lnTo>
                <a:lnTo>
                  <a:pt x="0" y="446239"/>
                </a:lnTo>
                <a:lnTo>
                  <a:pt x="0" y="8491002"/>
                </a:lnTo>
                <a:lnTo>
                  <a:pt x="2629" y="8539472"/>
                </a:lnTo>
                <a:lnTo>
                  <a:pt x="10332" y="8586468"/>
                </a:lnTo>
                <a:lnTo>
                  <a:pt x="22833" y="8631712"/>
                </a:lnTo>
                <a:lnTo>
                  <a:pt x="39855" y="8674928"/>
                </a:lnTo>
                <a:lnTo>
                  <a:pt x="61119" y="8715839"/>
                </a:lnTo>
                <a:lnTo>
                  <a:pt x="86351" y="8754167"/>
                </a:lnTo>
                <a:lnTo>
                  <a:pt x="115272" y="8789637"/>
                </a:lnTo>
                <a:lnTo>
                  <a:pt x="147605" y="8821971"/>
                </a:lnTo>
                <a:lnTo>
                  <a:pt x="183075" y="8850892"/>
                </a:lnTo>
                <a:lnTo>
                  <a:pt x="221404" y="8876123"/>
                </a:lnTo>
                <a:lnTo>
                  <a:pt x="262314" y="8897388"/>
                </a:lnTo>
                <a:lnTo>
                  <a:pt x="305530" y="8914409"/>
                </a:lnTo>
                <a:lnTo>
                  <a:pt x="350775" y="8926910"/>
                </a:lnTo>
                <a:lnTo>
                  <a:pt x="397770" y="8934614"/>
                </a:lnTo>
                <a:lnTo>
                  <a:pt x="446240" y="8937243"/>
                </a:lnTo>
                <a:lnTo>
                  <a:pt x="11584288" y="8937243"/>
                </a:lnTo>
                <a:lnTo>
                  <a:pt x="11632758" y="8934614"/>
                </a:lnTo>
                <a:lnTo>
                  <a:pt x="11679754" y="8926910"/>
                </a:lnTo>
                <a:lnTo>
                  <a:pt x="11688321" y="8924543"/>
                </a:lnTo>
                <a:lnTo>
                  <a:pt x="446240" y="8924543"/>
                </a:lnTo>
                <a:lnTo>
                  <a:pt x="398848" y="8922010"/>
                </a:lnTo>
                <a:lnTo>
                  <a:pt x="352972" y="8914584"/>
                </a:lnTo>
                <a:lnTo>
                  <a:pt x="308871" y="8902525"/>
                </a:lnTo>
                <a:lnTo>
                  <a:pt x="266805" y="8886093"/>
                </a:lnTo>
                <a:lnTo>
                  <a:pt x="227034" y="8865547"/>
                </a:lnTo>
                <a:lnTo>
                  <a:pt x="189818" y="8841147"/>
                </a:lnTo>
                <a:lnTo>
                  <a:pt x="155416" y="8813154"/>
                </a:lnTo>
                <a:lnTo>
                  <a:pt x="124089" y="8781826"/>
                </a:lnTo>
                <a:lnTo>
                  <a:pt x="96095" y="8747425"/>
                </a:lnTo>
                <a:lnTo>
                  <a:pt x="71696" y="8710208"/>
                </a:lnTo>
                <a:lnTo>
                  <a:pt x="51150" y="8670437"/>
                </a:lnTo>
                <a:lnTo>
                  <a:pt x="34718" y="8628371"/>
                </a:lnTo>
                <a:lnTo>
                  <a:pt x="22658" y="8584270"/>
                </a:lnTo>
                <a:lnTo>
                  <a:pt x="15233" y="8538394"/>
                </a:lnTo>
                <a:lnTo>
                  <a:pt x="12700" y="8491002"/>
                </a:lnTo>
                <a:lnTo>
                  <a:pt x="12700" y="446239"/>
                </a:lnTo>
                <a:lnTo>
                  <a:pt x="15233" y="398848"/>
                </a:lnTo>
                <a:lnTo>
                  <a:pt x="22658" y="352971"/>
                </a:lnTo>
                <a:lnTo>
                  <a:pt x="34718" y="308870"/>
                </a:lnTo>
                <a:lnTo>
                  <a:pt x="51150" y="266805"/>
                </a:lnTo>
                <a:lnTo>
                  <a:pt x="71696" y="227034"/>
                </a:lnTo>
                <a:lnTo>
                  <a:pt x="96095" y="189817"/>
                </a:lnTo>
                <a:lnTo>
                  <a:pt x="124089" y="155416"/>
                </a:lnTo>
                <a:lnTo>
                  <a:pt x="155416" y="124088"/>
                </a:lnTo>
                <a:lnTo>
                  <a:pt x="189818" y="96095"/>
                </a:lnTo>
                <a:lnTo>
                  <a:pt x="227034" y="71696"/>
                </a:lnTo>
                <a:lnTo>
                  <a:pt x="266805" y="51150"/>
                </a:lnTo>
                <a:lnTo>
                  <a:pt x="308871" y="34717"/>
                </a:lnTo>
                <a:lnTo>
                  <a:pt x="352972" y="22658"/>
                </a:lnTo>
                <a:lnTo>
                  <a:pt x="398848" y="15233"/>
                </a:lnTo>
                <a:lnTo>
                  <a:pt x="446240" y="12700"/>
                </a:lnTo>
                <a:lnTo>
                  <a:pt x="11688321" y="12700"/>
                </a:lnTo>
                <a:lnTo>
                  <a:pt x="11679754" y="10332"/>
                </a:lnTo>
                <a:lnTo>
                  <a:pt x="11632758" y="2629"/>
                </a:lnTo>
                <a:lnTo>
                  <a:pt x="11584288" y="0"/>
                </a:lnTo>
                <a:close/>
              </a:path>
              <a:path w="12030710" h="8937625" extrusionOk="0">
                <a:moveTo>
                  <a:pt x="11688321" y="12700"/>
                </a:moveTo>
                <a:lnTo>
                  <a:pt x="11584288" y="12700"/>
                </a:lnTo>
                <a:lnTo>
                  <a:pt x="11631680" y="15233"/>
                </a:lnTo>
                <a:lnTo>
                  <a:pt x="11677556" y="22658"/>
                </a:lnTo>
                <a:lnTo>
                  <a:pt x="11721657" y="34717"/>
                </a:lnTo>
                <a:lnTo>
                  <a:pt x="11763723" y="51150"/>
                </a:lnTo>
                <a:lnTo>
                  <a:pt x="11803494" y="71696"/>
                </a:lnTo>
                <a:lnTo>
                  <a:pt x="11840710" y="96095"/>
                </a:lnTo>
                <a:lnTo>
                  <a:pt x="11875112" y="124088"/>
                </a:lnTo>
                <a:lnTo>
                  <a:pt x="11906440" y="155416"/>
                </a:lnTo>
                <a:lnTo>
                  <a:pt x="11934433" y="189817"/>
                </a:lnTo>
                <a:lnTo>
                  <a:pt x="11958833" y="227034"/>
                </a:lnTo>
                <a:lnTo>
                  <a:pt x="11979379" y="266805"/>
                </a:lnTo>
                <a:lnTo>
                  <a:pt x="11995811" y="308870"/>
                </a:lnTo>
                <a:lnTo>
                  <a:pt x="12007870" y="352971"/>
                </a:lnTo>
                <a:lnTo>
                  <a:pt x="12015296" y="398848"/>
                </a:lnTo>
                <a:lnTo>
                  <a:pt x="12017829" y="446239"/>
                </a:lnTo>
                <a:lnTo>
                  <a:pt x="12017829" y="8491002"/>
                </a:lnTo>
                <a:lnTo>
                  <a:pt x="12015296" y="8538394"/>
                </a:lnTo>
                <a:lnTo>
                  <a:pt x="12007870" y="8584270"/>
                </a:lnTo>
                <a:lnTo>
                  <a:pt x="11995811" y="8628371"/>
                </a:lnTo>
                <a:lnTo>
                  <a:pt x="11979379" y="8670437"/>
                </a:lnTo>
                <a:lnTo>
                  <a:pt x="11958833" y="8710208"/>
                </a:lnTo>
                <a:lnTo>
                  <a:pt x="11934433" y="8747425"/>
                </a:lnTo>
                <a:lnTo>
                  <a:pt x="11906440" y="8781826"/>
                </a:lnTo>
                <a:lnTo>
                  <a:pt x="11875112" y="8813154"/>
                </a:lnTo>
                <a:lnTo>
                  <a:pt x="11840710" y="8841147"/>
                </a:lnTo>
                <a:lnTo>
                  <a:pt x="11803494" y="8865547"/>
                </a:lnTo>
                <a:lnTo>
                  <a:pt x="11763723" y="8886093"/>
                </a:lnTo>
                <a:lnTo>
                  <a:pt x="11721657" y="8902525"/>
                </a:lnTo>
                <a:lnTo>
                  <a:pt x="11677556" y="8914584"/>
                </a:lnTo>
                <a:lnTo>
                  <a:pt x="11631680" y="8922010"/>
                </a:lnTo>
                <a:lnTo>
                  <a:pt x="11584288" y="8924543"/>
                </a:lnTo>
                <a:lnTo>
                  <a:pt x="11688321" y="8924543"/>
                </a:lnTo>
                <a:lnTo>
                  <a:pt x="11768214" y="8897388"/>
                </a:lnTo>
                <a:lnTo>
                  <a:pt x="11809125" y="8876123"/>
                </a:lnTo>
                <a:lnTo>
                  <a:pt x="11847453" y="8850892"/>
                </a:lnTo>
                <a:lnTo>
                  <a:pt x="11882923" y="8821971"/>
                </a:lnTo>
                <a:lnTo>
                  <a:pt x="11915257" y="8789637"/>
                </a:lnTo>
                <a:lnTo>
                  <a:pt x="11944178" y="8754167"/>
                </a:lnTo>
                <a:lnTo>
                  <a:pt x="11969409" y="8715839"/>
                </a:lnTo>
                <a:lnTo>
                  <a:pt x="11990674" y="8674928"/>
                </a:lnTo>
                <a:lnTo>
                  <a:pt x="12007695" y="8631712"/>
                </a:lnTo>
                <a:lnTo>
                  <a:pt x="12020196" y="8586468"/>
                </a:lnTo>
                <a:lnTo>
                  <a:pt x="12027900" y="8539472"/>
                </a:lnTo>
                <a:lnTo>
                  <a:pt x="12030529" y="8491002"/>
                </a:lnTo>
                <a:lnTo>
                  <a:pt x="12030529" y="446239"/>
                </a:lnTo>
                <a:lnTo>
                  <a:pt x="12027900" y="397769"/>
                </a:lnTo>
                <a:lnTo>
                  <a:pt x="12020196" y="350774"/>
                </a:lnTo>
                <a:lnTo>
                  <a:pt x="12007695" y="305530"/>
                </a:lnTo>
                <a:lnTo>
                  <a:pt x="11990674" y="262314"/>
                </a:lnTo>
                <a:lnTo>
                  <a:pt x="11969409" y="221403"/>
                </a:lnTo>
                <a:lnTo>
                  <a:pt x="11944178" y="183075"/>
                </a:lnTo>
                <a:lnTo>
                  <a:pt x="11915257" y="147605"/>
                </a:lnTo>
                <a:lnTo>
                  <a:pt x="11882923" y="115271"/>
                </a:lnTo>
                <a:lnTo>
                  <a:pt x="11847453" y="86350"/>
                </a:lnTo>
                <a:lnTo>
                  <a:pt x="11809125" y="61119"/>
                </a:lnTo>
                <a:lnTo>
                  <a:pt x="11768214" y="39854"/>
                </a:lnTo>
                <a:lnTo>
                  <a:pt x="11724998" y="22833"/>
                </a:lnTo>
                <a:lnTo>
                  <a:pt x="11688321" y="127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48"/>
          <p:cNvSpPr txBox="1">
            <a:spLocks noGrp="1"/>
          </p:cNvSpPr>
          <p:nvPr>
            <p:ph type="title"/>
          </p:nvPr>
        </p:nvSpPr>
        <p:spPr>
          <a:xfrm>
            <a:off x="79288" y="1517370"/>
            <a:ext cx="120334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3" name="Google Shape;323;p48"/>
          <p:cNvSpPr txBox="1">
            <a:spLocks noGrp="1"/>
          </p:cNvSpPr>
          <p:nvPr>
            <p:ph type="body" idx="1"/>
          </p:nvPr>
        </p:nvSpPr>
        <p:spPr>
          <a:xfrm>
            <a:off x="1836421" y="2054254"/>
            <a:ext cx="851915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4" name="Google Shape;324;p48"/>
          <p:cNvSpPr txBox="1">
            <a:spLocks noGrp="1"/>
          </p:cNvSpPr>
          <p:nvPr>
            <p:ph type="ftr" idx="11"/>
          </p:nvPr>
        </p:nvSpPr>
        <p:spPr>
          <a:xfrm>
            <a:off x="4145280" y="6377969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5" name="Google Shape;325;p48"/>
          <p:cNvSpPr txBox="1">
            <a:spLocks noGrp="1"/>
          </p:cNvSpPr>
          <p:nvPr>
            <p:ph type="dt" idx="10"/>
          </p:nvPr>
        </p:nvSpPr>
        <p:spPr>
          <a:xfrm>
            <a:off x="609600" y="6377969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6" name="Google Shape;326;p48"/>
          <p:cNvSpPr txBox="1">
            <a:spLocks noGrp="1"/>
          </p:cNvSpPr>
          <p:nvPr>
            <p:ph type="sldNum" idx="12"/>
          </p:nvPr>
        </p:nvSpPr>
        <p:spPr>
          <a:xfrm>
            <a:off x="8778240" y="6377969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0"/>
          <p:cNvSpPr/>
          <p:nvPr/>
        </p:nvSpPr>
        <p:spPr>
          <a:xfrm>
            <a:off x="78993" y="65008"/>
            <a:ext cx="12030710" cy="6703219"/>
          </a:xfrm>
          <a:custGeom>
            <a:avLst/>
            <a:gdLst/>
            <a:ahLst/>
            <a:cxnLst/>
            <a:rect l="l" t="t" r="r" b="b"/>
            <a:pathLst>
              <a:path w="12030710" h="8937625" extrusionOk="0">
                <a:moveTo>
                  <a:pt x="11584288" y="0"/>
                </a:moveTo>
                <a:lnTo>
                  <a:pt x="446240" y="0"/>
                </a:lnTo>
                <a:lnTo>
                  <a:pt x="397770" y="2629"/>
                </a:lnTo>
                <a:lnTo>
                  <a:pt x="350775" y="10332"/>
                </a:lnTo>
                <a:lnTo>
                  <a:pt x="305530" y="22833"/>
                </a:lnTo>
                <a:lnTo>
                  <a:pt x="262314" y="39854"/>
                </a:lnTo>
                <a:lnTo>
                  <a:pt x="221404" y="61119"/>
                </a:lnTo>
                <a:lnTo>
                  <a:pt x="183075" y="86350"/>
                </a:lnTo>
                <a:lnTo>
                  <a:pt x="147605" y="115271"/>
                </a:lnTo>
                <a:lnTo>
                  <a:pt x="115272" y="147605"/>
                </a:lnTo>
                <a:lnTo>
                  <a:pt x="86351" y="183075"/>
                </a:lnTo>
                <a:lnTo>
                  <a:pt x="61119" y="221403"/>
                </a:lnTo>
                <a:lnTo>
                  <a:pt x="39855" y="262314"/>
                </a:lnTo>
                <a:lnTo>
                  <a:pt x="22833" y="305530"/>
                </a:lnTo>
                <a:lnTo>
                  <a:pt x="10332" y="350774"/>
                </a:lnTo>
                <a:lnTo>
                  <a:pt x="2629" y="397769"/>
                </a:lnTo>
                <a:lnTo>
                  <a:pt x="0" y="446239"/>
                </a:lnTo>
                <a:lnTo>
                  <a:pt x="0" y="8491002"/>
                </a:lnTo>
                <a:lnTo>
                  <a:pt x="2629" y="8539472"/>
                </a:lnTo>
                <a:lnTo>
                  <a:pt x="10332" y="8586468"/>
                </a:lnTo>
                <a:lnTo>
                  <a:pt x="22833" y="8631712"/>
                </a:lnTo>
                <a:lnTo>
                  <a:pt x="39855" y="8674928"/>
                </a:lnTo>
                <a:lnTo>
                  <a:pt x="61119" y="8715839"/>
                </a:lnTo>
                <a:lnTo>
                  <a:pt x="86351" y="8754167"/>
                </a:lnTo>
                <a:lnTo>
                  <a:pt x="115272" y="8789637"/>
                </a:lnTo>
                <a:lnTo>
                  <a:pt x="147605" y="8821971"/>
                </a:lnTo>
                <a:lnTo>
                  <a:pt x="183075" y="8850892"/>
                </a:lnTo>
                <a:lnTo>
                  <a:pt x="221404" y="8876123"/>
                </a:lnTo>
                <a:lnTo>
                  <a:pt x="262314" y="8897388"/>
                </a:lnTo>
                <a:lnTo>
                  <a:pt x="305530" y="8914409"/>
                </a:lnTo>
                <a:lnTo>
                  <a:pt x="350775" y="8926910"/>
                </a:lnTo>
                <a:lnTo>
                  <a:pt x="397770" y="8934614"/>
                </a:lnTo>
                <a:lnTo>
                  <a:pt x="446240" y="8937243"/>
                </a:lnTo>
                <a:lnTo>
                  <a:pt x="11584288" y="8937243"/>
                </a:lnTo>
                <a:lnTo>
                  <a:pt x="11632758" y="8934614"/>
                </a:lnTo>
                <a:lnTo>
                  <a:pt x="11679754" y="8926910"/>
                </a:lnTo>
                <a:lnTo>
                  <a:pt x="11688321" y="8924543"/>
                </a:lnTo>
                <a:lnTo>
                  <a:pt x="446240" y="8924543"/>
                </a:lnTo>
                <a:lnTo>
                  <a:pt x="398848" y="8922010"/>
                </a:lnTo>
                <a:lnTo>
                  <a:pt x="352972" y="8914584"/>
                </a:lnTo>
                <a:lnTo>
                  <a:pt x="308871" y="8902525"/>
                </a:lnTo>
                <a:lnTo>
                  <a:pt x="266805" y="8886093"/>
                </a:lnTo>
                <a:lnTo>
                  <a:pt x="227034" y="8865547"/>
                </a:lnTo>
                <a:lnTo>
                  <a:pt x="189818" y="8841147"/>
                </a:lnTo>
                <a:lnTo>
                  <a:pt x="155416" y="8813154"/>
                </a:lnTo>
                <a:lnTo>
                  <a:pt x="124089" y="8781826"/>
                </a:lnTo>
                <a:lnTo>
                  <a:pt x="96095" y="8747425"/>
                </a:lnTo>
                <a:lnTo>
                  <a:pt x="71696" y="8710208"/>
                </a:lnTo>
                <a:lnTo>
                  <a:pt x="51150" y="8670437"/>
                </a:lnTo>
                <a:lnTo>
                  <a:pt x="34718" y="8628371"/>
                </a:lnTo>
                <a:lnTo>
                  <a:pt x="22658" y="8584270"/>
                </a:lnTo>
                <a:lnTo>
                  <a:pt x="15233" y="8538394"/>
                </a:lnTo>
                <a:lnTo>
                  <a:pt x="12700" y="8491002"/>
                </a:lnTo>
                <a:lnTo>
                  <a:pt x="12700" y="446239"/>
                </a:lnTo>
                <a:lnTo>
                  <a:pt x="15233" y="398848"/>
                </a:lnTo>
                <a:lnTo>
                  <a:pt x="22658" y="352971"/>
                </a:lnTo>
                <a:lnTo>
                  <a:pt x="34718" y="308870"/>
                </a:lnTo>
                <a:lnTo>
                  <a:pt x="51150" y="266805"/>
                </a:lnTo>
                <a:lnTo>
                  <a:pt x="71696" y="227034"/>
                </a:lnTo>
                <a:lnTo>
                  <a:pt x="96095" y="189817"/>
                </a:lnTo>
                <a:lnTo>
                  <a:pt x="124089" y="155416"/>
                </a:lnTo>
                <a:lnTo>
                  <a:pt x="155416" y="124088"/>
                </a:lnTo>
                <a:lnTo>
                  <a:pt x="189818" y="96095"/>
                </a:lnTo>
                <a:lnTo>
                  <a:pt x="227034" y="71696"/>
                </a:lnTo>
                <a:lnTo>
                  <a:pt x="266805" y="51150"/>
                </a:lnTo>
                <a:lnTo>
                  <a:pt x="308871" y="34717"/>
                </a:lnTo>
                <a:lnTo>
                  <a:pt x="352972" y="22658"/>
                </a:lnTo>
                <a:lnTo>
                  <a:pt x="398848" y="15233"/>
                </a:lnTo>
                <a:lnTo>
                  <a:pt x="446240" y="12700"/>
                </a:lnTo>
                <a:lnTo>
                  <a:pt x="11688321" y="12700"/>
                </a:lnTo>
                <a:lnTo>
                  <a:pt x="11679754" y="10332"/>
                </a:lnTo>
                <a:lnTo>
                  <a:pt x="11632758" y="2629"/>
                </a:lnTo>
                <a:lnTo>
                  <a:pt x="11584288" y="0"/>
                </a:lnTo>
                <a:close/>
              </a:path>
              <a:path w="12030710" h="8937625" extrusionOk="0">
                <a:moveTo>
                  <a:pt x="11688321" y="12700"/>
                </a:moveTo>
                <a:lnTo>
                  <a:pt x="11584288" y="12700"/>
                </a:lnTo>
                <a:lnTo>
                  <a:pt x="11631680" y="15233"/>
                </a:lnTo>
                <a:lnTo>
                  <a:pt x="11677556" y="22658"/>
                </a:lnTo>
                <a:lnTo>
                  <a:pt x="11721657" y="34717"/>
                </a:lnTo>
                <a:lnTo>
                  <a:pt x="11763723" y="51150"/>
                </a:lnTo>
                <a:lnTo>
                  <a:pt x="11803494" y="71696"/>
                </a:lnTo>
                <a:lnTo>
                  <a:pt x="11840710" y="96095"/>
                </a:lnTo>
                <a:lnTo>
                  <a:pt x="11875112" y="124088"/>
                </a:lnTo>
                <a:lnTo>
                  <a:pt x="11906440" y="155416"/>
                </a:lnTo>
                <a:lnTo>
                  <a:pt x="11934433" y="189817"/>
                </a:lnTo>
                <a:lnTo>
                  <a:pt x="11958833" y="227034"/>
                </a:lnTo>
                <a:lnTo>
                  <a:pt x="11979379" y="266805"/>
                </a:lnTo>
                <a:lnTo>
                  <a:pt x="11995811" y="308870"/>
                </a:lnTo>
                <a:lnTo>
                  <a:pt x="12007870" y="352971"/>
                </a:lnTo>
                <a:lnTo>
                  <a:pt x="12015296" y="398848"/>
                </a:lnTo>
                <a:lnTo>
                  <a:pt x="12017829" y="446239"/>
                </a:lnTo>
                <a:lnTo>
                  <a:pt x="12017829" y="8491002"/>
                </a:lnTo>
                <a:lnTo>
                  <a:pt x="12015296" y="8538394"/>
                </a:lnTo>
                <a:lnTo>
                  <a:pt x="12007870" y="8584270"/>
                </a:lnTo>
                <a:lnTo>
                  <a:pt x="11995811" y="8628371"/>
                </a:lnTo>
                <a:lnTo>
                  <a:pt x="11979379" y="8670437"/>
                </a:lnTo>
                <a:lnTo>
                  <a:pt x="11958833" y="8710208"/>
                </a:lnTo>
                <a:lnTo>
                  <a:pt x="11934433" y="8747425"/>
                </a:lnTo>
                <a:lnTo>
                  <a:pt x="11906440" y="8781826"/>
                </a:lnTo>
                <a:lnTo>
                  <a:pt x="11875112" y="8813154"/>
                </a:lnTo>
                <a:lnTo>
                  <a:pt x="11840710" y="8841147"/>
                </a:lnTo>
                <a:lnTo>
                  <a:pt x="11803494" y="8865547"/>
                </a:lnTo>
                <a:lnTo>
                  <a:pt x="11763723" y="8886093"/>
                </a:lnTo>
                <a:lnTo>
                  <a:pt x="11721657" y="8902525"/>
                </a:lnTo>
                <a:lnTo>
                  <a:pt x="11677556" y="8914584"/>
                </a:lnTo>
                <a:lnTo>
                  <a:pt x="11631680" y="8922010"/>
                </a:lnTo>
                <a:lnTo>
                  <a:pt x="11584288" y="8924543"/>
                </a:lnTo>
                <a:lnTo>
                  <a:pt x="11688321" y="8924543"/>
                </a:lnTo>
                <a:lnTo>
                  <a:pt x="11768214" y="8897388"/>
                </a:lnTo>
                <a:lnTo>
                  <a:pt x="11809125" y="8876123"/>
                </a:lnTo>
                <a:lnTo>
                  <a:pt x="11847453" y="8850892"/>
                </a:lnTo>
                <a:lnTo>
                  <a:pt x="11882923" y="8821971"/>
                </a:lnTo>
                <a:lnTo>
                  <a:pt x="11915257" y="8789637"/>
                </a:lnTo>
                <a:lnTo>
                  <a:pt x="11944178" y="8754167"/>
                </a:lnTo>
                <a:lnTo>
                  <a:pt x="11969409" y="8715839"/>
                </a:lnTo>
                <a:lnTo>
                  <a:pt x="11990674" y="8674928"/>
                </a:lnTo>
                <a:lnTo>
                  <a:pt x="12007695" y="8631712"/>
                </a:lnTo>
                <a:lnTo>
                  <a:pt x="12020196" y="8586468"/>
                </a:lnTo>
                <a:lnTo>
                  <a:pt x="12027900" y="8539472"/>
                </a:lnTo>
                <a:lnTo>
                  <a:pt x="12030529" y="8491002"/>
                </a:lnTo>
                <a:lnTo>
                  <a:pt x="12030529" y="446239"/>
                </a:lnTo>
                <a:lnTo>
                  <a:pt x="12027900" y="397769"/>
                </a:lnTo>
                <a:lnTo>
                  <a:pt x="12020196" y="350774"/>
                </a:lnTo>
                <a:lnTo>
                  <a:pt x="12007695" y="305530"/>
                </a:lnTo>
                <a:lnTo>
                  <a:pt x="11990674" y="262314"/>
                </a:lnTo>
                <a:lnTo>
                  <a:pt x="11969409" y="221403"/>
                </a:lnTo>
                <a:lnTo>
                  <a:pt x="11944178" y="183075"/>
                </a:lnTo>
                <a:lnTo>
                  <a:pt x="11915257" y="147605"/>
                </a:lnTo>
                <a:lnTo>
                  <a:pt x="11882923" y="115271"/>
                </a:lnTo>
                <a:lnTo>
                  <a:pt x="11847453" y="86350"/>
                </a:lnTo>
                <a:lnTo>
                  <a:pt x="11809125" y="61119"/>
                </a:lnTo>
                <a:lnTo>
                  <a:pt x="11768214" y="39854"/>
                </a:lnTo>
                <a:lnTo>
                  <a:pt x="11724998" y="22833"/>
                </a:lnTo>
                <a:lnTo>
                  <a:pt x="11688321" y="127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50"/>
          <p:cNvSpPr txBox="1">
            <a:spLocks noGrp="1"/>
          </p:cNvSpPr>
          <p:nvPr>
            <p:ph type="title"/>
          </p:nvPr>
        </p:nvSpPr>
        <p:spPr>
          <a:xfrm>
            <a:off x="79288" y="1517370"/>
            <a:ext cx="120334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8" name="Google Shape;358;p50"/>
          <p:cNvSpPr txBox="1">
            <a:spLocks noGrp="1"/>
          </p:cNvSpPr>
          <p:nvPr>
            <p:ph type="body" idx="1"/>
          </p:nvPr>
        </p:nvSpPr>
        <p:spPr>
          <a:xfrm>
            <a:off x="1836421" y="2054240"/>
            <a:ext cx="851915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9" name="Google Shape;359;p50"/>
          <p:cNvSpPr txBox="1">
            <a:spLocks noGrp="1"/>
          </p:cNvSpPr>
          <p:nvPr>
            <p:ph type="ftr" idx="11"/>
          </p:nvPr>
        </p:nvSpPr>
        <p:spPr>
          <a:xfrm>
            <a:off x="4145280" y="6377955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0" name="Google Shape;360;p50"/>
          <p:cNvSpPr txBox="1">
            <a:spLocks noGrp="1"/>
          </p:cNvSpPr>
          <p:nvPr>
            <p:ph type="dt" idx="10"/>
          </p:nvPr>
        </p:nvSpPr>
        <p:spPr>
          <a:xfrm>
            <a:off x="609600" y="6377955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1" name="Google Shape;361;p50"/>
          <p:cNvSpPr txBox="1">
            <a:spLocks noGrp="1"/>
          </p:cNvSpPr>
          <p:nvPr>
            <p:ph type="sldNum" idx="12"/>
          </p:nvPr>
        </p:nvSpPr>
        <p:spPr>
          <a:xfrm>
            <a:off x="8778240" y="6377955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2"/>
          <p:cNvSpPr/>
          <p:nvPr/>
        </p:nvSpPr>
        <p:spPr>
          <a:xfrm>
            <a:off x="78993" y="64993"/>
            <a:ext cx="12030710" cy="6703219"/>
          </a:xfrm>
          <a:custGeom>
            <a:avLst/>
            <a:gdLst/>
            <a:ahLst/>
            <a:cxnLst/>
            <a:rect l="l" t="t" r="r" b="b"/>
            <a:pathLst>
              <a:path w="12030710" h="8937625" extrusionOk="0">
                <a:moveTo>
                  <a:pt x="11584288" y="0"/>
                </a:moveTo>
                <a:lnTo>
                  <a:pt x="446240" y="0"/>
                </a:lnTo>
                <a:lnTo>
                  <a:pt x="397770" y="2629"/>
                </a:lnTo>
                <a:lnTo>
                  <a:pt x="350775" y="10332"/>
                </a:lnTo>
                <a:lnTo>
                  <a:pt x="305530" y="22833"/>
                </a:lnTo>
                <a:lnTo>
                  <a:pt x="262314" y="39854"/>
                </a:lnTo>
                <a:lnTo>
                  <a:pt x="221404" y="61119"/>
                </a:lnTo>
                <a:lnTo>
                  <a:pt x="183075" y="86350"/>
                </a:lnTo>
                <a:lnTo>
                  <a:pt x="147605" y="115271"/>
                </a:lnTo>
                <a:lnTo>
                  <a:pt x="115272" y="147605"/>
                </a:lnTo>
                <a:lnTo>
                  <a:pt x="86351" y="183075"/>
                </a:lnTo>
                <a:lnTo>
                  <a:pt x="61119" y="221403"/>
                </a:lnTo>
                <a:lnTo>
                  <a:pt x="39855" y="262314"/>
                </a:lnTo>
                <a:lnTo>
                  <a:pt x="22833" y="305530"/>
                </a:lnTo>
                <a:lnTo>
                  <a:pt x="10332" y="350774"/>
                </a:lnTo>
                <a:lnTo>
                  <a:pt x="2629" y="397769"/>
                </a:lnTo>
                <a:lnTo>
                  <a:pt x="0" y="446239"/>
                </a:lnTo>
                <a:lnTo>
                  <a:pt x="0" y="8491002"/>
                </a:lnTo>
                <a:lnTo>
                  <a:pt x="2629" y="8539472"/>
                </a:lnTo>
                <a:lnTo>
                  <a:pt x="10332" y="8586468"/>
                </a:lnTo>
                <a:lnTo>
                  <a:pt x="22833" y="8631712"/>
                </a:lnTo>
                <a:lnTo>
                  <a:pt x="39855" y="8674928"/>
                </a:lnTo>
                <a:lnTo>
                  <a:pt x="61119" y="8715839"/>
                </a:lnTo>
                <a:lnTo>
                  <a:pt x="86351" y="8754167"/>
                </a:lnTo>
                <a:lnTo>
                  <a:pt x="115272" y="8789637"/>
                </a:lnTo>
                <a:lnTo>
                  <a:pt x="147605" y="8821971"/>
                </a:lnTo>
                <a:lnTo>
                  <a:pt x="183075" y="8850892"/>
                </a:lnTo>
                <a:lnTo>
                  <a:pt x="221404" y="8876123"/>
                </a:lnTo>
                <a:lnTo>
                  <a:pt x="262314" y="8897388"/>
                </a:lnTo>
                <a:lnTo>
                  <a:pt x="305530" y="8914409"/>
                </a:lnTo>
                <a:lnTo>
                  <a:pt x="350775" y="8926910"/>
                </a:lnTo>
                <a:lnTo>
                  <a:pt x="397770" y="8934614"/>
                </a:lnTo>
                <a:lnTo>
                  <a:pt x="446240" y="8937243"/>
                </a:lnTo>
                <a:lnTo>
                  <a:pt x="11584288" y="8937243"/>
                </a:lnTo>
                <a:lnTo>
                  <a:pt x="11632758" y="8934614"/>
                </a:lnTo>
                <a:lnTo>
                  <a:pt x="11679754" y="8926910"/>
                </a:lnTo>
                <a:lnTo>
                  <a:pt x="11688321" y="8924543"/>
                </a:lnTo>
                <a:lnTo>
                  <a:pt x="446240" y="8924543"/>
                </a:lnTo>
                <a:lnTo>
                  <a:pt x="398848" y="8922010"/>
                </a:lnTo>
                <a:lnTo>
                  <a:pt x="352972" y="8914584"/>
                </a:lnTo>
                <a:lnTo>
                  <a:pt x="308871" y="8902525"/>
                </a:lnTo>
                <a:lnTo>
                  <a:pt x="266805" y="8886093"/>
                </a:lnTo>
                <a:lnTo>
                  <a:pt x="227034" y="8865547"/>
                </a:lnTo>
                <a:lnTo>
                  <a:pt x="189818" y="8841147"/>
                </a:lnTo>
                <a:lnTo>
                  <a:pt x="155416" y="8813154"/>
                </a:lnTo>
                <a:lnTo>
                  <a:pt x="124089" y="8781826"/>
                </a:lnTo>
                <a:lnTo>
                  <a:pt x="96095" y="8747425"/>
                </a:lnTo>
                <a:lnTo>
                  <a:pt x="71696" y="8710208"/>
                </a:lnTo>
                <a:lnTo>
                  <a:pt x="51150" y="8670437"/>
                </a:lnTo>
                <a:lnTo>
                  <a:pt x="34718" y="8628371"/>
                </a:lnTo>
                <a:lnTo>
                  <a:pt x="22658" y="8584270"/>
                </a:lnTo>
                <a:lnTo>
                  <a:pt x="15233" y="8538394"/>
                </a:lnTo>
                <a:lnTo>
                  <a:pt x="12700" y="8491002"/>
                </a:lnTo>
                <a:lnTo>
                  <a:pt x="12700" y="446239"/>
                </a:lnTo>
                <a:lnTo>
                  <a:pt x="15233" y="398848"/>
                </a:lnTo>
                <a:lnTo>
                  <a:pt x="22658" y="352971"/>
                </a:lnTo>
                <a:lnTo>
                  <a:pt x="34718" y="308870"/>
                </a:lnTo>
                <a:lnTo>
                  <a:pt x="51150" y="266805"/>
                </a:lnTo>
                <a:lnTo>
                  <a:pt x="71696" y="227034"/>
                </a:lnTo>
                <a:lnTo>
                  <a:pt x="96095" y="189817"/>
                </a:lnTo>
                <a:lnTo>
                  <a:pt x="124089" y="155416"/>
                </a:lnTo>
                <a:lnTo>
                  <a:pt x="155416" y="124088"/>
                </a:lnTo>
                <a:lnTo>
                  <a:pt x="189818" y="96095"/>
                </a:lnTo>
                <a:lnTo>
                  <a:pt x="227034" y="71696"/>
                </a:lnTo>
                <a:lnTo>
                  <a:pt x="266805" y="51150"/>
                </a:lnTo>
                <a:lnTo>
                  <a:pt x="308871" y="34717"/>
                </a:lnTo>
                <a:lnTo>
                  <a:pt x="352972" y="22658"/>
                </a:lnTo>
                <a:lnTo>
                  <a:pt x="398848" y="15233"/>
                </a:lnTo>
                <a:lnTo>
                  <a:pt x="446240" y="12700"/>
                </a:lnTo>
                <a:lnTo>
                  <a:pt x="11688321" y="12700"/>
                </a:lnTo>
                <a:lnTo>
                  <a:pt x="11679754" y="10332"/>
                </a:lnTo>
                <a:lnTo>
                  <a:pt x="11632758" y="2629"/>
                </a:lnTo>
                <a:lnTo>
                  <a:pt x="11584288" y="0"/>
                </a:lnTo>
                <a:close/>
              </a:path>
              <a:path w="12030710" h="8937625" extrusionOk="0">
                <a:moveTo>
                  <a:pt x="11688321" y="12700"/>
                </a:moveTo>
                <a:lnTo>
                  <a:pt x="11584288" y="12700"/>
                </a:lnTo>
                <a:lnTo>
                  <a:pt x="11631680" y="15233"/>
                </a:lnTo>
                <a:lnTo>
                  <a:pt x="11677556" y="22658"/>
                </a:lnTo>
                <a:lnTo>
                  <a:pt x="11721657" y="34717"/>
                </a:lnTo>
                <a:lnTo>
                  <a:pt x="11763723" y="51150"/>
                </a:lnTo>
                <a:lnTo>
                  <a:pt x="11803494" y="71696"/>
                </a:lnTo>
                <a:lnTo>
                  <a:pt x="11840710" y="96095"/>
                </a:lnTo>
                <a:lnTo>
                  <a:pt x="11875112" y="124088"/>
                </a:lnTo>
                <a:lnTo>
                  <a:pt x="11906440" y="155416"/>
                </a:lnTo>
                <a:lnTo>
                  <a:pt x="11934433" y="189817"/>
                </a:lnTo>
                <a:lnTo>
                  <a:pt x="11958833" y="227034"/>
                </a:lnTo>
                <a:lnTo>
                  <a:pt x="11979379" y="266805"/>
                </a:lnTo>
                <a:lnTo>
                  <a:pt x="11995811" y="308870"/>
                </a:lnTo>
                <a:lnTo>
                  <a:pt x="12007870" y="352971"/>
                </a:lnTo>
                <a:lnTo>
                  <a:pt x="12015296" y="398848"/>
                </a:lnTo>
                <a:lnTo>
                  <a:pt x="12017829" y="446239"/>
                </a:lnTo>
                <a:lnTo>
                  <a:pt x="12017829" y="8491002"/>
                </a:lnTo>
                <a:lnTo>
                  <a:pt x="12015296" y="8538394"/>
                </a:lnTo>
                <a:lnTo>
                  <a:pt x="12007870" y="8584270"/>
                </a:lnTo>
                <a:lnTo>
                  <a:pt x="11995811" y="8628371"/>
                </a:lnTo>
                <a:lnTo>
                  <a:pt x="11979379" y="8670437"/>
                </a:lnTo>
                <a:lnTo>
                  <a:pt x="11958833" y="8710208"/>
                </a:lnTo>
                <a:lnTo>
                  <a:pt x="11934433" y="8747425"/>
                </a:lnTo>
                <a:lnTo>
                  <a:pt x="11906440" y="8781826"/>
                </a:lnTo>
                <a:lnTo>
                  <a:pt x="11875112" y="8813154"/>
                </a:lnTo>
                <a:lnTo>
                  <a:pt x="11840710" y="8841147"/>
                </a:lnTo>
                <a:lnTo>
                  <a:pt x="11803494" y="8865547"/>
                </a:lnTo>
                <a:lnTo>
                  <a:pt x="11763723" y="8886093"/>
                </a:lnTo>
                <a:lnTo>
                  <a:pt x="11721657" y="8902525"/>
                </a:lnTo>
                <a:lnTo>
                  <a:pt x="11677556" y="8914584"/>
                </a:lnTo>
                <a:lnTo>
                  <a:pt x="11631680" y="8922010"/>
                </a:lnTo>
                <a:lnTo>
                  <a:pt x="11584288" y="8924543"/>
                </a:lnTo>
                <a:lnTo>
                  <a:pt x="11688321" y="8924543"/>
                </a:lnTo>
                <a:lnTo>
                  <a:pt x="11768214" y="8897388"/>
                </a:lnTo>
                <a:lnTo>
                  <a:pt x="11809125" y="8876123"/>
                </a:lnTo>
                <a:lnTo>
                  <a:pt x="11847453" y="8850892"/>
                </a:lnTo>
                <a:lnTo>
                  <a:pt x="11882923" y="8821971"/>
                </a:lnTo>
                <a:lnTo>
                  <a:pt x="11915257" y="8789637"/>
                </a:lnTo>
                <a:lnTo>
                  <a:pt x="11944178" y="8754167"/>
                </a:lnTo>
                <a:lnTo>
                  <a:pt x="11969409" y="8715839"/>
                </a:lnTo>
                <a:lnTo>
                  <a:pt x="11990674" y="8674928"/>
                </a:lnTo>
                <a:lnTo>
                  <a:pt x="12007695" y="8631712"/>
                </a:lnTo>
                <a:lnTo>
                  <a:pt x="12020196" y="8586468"/>
                </a:lnTo>
                <a:lnTo>
                  <a:pt x="12027900" y="8539472"/>
                </a:lnTo>
                <a:lnTo>
                  <a:pt x="12030529" y="8491002"/>
                </a:lnTo>
                <a:lnTo>
                  <a:pt x="12030529" y="446239"/>
                </a:lnTo>
                <a:lnTo>
                  <a:pt x="12027900" y="397769"/>
                </a:lnTo>
                <a:lnTo>
                  <a:pt x="12020196" y="350774"/>
                </a:lnTo>
                <a:lnTo>
                  <a:pt x="12007695" y="305530"/>
                </a:lnTo>
                <a:lnTo>
                  <a:pt x="11990674" y="262314"/>
                </a:lnTo>
                <a:lnTo>
                  <a:pt x="11969409" y="221403"/>
                </a:lnTo>
                <a:lnTo>
                  <a:pt x="11944178" y="183075"/>
                </a:lnTo>
                <a:lnTo>
                  <a:pt x="11915257" y="147605"/>
                </a:lnTo>
                <a:lnTo>
                  <a:pt x="11882923" y="115271"/>
                </a:lnTo>
                <a:lnTo>
                  <a:pt x="11847453" y="86350"/>
                </a:lnTo>
                <a:lnTo>
                  <a:pt x="11809125" y="61119"/>
                </a:lnTo>
                <a:lnTo>
                  <a:pt x="11768214" y="39854"/>
                </a:lnTo>
                <a:lnTo>
                  <a:pt x="11724998" y="22833"/>
                </a:lnTo>
                <a:lnTo>
                  <a:pt x="11688321" y="127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52"/>
          <p:cNvSpPr txBox="1">
            <a:spLocks noGrp="1"/>
          </p:cNvSpPr>
          <p:nvPr>
            <p:ph type="title"/>
          </p:nvPr>
        </p:nvSpPr>
        <p:spPr>
          <a:xfrm>
            <a:off x="79288" y="1517370"/>
            <a:ext cx="120334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3" name="Google Shape;393;p52"/>
          <p:cNvSpPr txBox="1">
            <a:spLocks noGrp="1"/>
          </p:cNvSpPr>
          <p:nvPr>
            <p:ph type="body" idx="1"/>
          </p:nvPr>
        </p:nvSpPr>
        <p:spPr>
          <a:xfrm>
            <a:off x="1836421" y="2054225"/>
            <a:ext cx="851915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4" name="Google Shape;394;p5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5" name="Google Shape;395;p5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6" name="Google Shape;396;p52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/>
          <p:nvPr/>
        </p:nvSpPr>
        <p:spPr>
          <a:xfrm>
            <a:off x="78993" y="65110"/>
            <a:ext cx="12030710" cy="6703219"/>
          </a:xfrm>
          <a:custGeom>
            <a:avLst/>
            <a:gdLst/>
            <a:ahLst/>
            <a:cxnLst/>
            <a:rect l="l" t="t" r="r" b="b"/>
            <a:pathLst>
              <a:path w="12030710" h="8937625" extrusionOk="0">
                <a:moveTo>
                  <a:pt x="11584288" y="0"/>
                </a:moveTo>
                <a:lnTo>
                  <a:pt x="446240" y="0"/>
                </a:lnTo>
                <a:lnTo>
                  <a:pt x="397770" y="2629"/>
                </a:lnTo>
                <a:lnTo>
                  <a:pt x="350775" y="10332"/>
                </a:lnTo>
                <a:lnTo>
                  <a:pt x="305530" y="22833"/>
                </a:lnTo>
                <a:lnTo>
                  <a:pt x="262314" y="39854"/>
                </a:lnTo>
                <a:lnTo>
                  <a:pt x="221404" y="61119"/>
                </a:lnTo>
                <a:lnTo>
                  <a:pt x="183075" y="86350"/>
                </a:lnTo>
                <a:lnTo>
                  <a:pt x="147605" y="115271"/>
                </a:lnTo>
                <a:lnTo>
                  <a:pt x="115272" y="147605"/>
                </a:lnTo>
                <a:lnTo>
                  <a:pt x="86351" y="183075"/>
                </a:lnTo>
                <a:lnTo>
                  <a:pt x="61119" y="221403"/>
                </a:lnTo>
                <a:lnTo>
                  <a:pt x="39855" y="262314"/>
                </a:lnTo>
                <a:lnTo>
                  <a:pt x="22833" y="305530"/>
                </a:lnTo>
                <a:lnTo>
                  <a:pt x="10332" y="350774"/>
                </a:lnTo>
                <a:lnTo>
                  <a:pt x="2629" y="397769"/>
                </a:lnTo>
                <a:lnTo>
                  <a:pt x="0" y="446239"/>
                </a:lnTo>
                <a:lnTo>
                  <a:pt x="0" y="8491002"/>
                </a:lnTo>
                <a:lnTo>
                  <a:pt x="2629" y="8539472"/>
                </a:lnTo>
                <a:lnTo>
                  <a:pt x="10332" y="8586468"/>
                </a:lnTo>
                <a:lnTo>
                  <a:pt x="22833" y="8631712"/>
                </a:lnTo>
                <a:lnTo>
                  <a:pt x="39855" y="8674928"/>
                </a:lnTo>
                <a:lnTo>
                  <a:pt x="61119" y="8715839"/>
                </a:lnTo>
                <a:lnTo>
                  <a:pt x="86351" y="8754167"/>
                </a:lnTo>
                <a:lnTo>
                  <a:pt x="115272" y="8789637"/>
                </a:lnTo>
                <a:lnTo>
                  <a:pt x="147605" y="8821971"/>
                </a:lnTo>
                <a:lnTo>
                  <a:pt x="183075" y="8850892"/>
                </a:lnTo>
                <a:lnTo>
                  <a:pt x="221404" y="8876123"/>
                </a:lnTo>
                <a:lnTo>
                  <a:pt x="262314" y="8897388"/>
                </a:lnTo>
                <a:lnTo>
                  <a:pt x="305530" y="8914409"/>
                </a:lnTo>
                <a:lnTo>
                  <a:pt x="350775" y="8926910"/>
                </a:lnTo>
                <a:lnTo>
                  <a:pt x="397770" y="8934614"/>
                </a:lnTo>
                <a:lnTo>
                  <a:pt x="446240" y="8937243"/>
                </a:lnTo>
                <a:lnTo>
                  <a:pt x="11584288" y="8937243"/>
                </a:lnTo>
                <a:lnTo>
                  <a:pt x="11632758" y="8934614"/>
                </a:lnTo>
                <a:lnTo>
                  <a:pt x="11679754" y="8926910"/>
                </a:lnTo>
                <a:lnTo>
                  <a:pt x="11688321" y="8924543"/>
                </a:lnTo>
                <a:lnTo>
                  <a:pt x="446240" y="8924543"/>
                </a:lnTo>
                <a:lnTo>
                  <a:pt x="398848" y="8922010"/>
                </a:lnTo>
                <a:lnTo>
                  <a:pt x="352972" y="8914584"/>
                </a:lnTo>
                <a:lnTo>
                  <a:pt x="308871" y="8902525"/>
                </a:lnTo>
                <a:lnTo>
                  <a:pt x="266805" y="8886093"/>
                </a:lnTo>
                <a:lnTo>
                  <a:pt x="227034" y="8865547"/>
                </a:lnTo>
                <a:lnTo>
                  <a:pt x="189818" y="8841147"/>
                </a:lnTo>
                <a:lnTo>
                  <a:pt x="155416" y="8813154"/>
                </a:lnTo>
                <a:lnTo>
                  <a:pt x="124089" y="8781826"/>
                </a:lnTo>
                <a:lnTo>
                  <a:pt x="96095" y="8747425"/>
                </a:lnTo>
                <a:lnTo>
                  <a:pt x="71696" y="8710208"/>
                </a:lnTo>
                <a:lnTo>
                  <a:pt x="51150" y="8670437"/>
                </a:lnTo>
                <a:lnTo>
                  <a:pt x="34718" y="8628371"/>
                </a:lnTo>
                <a:lnTo>
                  <a:pt x="22658" y="8584270"/>
                </a:lnTo>
                <a:lnTo>
                  <a:pt x="15233" y="8538394"/>
                </a:lnTo>
                <a:lnTo>
                  <a:pt x="12700" y="8491002"/>
                </a:lnTo>
                <a:lnTo>
                  <a:pt x="12700" y="446239"/>
                </a:lnTo>
                <a:lnTo>
                  <a:pt x="15233" y="398848"/>
                </a:lnTo>
                <a:lnTo>
                  <a:pt x="22658" y="352971"/>
                </a:lnTo>
                <a:lnTo>
                  <a:pt x="34718" y="308870"/>
                </a:lnTo>
                <a:lnTo>
                  <a:pt x="51150" y="266805"/>
                </a:lnTo>
                <a:lnTo>
                  <a:pt x="71696" y="227034"/>
                </a:lnTo>
                <a:lnTo>
                  <a:pt x="96095" y="189817"/>
                </a:lnTo>
                <a:lnTo>
                  <a:pt x="124089" y="155416"/>
                </a:lnTo>
                <a:lnTo>
                  <a:pt x="155416" y="124088"/>
                </a:lnTo>
                <a:lnTo>
                  <a:pt x="189818" y="96095"/>
                </a:lnTo>
                <a:lnTo>
                  <a:pt x="227034" y="71696"/>
                </a:lnTo>
                <a:lnTo>
                  <a:pt x="266805" y="51150"/>
                </a:lnTo>
                <a:lnTo>
                  <a:pt x="308871" y="34717"/>
                </a:lnTo>
                <a:lnTo>
                  <a:pt x="352972" y="22658"/>
                </a:lnTo>
                <a:lnTo>
                  <a:pt x="398848" y="15233"/>
                </a:lnTo>
                <a:lnTo>
                  <a:pt x="446240" y="12700"/>
                </a:lnTo>
                <a:lnTo>
                  <a:pt x="11688321" y="12700"/>
                </a:lnTo>
                <a:lnTo>
                  <a:pt x="11679754" y="10332"/>
                </a:lnTo>
                <a:lnTo>
                  <a:pt x="11632758" y="2629"/>
                </a:lnTo>
                <a:lnTo>
                  <a:pt x="11584288" y="0"/>
                </a:lnTo>
                <a:close/>
              </a:path>
              <a:path w="12030710" h="8937625" extrusionOk="0">
                <a:moveTo>
                  <a:pt x="11688321" y="12700"/>
                </a:moveTo>
                <a:lnTo>
                  <a:pt x="11584288" y="12700"/>
                </a:lnTo>
                <a:lnTo>
                  <a:pt x="11631680" y="15233"/>
                </a:lnTo>
                <a:lnTo>
                  <a:pt x="11677556" y="22658"/>
                </a:lnTo>
                <a:lnTo>
                  <a:pt x="11721657" y="34717"/>
                </a:lnTo>
                <a:lnTo>
                  <a:pt x="11763723" y="51150"/>
                </a:lnTo>
                <a:lnTo>
                  <a:pt x="11803494" y="71696"/>
                </a:lnTo>
                <a:lnTo>
                  <a:pt x="11840710" y="96095"/>
                </a:lnTo>
                <a:lnTo>
                  <a:pt x="11875112" y="124088"/>
                </a:lnTo>
                <a:lnTo>
                  <a:pt x="11906440" y="155416"/>
                </a:lnTo>
                <a:lnTo>
                  <a:pt x="11934433" y="189817"/>
                </a:lnTo>
                <a:lnTo>
                  <a:pt x="11958833" y="227034"/>
                </a:lnTo>
                <a:lnTo>
                  <a:pt x="11979379" y="266805"/>
                </a:lnTo>
                <a:lnTo>
                  <a:pt x="11995811" y="308870"/>
                </a:lnTo>
                <a:lnTo>
                  <a:pt x="12007870" y="352971"/>
                </a:lnTo>
                <a:lnTo>
                  <a:pt x="12015296" y="398848"/>
                </a:lnTo>
                <a:lnTo>
                  <a:pt x="12017829" y="446239"/>
                </a:lnTo>
                <a:lnTo>
                  <a:pt x="12017829" y="8491002"/>
                </a:lnTo>
                <a:lnTo>
                  <a:pt x="12015296" y="8538394"/>
                </a:lnTo>
                <a:lnTo>
                  <a:pt x="12007870" y="8584270"/>
                </a:lnTo>
                <a:lnTo>
                  <a:pt x="11995811" y="8628371"/>
                </a:lnTo>
                <a:lnTo>
                  <a:pt x="11979379" y="8670437"/>
                </a:lnTo>
                <a:lnTo>
                  <a:pt x="11958833" y="8710208"/>
                </a:lnTo>
                <a:lnTo>
                  <a:pt x="11934433" y="8747425"/>
                </a:lnTo>
                <a:lnTo>
                  <a:pt x="11906440" y="8781826"/>
                </a:lnTo>
                <a:lnTo>
                  <a:pt x="11875112" y="8813154"/>
                </a:lnTo>
                <a:lnTo>
                  <a:pt x="11840710" y="8841147"/>
                </a:lnTo>
                <a:lnTo>
                  <a:pt x="11803494" y="8865547"/>
                </a:lnTo>
                <a:lnTo>
                  <a:pt x="11763723" y="8886093"/>
                </a:lnTo>
                <a:lnTo>
                  <a:pt x="11721657" y="8902525"/>
                </a:lnTo>
                <a:lnTo>
                  <a:pt x="11677556" y="8914584"/>
                </a:lnTo>
                <a:lnTo>
                  <a:pt x="11631680" y="8922010"/>
                </a:lnTo>
                <a:lnTo>
                  <a:pt x="11584288" y="8924543"/>
                </a:lnTo>
                <a:lnTo>
                  <a:pt x="11688321" y="8924543"/>
                </a:lnTo>
                <a:lnTo>
                  <a:pt x="11768214" y="8897388"/>
                </a:lnTo>
                <a:lnTo>
                  <a:pt x="11809125" y="8876123"/>
                </a:lnTo>
                <a:lnTo>
                  <a:pt x="11847453" y="8850892"/>
                </a:lnTo>
                <a:lnTo>
                  <a:pt x="11882923" y="8821971"/>
                </a:lnTo>
                <a:lnTo>
                  <a:pt x="11915257" y="8789637"/>
                </a:lnTo>
                <a:lnTo>
                  <a:pt x="11944178" y="8754167"/>
                </a:lnTo>
                <a:lnTo>
                  <a:pt x="11969409" y="8715839"/>
                </a:lnTo>
                <a:lnTo>
                  <a:pt x="11990674" y="8674928"/>
                </a:lnTo>
                <a:lnTo>
                  <a:pt x="12007695" y="8631712"/>
                </a:lnTo>
                <a:lnTo>
                  <a:pt x="12020196" y="8586468"/>
                </a:lnTo>
                <a:lnTo>
                  <a:pt x="12027900" y="8539472"/>
                </a:lnTo>
                <a:lnTo>
                  <a:pt x="12030529" y="8491002"/>
                </a:lnTo>
                <a:lnTo>
                  <a:pt x="12030529" y="446239"/>
                </a:lnTo>
                <a:lnTo>
                  <a:pt x="12027900" y="397769"/>
                </a:lnTo>
                <a:lnTo>
                  <a:pt x="12020196" y="350774"/>
                </a:lnTo>
                <a:lnTo>
                  <a:pt x="12007695" y="305530"/>
                </a:lnTo>
                <a:lnTo>
                  <a:pt x="11990674" y="262314"/>
                </a:lnTo>
                <a:lnTo>
                  <a:pt x="11969409" y="221403"/>
                </a:lnTo>
                <a:lnTo>
                  <a:pt x="11944178" y="183075"/>
                </a:lnTo>
                <a:lnTo>
                  <a:pt x="11915257" y="147605"/>
                </a:lnTo>
                <a:lnTo>
                  <a:pt x="11882923" y="115271"/>
                </a:lnTo>
                <a:lnTo>
                  <a:pt x="11847453" y="86350"/>
                </a:lnTo>
                <a:lnTo>
                  <a:pt x="11809125" y="61119"/>
                </a:lnTo>
                <a:lnTo>
                  <a:pt x="11768214" y="39854"/>
                </a:lnTo>
                <a:lnTo>
                  <a:pt x="11724998" y="22833"/>
                </a:lnTo>
                <a:lnTo>
                  <a:pt x="11688321" y="127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32"/>
          <p:cNvSpPr txBox="1">
            <a:spLocks noGrp="1"/>
          </p:cNvSpPr>
          <p:nvPr>
            <p:ph type="title"/>
          </p:nvPr>
        </p:nvSpPr>
        <p:spPr>
          <a:xfrm>
            <a:off x="79288" y="1517370"/>
            <a:ext cx="120334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1"/>
          </p:nvPr>
        </p:nvSpPr>
        <p:spPr>
          <a:xfrm>
            <a:off x="1836421" y="2054342"/>
            <a:ext cx="851915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ftr" idx="11"/>
          </p:nvPr>
        </p:nvSpPr>
        <p:spPr>
          <a:xfrm>
            <a:off x="4145280" y="6378057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dt" idx="10"/>
          </p:nvPr>
        </p:nvSpPr>
        <p:spPr>
          <a:xfrm>
            <a:off x="609600" y="6378057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sldNum" idx="12"/>
          </p:nvPr>
        </p:nvSpPr>
        <p:spPr>
          <a:xfrm>
            <a:off x="8778240" y="6378057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4"/>
          <p:cNvSpPr/>
          <p:nvPr/>
        </p:nvSpPr>
        <p:spPr>
          <a:xfrm>
            <a:off x="78993" y="65107"/>
            <a:ext cx="12030710" cy="6703219"/>
          </a:xfrm>
          <a:custGeom>
            <a:avLst/>
            <a:gdLst/>
            <a:ahLst/>
            <a:cxnLst/>
            <a:rect l="l" t="t" r="r" b="b"/>
            <a:pathLst>
              <a:path w="12030710" h="8937625" extrusionOk="0">
                <a:moveTo>
                  <a:pt x="11584288" y="0"/>
                </a:moveTo>
                <a:lnTo>
                  <a:pt x="446240" y="0"/>
                </a:lnTo>
                <a:lnTo>
                  <a:pt x="397770" y="2629"/>
                </a:lnTo>
                <a:lnTo>
                  <a:pt x="350775" y="10332"/>
                </a:lnTo>
                <a:lnTo>
                  <a:pt x="305530" y="22833"/>
                </a:lnTo>
                <a:lnTo>
                  <a:pt x="262314" y="39854"/>
                </a:lnTo>
                <a:lnTo>
                  <a:pt x="221404" y="61119"/>
                </a:lnTo>
                <a:lnTo>
                  <a:pt x="183075" y="86350"/>
                </a:lnTo>
                <a:lnTo>
                  <a:pt x="147605" y="115271"/>
                </a:lnTo>
                <a:lnTo>
                  <a:pt x="115272" y="147605"/>
                </a:lnTo>
                <a:lnTo>
                  <a:pt x="86351" y="183075"/>
                </a:lnTo>
                <a:lnTo>
                  <a:pt x="61119" y="221403"/>
                </a:lnTo>
                <a:lnTo>
                  <a:pt x="39855" y="262314"/>
                </a:lnTo>
                <a:lnTo>
                  <a:pt x="22833" y="305530"/>
                </a:lnTo>
                <a:lnTo>
                  <a:pt x="10332" y="350774"/>
                </a:lnTo>
                <a:lnTo>
                  <a:pt x="2629" y="397769"/>
                </a:lnTo>
                <a:lnTo>
                  <a:pt x="0" y="446239"/>
                </a:lnTo>
                <a:lnTo>
                  <a:pt x="0" y="8491002"/>
                </a:lnTo>
                <a:lnTo>
                  <a:pt x="2629" y="8539472"/>
                </a:lnTo>
                <a:lnTo>
                  <a:pt x="10332" y="8586468"/>
                </a:lnTo>
                <a:lnTo>
                  <a:pt x="22833" y="8631712"/>
                </a:lnTo>
                <a:lnTo>
                  <a:pt x="39855" y="8674928"/>
                </a:lnTo>
                <a:lnTo>
                  <a:pt x="61119" y="8715839"/>
                </a:lnTo>
                <a:lnTo>
                  <a:pt x="86351" y="8754167"/>
                </a:lnTo>
                <a:lnTo>
                  <a:pt x="115272" y="8789637"/>
                </a:lnTo>
                <a:lnTo>
                  <a:pt x="147605" y="8821971"/>
                </a:lnTo>
                <a:lnTo>
                  <a:pt x="183075" y="8850892"/>
                </a:lnTo>
                <a:lnTo>
                  <a:pt x="221404" y="8876123"/>
                </a:lnTo>
                <a:lnTo>
                  <a:pt x="262314" y="8897388"/>
                </a:lnTo>
                <a:lnTo>
                  <a:pt x="305530" y="8914409"/>
                </a:lnTo>
                <a:lnTo>
                  <a:pt x="350775" y="8926910"/>
                </a:lnTo>
                <a:lnTo>
                  <a:pt x="397770" y="8934614"/>
                </a:lnTo>
                <a:lnTo>
                  <a:pt x="446240" y="8937243"/>
                </a:lnTo>
                <a:lnTo>
                  <a:pt x="11584288" y="8937243"/>
                </a:lnTo>
                <a:lnTo>
                  <a:pt x="11632758" y="8934614"/>
                </a:lnTo>
                <a:lnTo>
                  <a:pt x="11679754" y="8926910"/>
                </a:lnTo>
                <a:lnTo>
                  <a:pt x="11688321" y="8924543"/>
                </a:lnTo>
                <a:lnTo>
                  <a:pt x="446240" y="8924543"/>
                </a:lnTo>
                <a:lnTo>
                  <a:pt x="398848" y="8922010"/>
                </a:lnTo>
                <a:lnTo>
                  <a:pt x="352972" y="8914584"/>
                </a:lnTo>
                <a:lnTo>
                  <a:pt x="308871" y="8902525"/>
                </a:lnTo>
                <a:lnTo>
                  <a:pt x="266805" y="8886093"/>
                </a:lnTo>
                <a:lnTo>
                  <a:pt x="227034" y="8865547"/>
                </a:lnTo>
                <a:lnTo>
                  <a:pt x="189818" y="8841147"/>
                </a:lnTo>
                <a:lnTo>
                  <a:pt x="155416" y="8813154"/>
                </a:lnTo>
                <a:lnTo>
                  <a:pt x="124089" y="8781826"/>
                </a:lnTo>
                <a:lnTo>
                  <a:pt x="96095" y="8747425"/>
                </a:lnTo>
                <a:lnTo>
                  <a:pt x="71696" y="8710208"/>
                </a:lnTo>
                <a:lnTo>
                  <a:pt x="51150" y="8670437"/>
                </a:lnTo>
                <a:lnTo>
                  <a:pt x="34718" y="8628371"/>
                </a:lnTo>
                <a:lnTo>
                  <a:pt x="22658" y="8584270"/>
                </a:lnTo>
                <a:lnTo>
                  <a:pt x="15233" y="8538394"/>
                </a:lnTo>
                <a:lnTo>
                  <a:pt x="12700" y="8491002"/>
                </a:lnTo>
                <a:lnTo>
                  <a:pt x="12700" y="446239"/>
                </a:lnTo>
                <a:lnTo>
                  <a:pt x="15233" y="398848"/>
                </a:lnTo>
                <a:lnTo>
                  <a:pt x="22658" y="352971"/>
                </a:lnTo>
                <a:lnTo>
                  <a:pt x="34718" y="308870"/>
                </a:lnTo>
                <a:lnTo>
                  <a:pt x="51150" y="266805"/>
                </a:lnTo>
                <a:lnTo>
                  <a:pt x="71696" y="227034"/>
                </a:lnTo>
                <a:lnTo>
                  <a:pt x="96095" y="189817"/>
                </a:lnTo>
                <a:lnTo>
                  <a:pt x="124089" y="155416"/>
                </a:lnTo>
                <a:lnTo>
                  <a:pt x="155416" y="124088"/>
                </a:lnTo>
                <a:lnTo>
                  <a:pt x="189818" y="96095"/>
                </a:lnTo>
                <a:lnTo>
                  <a:pt x="227034" y="71696"/>
                </a:lnTo>
                <a:lnTo>
                  <a:pt x="266805" y="51150"/>
                </a:lnTo>
                <a:lnTo>
                  <a:pt x="308871" y="34717"/>
                </a:lnTo>
                <a:lnTo>
                  <a:pt x="352972" y="22658"/>
                </a:lnTo>
                <a:lnTo>
                  <a:pt x="398848" y="15233"/>
                </a:lnTo>
                <a:lnTo>
                  <a:pt x="446240" y="12700"/>
                </a:lnTo>
                <a:lnTo>
                  <a:pt x="11688321" y="12700"/>
                </a:lnTo>
                <a:lnTo>
                  <a:pt x="11679754" y="10332"/>
                </a:lnTo>
                <a:lnTo>
                  <a:pt x="11632758" y="2629"/>
                </a:lnTo>
                <a:lnTo>
                  <a:pt x="11584288" y="0"/>
                </a:lnTo>
                <a:close/>
              </a:path>
              <a:path w="12030710" h="8937625" extrusionOk="0">
                <a:moveTo>
                  <a:pt x="11688321" y="12700"/>
                </a:moveTo>
                <a:lnTo>
                  <a:pt x="11584288" y="12700"/>
                </a:lnTo>
                <a:lnTo>
                  <a:pt x="11631680" y="15233"/>
                </a:lnTo>
                <a:lnTo>
                  <a:pt x="11677556" y="22658"/>
                </a:lnTo>
                <a:lnTo>
                  <a:pt x="11721657" y="34717"/>
                </a:lnTo>
                <a:lnTo>
                  <a:pt x="11763723" y="51150"/>
                </a:lnTo>
                <a:lnTo>
                  <a:pt x="11803494" y="71696"/>
                </a:lnTo>
                <a:lnTo>
                  <a:pt x="11840710" y="96095"/>
                </a:lnTo>
                <a:lnTo>
                  <a:pt x="11875112" y="124088"/>
                </a:lnTo>
                <a:lnTo>
                  <a:pt x="11906440" y="155416"/>
                </a:lnTo>
                <a:lnTo>
                  <a:pt x="11934433" y="189817"/>
                </a:lnTo>
                <a:lnTo>
                  <a:pt x="11958833" y="227034"/>
                </a:lnTo>
                <a:lnTo>
                  <a:pt x="11979379" y="266805"/>
                </a:lnTo>
                <a:lnTo>
                  <a:pt x="11995811" y="308870"/>
                </a:lnTo>
                <a:lnTo>
                  <a:pt x="12007870" y="352971"/>
                </a:lnTo>
                <a:lnTo>
                  <a:pt x="12015296" y="398848"/>
                </a:lnTo>
                <a:lnTo>
                  <a:pt x="12017829" y="446239"/>
                </a:lnTo>
                <a:lnTo>
                  <a:pt x="12017829" y="8491002"/>
                </a:lnTo>
                <a:lnTo>
                  <a:pt x="12015296" y="8538394"/>
                </a:lnTo>
                <a:lnTo>
                  <a:pt x="12007870" y="8584270"/>
                </a:lnTo>
                <a:lnTo>
                  <a:pt x="11995811" y="8628371"/>
                </a:lnTo>
                <a:lnTo>
                  <a:pt x="11979379" y="8670437"/>
                </a:lnTo>
                <a:lnTo>
                  <a:pt x="11958833" y="8710208"/>
                </a:lnTo>
                <a:lnTo>
                  <a:pt x="11934433" y="8747425"/>
                </a:lnTo>
                <a:lnTo>
                  <a:pt x="11906440" y="8781826"/>
                </a:lnTo>
                <a:lnTo>
                  <a:pt x="11875112" y="8813154"/>
                </a:lnTo>
                <a:lnTo>
                  <a:pt x="11840710" y="8841147"/>
                </a:lnTo>
                <a:lnTo>
                  <a:pt x="11803494" y="8865547"/>
                </a:lnTo>
                <a:lnTo>
                  <a:pt x="11763723" y="8886093"/>
                </a:lnTo>
                <a:lnTo>
                  <a:pt x="11721657" y="8902525"/>
                </a:lnTo>
                <a:lnTo>
                  <a:pt x="11677556" y="8914584"/>
                </a:lnTo>
                <a:lnTo>
                  <a:pt x="11631680" y="8922010"/>
                </a:lnTo>
                <a:lnTo>
                  <a:pt x="11584288" y="8924543"/>
                </a:lnTo>
                <a:lnTo>
                  <a:pt x="11688321" y="8924543"/>
                </a:lnTo>
                <a:lnTo>
                  <a:pt x="11768214" y="8897388"/>
                </a:lnTo>
                <a:lnTo>
                  <a:pt x="11809125" y="8876123"/>
                </a:lnTo>
                <a:lnTo>
                  <a:pt x="11847453" y="8850892"/>
                </a:lnTo>
                <a:lnTo>
                  <a:pt x="11882923" y="8821971"/>
                </a:lnTo>
                <a:lnTo>
                  <a:pt x="11915257" y="8789637"/>
                </a:lnTo>
                <a:lnTo>
                  <a:pt x="11944178" y="8754167"/>
                </a:lnTo>
                <a:lnTo>
                  <a:pt x="11969409" y="8715839"/>
                </a:lnTo>
                <a:lnTo>
                  <a:pt x="11990674" y="8674928"/>
                </a:lnTo>
                <a:lnTo>
                  <a:pt x="12007695" y="8631712"/>
                </a:lnTo>
                <a:lnTo>
                  <a:pt x="12020196" y="8586468"/>
                </a:lnTo>
                <a:lnTo>
                  <a:pt x="12027900" y="8539472"/>
                </a:lnTo>
                <a:lnTo>
                  <a:pt x="12030529" y="8491002"/>
                </a:lnTo>
                <a:lnTo>
                  <a:pt x="12030529" y="446239"/>
                </a:lnTo>
                <a:lnTo>
                  <a:pt x="12027900" y="397769"/>
                </a:lnTo>
                <a:lnTo>
                  <a:pt x="12020196" y="350774"/>
                </a:lnTo>
                <a:lnTo>
                  <a:pt x="12007695" y="305530"/>
                </a:lnTo>
                <a:lnTo>
                  <a:pt x="11990674" y="262314"/>
                </a:lnTo>
                <a:lnTo>
                  <a:pt x="11969409" y="221403"/>
                </a:lnTo>
                <a:lnTo>
                  <a:pt x="11944178" y="183075"/>
                </a:lnTo>
                <a:lnTo>
                  <a:pt x="11915257" y="147605"/>
                </a:lnTo>
                <a:lnTo>
                  <a:pt x="11882923" y="115271"/>
                </a:lnTo>
                <a:lnTo>
                  <a:pt x="11847453" y="86350"/>
                </a:lnTo>
                <a:lnTo>
                  <a:pt x="11809125" y="61119"/>
                </a:lnTo>
                <a:lnTo>
                  <a:pt x="11768214" y="39854"/>
                </a:lnTo>
                <a:lnTo>
                  <a:pt x="11724998" y="22833"/>
                </a:lnTo>
                <a:lnTo>
                  <a:pt x="11688321" y="127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34"/>
          <p:cNvSpPr txBox="1">
            <a:spLocks noGrp="1"/>
          </p:cNvSpPr>
          <p:nvPr>
            <p:ph type="title"/>
          </p:nvPr>
        </p:nvSpPr>
        <p:spPr>
          <a:xfrm>
            <a:off x="79288" y="1517370"/>
            <a:ext cx="120334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34"/>
          <p:cNvSpPr txBox="1">
            <a:spLocks noGrp="1"/>
          </p:cNvSpPr>
          <p:nvPr>
            <p:ph type="body" idx="1"/>
          </p:nvPr>
        </p:nvSpPr>
        <p:spPr>
          <a:xfrm>
            <a:off x="1836421" y="2054339"/>
            <a:ext cx="851915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34"/>
          <p:cNvSpPr txBox="1">
            <a:spLocks noGrp="1"/>
          </p:cNvSpPr>
          <p:nvPr>
            <p:ph type="ftr" idx="11"/>
          </p:nvPr>
        </p:nvSpPr>
        <p:spPr>
          <a:xfrm>
            <a:off x="4145280" y="6378054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dt" idx="10"/>
          </p:nvPr>
        </p:nvSpPr>
        <p:spPr>
          <a:xfrm>
            <a:off x="609600" y="6378054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sldNum" idx="12"/>
          </p:nvPr>
        </p:nvSpPr>
        <p:spPr>
          <a:xfrm>
            <a:off x="8778240" y="6378054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6"/>
          <p:cNvSpPr/>
          <p:nvPr/>
        </p:nvSpPr>
        <p:spPr>
          <a:xfrm>
            <a:off x="78993" y="65098"/>
            <a:ext cx="12030710" cy="6703219"/>
          </a:xfrm>
          <a:custGeom>
            <a:avLst/>
            <a:gdLst/>
            <a:ahLst/>
            <a:cxnLst/>
            <a:rect l="l" t="t" r="r" b="b"/>
            <a:pathLst>
              <a:path w="12030710" h="8937625" extrusionOk="0">
                <a:moveTo>
                  <a:pt x="11584288" y="0"/>
                </a:moveTo>
                <a:lnTo>
                  <a:pt x="446240" y="0"/>
                </a:lnTo>
                <a:lnTo>
                  <a:pt x="397770" y="2629"/>
                </a:lnTo>
                <a:lnTo>
                  <a:pt x="350775" y="10332"/>
                </a:lnTo>
                <a:lnTo>
                  <a:pt x="305530" y="22833"/>
                </a:lnTo>
                <a:lnTo>
                  <a:pt x="262314" y="39854"/>
                </a:lnTo>
                <a:lnTo>
                  <a:pt x="221404" y="61119"/>
                </a:lnTo>
                <a:lnTo>
                  <a:pt x="183075" y="86350"/>
                </a:lnTo>
                <a:lnTo>
                  <a:pt x="147605" y="115271"/>
                </a:lnTo>
                <a:lnTo>
                  <a:pt x="115272" y="147605"/>
                </a:lnTo>
                <a:lnTo>
                  <a:pt x="86351" y="183075"/>
                </a:lnTo>
                <a:lnTo>
                  <a:pt x="61119" y="221403"/>
                </a:lnTo>
                <a:lnTo>
                  <a:pt x="39855" y="262314"/>
                </a:lnTo>
                <a:lnTo>
                  <a:pt x="22833" y="305530"/>
                </a:lnTo>
                <a:lnTo>
                  <a:pt x="10332" y="350774"/>
                </a:lnTo>
                <a:lnTo>
                  <a:pt x="2629" y="397769"/>
                </a:lnTo>
                <a:lnTo>
                  <a:pt x="0" y="446239"/>
                </a:lnTo>
                <a:lnTo>
                  <a:pt x="0" y="8491002"/>
                </a:lnTo>
                <a:lnTo>
                  <a:pt x="2629" y="8539472"/>
                </a:lnTo>
                <a:lnTo>
                  <a:pt x="10332" y="8586468"/>
                </a:lnTo>
                <a:lnTo>
                  <a:pt x="22833" y="8631712"/>
                </a:lnTo>
                <a:lnTo>
                  <a:pt x="39855" y="8674928"/>
                </a:lnTo>
                <a:lnTo>
                  <a:pt x="61119" y="8715839"/>
                </a:lnTo>
                <a:lnTo>
                  <a:pt x="86351" y="8754167"/>
                </a:lnTo>
                <a:lnTo>
                  <a:pt x="115272" y="8789637"/>
                </a:lnTo>
                <a:lnTo>
                  <a:pt x="147605" y="8821971"/>
                </a:lnTo>
                <a:lnTo>
                  <a:pt x="183075" y="8850892"/>
                </a:lnTo>
                <a:lnTo>
                  <a:pt x="221404" y="8876123"/>
                </a:lnTo>
                <a:lnTo>
                  <a:pt x="262314" y="8897388"/>
                </a:lnTo>
                <a:lnTo>
                  <a:pt x="305530" y="8914409"/>
                </a:lnTo>
                <a:lnTo>
                  <a:pt x="350775" y="8926910"/>
                </a:lnTo>
                <a:lnTo>
                  <a:pt x="397770" y="8934614"/>
                </a:lnTo>
                <a:lnTo>
                  <a:pt x="446240" y="8937243"/>
                </a:lnTo>
                <a:lnTo>
                  <a:pt x="11584288" y="8937243"/>
                </a:lnTo>
                <a:lnTo>
                  <a:pt x="11632758" y="8934614"/>
                </a:lnTo>
                <a:lnTo>
                  <a:pt x="11679754" y="8926910"/>
                </a:lnTo>
                <a:lnTo>
                  <a:pt x="11688321" y="8924543"/>
                </a:lnTo>
                <a:lnTo>
                  <a:pt x="446240" y="8924543"/>
                </a:lnTo>
                <a:lnTo>
                  <a:pt x="398848" y="8922010"/>
                </a:lnTo>
                <a:lnTo>
                  <a:pt x="352972" y="8914584"/>
                </a:lnTo>
                <a:lnTo>
                  <a:pt x="308871" y="8902525"/>
                </a:lnTo>
                <a:lnTo>
                  <a:pt x="266805" y="8886093"/>
                </a:lnTo>
                <a:lnTo>
                  <a:pt x="227034" y="8865547"/>
                </a:lnTo>
                <a:lnTo>
                  <a:pt x="189818" y="8841147"/>
                </a:lnTo>
                <a:lnTo>
                  <a:pt x="155416" y="8813154"/>
                </a:lnTo>
                <a:lnTo>
                  <a:pt x="124089" y="8781826"/>
                </a:lnTo>
                <a:lnTo>
                  <a:pt x="96095" y="8747425"/>
                </a:lnTo>
                <a:lnTo>
                  <a:pt x="71696" y="8710208"/>
                </a:lnTo>
                <a:lnTo>
                  <a:pt x="51150" y="8670437"/>
                </a:lnTo>
                <a:lnTo>
                  <a:pt x="34718" y="8628371"/>
                </a:lnTo>
                <a:lnTo>
                  <a:pt x="22658" y="8584270"/>
                </a:lnTo>
                <a:lnTo>
                  <a:pt x="15233" y="8538394"/>
                </a:lnTo>
                <a:lnTo>
                  <a:pt x="12700" y="8491002"/>
                </a:lnTo>
                <a:lnTo>
                  <a:pt x="12700" y="446239"/>
                </a:lnTo>
                <a:lnTo>
                  <a:pt x="15233" y="398848"/>
                </a:lnTo>
                <a:lnTo>
                  <a:pt x="22658" y="352971"/>
                </a:lnTo>
                <a:lnTo>
                  <a:pt x="34718" y="308870"/>
                </a:lnTo>
                <a:lnTo>
                  <a:pt x="51150" y="266805"/>
                </a:lnTo>
                <a:lnTo>
                  <a:pt x="71696" y="227034"/>
                </a:lnTo>
                <a:lnTo>
                  <a:pt x="96095" y="189817"/>
                </a:lnTo>
                <a:lnTo>
                  <a:pt x="124089" y="155416"/>
                </a:lnTo>
                <a:lnTo>
                  <a:pt x="155416" y="124088"/>
                </a:lnTo>
                <a:lnTo>
                  <a:pt x="189818" y="96095"/>
                </a:lnTo>
                <a:lnTo>
                  <a:pt x="227034" y="71696"/>
                </a:lnTo>
                <a:lnTo>
                  <a:pt x="266805" y="51150"/>
                </a:lnTo>
                <a:lnTo>
                  <a:pt x="308871" y="34717"/>
                </a:lnTo>
                <a:lnTo>
                  <a:pt x="352972" y="22658"/>
                </a:lnTo>
                <a:lnTo>
                  <a:pt x="398848" y="15233"/>
                </a:lnTo>
                <a:lnTo>
                  <a:pt x="446240" y="12700"/>
                </a:lnTo>
                <a:lnTo>
                  <a:pt x="11688321" y="12700"/>
                </a:lnTo>
                <a:lnTo>
                  <a:pt x="11679754" y="10332"/>
                </a:lnTo>
                <a:lnTo>
                  <a:pt x="11632758" y="2629"/>
                </a:lnTo>
                <a:lnTo>
                  <a:pt x="11584288" y="0"/>
                </a:lnTo>
                <a:close/>
              </a:path>
              <a:path w="12030710" h="8937625" extrusionOk="0">
                <a:moveTo>
                  <a:pt x="11688321" y="12700"/>
                </a:moveTo>
                <a:lnTo>
                  <a:pt x="11584288" y="12700"/>
                </a:lnTo>
                <a:lnTo>
                  <a:pt x="11631680" y="15233"/>
                </a:lnTo>
                <a:lnTo>
                  <a:pt x="11677556" y="22658"/>
                </a:lnTo>
                <a:lnTo>
                  <a:pt x="11721657" y="34717"/>
                </a:lnTo>
                <a:lnTo>
                  <a:pt x="11763723" y="51150"/>
                </a:lnTo>
                <a:lnTo>
                  <a:pt x="11803494" y="71696"/>
                </a:lnTo>
                <a:lnTo>
                  <a:pt x="11840710" y="96095"/>
                </a:lnTo>
                <a:lnTo>
                  <a:pt x="11875112" y="124088"/>
                </a:lnTo>
                <a:lnTo>
                  <a:pt x="11906440" y="155416"/>
                </a:lnTo>
                <a:lnTo>
                  <a:pt x="11934433" y="189817"/>
                </a:lnTo>
                <a:lnTo>
                  <a:pt x="11958833" y="227034"/>
                </a:lnTo>
                <a:lnTo>
                  <a:pt x="11979379" y="266805"/>
                </a:lnTo>
                <a:lnTo>
                  <a:pt x="11995811" y="308870"/>
                </a:lnTo>
                <a:lnTo>
                  <a:pt x="12007870" y="352971"/>
                </a:lnTo>
                <a:lnTo>
                  <a:pt x="12015296" y="398848"/>
                </a:lnTo>
                <a:lnTo>
                  <a:pt x="12017829" y="446239"/>
                </a:lnTo>
                <a:lnTo>
                  <a:pt x="12017829" y="8491002"/>
                </a:lnTo>
                <a:lnTo>
                  <a:pt x="12015296" y="8538394"/>
                </a:lnTo>
                <a:lnTo>
                  <a:pt x="12007870" y="8584270"/>
                </a:lnTo>
                <a:lnTo>
                  <a:pt x="11995811" y="8628371"/>
                </a:lnTo>
                <a:lnTo>
                  <a:pt x="11979379" y="8670437"/>
                </a:lnTo>
                <a:lnTo>
                  <a:pt x="11958833" y="8710208"/>
                </a:lnTo>
                <a:lnTo>
                  <a:pt x="11934433" y="8747425"/>
                </a:lnTo>
                <a:lnTo>
                  <a:pt x="11906440" y="8781826"/>
                </a:lnTo>
                <a:lnTo>
                  <a:pt x="11875112" y="8813154"/>
                </a:lnTo>
                <a:lnTo>
                  <a:pt x="11840710" y="8841147"/>
                </a:lnTo>
                <a:lnTo>
                  <a:pt x="11803494" y="8865547"/>
                </a:lnTo>
                <a:lnTo>
                  <a:pt x="11763723" y="8886093"/>
                </a:lnTo>
                <a:lnTo>
                  <a:pt x="11721657" y="8902525"/>
                </a:lnTo>
                <a:lnTo>
                  <a:pt x="11677556" y="8914584"/>
                </a:lnTo>
                <a:lnTo>
                  <a:pt x="11631680" y="8922010"/>
                </a:lnTo>
                <a:lnTo>
                  <a:pt x="11584288" y="8924543"/>
                </a:lnTo>
                <a:lnTo>
                  <a:pt x="11688321" y="8924543"/>
                </a:lnTo>
                <a:lnTo>
                  <a:pt x="11768214" y="8897388"/>
                </a:lnTo>
                <a:lnTo>
                  <a:pt x="11809125" y="8876123"/>
                </a:lnTo>
                <a:lnTo>
                  <a:pt x="11847453" y="8850892"/>
                </a:lnTo>
                <a:lnTo>
                  <a:pt x="11882923" y="8821971"/>
                </a:lnTo>
                <a:lnTo>
                  <a:pt x="11915257" y="8789637"/>
                </a:lnTo>
                <a:lnTo>
                  <a:pt x="11944178" y="8754167"/>
                </a:lnTo>
                <a:lnTo>
                  <a:pt x="11969409" y="8715839"/>
                </a:lnTo>
                <a:lnTo>
                  <a:pt x="11990674" y="8674928"/>
                </a:lnTo>
                <a:lnTo>
                  <a:pt x="12007695" y="8631712"/>
                </a:lnTo>
                <a:lnTo>
                  <a:pt x="12020196" y="8586468"/>
                </a:lnTo>
                <a:lnTo>
                  <a:pt x="12027900" y="8539472"/>
                </a:lnTo>
                <a:lnTo>
                  <a:pt x="12030529" y="8491002"/>
                </a:lnTo>
                <a:lnTo>
                  <a:pt x="12030529" y="446239"/>
                </a:lnTo>
                <a:lnTo>
                  <a:pt x="12027900" y="397769"/>
                </a:lnTo>
                <a:lnTo>
                  <a:pt x="12020196" y="350774"/>
                </a:lnTo>
                <a:lnTo>
                  <a:pt x="12007695" y="305530"/>
                </a:lnTo>
                <a:lnTo>
                  <a:pt x="11990674" y="262314"/>
                </a:lnTo>
                <a:lnTo>
                  <a:pt x="11969409" y="221403"/>
                </a:lnTo>
                <a:lnTo>
                  <a:pt x="11944178" y="183075"/>
                </a:lnTo>
                <a:lnTo>
                  <a:pt x="11915257" y="147605"/>
                </a:lnTo>
                <a:lnTo>
                  <a:pt x="11882923" y="115271"/>
                </a:lnTo>
                <a:lnTo>
                  <a:pt x="11847453" y="86350"/>
                </a:lnTo>
                <a:lnTo>
                  <a:pt x="11809125" y="61119"/>
                </a:lnTo>
                <a:lnTo>
                  <a:pt x="11768214" y="39854"/>
                </a:lnTo>
                <a:lnTo>
                  <a:pt x="11724998" y="22833"/>
                </a:lnTo>
                <a:lnTo>
                  <a:pt x="11688321" y="127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6"/>
          <p:cNvSpPr txBox="1">
            <a:spLocks noGrp="1"/>
          </p:cNvSpPr>
          <p:nvPr>
            <p:ph type="title"/>
          </p:nvPr>
        </p:nvSpPr>
        <p:spPr>
          <a:xfrm>
            <a:off x="79288" y="1517370"/>
            <a:ext cx="120334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3" name="Google Shape;113;p36"/>
          <p:cNvSpPr txBox="1">
            <a:spLocks noGrp="1"/>
          </p:cNvSpPr>
          <p:nvPr>
            <p:ph type="body" idx="1"/>
          </p:nvPr>
        </p:nvSpPr>
        <p:spPr>
          <a:xfrm>
            <a:off x="1836421" y="2054330"/>
            <a:ext cx="851915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36"/>
          <p:cNvSpPr txBox="1">
            <a:spLocks noGrp="1"/>
          </p:cNvSpPr>
          <p:nvPr>
            <p:ph type="ftr" idx="11"/>
          </p:nvPr>
        </p:nvSpPr>
        <p:spPr>
          <a:xfrm>
            <a:off x="4145280" y="6378045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36"/>
          <p:cNvSpPr txBox="1">
            <a:spLocks noGrp="1"/>
          </p:cNvSpPr>
          <p:nvPr>
            <p:ph type="dt" idx="10"/>
          </p:nvPr>
        </p:nvSpPr>
        <p:spPr>
          <a:xfrm>
            <a:off x="609600" y="6378045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36"/>
          <p:cNvSpPr txBox="1">
            <a:spLocks noGrp="1"/>
          </p:cNvSpPr>
          <p:nvPr>
            <p:ph type="sldNum" idx="12"/>
          </p:nvPr>
        </p:nvSpPr>
        <p:spPr>
          <a:xfrm>
            <a:off x="8778240" y="6378045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8"/>
          <p:cNvSpPr/>
          <p:nvPr/>
        </p:nvSpPr>
        <p:spPr>
          <a:xfrm>
            <a:off x="78993" y="65092"/>
            <a:ext cx="12030710" cy="6703219"/>
          </a:xfrm>
          <a:custGeom>
            <a:avLst/>
            <a:gdLst/>
            <a:ahLst/>
            <a:cxnLst/>
            <a:rect l="l" t="t" r="r" b="b"/>
            <a:pathLst>
              <a:path w="12030710" h="8937625" extrusionOk="0">
                <a:moveTo>
                  <a:pt x="11584288" y="0"/>
                </a:moveTo>
                <a:lnTo>
                  <a:pt x="446240" y="0"/>
                </a:lnTo>
                <a:lnTo>
                  <a:pt x="397770" y="2629"/>
                </a:lnTo>
                <a:lnTo>
                  <a:pt x="350775" y="10332"/>
                </a:lnTo>
                <a:lnTo>
                  <a:pt x="305530" y="22833"/>
                </a:lnTo>
                <a:lnTo>
                  <a:pt x="262314" y="39854"/>
                </a:lnTo>
                <a:lnTo>
                  <a:pt x="221404" y="61119"/>
                </a:lnTo>
                <a:lnTo>
                  <a:pt x="183075" y="86350"/>
                </a:lnTo>
                <a:lnTo>
                  <a:pt x="147605" y="115271"/>
                </a:lnTo>
                <a:lnTo>
                  <a:pt x="115272" y="147605"/>
                </a:lnTo>
                <a:lnTo>
                  <a:pt x="86351" y="183075"/>
                </a:lnTo>
                <a:lnTo>
                  <a:pt x="61119" y="221403"/>
                </a:lnTo>
                <a:lnTo>
                  <a:pt x="39855" y="262314"/>
                </a:lnTo>
                <a:lnTo>
                  <a:pt x="22833" y="305530"/>
                </a:lnTo>
                <a:lnTo>
                  <a:pt x="10332" y="350774"/>
                </a:lnTo>
                <a:lnTo>
                  <a:pt x="2629" y="397769"/>
                </a:lnTo>
                <a:lnTo>
                  <a:pt x="0" y="446239"/>
                </a:lnTo>
                <a:lnTo>
                  <a:pt x="0" y="8491002"/>
                </a:lnTo>
                <a:lnTo>
                  <a:pt x="2629" y="8539472"/>
                </a:lnTo>
                <a:lnTo>
                  <a:pt x="10332" y="8586468"/>
                </a:lnTo>
                <a:lnTo>
                  <a:pt x="22833" y="8631712"/>
                </a:lnTo>
                <a:lnTo>
                  <a:pt x="39855" y="8674928"/>
                </a:lnTo>
                <a:lnTo>
                  <a:pt x="61119" y="8715839"/>
                </a:lnTo>
                <a:lnTo>
                  <a:pt x="86351" y="8754167"/>
                </a:lnTo>
                <a:lnTo>
                  <a:pt x="115272" y="8789637"/>
                </a:lnTo>
                <a:lnTo>
                  <a:pt x="147605" y="8821971"/>
                </a:lnTo>
                <a:lnTo>
                  <a:pt x="183075" y="8850892"/>
                </a:lnTo>
                <a:lnTo>
                  <a:pt x="221404" y="8876123"/>
                </a:lnTo>
                <a:lnTo>
                  <a:pt x="262314" y="8897388"/>
                </a:lnTo>
                <a:lnTo>
                  <a:pt x="305530" y="8914409"/>
                </a:lnTo>
                <a:lnTo>
                  <a:pt x="350775" y="8926910"/>
                </a:lnTo>
                <a:lnTo>
                  <a:pt x="397770" y="8934614"/>
                </a:lnTo>
                <a:lnTo>
                  <a:pt x="446240" y="8937243"/>
                </a:lnTo>
                <a:lnTo>
                  <a:pt x="11584288" y="8937243"/>
                </a:lnTo>
                <a:lnTo>
                  <a:pt x="11632758" y="8934614"/>
                </a:lnTo>
                <a:lnTo>
                  <a:pt x="11679754" y="8926910"/>
                </a:lnTo>
                <a:lnTo>
                  <a:pt x="11688321" y="8924543"/>
                </a:lnTo>
                <a:lnTo>
                  <a:pt x="446240" y="8924543"/>
                </a:lnTo>
                <a:lnTo>
                  <a:pt x="398848" y="8922010"/>
                </a:lnTo>
                <a:lnTo>
                  <a:pt x="352972" y="8914584"/>
                </a:lnTo>
                <a:lnTo>
                  <a:pt x="308871" y="8902525"/>
                </a:lnTo>
                <a:lnTo>
                  <a:pt x="266805" y="8886093"/>
                </a:lnTo>
                <a:lnTo>
                  <a:pt x="227034" y="8865547"/>
                </a:lnTo>
                <a:lnTo>
                  <a:pt x="189818" y="8841147"/>
                </a:lnTo>
                <a:lnTo>
                  <a:pt x="155416" y="8813154"/>
                </a:lnTo>
                <a:lnTo>
                  <a:pt x="124089" y="8781826"/>
                </a:lnTo>
                <a:lnTo>
                  <a:pt x="96095" y="8747425"/>
                </a:lnTo>
                <a:lnTo>
                  <a:pt x="71696" y="8710208"/>
                </a:lnTo>
                <a:lnTo>
                  <a:pt x="51150" y="8670437"/>
                </a:lnTo>
                <a:lnTo>
                  <a:pt x="34718" y="8628371"/>
                </a:lnTo>
                <a:lnTo>
                  <a:pt x="22658" y="8584270"/>
                </a:lnTo>
                <a:lnTo>
                  <a:pt x="15233" y="8538394"/>
                </a:lnTo>
                <a:lnTo>
                  <a:pt x="12700" y="8491002"/>
                </a:lnTo>
                <a:lnTo>
                  <a:pt x="12700" y="446239"/>
                </a:lnTo>
                <a:lnTo>
                  <a:pt x="15233" y="398848"/>
                </a:lnTo>
                <a:lnTo>
                  <a:pt x="22658" y="352971"/>
                </a:lnTo>
                <a:lnTo>
                  <a:pt x="34718" y="308870"/>
                </a:lnTo>
                <a:lnTo>
                  <a:pt x="51150" y="266805"/>
                </a:lnTo>
                <a:lnTo>
                  <a:pt x="71696" y="227034"/>
                </a:lnTo>
                <a:lnTo>
                  <a:pt x="96095" y="189817"/>
                </a:lnTo>
                <a:lnTo>
                  <a:pt x="124089" y="155416"/>
                </a:lnTo>
                <a:lnTo>
                  <a:pt x="155416" y="124088"/>
                </a:lnTo>
                <a:lnTo>
                  <a:pt x="189818" y="96095"/>
                </a:lnTo>
                <a:lnTo>
                  <a:pt x="227034" y="71696"/>
                </a:lnTo>
                <a:lnTo>
                  <a:pt x="266805" y="51150"/>
                </a:lnTo>
                <a:lnTo>
                  <a:pt x="308871" y="34717"/>
                </a:lnTo>
                <a:lnTo>
                  <a:pt x="352972" y="22658"/>
                </a:lnTo>
                <a:lnTo>
                  <a:pt x="398848" y="15233"/>
                </a:lnTo>
                <a:lnTo>
                  <a:pt x="446240" y="12700"/>
                </a:lnTo>
                <a:lnTo>
                  <a:pt x="11688321" y="12700"/>
                </a:lnTo>
                <a:lnTo>
                  <a:pt x="11679754" y="10332"/>
                </a:lnTo>
                <a:lnTo>
                  <a:pt x="11632758" y="2629"/>
                </a:lnTo>
                <a:lnTo>
                  <a:pt x="11584288" y="0"/>
                </a:lnTo>
                <a:close/>
              </a:path>
              <a:path w="12030710" h="8937625" extrusionOk="0">
                <a:moveTo>
                  <a:pt x="11688321" y="12700"/>
                </a:moveTo>
                <a:lnTo>
                  <a:pt x="11584288" y="12700"/>
                </a:lnTo>
                <a:lnTo>
                  <a:pt x="11631680" y="15233"/>
                </a:lnTo>
                <a:lnTo>
                  <a:pt x="11677556" y="22658"/>
                </a:lnTo>
                <a:lnTo>
                  <a:pt x="11721657" y="34717"/>
                </a:lnTo>
                <a:lnTo>
                  <a:pt x="11763723" y="51150"/>
                </a:lnTo>
                <a:lnTo>
                  <a:pt x="11803494" y="71696"/>
                </a:lnTo>
                <a:lnTo>
                  <a:pt x="11840710" y="96095"/>
                </a:lnTo>
                <a:lnTo>
                  <a:pt x="11875112" y="124088"/>
                </a:lnTo>
                <a:lnTo>
                  <a:pt x="11906440" y="155416"/>
                </a:lnTo>
                <a:lnTo>
                  <a:pt x="11934433" y="189817"/>
                </a:lnTo>
                <a:lnTo>
                  <a:pt x="11958833" y="227034"/>
                </a:lnTo>
                <a:lnTo>
                  <a:pt x="11979379" y="266805"/>
                </a:lnTo>
                <a:lnTo>
                  <a:pt x="11995811" y="308870"/>
                </a:lnTo>
                <a:lnTo>
                  <a:pt x="12007870" y="352971"/>
                </a:lnTo>
                <a:lnTo>
                  <a:pt x="12015296" y="398848"/>
                </a:lnTo>
                <a:lnTo>
                  <a:pt x="12017829" y="446239"/>
                </a:lnTo>
                <a:lnTo>
                  <a:pt x="12017829" y="8491002"/>
                </a:lnTo>
                <a:lnTo>
                  <a:pt x="12015296" y="8538394"/>
                </a:lnTo>
                <a:lnTo>
                  <a:pt x="12007870" y="8584270"/>
                </a:lnTo>
                <a:lnTo>
                  <a:pt x="11995811" y="8628371"/>
                </a:lnTo>
                <a:lnTo>
                  <a:pt x="11979379" y="8670437"/>
                </a:lnTo>
                <a:lnTo>
                  <a:pt x="11958833" y="8710208"/>
                </a:lnTo>
                <a:lnTo>
                  <a:pt x="11934433" y="8747425"/>
                </a:lnTo>
                <a:lnTo>
                  <a:pt x="11906440" y="8781826"/>
                </a:lnTo>
                <a:lnTo>
                  <a:pt x="11875112" y="8813154"/>
                </a:lnTo>
                <a:lnTo>
                  <a:pt x="11840710" y="8841147"/>
                </a:lnTo>
                <a:lnTo>
                  <a:pt x="11803494" y="8865547"/>
                </a:lnTo>
                <a:lnTo>
                  <a:pt x="11763723" y="8886093"/>
                </a:lnTo>
                <a:lnTo>
                  <a:pt x="11721657" y="8902525"/>
                </a:lnTo>
                <a:lnTo>
                  <a:pt x="11677556" y="8914584"/>
                </a:lnTo>
                <a:lnTo>
                  <a:pt x="11631680" y="8922010"/>
                </a:lnTo>
                <a:lnTo>
                  <a:pt x="11584288" y="8924543"/>
                </a:lnTo>
                <a:lnTo>
                  <a:pt x="11688321" y="8924543"/>
                </a:lnTo>
                <a:lnTo>
                  <a:pt x="11768214" y="8897388"/>
                </a:lnTo>
                <a:lnTo>
                  <a:pt x="11809125" y="8876123"/>
                </a:lnTo>
                <a:lnTo>
                  <a:pt x="11847453" y="8850892"/>
                </a:lnTo>
                <a:lnTo>
                  <a:pt x="11882923" y="8821971"/>
                </a:lnTo>
                <a:lnTo>
                  <a:pt x="11915257" y="8789637"/>
                </a:lnTo>
                <a:lnTo>
                  <a:pt x="11944178" y="8754167"/>
                </a:lnTo>
                <a:lnTo>
                  <a:pt x="11969409" y="8715839"/>
                </a:lnTo>
                <a:lnTo>
                  <a:pt x="11990674" y="8674928"/>
                </a:lnTo>
                <a:lnTo>
                  <a:pt x="12007695" y="8631712"/>
                </a:lnTo>
                <a:lnTo>
                  <a:pt x="12020196" y="8586468"/>
                </a:lnTo>
                <a:lnTo>
                  <a:pt x="12027900" y="8539472"/>
                </a:lnTo>
                <a:lnTo>
                  <a:pt x="12030529" y="8491002"/>
                </a:lnTo>
                <a:lnTo>
                  <a:pt x="12030529" y="446239"/>
                </a:lnTo>
                <a:lnTo>
                  <a:pt x="12027900" y="397769"/>
                </a:lnTo>
                <a:lnTo>
                  <a:pt x="12020196" y="350774"/>
                </a:lnTo>
                <a:lnTo>
                  <a:pt x="12007695" y="305530"/>
                </a:lnTo>
                <a:lnTo>
                  <a:pt x="11990674" y="262314"/>
                </a:lnTo>
                <a:lnTo>
                  <a:pt x="11969409" y="221403"/>
                </a:lnTo>
                <a:lnTo>
                  <a:pt x="11944178" y="183075"/>
                </a:lnTo>
                <a:lnTo>
                  <a:pt x="11915257" y="147605"/>
                </a:lnTo>
                <a:lnTo>
                  <a:pt x="11882923" y="115271"/>
                </a:lnTo>
                <a:lnTo>
                  <a:pt x="11847453" y="86350"/>
                </a:lnTo>
                <a:lnTo>
                  <a:pt x="11809125" y="61119"/>
                </a:lnTo>
                <a:lnTo>
                  <a:pt x="11768214" y="39854"/>
                </a:lnTo>
                <a:lnTo>
                  <a:pt x="11724998" y="22833"/>
                </a:lnTo>
                <a:lnTo>
                  <a:pt x="11688321" y="127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8"/>
          <p:cNvSpPr txBox="1">
            <a:spLocks noGrp="1"/>
          </p:cNvSpPr>
          <p:nvPr>
            <p:ph type="title"/>
          </p:nvPr>
        </p:nvSpPr>
        <p:spPr>
          <a:xfrm>
            <a:off x="79288" y="1517370"/>
            <a:ext cx="120334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8" name="Google Shape;148;p38"/>
          <p:cNvSpPr txBox="1">
            <a:spLocks noGrp="1"/>
          </p:cNvSpPr>
          <p:nvPr>
            <p:ph type="body" idx="1"/>
          </p:nvPr>
        </p:nvSpPr>
        <p:spPr>
          <a:xfrm>
            <a:off x="1836421" y="2054324"/>
            <a:ext cx="851915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38"/>
          <p:cNvSpPr txBox="1">
            <a:spLocks noGrp="1"/>
          </p:cNvSpPr>
          <p:nvPr>
            <p:ph type="ftr" idx="11"/>
          </p:nvPr>
        </p:nvSpPr>
        <p:spPr>
          <a:xfrm>
            <a:off x="4145280" y="6378039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38"/>
          <p:cNvSpPr txBox="1">
            <a:spLocks noGrp="1"/>
          </p:cNvSpPr>
          <p:nvPr>
            <p:ph type="dt" idx="10"/>
          </p:nvPr>
        </p:nvSpPr>
        <p:spPr>
          <a:xfrm>
            <a:off x="609600" y="6378039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38"/>
          <p:cNvSpPr txBox="1">
            <a:spLocks noGrp="1"/>
          </p:cNvSpPr>
          <p:nvPr>
            <p:ph type="sldNum" idx="12"/>
          </p:nvPr>
        </p:nvSpPr>
        <p:spPr>
          <a:xfrm>
            <a:off x="8778240" y="6378039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0"/>
          <p:cNvSpPr/>
          <p:nvPr/>
        </p:nvSpPr>
        <p:spPr>
          <a:xfrm>
            <a:off x="78993" y="65085"/>
            <a:ext cx="12030710" cy="6703219"/>
          </a:xfrm>
          <a:custGeom>
            <a:avLst/>
            <a:gdLst/>
            <a:ahLst/>
            <a:cxnLst/>
            <a:rect l="l" t="t" r="r" b="b"/>
            <a:pathLst>
              <a:path w="12030710" h="8937625" extrusionOk="0">
                <a:moveTo>
                  <a:pt x="11584288" y="0"/>
                </a:moveTo>
                <a:lnTo>
                  <a:pt x="446240" y="0"/>
                </a:lnTo>
                <a:lnTo>
                  <a:pt x="397770" y="2629"/>
                </a:lnTo>
                <a:lnTo>
                  <a:pt x="350775" y="10332"/>
                </a:lnTo>
                <a:lnTo>
                  <a:pt x="305530" y="22833"/>
                </a:lnTo>
                <a:lnTo>
                  <a:pt x="262314" y="39854"/>
                </a:lnTo>
                <a:lnTo>
                  <a:pt x="221404" y="61119"/>
                </a:lnTo>
                <a:lnTo>
                  <a:pt x="183075" y="86350"/>
                </a:lnTo>
                <a:lnTo>
                  <a:pt x="147605" y="115271"/>
                </a:lnTo>
                <a:lnTo>
                  <a:pt x="115272" y="147605"/>
                </a:lnTo>
                <a:lnTo>
                  <a:pt x="86351" y="183075"/>
                </a:lnTo>
                <a:lnTo>
                  <a:pt x="61119" y="221403"/>
                </a:lnTo>
                <a:lnTo>
                  <a:pt x="39855" y="262314"/>
                </a:lnTo>
                <a:lnTo>
                  <a:pt x="22833" y="305530"/>
                </a:lnTo>
                <a:lnTo>
                  <a:pt x="10332" y="350774"/>
                </a:lnTo>
                <a:lnTo>
                  <a:pt x="2629" y="397769"/>
                </a:lnTo>
                <a:lnTo>
                  <a:pt x="0" y="446239"/>
                </a:lnTo>
                <a:lnTo>
                  <a:pt x="0" y="8491002"/>
                </a:lnTo>
                <a:lnTo>
                  <a:pt x="2629" y="8539472"/>
                </a:lnTo>
                <a:lnTo>
                  <a:pt x="10332" y="8586468"/>
                </a:lnTo>
                <a:lnTo>
                  <a:pt x="22833" y="8631712"/>
                </a:lnTo>
                <a:lnTo>
                  <a:pt x="39855" y="8674928"/>
                </a:lnTo>
                <a:lnTo>
                  <a:pt x="61119" y="8715839"/>
                </a:lnTo>
                <a:lnTo>
                  <a:pt x="86351" y="8754167"/>
                </a:lnTo>
                <a:lnTo>
                  <a:pt x="115272" y="8789637"/>
                </a:lnTo>
                <a:lnTo>
                  <a:pt x="147605" y="8821971"/>
                </a:lnTo>
                <a:lnTo>
                  <a:pt x="183075" y="8850892"/>
                </a:lnTo>
                <a:lnTo>
                  <a:pt x="221404" y="8876123"/>
                </a:lnTo>
                <a:lnTo>
                  <a:pt x="262314" y="8897388"/>
                </a:lnTo>
                <a:lnTo>
                  <a:pt x="305530" y="8914409"/>
                </a:lnTo>
                <a:lnTo>
                  <a:pt x="350775" y="8926910"/>
                </a:lnTo>
                <a:lnTo>
                  <a:pt x="397770" y="8934614"/>
                </a:lnTo>
                <a:lnTo>
                  <a:pt x="446240" y="8937243"/>
                </a:lnTo>
                <a:lnTo>
                  <a:pt x="11584288" y="8937243"/>
                </a:lnTo>
                <a:lnTo>
                  <a:pt x="11632758" y="8934614"/>
                </a:lnTo>
                <a:lnTo>
                  <a:pt x="11679754" y="8926910"/>
                </a:lnTo>
                <a:lnTo>
                  <a:pt x="11688321" y="8924543"/>
                </a:lnTo>
                <a:lnTo>
                  <a:pt x="446240" y="8924543"/>
                </a:lnTo>
                <a:lnTo>
                  <a:pt x="398848" y="8922010"/>
                </a:lnTo>
                <a:lnTo>
                  <a:pt x="352972" y="8914584"/>
                </a:lnTo>
                <a:lnTo>
                  <a:pt x="308871" y="8902525"/>
                </a:lnTo>
                <a:lnTo>
                  <a:pt x="266805" y="8886093"/>
                </a:lnTo>
                <a:lnTo>
                  <a:pt x="227034" y="8865547"/>
                </a:lnTo>
                <a:lnTo>
                  <a:pt x="189818" y="8841147"/>
                </a:lnTo>
                <a:lnTo>
                  <a:pt x="155416" y="8813154"/>
                </a:lnTo>
                <a:lnTo>
                  <a:pt x="124089" y="8781826"/>
                </a:lnTo>
                <a:lnTo>
                  <a:pt x="96095" y="8747425"/>
                </a:lnTo>
                <a:lnTo>
                  <a:pt x="71696" y="8710208"/>
                </a:lnTo>
                <a:lnTo>
                  <a:pt x="51150" y="8670437"/>
                </a:lnTo>
                <a:lnTo>
                  <a:pt x="34718" y="8628371"/>
                </a:lnTo>
                <a:lnTo>
                  <a:pt x="22658" y="8584270"/>
                </a:lnTo>
                <a:lnTo>
                  <a:pt x="15233" y="8538394"/>
                </a:lnTo>
                <a:lnTo>
                  <a:pt x="12700" y="8491002"/>
                </a:lnTo>
                <a:lnTo>
                  <a:pt x="12700" y="446239"/>
                </a:lnTo>
                <a:lnTo>
                  <a:pt x="15233" y="398848"/>
                </a:lnTo>
                <a:lnTo>
                  <a:pt x="22658" y="352971"/>
                </a:lnTo>
                <a:lnTo>
                  <a:pt x="34718" y="308870"/>
                </a:lnTo>
                <a:lnTo>
                  <a:pt x="51150" y="266805"/>
                </a:lnTo>
                <a:lnTo>
                  <a:pt x="71696" y="227034"/>
                </a:lnTo>
                <a:lnTo>
                  <a:pt x="96095" y="189817"/>
                </a:lnTo>
                <a:lnTo>
                  <a:pt x="124089" y="155416"/>
                </a:lnTo>
                <a:lnTo>
                  <a:pt x="155416" y="124088"/>
                </a:lnTo>
                <a:lnTo>
                  <a:pt x="189818" y="96095"/>
                </a:lnTo>
                <a:lnTo>
                  <a:pt x="227034" y="71696"/>
                </a:lnTo>
                <a:lnTo>
                  <a:pt x="266805" y="51150"/>
                </a:lnTo>
                <a:lnTo>
                  <a:pt x="308871" y="34717"/>
                </a:lnTo>
                <a:lnTo>
                  <a:pt x="352972" y="22658"/>
                </a:lnTo>
                <a:lnTo>
                  <a:pt x="398848" y="15233"/>
                </a:lnTo>
                <a:lnTo>
                  <a:pt x="446240" y="12700"/>
                </a:lnTo>
                <a:lnTo>
                  <a:pt x="11688321" y="12700"/>
                </a:lnTo>
                <a:lnTo>
                  <a:pt x="11679754" y="10332"/>
                </a:lnTo>
                <a:lnTo>
                  <a:pt x="11632758" y="2629"/>
                </a:lnTo>
                <a:lnTo>
                  <a:pt x="11584288" y="0"/>
                </a:lnTo>
                <a:close/>
              </a:path>
              <a:path w="12030710" h="8937625" extrusionOk="0">
                <a:moveTo>
                  <a:pt x="11688321" y="12700"/>
                </a:moveTo>
                <a:lnTo>
                  <a:pt x="11584288" y="12700"/>
                </a:lnTo>
                <a:lnTo>
                  <a:pt x="11631680" y="15233"/>
                </a:lnTo>
                <a:lnTo>
                  <a:pt x="11677556" y="22658"/>
                </a:lnTo>
                <a:lnTo>
                  <a:pt x="11721657" y="34717"/>
                </a:lnTo>
                <a:lnTo>
                  <a:pt x="11763723" y="51150"/>
                </a:lnTo>
                <a:lnTo>
                  <a:pt x="11803494" y="71696"/>
                </a:lnTo>
                <a:lnTo>
                  <a:pt x="11840710" y="96095"/>
                </a:lnTo>
                <a:lnTo>
                  <a:pt x="11875112" y="124088"/>
                </a:lnTo>
                <a:lnTo>
                  <a:pt x="11906440" y="155416"/>
                </a:lnTo>
                <a:lnTo>
                  <a:pt x="11934433" y="189817"/>
                </a:lnTo>
                <a:lnTo>
                  <a:pt x="11958833" y="227034"/>
                </a:lnTo>
                <a:lnTo>
                  <a:pt x="11979379" y="266805"/>
                </a:lnTo>
                <a:lnTo>
                  <a:pt x="11995811" y="308870"/>
                </a:lnTo>
                <a:lnTo>
                  <a:pt x="12007870" y="352971"/>
                </a:lnTo>
                <a:lnTo>
                  <a:pt x="12015296" y="398848"/>
                </a:lnTo>
                <a:lnTo>
                  <a:pt x="12017829" y="446239"/>
                </a:lnTo>
                <a:lnTo>
                  <a:pt x="12017829" y="8491002"/>
                </a:lnTo>
                <a:lnTo>
                  <a:pt x="12015296" y="8538394"/>
                </a:lnTo>
                <a:lnTo>
                  <a:pt x="12007870" y="8584270"/>
                </a:lnTo>
                <a:lnTo>
                  <a:pt x="11995811" y="8628371"/>
                </a:lnTo>
                <a:lnTo>
                  <a:pt x="11979379" y="8670437"/>
                </a:lnTo>
                <a:lnTo>
                  <a:pt x="11958833" y="8710208"/>
                </a:lnTo>
                <a:lnTo>
                  <a:pt x="11934433" y="8747425"/>
                </a:lnTo>
                <a:lnTo>
                  <a:pt x="11906440" y="8781826"/>
                </a:lnTo>
                <a:lnTo>
                  <a:pt x="11875112" y="8813154"/>
                </a:lnTo>
                <a:lnTo>
                  <a:pt x="11840710" y="8841147"/>
                </a:lnTo>
                <a:lnTo>
                  <a:pt x="11803494" y="8865547"/>
                </a:lnTo>
                <a:lnTo>
                  <a:pt x="11763723" y="8886093"/>
                </a:lnTo>
                <a:lnTo>
                  <a:pt x="11721657" y="8902525"/>
                </a:lnTo>
                <a:lnTo>
                  <a:pt x="11677556" y="8914584"/>
                </a:lnTo>
                <a:lnTo>
                  <a:pt x="11631680" y="8922010"/>
                </a:lnTo>
                <a:lnTo>
                  <a:pt x="11584288" y="8924543"/>
                </a:lnTo>
                <a:lnTo>
                  <a:pt x="11688321" y="8924543"/>
                </a:lnTo>
                <a:lnTo>
                  <a:pt x="11768214" y="8897388"/>
                </a:lnTo>
                <a:lnTo>
                  <a:pt x="11809125" y="8876123"/>
                </a:lnTo>
                <a:lnTo>
                  <a:pt x="11847453" y="8850892"/>
                </a:lnTo>
                <a:lnTo>
                  <a:pt x="11882923" y="8821971"/>
                </a:lnTo>
                <a:lnTo>
                  <a:pt x="11915257" y="8789637"/>
                </a:lnTo>
                <a:lnTo>
                  <a:pt x="11944178" y="8754167"/>
                </a:lnTo>
                <a:lnTo>
                  <a:pt x="11969409" y="8715839"/>
                </a:lnTo>
                <a:lnTo>
                  <a:pt x="11990674" y="8674928"/>
                </a:lnTo>
                <a:lnTo>
                  <a:pt x="12007695" y="8631712"/>
                </a:lnTo>
                <a:lnTo>
                  <a:pt x="12020196" y="8586468"/>
                </a:lnTo>
                <a:lnTo>
                  <a:pt x="12027900" y="8539472"/>
                </a:lnTo>
                <a:lnTo>
                  <a:pt x="12030529" y="8491002"/>
                </a:lnTo>
                <a:lnTo>
                  <a:pt x="12030529" y="446239"/>
                </a:lnTo>
                <a:lnTo>
                  <a:pt x="12027900" y="397769"/>
                </a:lnTo>
                <a:lnTo>
                  <a:pt x="12020196" y="350774"/>
                </a:lnTo>
                <a:lnTo>
                  <a:pt x="12007695" y="305530"/>
                </a:lnTo>
                <a:lnTo>
                  <a:pt x="11990674" y="262314"/>
                </a:lnTo>
                <a:lnTo>
                  <a:pt x="11969409" y="221403"/>
                </a:lnTo>
                <a:lnTo>
                  <a:pt x="11944178" y="183075"/>
                </a:lnTo>
                <a:lnTo>
                  <a:pt x="11915257" y="147605"/>
                </a:lnTo>
                <a:lnTo>
                  <a:pt x="11882923" y="115271"/>
                </a:lnTo>
                <a:lnTo>
                  <a:pt x="11847453" y="86350"/>
                </a:lnTo>
                <a:lnTo>
                  <a:pt x="11809125" y="61119"/>
                </a:lnTo>
                <a:lnTo>
                  <a:pt x="11768214" y="39854"/>
                </a:lnTo>
                <a:lnTo>
                  <a:pt x="11724998" y="22833"/>
                </a:lnTo>
                <a:lnTo>
                  <a:pt x="11688321" y="127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40"/>
          <p:cNvSpPr txBox="1">
            <a:spLocks noGrp="1"/>
          </p:cNvSpPr>
          <p:nvPr>
            <p:ph type="title"/>
          </p:nvPr>
        </p:nvSpPr>
        <p:spPr>
          <a:xfrm>
            <a:off x="79288" y="1517370"/>
            <a:ext cx="120334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3" name="Google Shape;183;p40"/>
          <p:cNvSpPr txBox="1">
            <a:spLocks noGrp="1"/>
          </p:cNvSpPr>
          <p:nvPr>
            <p:ph type="body" idx="1"/>
          </p:nvPr>
        </p:nvSpPr>
        <p:spPr>
          <a:xfrm>
            <a:off x="1836421" y="2054317"/>
            <a:ext cx="851915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40"/>
          <p:cNvSpPr txBox="1">
            <a:spLocks noGrp="1"/>
          </p:cNvSpPr>
          <p:nvPr>
            <p:ph type="ftr" idx="11"/>
          </p:nvPr>
        </p:nvSpPr>
        <p:spPr>
          <a:xfrm>
            <a:off x="4145280" y="6378032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40"/>
          <p:cNvSpPr txBox="1">
            <a:spLocks noGrp="1"/>
          </p:cNvSpPr>
          <p:nvPr>
            <p:ph type="dt" idx="10"/>
          </p:nvPr>
        </p:nvSpPr>
        <p:spPr>
          <a:xfrm>
            <a:off x="609600" y="6378032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40"/>
          <p:cNvSpPr txBox="1">
            <a:spLocks noGrp="1"/>
          </p:cNvSpPr>
          <p:nvPr>
            <p:ph type="sldNum" idx="12"/>
          </p:nvPr>
        </p:nvSpPr>
        <p:spPr>
          <a:xfrm>
            <a:off x="8778240" y="6378032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2"/>
          <p:cNvSpPr/>
          <p:nvPr/>
        </p:nvSpPr>
        <p:spPr>
          <a:xfrm>
            <a:off x="78993" y="65077"/>
            <a:ext cx="12030710" cy="6703219"/>
          </a:xfrm>
          <a:custGeom>
            <a:avLst/>
            <a:gdLst/>
            <a:ahLst/>
            <a:cxnLst/>
            <a:rect l="l" t="t" r="r" b="b"/>
            <a:pathLst>
              <a:path w="12030710" h="8937625" extrusionOk="0">
                <a:moveTo>
                  <a:pt x="11584288" y="0"/>
                </a:moveTo>
                <a:lnTo>
                  <a:pt x="446240" y="0"/>
                </a:lnTo>
                <a:lnTo>
                  <a:pt x="397770" y="2629"/>
                </a:lnTo>
                <a:lnTo>
                  <a:pt x="350775" y="10332"/>
                </a:lnTo>
                <a:lnTo>
                  <a:pt x="305530" y="22833"/>
                </a:lnTo>
                <a:lnTo>
                  <a:pt x="262314" y="39854"/>
                </a:lnTo>
                <a:lnTo>
                  <a:pt x="221404" y="61119"/>
                </a:lnTo>
                <a:lnTo>
                  <a:pt x="183075" y="86350"/>
                </a:lnTo>
                <a:lnTo>
                  <a:pt x="147605" y="115271"/>
                </a:lnTo>
                <a:lnTo>
                  <a:pt x="115272" y="147605"/>
                </a:lnTo>
                <a:lnTo>
                  <a:pt x="86351" y="183075"/>
                </a:lnTo>
                <a:lnTo>
                  <a:pt x="61119" y="221403"/>
                </a:lnTo>
                <a:lnTo>
                  <a:pt x="39855" y="262314"/>
                </a:lnTo>
                <a:lnTo>
                  <a:pt x="22833" y="305530"/>
                </a:lnTo>
                <a:lnTo>
                  <a:pt x="10332" y="350774"/>
                </a:lnTo>
                <a:lnTo>
                  <a:pt x="2629" y="397769"/>
                </a:lnTo>
                <a:lnTo>
                  <a:pt x="0" y="446239"/>
                </a:lnTo>
                <a:lnTo>
                  <a:pt x="0" y="8491002"/>
                </a:lnTo>
                <a:lnTo>
                  <a:pt x="2629" y="8539472"/>
                </a:lnTo>
                <a:lnTo>
                  <a:pt x="10332" y="8586468"/>
                </a:lnTo>
                <a:lnTo>
                  <a:pt x="22833" y="8631712"/>
                </a:lnTo>
                <a:lnTo>
                  <a:pt x="39855" y="8674928"/>
                </a:lnTo>
                <a:lnTo>
                  <a:pt x="61119" y="8715839"/>
                </a:lnTo>
                <a:lnTo>
                  <a:pt x="86351" y="8754167"/>
                </a:lnTo>
                <a:lnTo>
                  <a:pt x="115272" y="8789637"/>
                </a:lnTo>
                <a:lnTo>
                  <a:pt x="147605" y="8821971"/>
                </a:lnTo>
                <a:lnTo>
                  <a:pt x="183075" y="8850892"/>
                </a:lnTo>
                <a:lnTo>
                  <a:pt x="221404" y="8876123"/>
                </a:lnTo>
                <a:lnTo>
                  <a:pt x="262314" y="8897388"/>
                </a:lnTo>
                <a:lnTo>
                  <a:pt x="305530" y="8914409"/>
                </a:lnTo>
                <a:lnTo>
                  <a:pt x="350775" y="8926910"/>
                </a:lnTo>
                <a:lnTo>
                  <a:pt x="397770" y="8934614"/>
                </a:lnTo>
                <a:lnTo>
                  <a:pt x="446240" y="8937243"/>
                </a:lnTo>
                <a:lnTo>
                  <a:pt x="11584288" y="8937243"/>
                </a:lnTo>
                <a:lnTo>
                  <a:pt x="11632758" y="8934614"/>
                </a:lnTo>
                <a:lnTo>
                  <a:pt x="11679754" y="8926910"/>
                </a:lnTo>
                <a:lnTo>
                  <a:pt x="11688321" y="8924543"/>
                </a:lnTo>
                <a:lnTo>
                  <a:pt x="446240" y="8924543"/>
                </a:lnTo>
                <a:lnTo>
                  <a:pt x="398848" y="8922010"/>
                </a:lnTo>
                <a:lnTo>
                  <a:pt x="352972" y="8914584"/>
                </a:lnTo>
                <a:lnTo>
                  <a:pt x="308871" y="8902525"/>
                </a:lnTo>
                <a:lnTo>
                  <a:pt x="266805" y="8886093"/>
                </a:lnTo>
                <a:lnTo>
                  <a:pt x="227034" y="8865547"/>
                </a:lnTo>
                <a:lnTo>
                  <a:pt x="189818" y="8841147"/>
                </a:lnTo>
                <a:lnTo>
                  <a:pt x="155416" y="8813154"/>
                </a:lnTo>
                <a:lnTo>
                  <a:pt x="124089" y="8781826"/>
                </a:lnTo>
                <a:lnTo>
                  <a:pt x="96095" y="8747425"/>
                </a:lnTo>
                <a:lnTo>
                  <a:pt x="71696" y="8710208"/>
                </a:lnTo>
                <a:lnTo>
                  <a:pt x="51150" y="8670437"/>
                </a:lnTo>
                <a:lnTo>
                  <a:pt x="34718" y="8628371"/>
                </a:lnTo>
                <a:lnTo>
                  <a:pt x="22658" y="8584270"/>
                </a:lnTo>
                <a:lnTo>
                  <a:pt x="15233" y="8538394"/>
                </a:lnTo>
                <a:lnTo>
                  <a:pt x="12700" y="8491002"/>
                </a:lnTo>
                <a:lnTo>
                  <a:pt x="12700" y="446239"/>
                </a:lnTo>
                <a:lnTo>
                  <a:pt x="15233" y="398848"/>
                </a:lnTo>
                <a:lnTo>
                  <a:pt x="22658" y="352971"/>
                </a:lnTo>
                <a:lnTo>
                  <a:pt x="34718" y="308870"/>
                </a:lnTo>
                <a:lnTo>
                  <a:pt x="51150" y="266805"/>
                </a:lnTo>
                <a:lnTo>
                  <a:pt x="71696" y="227034"/>
                </a:lnTo>
                <a:lnTo>
                  <a:pt x="96095" y="189817"/>
                </a:lnTo>
                <a:lnTo>
                  <a:pt x="124089" y="155416"/>
                </a:lnTo>
                <a:lnTo>
                  <a:pt x="155416" y="124088"/>
                </a:lnTo>
                <a:lnTo>
                  <a:pt x="189818" y="96095"/>
                </a:lnTo>
                <a:lnTo>
                  <a:pt x="227034" y="71696"/>
                </a:lnTo>
                <a:lnTo>
                  <a:pt x="266805" y="51150"/>
                </a:lnTo>
                <a:lnTo>
                  <a:pt x="308871" y="34717"/>
                </a:lnTo>
                <a:lnTo>
                  <a:pt x="352972" y="22658"/>
                </a:lnTo>
                <a:lnTo>
                  <a:pt x="398848" y="15233"/>
                </a:lnTo>
                <a:lnTo>
                  <a:pt x="446240" y="12700"/>
                </a:lnTo>
                <a:lnTo>
                  <a:pt x="11688321" y="12700"/>
                </a:lnTo>
                <a:lnTo>
                  <a:pt x="11679754" y="10332"/>
                </a:lnTo>
                <a:lnTo>
                  <a:pt x="11632758" y="2629"/>
                </a:lnTo>
                <a:lnTo>
                  <a:pt x="11584288" y="0"/>
                </a:lnTo>
                <a:close/>
              </a:path>
              <a:path w="12030710" h="8937625" extrusionOk="0">
                <a:moveTo>
                  <a:pt x="11688321" y="12700"/>
                </a:moveTo>
                <a:lnTo>
                  <a:pt x="11584288" y="12700"/>
                </a:lnTo>
                <a:lnTo>
                  <a:pt x="11631680" y="15233"/>
                </a:lnTo>
                <a:lnTo>
                  <a:pt x="11677556" y="22658"/>
                </a:lnTo>
                <a:lnTo>
                  <a:pt x="11721657" y="34717"/>
                </a:lnTo>
                <a:lnTo>
                  <a:pt x="11763723" y="51150"/>
                </a:lnTo>
                <a:lnTo>
                  <a:pt x="11803494" y="71696"/>
                </a:lnTo>
                <a:lnTo>
                  <a:pt x="11840710" y="96095"/>
                </a:lnTo>
                <a:lnTo>
                  <a:pt x="11875112" y="124088"/>
                </a:lnTo>
                <a:lnTo>
                  <a:pt x="11906440" y="155416"/>
                </a:lnTo>
                <a:lnTo>
                  <a:pt x="11934433" y="189817"/>
                </a:lnTo>
                <a:lnTo>
                  <a:pt x="11958833" y="227034"/>
                </a:lnTo>
                <a:lnTo>
                  <a:pt x="11979379" y="266805"/>
                </a:lnTo>
                <a:lnTo>
                  <a:pt x="11995811" y="308870"/>
                </a:lnTo>
                <a:lnTo>
                  <a:pt x="12007870" y="352971"/>
                </a:lnTo>
                <a:lnTo>
                  <a:pt x="12015296" y="398848"/>
                </a:lnTo>
                <a:lnTo>
                  <a:pt x="12017829" y="446239"/>
                </a:lnTo>
                <a:lnTo>
                  <a:pt x="12017829" y="8491002"/>
                </a:lnTo>
                <a:lnTo>
                  <a:pt x="12015296" y="8538394"/>
                </a:lnTo>
                <a:lnTo>
                  <a:pt x="12007870" y="8584270"/>
                </a:lnTo>
                <a:lnTo>
                  <a:pt x="11995811" y="8628371"/>
                </a:lnTo>
                <a:lnTo>
                  <a:pt x="11979379" y="8670437"/>
                </a:lnTo>
                <a:lnTo>
                  <a:pt x="11958833" y="8710208"/>
                </a:lnTo>
                <a:lnTo>
                  <a:pt x="11934433" y="8747425"/>
                </a:lnTo>
                <a:lnTo>
                  <a:pt x="11906440" y="8781826"/>
                </a:lnTo>
                <a:lnTo>
                  <a:pt x="11875112" y="8813154"/>
                </a:lnTo>
                <a:lnTo>
                  <a:pt x="11840710" y="8841147"/>
                </a:lnTo>
                <a:lnTo>
                  <a:pt x="11803494" y="8865547"/>
                </a:lnTo>
                <a:lnTo>
                  <a:pt x="11763723" y="8886093"/>
                </a:lnTo>
                <a:lnTo>
                  <a:pt x="11721657" y="8902525"/>
                </a:lnTo>
                <a:lnTo>
                  <a:pt x="11677556" y="8914584"/>
                </a:lnTo>
                <a:lnTo>
                  <a:pt x="11631680" y="8922010"/>
                </a:lnTo>
                <a:lnTo>
                  <a:pt x="11584288" y="8924543"/>
                </a:lnTo>
                <a:lnTo>
                  <a:pt x="11688321" y="8924543"/>
                </a:lnTo>
                <a:lnTo>
                  <a:pt x="11768214" y="8897388"/>
                </a:lnTo>
                <a:lnTo>
                  <a:pt x="11809125" y="8876123"/>
                </a:lnTo>
                <a:lnTo>
                  <a:pt x="11847453" y="8850892"/>
                </a:lnTo>
                <a:lnTo>
                  <a:pt x="11882923" y="8821971"/>
                </a:lnTo>
                <a:lnTo>
                  <a:pt x="11915257" y="8789637"/>
                </a:lnTo>
                <a:lnTo>
                  <a:pt x="11944178" y="8754167"/>
                </a:lnTo>
                <a:lnTo>
                  <a:pt x="11969409" y="8715839"/>
                </a:lnTo>
                <a:lnTo>
                  <a:pt x="11990674" y="8674928"/>
                </a:lnTo>
                <a:lnTo>
                  <a:pt x="12007695" y="8631712"/>
                </a:lnTo>
                <a:lnTo>
                  <a:pt x="12020196" y="8586468"/>
                </a:lnTo>
                <a:lnTo>
                  <a:pt x="12027900" y="8539472"/>
                </a:lnTo>
                <a:lnTo>
                  <a:pt x="12030529" y="8491002"/>
                </a:lnTo>
                <a:lnTo>
                  <a:pt x="12030529" y="446239"/>
                </a:lnTo>
                <a:lnTo>
                  <a:pt x="12027900" y="397769"/>
                </a:lnTo>
                <a:lnTo>
                  <a:pt x="12020196" y="350774"/>
                </a:lnTo>
                <a:lnTo>
                  <a:pt x="12007695" y="305530"/>
                </a:lnTo>
                <a:lnTo>
                  <a:pt x="11990674" y="262314"/>
                </a:lnTo>
                <a:lnTo>
                  <a:pt x="11969409" y="221403"/>
                </a:lnTo>
                <a:lnTo>
                  <a:pt x="11944178" y="183075"/>
                </a:lnTo>
                <a:lnTo>
                  <a:pt x="11915257" y="147605"/>
                </a:lnTo>
                <a:lnTo>
                  <a:pt x="11882923" y="115271"/>
                </a:lnTo>
                <a:lnTo>
                  <a:pt x="11847453" y="86350"/>
                </a:lnTo>
                <a:lnTo>
                  <a:pt x="11809125" y="61119"/>
                </a:lnTo>
                <a:lnTo>
                  <a:pt x="11768214" y="39854"/>
                </a:lnTo>
                <a:lnTo>
                  <a:pt x="11724998" y="22833"/>
                </a:lnTo>
                <a:lnTo>
                  <a:pt x="11688321" y="127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2"/>
          <p:cNvSpPr txBox="1">
            <a:spLocks noGrp="1"/>
          </p:cNvSpPr>
          <p:nvPr>
            <p:ph type="title"/>
          </p:nvPr>
        </p:nvSpPr>
        <p:spPr>
          <a:xfrm>
            <a:off x="79288" y="1517370"/>
            <a:ext cx="120334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8" name="Google Shape;218;p42"/>
          <p:cNvSpPr txBox="1">
            <a:spLocks noGrp="1"/>
          </p:cNvSpPr>
          <p:nvPr>
            <p:ph type="body" idx="1"/>
          </p:nvPr>
        </p:nvSpPr>
        <p:spPr>
          <a:xfrm>
            <a:off x="1836421" y="2054309"/>
            <a:ext cx="851915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Google Shape;219;p42"/>
          <p:cNvSpPr txBox="1">
            <a:spLocks noGrp="1"/>
          </p:cNvSpPr>
          <p:nvPr>
            <p:ph type="ftr" idx="11"/>
          </p:nvPr>
        </p:nvSpPr>
        <p:spPr>
          <a:xfrm>
            <a:off x="4145280" y="6378024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42"/>
          <p:cNvSpPr txBox="1">
            <a:spLocks noGrp="1"/>
          </p:cNvSpPr>
          <p:nvPr>
            <p:ph type="dt" idx="10"/>
          </p:nvPr>
        </p:nvSpPr>
        <p:spPr>
          <a:xfrm>
            <a:off x="609600" y="6378024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Google Shape;221;p42"/>
          <p:cNvSpPr txBox="1">
            <a:spLocks noGrp="1"/>
          </p:cNvSpPr>
          <p:nvPr>
            <p:ph type="sldNum" idx="12"/>
          </p:nvPr>
        </p:nvSpPr>
        <p:spPr>
          <a:xfrm>
            <a:off x="8778240" y="6378024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4"/>
          <p:cNvSpPr/>
          <p:nvPr/>
        </p:nvSpPr>
        <p:spPr>
          <a:xfrm>
            <a:off x="78993" y="65058"/>
            <a:ext cx="12030710" cy="6703219"/>
          </a:xfrm>
          <a:custGeom>
            <a:avLst/>
            <a:gdLst/>
            <a:ahLst/>
            <a:cxnLst/>
            <a:rect l="l" t="t" r="r" b="b"/>
            <a:pathLst>
              <a:path w="12030710" h="8937625" extrusionOk="0">
                <a:moveTo>
                  <a:pt x="11584288" y="0"/>
                </a:moveTo>
                <a:lnTo>
                  <a:pt x="446240" y="0"/>
                </a:lnTo>
                <a:lnTo>
                  <a:pt x="397770" y="2629"/>
                </a:lnTo>
                <a:lnTo>
                  <a:pt x="350775" y="10332"/>
                </a:lnTo>
                <a:lnTo>
                  <a:pt x="305530" y="22833"/>
                </a:lnTo>
                <a:lnTo>
                  <a:pt x="262314" y="39854"/>
                </a:lnTo>
                <a:lnTo>
                  <a:pt x="221404" y="61119"/>
                </a:lnTo>
                <a:lnTo>
                  <a:pt x="183075" y="86350"/>
                </a:lnTo>
                <a:lnTo>
                  <a:pt x="147605" y="115271"/>
                </a:lnTo>
                <a:lnTo>
                  <a:pt x="115272" y="147605"/>
                </a:lnTo>
                <a:lnTo>
                  <a:pt x="86351" y="183075"/>
                </a:lnTo>
                <a:lnTo>
                  <a:pt x="61119" y="221403"/>
                </a:lnTo>
                <a:lnTo>
                  <a:pt x="39855" y="262314"/>
                </a:lnTo>
                <a:lnTo>
                  <a:pt x="22833" y="305530"/>
                </a:lnTo>
                <a:lnTo>
                  <a:pt x="10332" y="350774"/>
                </a:lnTo>
                <a:lnTo>
                  <a:pt x="2629" y="397769"/>
                </a:lnTo>
                <a:lnTo>
                  <a:pt x="0" y="446239"/>
                </a:lnTo>
                <a:lnTo>
                  <a:pt x="0" y="8491002"/>
                </a:lnTo>
                <a:lnTo>
                  <a:pt x="2629" y="8539472"/>
                </a:lnTo>
                <a:lnTo>
                  <a:pt x="10332" y="8586468"/>
                </a:lnTo>
                <a:lnTo>
                  <a:pt x="22833" y="8631712"/>
                </a:lnTo>
                <a:lnTo>
                  <a:pt x="39855" y="8674928"/>
                </a:lnTo>
                <a:lnTo>
                  <a:pt x="61119" y="8715839"/>
                </a:lnTo>
                <a:lnTo>
                  <a:pt x="86351" y="8754167"/>
                </a:lnTo>
                <a:lnTo>
                  <a:pt x="115272" y="8789637"/>
                </a:lnTo>
                <a:lnTo>
                  <a:pt x="147605" y="8821971"/>
                </a:lnTo>
                <a:lnTo>
                  <a:pt x="183075" y="8850892"/>
                </a:lnTo>
                <a:lnTo>
                  <a:pt x="221404" y="8876123"/>
                </a:lnTo>
                <a:lnTo>
                  <a:pt x="262314" y="8897388"/>
                </a:lnTo>
                <a:lnTo>
                  <a:pt x="305530" y="8914409"/>
                </a:lnTo>
                <a:lnTo>
                  <a:pt x="350775" y="8926910"/>
                </a:lnTo>
                <a:lnTo>
                  <a:pt x="397770" y="8934614"/>
                </a:lnTo>
                <a:lnTo>
                  <a:pt x="446240" y="8937243"/>
                </a:lnTo>
                <a:lnTo>
                  <a:pt x="11584288" y="8937243"/>
                </a:lnTo>
                <a:lnTo>
                  <a:pt x="11632758" y="8934614"/>
                </a:lnTo>
                <a:lnTo>
                  <a:pt x="11679754" y="8926910"/>
                </a:lnTo>
                <a:lnTo>
                  <a:pt x="11688321" y="8924543"/>
                </a:lnTo>
                <a:lnTo>
                  <a:pt x="446240" y="8924543"/>
                </a:lnTo>
                <a:lnTo>
                  <a:pt x="398848" y="8922010"/>
                </a:lnTo>
                <a:lnTo>
                  <a:pt x="352972" y="8914584"/>
                </a:lnTo>
                <a:lnTo>
                  <a:pt x="308871" y="8902525"/>
                </a:lnTo>
                <a:lnTo>
                  <a:pt x="266805" y="8886093"/>
                </a:lnTo>
                <a:lnTo>
                  <a:pt x="227034" y="8865547"/>
                </a:lnTo>
                <a:lnTo>
                  <a:pt x="189818" y="8841147"/>
                </a:lnTo>
                <a:lnTo>
                  <a:pt x="155416" y="8813154"/>
                </a:lnTo>
                <a:lnTo>
                  <a:pt x="124089" y="8781826"/>
                </a:lnTo>
                <a:lnTo>
                  <a:pt x="96095" y="8747425"/>
                </a:lnTo>
                <a:lnTo>
                  <a:pt x="71696" y="8710208"/>
                </a:lnTo>
                <a:lnTo>
                  <a:pt x="51150" y="8670437"/>
                </a:lnTo>
                <a:lnTo>
                  <a:pt x="34718" y="8628371"/>
                </a:lnTo>
                <a:lnTo>
                  <a:pt x="22658" y="8584270"/>
                </a:lnTo>
                <a:lnTo>
                  <a:pt x="15233" y="8538394"/>
                </a:lnTo>
                <a:lnTo>
                  <a:pt x="12700" y="8491002"/>
                </a:lnTo>
                <a:lnTo>
                  <a:pt x="12700" y="446239"/>
                </a:lnTo>
                <a:lnTo>
                  <a:pt x="15233" y="398848"/>
                </a:lnTo>
                <a:lnTo>
                  <a:pt x="22658" y="352971"/>
                </a:lnTo>
                <a:lnTo>
                  <a:pt x="34718" y="308870"/>
                </a:lnTo>
                <a:lnTo>
                  <a:pt x="51150" y="266805"/>
                </a:lnTo>
                <a:lnTo>
                  <a:pt x="71696" y="227034"/>
                </a:lnTo>
                <a:lnTo>
                  <a:pt x="96095" y="189817"/>
                </a:lnTo>
                <a:lnTo>
                  <a:pt x="124089" y="155416"/>
                </a:lnTo>
                <a:lnTo>
                  <a:pt x="155416" y="124088"/>
                </a:lnTo>
                <a:lnTo>
                  <a:pt x="189818" y="96095"/>
                </a:lnTo>
                <a:lnTo>
                  <a:pt x="227034" y="71696"/>
                </a:lnTo>
                <a:lnTo>
                  <a:pt x="266805" y="51150"/>
                </a:lnTo>
                <a:lnTo>
                  <a:pt x="308871" y="34717"/>
                </a:lnTo>
                <a:lnTo>
                  <a:pt x="352972" y="22658"/>
                </a:lnTo>
                <a:lnTo>
                  <a:pt x="398848" y="15233"/>
                </a:lnTo>
                <a:lnTo>
                  <a:pt x="446240" y="12700"/>
                </a:lnTo>
                <a:lnTo>
                  <a:pt x="11688321" y="12700"/>
                </a:lnTo>
                <a:lnTo>
                  <a:pt x="11679754" y="10332"/>
                </a:lnTo>
                <a:lnTo>
                  <a:pt x="11632758" y="2629"/>
                </a:lnTo>
                <a:lnTo>
                  <a:pt x="11584288" y="0"/>
                </a:lnTo>
                <a:close/>
              </a:path>
              <a:path w="12030710" h="8937625" extrusionOk="0">
                <a:moveTo>
                  <a:pt x="11688321" y="12700"/>
                </a:moveTo>
                <a:lnTo>
                  <a:pt x="11584288" y="12700"/>
                </a:lnTo>
                <a:lnTo>
                  <a:pt x="11631680" y="15233"/>
                </a:lnTo>
                <a:lnTo>
                  <a:pt x="11677556" y="22658"/>
                </a:lnTo>
                <a:lnTo>
                  <a:pt x="11721657" y="34717"/>
                </a:lnTo>
                <a:lnTo>
                  <a:pt x="11763723" y="51150"/>
                </a:lnTo>
                <a:lnTo>
                  <a:pt x="11803494" y="71696"/>
                </a:lnTo>
                <a:lnTo>
                  <a:pt x="11840710" y="96095"/>
                </a:lnTo>
                <a:lnTo>
                  <a:pt x="11875112" y="124088"/>
                </a:lnTo>
                <a:lnTo>
                  <a:pt x="11906440" y="155416"/>
                </a:lnTo>
                <a:lnTo>
                  <a:pt x="11934433" y="189817"/>
                </a:lnTo>
                <a:lnTo>
                  <a:pt x="11958833" y="227034"/>
                </a:lnTo>
                <a:lnTo>
                  <a:pt x="11979379" y="266805"/>
                </a:lnTo>
                <a:lnTo>
                  <a:pt x="11995811" y="308870"/>
                </a:lnTo>
                <a:lnTo>
                  <a:pt x="12007870" y="352971"/>
                </a:lnTo>
                <a:lnTo>
                  <a:pt x="12015296" y="398848"/>
                </a:lnTo>
                <a:lnTo>
                  <a:pt x="12017829" y="446239"/>
                </a:lnTo>
                <a:lnTo>
                  <a:pt x="12017829" y="8491002"/>
                </a:lnTo>
                <a:lnTo>
                  <a:pt x="12015296" y="8538394"/>
                </a:lnTo>
                <a:lnTo>
                  <a:pt x="12007870" y="8584270"/>
                </a:lnTo>
                <a:lnTo>
                  <a:pt x="11995811" y="8628371"/>
                </a:lnTo>
                <a:lnTo>
                  <a:pt x="11979379" y="8670437"/>
                </a:lnTo>
                <a:lnTo>
                  <a:pt x="11958833" y="8710208"/>
                </a:lnTo>
                <a:lnTo>
                  <a:pt x="11934433" y="8747425"/>
                </a:lnTo>
                <a:lnTo>
                  <a:pt x="11906440" y="8781826"/>
                </a:lnTo>
                <a:lnTo>
                  <a:pt x="11875112" y="8813154"/>
                </a:lnTo>
                <a:lnTo>
                  <a:pt x="11840710" y="8841147"/>
                </a:lnTo>
                <a:lnTo>
                  <a:pt x="11803494" y="8865547"/>
                </a:lnTo>
                <a:lnTo>
                  <a:pt x="11763723" y="8886093"/>
                </a:lnTo>
                <a:lnTo>
                  <a:pt x="11721657" y="8902525"/>
                </a:lnTo>
                <a:lnTo>
                  <a:pt x="11677556" y="8914584"/>
                </a:lnTo>
                <a:lnTo>
                  <a:pt x="11631680" y="8922010"/>
                </a:lnTo>
                <a:lnTo>
                  <a:pt x="11584288" y="8924543"/>
                </a:lnTo>
                <a:lnTo>
                  <a:pt x="11688321" y="8924543"/>
                </a:lnTo>
                <a:lnTo>
                  <a:pt x="11768214" y="8897388"/>
                </a:lnTo>
                <a:lnTo>
                  <a:pt x="11809125" y="8876123"/>
                </a:lnTo>
                <a:lnTo>
                  <a:pt x="11847453" y="8850892"/>
                </a:lnTo>
                <a:lnTo>
                  <a:pt x="11882923" y="8821971"/>
                </a:lnTo>
                <a:lnTo>
                  <a:pt x="11915257" y="8789637"/>
                </a:lnTo>
                <a:lnTo>
                  <a:pt x="11944178" y="8754167"/>
                </a:lnTo>
                <a:lnTo>
                  <a:pt x="11969409" y="8715839"/>
                </a:lnTo>
                <a:lnTo>
                  <a:pt x="11990674" y="8674928"/>
                </a:lnTo>
                <a:lnTo>
                  <a:pt x="12007695" y="8631712"/>
                </a:lnTo>
                <a:lnTo>
                  <a:pt x="12020196" y="8586468"/>
                </a:lnTo>
                <a:lnTo>
                  <a:pt x="12027900" y="8539472"/>
                </a:lnTo>
                <a:lnTo>
                  <a:pt x="12030529" y="8491002"/>
                </a:lnTo>
                <a:lnTo>
                  <a:pt x="12030529" y="446239"/>
                </a:lnTo>
                <a:lnTo>
                  <a:pt x="12027900" y="397769"/>
                </a:lnTo>
                <a:lnTo>
                  <a:pt x="12020196" y="350774"/>
                </a:lnTo>
                <a:lnTo>
                  <a:pt x="12007695" y="305530"/>
                </a:lnTo>
                <a:lnTo>
                  <a:pt x="11990674" y="262314"/>
                </a:lnTo>
                <a:lnTo>
                  <a:pt x="11969409" y="221403"/>
                </a:lnTo>
                <a:lnTo>
                  <a:pt x="11944178" y="183075"/>
                </a:lnTo>
                <a:lnTo>
                  <a:pt x="11915257" y="147605"/>
                </a:lnTo>
                <a:lnTo>
                  <a:pt x="11882923" y="115271"/>
                </a:lnTo>
                <a:lnTo>
                  <a:pt x="11847453" y="86350"/>
                </a:lnTo>
                <a:lnTo>
                  <a:pt x="11809125" y="61119"/>
                </a:lnTo>
                <a:lnTo>
                  <a:pt x="11768214" y="39854"/>
                </a:lnTo>
                <a:lnTo>
                  <a:pt x="11724998" y="22833"/>
                </a:lnTo>
                <a:lnTo>
                  <a:pt x="11688321" y="127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44"/>
          <p:cNvSpPr txBox="1">
            <a:spLocks noGrp="1"/>
          </p:cNvSpPr>
          <p:nvPr>
            <p:ph type="title"/>
          </p:nvPr>
        </p:nvSpPr>
        <p:spPr>
          <a:xfrm>
            <a:off x="79288" y="1517370"/>
            <a:ext cx="120334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3" name="Google Shape;253;p44"/>
          <p:cNvSpPr txBox="1">
            <a:spLocks noGrp="1"/>
          </p:cNvSpPr>
          <p:nvPr>
            <p:ph type="body" idx="1"/>
          </p:nvPr>
        </p:nvSpPr>
        <p:spPr>
          <a:xfrm>
            <a:off x="1836421" y="2054290"/>
            <a:ext cx="851915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Google Shape;254;p44"/>
          <p:cNvSpPr txBox="1">
            <a:spLocks noGrp="1"/>
          </p:cNvSpPr>
          <p:nvPr>
            <p:ph type="ftr" idx="11"/>
          </p:nvPr>
        </p:nvSpPr>
        <p:spPr>
          <a:xfrm>
            <a:off x="4145280" y="6378005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Google Shape;255;p44"/>
          <p:cNvSpPr txBox="1">
            <a:spLocks noGrp="1"/>
          </p:cNvSpPr>
          <p:nvPr>
            <p:ph type="dt" idx="10"/>
          </p:nvPr>
        </p:nvSpPr>
        <p:spPr>
          <a:xfrm>
            <a:off x="609600" y="6378005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6" name="Google Shape;256;p44"/>
          <p:cNvSpPr txBox="1">
            <a:spLocks noGrp="1"/>
          </p:cNvSpPr>
          <p:nvPr>
            <p:ph type="sldNum" idx="12"/>
          </p:nvPr>
        </p:nvSpPr>
        <p:spPr>
          <a:xfrm>
            <a:off x="8778240" y="6378005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6"/>
          <p:cNvSpPr/>
          <p:nvPr/>
        </p:nvSpPr>
        <p:spPr>
          <a:xfrm>
            <a:off x="78993" y="65035"/>
            <a:ext cx="12030710" cy="6703219"/>
          </a:xfrm>
          <a:custGeom>
            <a:avLst/>
            <a:gdLst/>
            <a:ahLst/>
            <a:cxnLst/>
            <a:rect l="l" t="t" r="r" b="b"/>
            <a:pathLst>
              <a:path w="12030710" h="8937625" extrusionOk="0">
                <a:moveTo>
                  <a:pt x="11584288" y="0"/>
                </a:moveTo>
                <a:lnTo>
                  <a:pt x="446240" y="0"/>
                </a:lnTo>
                <a:lnTo>
                  <a:pt x="397770" y="2629"/>
                </a:lnTo>
                <a:lnTo>
                  <a:pt x="350775" y="10332"/>
                </a:lnTo>
                <a:lnTo>
                  <a:pt x="305530" y="22833"/>
                </a:lnTo>
                <a:lnTo>
                  <a:pt x="262314" y="39854"/>
                </a:lnTo>
                <a:lnTo>
                  <a:pt x="221404" y="61119"/>
                </a:lnTo>
                <a:lnTo>
                  <a:pt x="183075" y="86350"/>
                </a:lnTo>
                <a:lnTo>
                  <a:pt x="147605" y="115271"/>
                </a:lnTo>
                <a:lnTo>
                  <a:pt x="115272" y="147605"/>
                </a:lnTo>
                <a:lnTo>
                  <a:pt x="86351" y="183075"/>
                </a:lnTo>
                <a:lnTo>
                  <a:pt x="61119" y="221403"/>
                </a:lnTo>
                <a:lnTo>
                  <a:pt x="39855" y="262314"/>
                </a:lnTo>
                <a:lnTo>
                  <a:pt x="22833" y="305530"/>
                </a:lnTo>
                <a:lnTo>
                  <a:pt x="10332" y="350774"/>
                </a:lnTo>
                <a:lnTo>
                  <a:pt x="2629" y="397769"/>
                </a:lnTo>
                <a:lnTo>
                  <a:pt x="0" y="446239"/>
                </a:lnTo>
                <a:lnTo>
                  <a:pt x="0" y="8491002"/>
                </a:lnTo>
                <a:lnTo>
                  <a:pt x="2629" y="8539472"/>
                </a:lnTo>
                <a:lnTo>
                  <a:pt x="10332" y="8586468"/>
                </a:lnTo>
                <a:lnTo>
                  <a:pt x="22833" y="8631712"/>
                </a:lnTo>
                <a:lnTo>
                  <a:pt x="39855" y="8674928"/>
                </a:lnTo>
                <a:lnTo>
                  <a:pt x="61119" y="8715839"/>
                </a:lnTo>
                <a:lnTo>
                  <a:pt x="86351" y="8754167"/>
                </a:lnTo>
                <a:lnTo>
                  <a:pt x="115272" y="8789637"/>
                </a:lnTo>
                <a:lnTo>
                  <a:pt x="147605" y="8821971"/>
                </a:lnTo>
                <a:lnTo>
                  <a:pt x="183075" y="8850892"/>
                </a:lnTo>
                <a:lnTo>
                  <a:pt x="221404" y="8876123"/>
                </a:lnTo>
                <a:lnTo>
                  <a:pt x="262314" y="8897388"/>
                </a:lnTo>
                <a:lnTo>
                  <a:pt x="305530" y="8914409"/>
                </a:lnTo>
                <a:lnTo>
                  <a:pt x="350775" y="8926910"/>
                </a:lnTo>
                <a:lnTo>
                  <a:pt x="397770" y="8934614"/>
                </a:lnTo>
                <a:lnTo>
                  <a:pt x="446240" y="8937243"/>
                </a:lnTo>
                <a:lnTo>
                  <a:pt x="11584288" y="8937243"/>
                </a:lnTo>
                <a:lnTo>
                  <a:pt x="11632758" y="8934614"/>
                </a:lnTo>
                <a:lnTo>
                  <a:pt x="11679754" y="8926910"/>
                </a:lnTo>
                <a:lnTo>
                  <a:pt x="11688321" y="8924543"/>
                </a:lnTo>
                <a:lnTo>
                  <a:pt x="446240" y="8924543"/>
                </a:lnTo>
                <a:lnTo>
                  <a:pt x="398848" y="8922010"/>
                </a:lnTo>
                <a:lnTo>
                  <a:pt x="352972" y="8914584"/>
                </a:lnTo>
                <a:lnTo>
                  <a:pt x="308871" y="8902525"/>
                </a:lnTo>
                <a:lnTo>
                  <a:pt x="266805" y="8886093"/>
                </a:lnTo>
                <a:lnTo>
                  <a:pt x="227034" y="8865547"/>
                </a:lnTo>
                <a:lnTo>
                  <a:pt x="189818" y="8841147"/>
                </a:lnTo>
                <a:lnTo>
                  <a:pt x="155416" y="8813154"/>
                </a:lnTo>
                <a:lnTo>
                  <a:pt x="124089" y="8781826"/>
                </a:lnTo>
                <a:lnTo>
                  <a:pt x="96095" y="8747425"/>
                </a:lnTo>
                <a:lnTo>
                  <a:pt x="71696" y="8710208"/>
                </a:lnTo>
                <a:lnTo>
                  <a:pt x="51150" y="8670437"/>
                </a:lnTo>
                <a:lnTo>
                  <a:pt x="34718" y="8628371"/>
                </a:lnTo>
                <a:lnTo>
                  <a:pt x="22658" y="8584270"/>
                </a:lnTo>
                <a:lnTo>
                  <a:pt x="15233" y="8538394"/>
                </a:lnTo>
                <a:lnTo>
                  <a:pt x="12700" y="8491002"/>
                </a:lnTo>
                <a:lnTo>
                  <a:pt x="12700" y="446239"/>
                </a:lnTo>
                <a:lnTo>
                  <a:pt x="15233" y="398848"/>
                </a:lnTo>
                <a:lnTo>
                  <a:pt x="22658" y="352971"/>
                </a:lnTo>
                <a:lnTo>
                  <a:pt x="34718" y="308870"/>
                </a:lnTo>
                <a:lnTo>
                  <a:pt x="51150" y="266805"/>
                </a:lnTo>
                <a:lnTo>
                  <a:pt x="71696" y="227034"/>
                </a:lnTo>
                <a:lnTo>
                  <a:pt x="96095" y="189817"/>
                </a:lnTo>
                <a:lnTo>
                  <a:pt x="124089" y="155416"/>
                </a:lnTo>
                <a:lnTo>
                  <a:pt x="155416" y="124088"/>
                </a:lnTo>
                <a:lnTo>
                  <a:pt x="189818" y="96095"/>
                </a:lnTo>
                <a:lnTo>
                  <a:pt x="227034" y="71696"/>
                </a:lnTo>
                <a:lnTo>
                  <a:pt x="266805" y="51150"/>
                </a:lnTo>
                <a:lnTo>
                  <a:pt x="308871" y="34717"/>
                </a:lnTo>
                <a:lnTo>
                  <a:pt x="352972" y="22658"/>
                </a:lnTo>
                <a:lnTo>
                  <a:pt x="398848" y="15233"/>
                </a:lnTo>
                <a:lnTo>
                  <a:pt x="446240" y="12700"/>
                </a:lnTo>
                <a:lnTo>
                  <a:pt x="11688321" y="12700"/>
                </a:lnTo>
                <a:lnTo>
                  <a:pt x="11679754" y="10332"/>
                </a:lnTo>
                <a:lnTo>
                  <a:pt x="11632758" y="2629"/>
                </a:lnTo>
                <a:lnTo>
                  <a:pt x="11584288" y="0"/>
                </a:lnTo>
                <a:close/>
              </a:path>
              <a:path w="12030710" h="8937625" extrusionOk="0">
                <a:moveTo>
                  <a:pt x="11688321" y="12700"/>
                </a:moveTo>
                <a:lnTo>
                  <a:pt x="11584288" y="12700"/>
                </a:lnTo>
                <a:lnTo>
                  <a:pt x="11631680" y="15233"/>
                </a:lnTo>
                <a:lnTo>
                  <a:pt x="11677556" y="22658"/>
                </a:lnTo>
                <a:lnTo>
                  <a:pt x="11721657" y="34717"/>
                </a:lnTo>
                <a:lnTo>
                  <a:pt x="11763723" y="51150"/>
                </a:lnTo>
                <a:lnTo>
                  <a:pt x="11803494" y="71696"/>
                </a:lnTo>
                <a:lnTo>
                  <a:pt x="11840710" y="96095"/>
                </a:lnTo>
                <a:lnTo>
                  <a:pt x="11875112" y="124088"/>
                </a:lnTo>
                <a:lnTo>
                  <a:pt x="11906440" y="155416"/>
                </a:lnTo>
                <a:lnTo>
                  <a:pt x="11934433" y="189817"/>
                </a:lnTo>
                <a:lnTo>
                  <a:pt x="11958833" y="227034"/>
                </a:lnTo>
                <a:lnTo>
                  <a:pt x="11979379" y="266805"/>
                </a:lnTo>
                <a:lnTo>
                  <a:pt x="11995811" y="308870"/>
                </a:lnTo>
                <a:lnTo>
                  <a:pt x="12007870" y="352971"/>
                </a:lnTo>
                <a:lnTo>
                  <a:pt x="12015296" y="398848"/>
                </a:lnTo>
                <a:lnTo>
                  <a:pt x="12017829" y="446239"/>
                </a:lnTo>
                <a:lnTo>
                  <a:pt x="12017829" y="8491002"/>
                </a:lnTo>
                <a:lnTo>
                  <a:pt x="12015296" y="8538394"/>
                </a:lnTo>
                <a:lnTo>
                  <a:pt x="12007870" y="8584270"/>
                </a:lnTo>
                <a:lnTo>
                  <a:pt x="11995811" y="8628371"/>
                </a:lnTo>
                <a:lnTo>
                  <a:pt x="11979379" y="8670437"/>
                </a:lnTo>
                <a:lnTo>
                  <a:pt x="11958833" y="8710208"/>
                </a:lnTo>
                <a:lnTo>
                  <a:pt x="11934433" y="8747425"/>
                </a:lnTo>
                <a:lnTo>
                  <a:pt x="11906440" y="8781826"/>
                </a:lnTo>
                <a:lnTo>
                  <a:pt x="11875112" y="8813154"/>
                </a:lnTo>
                <a:lnTo>
                  <a:pt x="11840710" y="8841147"/>
                </a:lnTo>
                <a:lnTo>
                  <a:pt x="11803494" y="8865547"/>
                </a:lnTo>
                <a:lnTo>
                  <a:pt x="11763723" y="8886093"/>
                </a:lnTo>
                <a:lnTo>
                  <a:pt x="11721657" y="8902525"/>
                </a:lnTo>
                <a:lnTo>
                  <a:pt x="11677556" y="8914584"/>
                </a:lnTo>
                <a:lnTo>
                  <a:pt x="11631680" y="8922010"/>
                </a:lnTo>
                <a:lnTo>
                  <a:pt x="11584288" y="8924543"/>
                </a:lnTo>
                <a:lnTo>
                  <a:pt x="11688321" y="8924543"/>
                </a:lnTo>
                <a:lnTo>
                  <a:pt x="11768214" y="8897388"/>
                </a:lnTo>
                <a:lnTo>
                  <a:pt x="11809125" y="8876123"/>
                </a:lnTo>
                <a:lnTo>
                  <a:pt x="11847453" y="8850892"/>
                </a:lnTo>
                <a:lnTo>
                  <a:pt x="11882923" y="8821971"/>
                </a:lnTo>
                <a:lnTo>
                  <a:pt x="11915257" y="8789637"/>
                </a:lnTo>
                <a:lnTo>
                  <a:pt x="11944178" y="8754167"/>
                </a:lnTo>
                <a:lnTo>
                  <a:pt x="11969409" y="8715839"/>
                </a:lnTo>
                <a:lnTo>
                  <a:pt x="11990674" y="8674928"/>
                </a:lnTo>
                <a:lnTo>
                  <a:pt x="12007695" y="8631712"/>
                </a:lnTo>
                <a:lnTo>
                  <a:pt x="12020196" y="8586468"/>
                </a:lnTo>
                <a:lnTo>
                  <a:pt x="12027900" y="8539472"/>
                </a:lnTo>
                <a:lnTo>
                  <a:pt x="12030529" y="8491002"/>
                </a:lnTo>
                <a:lnTo>
                  <a:pt x="12030529" y="446239"/>
                </a:lnTo>
                <a:lnTo>
                  <a:pt x="12027900" y="397769"/>
                </a:lnTo>
                <a:lnTo>
                  <a:pt x="12020196" y="350774"/>
                </a:lnTo>
                <a:lnTo>
                  <a:pt x="12007695" y="305530"/>
                </a:lnTo>
                <a:lnTo>
                  <a:pt x="11990674" y="262314"/>
                </a:lnTo>
                <a:lnTo>
                  <a:pt x="11969409" y="221403"/>
                </a:lnTo>
                <a:lnTo>
                  <a:pt x="11944178" y="183075"/>
                </a:lnTo>
                <a:lnTo>
                  <a:pt x="11915257" y="147605"/>
                </a:lnTo>
                <a:lnTo>
                  <a:pt x="11882923" y="115271"/>
                </a:lnTo>
                <a:lnTo>
                  <a:pt x="11847453" y="86350"/>
                </a:lnTo>
                <a:lnTo>
                  <a:pt x="11809125" y="61119"/>
                </a:lnTo>
                <a:lnTo>
                  <a:pt x="11768214" y="39854"/>
                </a:lnTo>
                <a:lnTo>
                  <a:pt x="11724998" y="22833"/>
                </a:lnTo>
                <a:lnTo>
                  <a:pt x="11688321" y="127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46"/>
          <p:cNvSpPr txBox="1">
            <a:spLocks noGrp="1"/>
          </p:cNvSpPr>
          <p:nvPr>
            <p:ph type="title"/>
          </p:nvPr>
        </p:nvSpPr>
        <p:spPr>
          <a:xfrm>
            <a:off x="79288" y="1517370"/>
            <a:ext cx="120334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8" name="Google Shape;288;p46"/>
          <p:cNvSpPr txBox="1">
            <a:spLocks noGrp="1"/>
          </p:cNvSpPr>
          <p:nvPr>
            <p:ph type="body" idx="1"/>
          </p:nvPr>
        </p:nvSpPr>
        <p:spPr>
          <a:xfrm>
            <a:off x="1836421" y="2054267"/>
            <a:ext cx="851915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9" name="Google Shape;289;p46"/>
          <p:cNvSpPr txBox="1">
            <a:spLocks noGrp="1"/>
          </p:cNvSpPr>
          <p:nvPr>
            <p:ph type="ftr" idx="11"/>
          </p:nvPr>
        </p:nvSpPr>
        <p:spPr>
          <a:xfrm>
            <a:off x="4145280" y="6377982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0" name="Google Shape;290;p46"/>
          <p:cNvSpPr txBox="1">
            <a:spLocks noGrp="1"/>
          </p:cNvSpPr>
          <p:nvPr>
            <p:ph type="dt" idx="10"/>
          </p:nvPr>
        </p:nvSpPr>
        <p:spPr>
          <a:xfrm>
            <a:off x="609600" y="6377982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1" name="Google Shape;291;p46"/>
          <p:cNvSpPr txBox="1">
            <a:spLocks noGrp="1"/>
          </p:cNvSpPr>
          <p:nvPr>
            <p:ph type="sldNum" idx="12"/>
          </p:nvPr>
        </p:nvSpPr>
        <p:spPr>
          <a:xfrm>
            <a:off x="8778240" y="6377982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13" Type="http://schemas.openxmlformats.org/officeDocument/2006/relationships/image" Target="../media/image12.png" /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12" Type="http://schemas.openxmlformats.org/officeDocument/2006/relationships/image" Target="../media/image1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11" Type="http://schemas.openxmlformats.org/officeDocument/2006/relationships/image" Target="../media/image10.png" /><Relationship Id="rId5" Type="http://schemas.openxmlformats.org/officeDocument/2006/relationships/image" Target="../media/image4.png" /><Relationship Id="rId10" Type="http://schemas.openxmlformats.org/officeDocument/2006/relationships/image" Target="../media/image9.png" /><Relationship Id="rId4" Type="http://schemas.openxmlformats.org/officeDocument/2006/relationships/image" Target="../media/image3.png" /><Relationship Id="rId9" Type="http://schemas.openxmlformats.org/officeDocument/2006/relationships/image" Target="../media/image8.png" /><Relationship Id="rId14" Type="http://schemas.openxmlformats.org/officeDocument/2006/relationships/image" Target="../media/image13.pn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 /><Relationship Id="rId3" Type="http://schemas.openxmlformats.org/officeDocument/2006/relationships/image" Target="../media/image27.png" /><Relationship Id="rId7" Type="http://schemas.openxmlformats.org/officeDocument/2006/relationships/image" Target="../media/image31.png" /><Relationship Id="rId12" Type="http://schemas.openxmlformats.org/officeDocument/2006/relationships/image" Target="../media/image36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0.png" /><Relationship Id="rId11" Type="http://schemas.openxmlformats.org/officeDocument/2006/relationships/image" Target="../media/image35.png" /><Relationship Id="rId5" Type="http://schemas.openxmlformats.org/officeDocument/2006/relationships/image" Target="../media/image29.png" /><Relationship Id="rId10" Type="http://schemas.openxmlformats.org/officeDocument/2006/relationships/image" Target="../media/image34.png" /><Relationship Id="rId4" Type="http://schemas.openxmlformats.org/officeDocument/2006/relationships/image" Target="../media/image28.png" /><Relationship Id="rId9" Type="http://schemas.openxmlformats.org/officeDocument/2006/relationships/image" Target="../media/image33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 /><Relationship Id="rId13" Type="http://schemas.openxmlformats.org/officeDocument/2006/relationships/image" Target="../media/image47.png" /><Relationship Id="rId3" Type="http://schemas.openxmlformats.org/officeDocument/2006/relationships/image" Target="../media/image38.png" /><Relationship Id="rId7" Type="http://schemas.openxmlformats.org/officeDocument/2006/relationships/image" Target="../media/image29.png" /><Relationship Id="rId12" Type="http://schemas.openxmlformats.org/officeDocument/2006/relationships/image" Target="../media/image46.png" /><Relationship Id="rId17" Type="http://schemas.openxmlformats.org/officeDocument/2006/relationships/image" Target="../media/image51.jpg" /><Relationship Id="rId2" Type="http://schemas.openxmlformats.org/officeDocument/2006/relationships/notesSlide" Target="../notesSlides/notesSlide13.xml" /><Relationship Id="rId16" Type="http://schemas.openxmlformats.org/officeDocument/2006/relationships/image" Target="../media/image50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41.png" /><Relationship Id="rId11" Type="http://schemas.openxmlformats.org/officeDocument/2006/relationships/image" Target="../media/image45.png" /><Relationship Id="rId5" Type="http://schemas.openxmlformats.org/officeDocument/2006/relationships/image" Target="../media/image40.png" /><Relationship Id="rId15" Type="http://schemas.openxmlformats.org/officeDocument/2006/relationships/image" Target="../media/image49.png" /><Relationship Id="rId10" Type="http://schemas.openxmlformats.org/officeDocument/2006/relationships/image" Target="../media/image44.png" /><Relationship Id="rId4" Type="http://schemas.openxmlformats.org/officeDocument/2006/relationships/image" Target="../media/image39.png" /><Relationship Id="rId9" Type="http://schemas.openxmlformats.org/officeDocument/2006/relationships/image" Target="../media/image43.png" /><Relationship Id="rId14" Type="http://schemas.openxmlformats.org/officeDocument/2006/relationships/image" Target="../media/image48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6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11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16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1.xml" /><Relationship Id="rId6" Type="http://schemas.openxmlformats.org/officeDocument/2006/relationships/image" Target="../media/image57.png" /><Relationship Id="rId5" Type="http://schemas.openxmlformats.org/officeDocument/2006/relationships/image" Target="../media/image56.png" /><Relationship Id="rId4" Type="http://schemas.openxmlformats.org/officeDocument/2006/relationships/image" Target="../media/image55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6.xml" /><Relationship Id="rId6" Type="http://schemas.openxmlformats.org/officeDocument/2006/relationships/image" Target="../media/image61.png" /><Relationship Id="rId5" Type="http://schemas.openxmlformats.org/officeDocument/2006/relationships/image" Target="../media/image60.jpg" /><Relationship Id="rId4" Type="http://schemas.openxmlformats.org/officeDocument/2006/relationships/image" Target="../media/image59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31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36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41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46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51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56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 /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3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3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 /><Relationship Id="rId3" Type="http://schemas.openxmlformats.org/officeDocument/2006/relationships/image" Target="../media/image16.png" /><Relationship Id="rId7" Type="http://schemas.openxmlformats.org/officeDocument/2006/relationships/image" Target="../media/image20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9.png" /><Relationship Id="rId5" Type="http://schemas.openxmlformats.org/officeDocument/2006/relationships/image" Target="../media/image18.png" /><Relationship Id="rId10" Type="http://schemas.openxmlformats.org/officeDocument/2006/relationships/image" Target="../media/image23.png" /><Relationship Id="rId4" Type="http://schemas.openxmlformats.org/officeDocument/2006/relationships/image" Target="../media/image17.png" /><Relationship Id="rId9" Type="http://schemas.openxmlformats.org/officeDocument/2006/relationships/image" Target="../media/image22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25.jp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"/>
          <p:cNvGrpSpPr/>
          <p:nvPr/>
        </p:nvGrpSpPr>
        <p:grpSpPr>
          <a:xfrm>
            <a:off x="2512996" y="1066919"/>
            <a:ext cx="7050785" cy="759713"/>
            <a:chOff x="2037588" y="2714244"/>
            <a:chExt cx="7050785" cy="759713"/>
          </a:xfrm>
        </p:grpSpPr>
        <p:pic>
          <p:nvPicPr>
            <p:cNvPr id="430" name="Google Shape;430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37588" y="2714244"/>
              <a:ext cx="1503426" cy="5996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1" name="Google Shape;431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054351" y="2731516"/>
              <a:ext cx="1425956" cy="5212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2" name="Google Shape;432;p1"/>
            <p:cNvSpPr/>
            <p:nvPr/>
          </p:nvSpPr>
          <p:spPr>
            <a:xfrm>
              <a:off x="2054351" y="2733039"/>
              <a:ext cx="1426210" cy="520065"/>
            </a:xfrm>
            <a:custGeom>
              <a:avLst/>
              <a:gdLst/>
              <a:ahLst/>
              <a:cxnLst/>
              <a:rect l="l" t="t" r="r" b="b"/>
              <a:pathLst>
                <a:path w="1426210" h="520064" extrusionOk="0">
                  <a:moveTo>
                    <a:pt x="223266" y="169925"/>
                  </a:moveTo>
                  <a:lnTo>
                    <a:pt x="145923" y="343788"/>
                  </a:lnTo>
                  <a:lnTo>
                    <a:pt x="298450" y="343788"/>
                  </a:lnTo>
                  <a:lnTo>
                    <a:pt x="223266" y="169925"/>
                  </a:lnTo>
                  <a:close/>
                </a:path>
                <a:path w="1426210" h="520064" extrusionOk="0">
                  <a:moveTo>
                    <a:pt x="1237996" y="167005"/>
                  </a:moveTo>
                  <a:lnTo>
                    <a:pt x="1383919" y="167005"/>
                  </a:lnTo>
                  <a:lnTo>
                    <a:pt x="1383919" y="442722"/>
                  </a:lnTo>
                  <a:lnTo>
                    <a:pt x="1384444" y="459458"/>
                  </a:lnTo>
                  <a:lnTo>
                    <a:pt x="1405096" y="497808"/>
                  </a:lnTo>
                  <a:lnTo>
                    <a:pt x="1425956" y="501523"/>
                  </a:lnTo>
                  <a:lnTo>
                    <a:pt x="1425956" y="514858"/>
                  </a:lnTo>
                  <a:lnTo>
                    <a:pt x="1237996" y="514858"/>
                  </a:lnTo>
                  <a:lnTo>
                    <a:pt x="1237996" y="501523"/>
                  </a:lnTo>
                  <a:lnTo>
                    <a:pt x="1248783" y="500401"/>
                  </a:lnTo>
                  <a:lnTo>
                    <a:pt x="1258093" y="497792"/>
                  </a:lnTo>
                  <a:lnTo>
                    <a:pt x="1279197" y="459343"/>
                  </a:lnTo>
                  <a:lnTo>
                    <a:pt x="1279652" y="442722"/>
                  </a:lnTo>
                  <a:lnTo>
                    <a:pt x="1279652" y="239522"/>
                  </a:lnTo>
                  <a:lnTo>
                    <a:pt x="1274883" y="199266"/>
                  </a:lnTo>
                  <a:lnTo>
                    <a:pt x="1237996" y="180721"/>
                  </a:lnTo>
                  <a:lnTo>
                    <a:pt x="1237996" y="167005"/>
                  </a:lnTo>
                  <a:close/>
                </a:path>
                <a:path w="1426210" h="520064" extrusionOk="0">
                  <a:moveTo>
                    <a:pt x="816229" y="156590"/>
                  </a:moveTo>
                  <a:lnTo>
                    <a:pt x="860502" y="167145"/>
                  </a:lnTo>
                  <a:lnTo>
                    <a:pt x="890952" y="196421"/>
                  </a:lnTo>
                  <a:lnTo>
                    <a:pt x="904781" y="235146"/>
                  </a:lnTo>
                  <a:lnTo>
                    <a:pt x="907690" y="275861"/>
                  </a:lnTo>
                  <a:lnTo>
                    <a:pt x="908050" y="303530"/>
                  </a:lnTo>
                  <a:lnTo>
                    <a:pt x="908050" y="439038"/>
                  </a:lnTo>
                  <a:lnTo>
                    <a:pt x="908504" y="457180"/>
                  </a:lnTo>
                  <a:lnTo>
                    <a:pt x="920013" y="493504"/>
                  </a:lnTo>
                  <a:lnTo>
                    <a:pt x="945642" y="501523"/>
                  </a:lnTo>
                  <a:lnTo>
                    <a:pt x="945642" y="514858"/>
                  </a:lnTo>
                  <a:lnTo>
                    <a:pt x="769747" y="514858"/>
                  </a:lnTo>
                  <a:lnTo>
                    <a:pt x="769747" y="501523"/>
                  </a:lnTo>
                  <a:lnTo>
                    <a:pt x="778867" y="499498"/>
                  </a:lnTo>
                  <a:lnTo>
                    <a:pt x="786606" y="496093"/>
                  </a:lnTo>
                  <a:lnTo>
                    <a:pt x="803530" y="455707"/>
                  </a:lnTo>
                  <a:lnTo>
                    <a:pt x="803910" y="439038"/>
                  </a:lnTo>
                  <a:lnTo>
                    <a:pt x="803910" y="284225"/>
                  </a:lnTo>
                  <a:lnTo>
                    <a:pt x="802034" y="237827"/>
                  </a:lnTo>
                  <a:lnTo>
                    <a:pt x="789178" y="212979"/>
                  </a:lnTo>
                  <a:lnTo>
                    <a:pt x="783844" y="208914"/>
                  </a:lnTo>
                  <a:lnTo>
                    <a:pt x="778002" y="206756"/>
                  </a:lnTo>
                  <a:lnTo>
                    <a:pt x="771525" y="206756"/>
                  </a:lnTo>
                  <a:lnTo>
                    <a:pt x="755806" y="209633"/>
                  </a:lnTo>
                  <a:lnTo>
                    <a:pt x="740648" y="218249"/>
                  </a:lnTo>
                  <a:lnTo>
                    <a:pt x="726037" y="232580"/>
                  </a:lnTo>
                  <a:lnTo>
                    <a:pt x="711962" y="252602"/>
                  </a:lnTo>
                  <a:lnTo>
                    <a:pt x="711962" y="439038"/>
                  </a:lnTo>
                  <a:lnTo>
                    <a:pt x="716141" y="481437"/>
                  </a:lnTo>
                  <a:lnTo>
                    <a:pt x="746252" y="501523"/>
                  </a:lnTo>
                  <a:lnTo>
                    <a:pt x="746252" y="514858"/>
                  </a:lnTo>
                  <a:lnTo>
                    <a:pt x="570230" y="514858"/>
                  </a:lnTo>
                  <a:lnTo>
                    <a:pt x="570230" y="501523"/>
                  </a:lnTo>
                  <a:lnTo>
                    <a:pt x="580469" y="499782"/>
                  </a:lnTo>
                  <a:lnTo>
                    <a:pt x="589089" y="496839"/>
                  </a:lnTo>
                  <a:lnTo>
                    <a:pt x="607437" y="457063"/>
                  </a:lnTo>
                  <a:lnTo>
                    <a:pt x="607822" y="439038"/>
                  </a:lnTo>
                  <a:lnTo>
                    <a:pt x="607822" y="242570"/>
                  </a:lnTo>
                  <a:lnTo>
                    <a:pt x="603750" y="200136"/>
                  </a:lnTo>
                  <a:lnTo>
                    <a:pt x="570230" y="180721"/>
                  </a:lnTo>
                  <a:lnTo>
                    <a:pt x="570230" y="167005"/>
                  </a:lnTo>
                  <a:lnTo>
                    <a:pt x="711962" y="167005"/>
                  </a:lnTo>
                  <a:lnTo>
                    <a:pt x="711962" y="211962"/>
                  </a:lnTo>
                  <a:lnTo>
                    <a:pt x="725249" y="198463"/>
                  </a:lnTo>
                  <a:lnTo>
                    <a:pt x="763397" y="169799"/>
                  </a:lnTo>
                  <a:lnTo>
                    <a:pt x="802294" y="157422"/>
                  </a:lnTo>
                  <a:lnTo>
                    <a:pt x="816229" y="156590"/>
                  </a:lnTo>
                  <a:close/>
                </a:path>
                <a:path w="1426210" h="520064" extrusionOk="0">
                  <a:moveTo>
                    <a:pt x="1119378" y="39750"/>
                  </a:moveTo>
                  <a:lnTo>
                    <a:pt x="1131570" y="39750"/>
                  </a:lnTo>
                  <a:lnTo>
                    <a:pt x="1131570" y="167005"/>
                  </a:lnTo>
                  <a:lnTo>
                    <a:pt x="1214247" y="167005"/>
                  </a:lnTo>
                  <a:lnTo>
                    <a:pt x="1214247" y="203835"/>
                  </a:lnTo>
                  <a:lnTo>
                    <a:pt x="1131570" y="203835"/>
                  </a:lnTo>
                  <a:lnTo>
                    <a:pt x="1131570" y="418464"/>
                  </a:lnTo>
                  <a:lnTo>
                    <a:pt x="1134364" y="457454"/>
                  </a:lnTo>
                  <a:lnTo>
                    <a:pt x="1144270" y="471550"/>
                  </a:lnTo>
                  <a:lnTo>
                    <a:pt x="1148969" y="475107"/>
                  </a:lnTo>
                  <a:lnTo>
                    <a:pt x="1153287" y="476885"/>
                  </a:lnTo>
                  <a:lnTo>
                    <a:pt x="1157224" y="476885"/>
                  </a:lnTo>
                  <a:lnTo>
                    <a:pt x="1169156" y="474595"/>
                  </a:lnTo>
                  <a:lnTo>
                    <a:pt x="1180766" y="467709"/>
                  </a:lnTo>
                  <a:lnTo>
                    <a:pt x="1192067" y="456203"/>
                  </a:lnTo>
                  <a:lnTo>
                    <a:pt x="1203071" y="440055"/>
                  </a:lnTo>
                  <a:lnTo>
                    <a:pt x="1214247" y="448310"/>
                  </a:lnTo>
                  <a:lnTo>
                    <a:pt x="1196786" y="479553"/>
                  </a:lnTo>
                  <a:lnTo>
                    <a:pt x="1174670" y="501856"/>
                  </a:lnTo>
                  <a:lnTo>
                    <a:pt x="1147863" y="515229"/>
                  </a:lnTo>
                  <a:lnTo>
                    <a:pt x="1116330" y="519684"/>
                  </a:lnTo>
                  <a:lnTo>
                    <a:pt x="1100399" y="518539"/>
                  </a:lnTo>
                  <a:lnTo>
                    <a:pt x="1060323" y="501269"/>
                  </a:lnTo>
                  <a:lnTo>
                    <a:pt x="1035302" y="471318"/>
                  </a:lnTo>
                  <a:lnTo>
                    <a:pt x="1027666" y="416885"/>
                  </a:lnTo>
                  <a:lnTo>
                    <a:pt x="1027430" y="391668"/>
                  </a:lnTo>
                  <a:lnTo>
                    <a:pt x="1027430" y="203835"/>
                  </a:lnTo>
                  <a:lnTo>
                    <a:pt x="982091" y="203835"/>
                  </a:lnTo>
                  <a:lnTo>
                    <a:pt x="982091" y="190754"/>
                  </a:lnTo>
                  <a:lnTo>
                    <a:pt x="1004643" y="174041"/>
                  </a:lnTo>
                  <a:lnTo>
                    <a:pt x="1025445" y="156876"/>
                  </a:lnTo>
                  <a:lnTo>
                    <a:pt x="1061847" y="121285"/>
                  </a:lnTo>
                  <a:lnTo>
                    <a:pt x="1092708" y="82613"/>
                  </a:lnTo>
                  <a:lnTo>
                    <a:pt x="1106566" y="61706"/>
                  </a:lnTo>
                  <a:lnTo>
                    <a:pt x="1119378" y="39750"/>
                  </a:lnTo>
                  <a:close/>
                </a:path>
                <a:path w="1426210" h="520064" extrusionOk="0">
                  <a:moveTo>
                    <a:pt x="268224" y="0"/>
                  </a:moveTo>
                  <a:lnTo>
                    <a:pt x="275336" y="0"/>
                  </a:lnTo>
                  <a:lnTo>
                    <a:pt x="457327" y="413638"/>
                  </a:lnTo>
                  <a:lnTo>
                    <a:pt x="469729" y="440334"/>
                  </a:lnTo>
                  <a:lnTo>
                    <a:pt x="491152" y="477343"/>
                  </a:lnTo>
                  <a:lnTo>
                    <a:pt x="524932" y="499592"/>
                  </a:lnTo>
                  <a:lnTo>
                    <a:pt x="535813" y="501142"/>
                  </a:lnTo>
                  <a:lnTo>
                    <a:pt x="535813" y="514858"/>
                  </a:lnTo>
                  <a:lnTo>
                    <a:pt x="291719" y="514858"/>
                  </a:lnTo>
                  <a:lnTo>
                    <a:pt x="291719" y="501142"/>
                  </a:lnTo>
                  <a:lnTo>
                    <a:pt x="301752" y="501142"/>
                  </a:lnTo>
                  <a:lnTo>
                    <a:pt x="315344" y="500620"/>
                  </a:lnTo>
                  <a:lnTo>
                    <a:pt x="351281" y="483235"/>
                  </a:lnTo>
                  <a:lnTo>
                    <a:pt x="351281" y="475869"/>
                  </a:lnTo>
                  <a:lnTo>
                    <a:pt x="351281" y="471297"/>
                  </a:lnTo>
                  <a:lnTo>
                    <a:pt x="337820" y="434086"/>
                  </a:lnTo>
                  <a:lnTo>
                    <a:pt x="311023" y="371221"/>
                  </a:lnTo>
                  <a:lnTo>
                    <a:pt x="132842" y="371221"/>
                  </a:lnTo>
                  <a:lnTo>
                    <a:pt x="111633" y="420370"/>
                  </a:lnTo>
                  <a:lnTo>
                    <a:pt x="101218" y="460883"/>
                  </a:lnTo>
                  <a:lnTo>
                    <a:pt x="102290" y="470836"/>
                  </a:lnTo>
                  <a:lnTo>
                    <a:pt x="135683" y="497395"/>
                  </a:lnTo>
                  <a:lnTo>
                    <a:pt x="167767" y="501142"/>
                  </a:lnTo>
                  <a:lnTo>
                    <a:pt x="167767" y="514858"/>
                  </a:lnTo>
                  <a:lnTo>
                    <a:pt x="0" y="514858"/>
                  </a:lnTo>
                  <a:lnTo>
                    <a:pt x="0" y="501142"/>
                  </a:lnTo>
                  <a:lnTo>
                    <a:pt x="13003" y="498165"/>
                  </a:lnTo>
                  <a:lnTo>
                    <a:pt x="24780" y="493426"/>
                  </a:lnTo>
                  <a:lnTo>
                    <a:pt x="53913" y="466971"/>
                  </a:lnTo>
                  <a:lnTo>
                    <a:pt x="75475" y="428871"/>
                  </a:lnTo>
                  <a:lnTo>
                    <a:pt x="87756" y="402463"/>
                  </a:lnTo>
                  <a:lnTo>
                    <a:pt x="268224" y="0"/>
                  </a:lnTo>
                  <a:close/>
                </a:path>
              </a:pathLst>
            </a:custGeom>
            <a:noFill/>
            <a:ln w="10650" cap="flat" cmpd="sng">
              <a:solidFill>
                <a:srgbClr val="DE3E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33" name="Google Shape;433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323463" y="2726182"/>
              <a:ext cx="125730" cy="125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4" name="Google Shape;434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89959" y="3017545"/>
              <a:ext cx="294893" cy="1546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5" name="Google Shape;435;p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507232" y="3034353"/>
              <a:ext cx="216915" cy="770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" name="Google Shape;436;p1"/>
            <p:cNvSpPr/>
            <p:nvPr/>
          </p:nvSpPr>
          <p:spPr>
            <a:xfrm>
              <a:off x="3507232" y="3034353"/>
              <a:ext cx="217170" cy="77470"/>
            </a:xfrm>
            <a:custGeom>
              <a:avLst/>
              <a:gdLst/>
              <a:ahLst/>
              <a:cxnLst/>
              <a:rect l="l" t="t" r="r" b="b"/>
              <a:pathLst>
                <a:path w="217170" h="77469" extrusionOk="0">
                  <a:moveTo>
                    <a:pt x="0" y="77019"/>
                  </a:moveTo>
                  <a:lnTo>
                    <a:pt x="216915" y="77019"/>
                  </a:lnTo>
                  <a:lnTo>
                    <a:pt x="216915" y="0"/>
                  </a:lnTo>
                  <a:lnTo>
                    <a:pt x="0" y="0"/>
                  </a:lnTo>
                  <a:lnTo>
                    <a:pt x="0" y="77019"/>
                  </a:lnTo>
                  <a:close/>
                </a:path>
              </a:pathLst>
            </a:custGeom>
            <a:noFill/>
            <a:ln w="10650" cap="flat" cmpd="sng">
              <a:solidFill>
                <a:srgbClr val="DE3E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37" name="Google Shape;437;p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755135" y="2714244"/>
              <a:ext cx="5333238" cy="7597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8" name="Google Shape;438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772534" y="2731516"/>
              <a:ext cx="5253863" cy="6808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9" name="Google Shape;439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7445375" y="3293871"/>
              <a:ext cx="226059" cy="981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0" name="Google Shape;440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7109332" y="3047619"/>
              <a:ext cx="92201" cy="1479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1" name="Google Shape;441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329045" y="3047619"/>
              <a:ext cx="92202" cy="1479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2" name="Google Shape;442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509389" y="3047619"/>
              <a:ext cx="92202" cy="1479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3" name="Google Shape;443;p1"/>
            <p:cNvSpPr/>
            <p:nvPr/>
          </p:nvSpPr>
          <p:spPr>
            <a:xfrm>
              <a:off x="3881501" y="2926460"/>
              <a:ext cx="121285" cy="287655"/>
            </a:xfrm>
            <a:custGeom>
              <a:avLst/>
              <a:gdLst/>
              <a:ahLst/>
              <a:cxnLst/>
              <a:rect l="l" t="t" r="r" b="b"/>
              <a:pathLst>
                <a:path w="121285" h="287655" extrusionOk="0">
                  <a:moveTo>
                    <a:pt x="53975" y="0"/>
                  </a:moveTo>
                  <a:lnTo>
                    <a:pt x="44831" y="0"/>
                  </a:lnTo>
                  <a:lnTo>
                    <a:pt x="37211" y="2412"/>
                  </a:lnTo>
                  <a:lnTo>
                    <a:pt x="13454" y="34603"/>
                  </a:lnTo>
                  <a:lnTo>
                    <a:pt x="2190" y="84740"/>
                  </a:lnTo>
                  <a:lnTo>
                    <a:pt x="0" y="136905"/>
                  </a:lnTo>
                  <a:lnTo>
                    <a:pt x="597" y="167719"/>
                  </a:lnTo>
                  <a:lnTo>
                    <a:pt x="5411" y="216487"/>
                  </a:lnTo>
                  <a:lnTo>
                    <a:pt x="21097" y="261683"/>
                  </a:lnTo>
                  <a:lnTo>
                    <a:pt x="49657" y="287274"/>
                  </a:lnTo>
                  <a:lnTo>
                    <a:pt x="59562" y="287274"/>
                  </a:lnTo>
                  <a:lnTo>
                    <a:pt x="75707" y="284059"/>
                  </a:lnTo>
                  <a:lnTo>
                    <a:pt x="91376" y="274415"/>
                  </a:lnTo>
                  <a:lnTo>
                    <a:pt x="106568" y="258341"/>
                  </a:lnTo>
                  <a:lnTo>
                    <a:pt x="121285" y="235838"/>
                  </a:lnTo>
                  <a:lnTo>
                    <a:pt x="121285" y="52831"/>
                  </a:lnTo>
                  <a:lnTo>
                    <a:pt x="106785" y="29735"/>
                  </a:lnTo>
                  <a:lnTo>
                    <a:pt x="90725" y="13223"/>
                  </a:lnTo>
                  <a:lnTo>
                    <a:pt x="73118" y="3307"/>
                  </a:lnTo>
                  <a:lnTo>
                    <a:pt x="53975" y="0"/>
                  </a:lnTo>
                  <a:close/>
                </a:path>
              </a:pathLst>
            </a:custGeom>
            <a:noFill/>
            <a:ln w="10650" cap="flat" cmpd="sng">
              <a:solidFill>
                <a:srgbClr val="DE3E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44" name="Google Shape;444;p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7862823" y="2908426"/>
              <a:ext cx="111886" cy="1334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5" name="Google Shape;445;p1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5982208" y="2908426"/>
              <a:ext cx="111887" cy="1334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6" name="Google Shape;446;p1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7487411" y="2907410"/>
              <a:ext cx="112267" cy="2193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7" name="Google Shape;447;p1"/>
            <p:cNvSpPr/>
            <p:nvPr/>
          </p:nvSpPr>
          <p:spPr>
            <a:xfrm>
              <a:off x="3772534" y="2743454"/>
              <a:ext cx="5253990" cy="669290"/>
            </a:xfrm>
            <a:custGeom>
              <a:avLst/>
              <a:gdLst/>
              <a:ahLst/>
              <a:cxnLst/>
              <a:rect l="l" t="t" r="r" b="b"/>
              <a:pathLst>
                <a:path w="5253990" h="669289" extrusionOk="0">
                  <a:moveTo>
                    <a:pt x="409828" y="156591"/>
                  </a:moveTo>
                  <a:lnTo>
                    <a:pt x="555751" y="156591"/>
                  </a:lnTo>
                  <a:lnTo>
                    <a:pt x="555751" y="432308"/>
                  </a:lnTo>
                  <a:lnTo>
                    <a:pt x="556277" y="449044"/>
                  </a:lnTo>
                  <a:lnTo>
                    <a:pt x="576929" y="487394"/>
                  </a:lnTo>
                  <a:lnTo>
                    <a:pt x="597788" y="491109"/>
                  </a:lnTo>
                  <a:lnTo>
                    <a:pt x="597788" y="504444"/>
                  </a:lnTo>
                  <a:lnTo>
                    <a:pt x="409828" y="504444"/>
                  </a:lnTo>
                  <a:lnTo>
                    <a:pt x="409828" y="491109"/>
                  </a:lnTo>
                  <a:lnTo>
                    <a:pt x="420616" y="489987"/>
                  </a:lnTo>
                  <a:lnTo>
                    <a:pt x="429926" y="487378"/>
                  </a:lnTo>
                  <a:lnTo>
                    <a:pt x="451030" y="448929"/>
                  </a:lnTo>
                  <a:lnTo>
                    <a:pt x="451485" y="432308"/>
                  </a:lnTo>
                  <a:lnTo>
                    <a:pt x="451485" y="229108"/>
                  </a:lnTo>
                  <a:lnTo>
                    <a:pt x="446716" y="188852"/>
                  </a:lnTo>
                  <a:lnTo>
                    <a:pt x="409828" y="170307"/>
                  </a:lnTo>
                  <a:lnTo>
                    <a:pt x="409828" y="156591"/>
                  </a:lnTo>
                  <a:close/>
                </a:path>
                <a:path w="5253990" h="669289" extrusionOk="0">
                  <a:moveTo>
                    <a:pt x="5122545" y="146176"/>
                  </a:moveTo>
                  <a:lnTo>
                    <a:pt x="5163943" y="153892"/>
                  </a:lnTo>
                  <a:lnTo>
                    <a:pt x="5183886" y="163703"/>
                  </a:lnTo>
                  <a:lnTo>
                    <a:pt x="5189346" y="165481"/>
                  </a:lnTo>
                  <a:lnTo>
                    <a:pt x="5193665" y="165481"/>
                  </a:lnTo>
                  <a:lnTo>
                    <a:pt x="5198110" y="165481"/>
                  </a:lnTo>
                  <a:lnTo>
                    <a:pt x="5201666" y="164592"/>
                  </a:lnTo>
                  <a:lnTo>
                    <a:pt x="5204460" y="162687"/>
                  </a:lnTo>
                  <a:lnTo>
                    <a:pt x="5207126" y="160909"/>
                  </a:lnTo>
                  <a:lnTo>
                    <a:pt x="5211445" y="155575"/>
                  </a:lnTo>
                  <a:lnTo>
                    <a:pt x="5217414" y="146938"/>
                  </a:lnTo>
                  <a:lnTo>
                    <a:pt x="5230114" y="146938"/>
                  </a:lnTo>
                  <a:lnTo>
                    <a:pt x="5235701" y="265557"/>
                  </a:lnTo>
                  <a:lnTo>
                    <a:pt x="5223001" y="265557"/>
                  </a:lnTo>
                  <a:lnTo>
                    <a:pt x="5211552" y="241266"/>
                  </a:lnTo>
                  <a:lnTo>
                    <a:pt x="5199888" y="221154"/>
                  </a:lnTo>
                  <a:lnTo>
                    <a:pt x="5163821" y="184939"/>
                  </a:lnTo>
                  <a:lnTo>
                    <a:pt x="5127370" y="174117"/>
                  </a:lnTo>
                  <a:lnTo>
                    <a:pt x="5120034" y="174740"/>
                  </a:lnTo>
                  <a:lnTo>
                    <a:pt x="5091209" y="201422"/>
                  </a:lnTo>
                  <a:lnTo>
                    <a:pt x="5090541" y="207899"/>
                  </a:lnTo>
                  <a:lnTo>
                    <a:pt x="5090541" y="214630"/>
                  </a:lnTo>
                  <a:lnTo>
                    <a:pt x="5120592" y="247999"/>
                  </a:lnTo>
                  <a:lnTo>
                    <a:pt x="5164582" y="279526"/>
                  </a:lnTo>
                  <a:lnTo>
                    <a:pt x="5189585" y="297386"/>
                  </a:lnTo>
                  <a:lnTo>
                    <a:pt x="5225589" y="328818"/>
                  </a:lnTo>
                  <a:lnTo>
                    <a:pt x="5249560" y="369824"/>
                  </a:lnTo>
                  <a:lnTo>
                    <a:pt x="5253863" y="400304"/>
                  </a:lnTo>
                  <a:lnTo>
                    <a:pt x="5252958" y="414730"/>
                  </a:lnTo>
                  <a:lnTo>
                    <a:pt x="5239385" y="457200"/>
                  </a:lnTo>
                  <a:lnTo>
                    <a:pt x="5210917" y="491757"/>
                  </a:lnTo>
                  <a:lnTo>
                    <a:pt x="5170662" y="511143"/>
                  </a:lnTo>
                  <a:lnTo>
                    <a:pt x="5140070" y="514858"/>
                  </a:lnTo>
                  <a:lnTo>
                    <a:pt x="5126545" y="513881"/>
                  </a:lnTo>
                  <a:lnTo>
                    <a:pt x="5110924" y="510952"/>
                  </a:lnTo>
                  <a:lnTo>
                    <a:pt x="5093208" y="506071"/>
                  </a:lnTo>
                  <a:lnTo>
                    <a:pt x="5073395" y="499237"/>
                  </a:lnTo>
                  <a:lnTo>
                    <a:pt x="5066030" y="496570"/>
                  </a:lnTo>
                  <a:lnTo>
                    <a:pt x="5060949" y="495173"/>
                  </a:lnTo>
                  <a:lnTo>
                    <a:pt x="5058156" y="495173"/>
                  </a:lnTo>
                  <a:lnTo>
                    <a:pt x="5052300" y="496337"/>
                  </a:lnTo>
                  <a:lnTo>
                    <a:pt x="5046932" y="499824"/>
                  </a:lnTo>
                  <a:lnTo>
                    <a:pt x="5042064" y="505620"/>
                  </a:lnTo>
                  <a:lnTo>
                    <a:pt x="5037709" y="513715"/>
                  </a:lnTo>
                  <a:lnTo>
                    <a:pt x="5025390" y="513715"/>
                  </a:lnTo>
                  <a:lnTo>
                    <a:pt x="5019547" y="388747"/>
                  </a:lnTo>
                  <a:lnTo>
                    <a:pt x="5032120" y="388747"/>
                  </a:lnTo>
                  <a:lnTo>
                    <a:pt x="5041286" y="411775"/>
                  </a:lnTo>
                  <a:lnTo>
                    <a:pt x="5052012" y="431720"/>
                  </a:lnTo>
                  <a:lnTo>
                    <a:pt x="5078095" y="462407"/>
                  </a:lnTo>
                  <a:lnTo>
                    <a:pt x="5120100" y="485392"/>
                  </a:lnTo>
                  <a:lnTo>
                    <a:pt x="5133340" y="486918"/>
                  </a:lnTo>
                  <a:lnTo>
                    <a:pt x="5141868" y="486247"/>
                  </a:lnTo>
                  <a:lnTo>
                    <a:pt x="5173158" y="456957"/>
                  </a:lnTo>
                  <a:lnTo>
                    <a:pt x="5173853" y="449453"/>
                  </a:lnTo>
                  <a:lnTo>
                    <a:pt x="5173162" y="440807"/>
                  </a:lnTo>
                  <a:lnTo>
                    <a:pt x="5144706" y="402161"/>
                  </a:lnTo>
                  <a:lnTo>
                    <a:pt x="5112893" y="379095"/>
                  </a:lnTo>
                  <a:lnTo>
                    <a:pt x="5086935" y="360543"/>
                  </a:lnTo>
                  <a:lnTo>
                    <a:pt x="5050117" y="330392"/>
                  </a:lnTo>
                  <a:lnTo>
                    <a:pt x="5020770" y="286686"/>
                  </a:lnTo>
                  <a:lnTo>
                    <a:pt x="5014595" y="251460"/>
                  </a:lnTo>
                  <a:lnTo>
                    <a:pt x="5016333" y="231838"/>
                  </a:lnTo>
                  <a:lnTo>
                    <a:pt x="5030239" y="195453"/>
                  </a:lnTo>
                  <a:lnTo>
                    <a:pt x="5057786" y="164447"/>
                  </a:lnTo>
                  <a:lnTo>
                    <a:pt x="5097879" y="148203"/>
                  </a:lnTo>
                  <a:lnTo>
                    <a:pt x="5122545" y="146176"/>
                  </a:lnTo>
                  <a:close/>
                </a:path>
                <a:path w="5253990" h="669289" extrusionOk="0">
                  <a:moveTo>
                    <a:pt x="4578349" y="146176"/>
                  </a:moveTo>
                  <a:lnTo>
                    <a:pt x="4622623" y="156731"/>
                  </a:lnTo>
                  <a:lnTo>
                    <a:pt x="4653073" y="186007"/>
                  </a:lnTo>
                  <a:lnTo>
                    <a:pt x="4666902" y="224732"/>
                  </a:lnTo>
                  <a:lnTo>
                    <a:pt x="4669811" y="265447"/>
                  </a:lnTo>
                  <a:lnTo>
                    <a:pt x="4670170" y="293116"/>
                  </a:lnTo>
                  <a:lnTo>
                    <a:pt x="4670170" y="428625"/>
                  </a:lnTo>
                  <a:lnTo>
                    <a:pt x="4670625" y="446766"/>
                  </a:lnTo>
                  <a:lnTo>
                    <a:pt x="4682134" y="483090"/>
                  </a:lnTo>
                  <a:lnTo>
                    <a:pt x="4707763" y="491109"/>
                  </a:lnTo>
                  <a:lnTo>
                    <a:pt x="4707763" y="504444"/>
                  </a:lnTo>
                  <a:lnTo>
                    <a:pt x="4531868" y="504444"/>
                  </a:lnTo>
                  <a:lnTo>
                    <a:pt x="4531868" y="491109"/>
                  </a:lnTo>
                  <a:lnTo>
                    <a:pt x="4540988" y="489084"/>
                  </a:lnTo>
                  <a:lnTo>
                    <a:pt x="4548727" y="485679"/>
                  </a:lnTo>
                  <a:lnTo>
                    <a:pt x="4565651" y="445293"/>
                  </a:lnTo>
                  <a:lnTo>
                    <a:pt x="4566031" y="428625"/>
                  </a:lnTo>
                  <a:lnTo>
                    <a:pt x="4566031" y="273812"/>
                  </a:lnTo>
                  <a:lnTo>
                    <a:pt x="4564155" y="227413"/>
                  </a:lnTo>
                  <a:lnTo>
                    <a:pt x="4551298" y="202565"/>
                  </a:lnTo>
                  <a:lnTo>
                    <a:pt x="4545965" y="198500"/>
                  </a:lnTo>
                  <a:lnTo>
                    <a:pt x="4540122" y="196342"/>
                  </a:lnTo>
                  <a:lnTo>
                    <a:pt x="4533645" y="196342"/>
                  </a:lnTo>
                  <a:lnTo>
                    <a:pt x="4517927" y="199219"/>
                  </a:lnTo>
                  <a:lnTo>
                    <a:pt x="4502769" y="207835"/>
                  </a:lnTo>
                  <a:lnTo>
                    <a:pt x="4488158" y="222166"/>
                  </a:lnTo>
                  <a:lnTo>
                    <a:pt x="4474083" y="242188"/>
                  </a:lnTo>
                  <a:lnTo>
                    <a:pt x="4474083" y="428625"/>
                  </a:lnTo>
                  <a:lnTo>
                    <a:pt x="4478262" y="471023"/>
                  </a:lnTo>
                  <a:lnTo>
                    <a:pt x="4508372" y="491109"/>
                  </a:lnTo>
                  <a:lnTo>
                    <a:pt x="4508372" y="504444"/>
                  </a:lnTo>
                  <a:lnTo>
                    <a:pt x="4332350" y="504444"/>
                  </a:lnTo>
                  <a:lnTo>
                    <a:pt x="4332350" y="491109"/>
                  </a:lnTo>
                  <a:lnTo>
                    <a:pt x="4342536" y="489368"/>
                  </a:lnTo>
                  <a:lnTo>
                    <a:pt x="4351162" y="486425"/>
                  </a:lnTo>
                  <a:lnTo>
                    <a:pt x="4369558" y="446649"/>
                  </a:lnTo>
                  <a:lnTo>
                    <a:pt x="4369943" y="428625"/>
                  </a:lnTo>
                  <a:lnTo>
                    <a:pt x="4369943" y="232156"/>
                  </a:lnTo>
                  <a:lnTo>
                    <a:pt x="4365871" y="189722"/>
                  </a:lnTo>
                  <a:lnTo>
                    <a:pt x="4332350" y="170307"/>
                  </a:lnTo>
                  <a:lnTo>
                    <a:pt x="4332350" y="156591"/>
                  </a:lnTo>
                  <a:lnTo>
                    <a:pt x="4474083" y="156591"/>
                  </a:lnTo>
                  <a:lnTo>
                    <a:pt x="4474083" y="201549"/>
                  </a:lnTo>
                  <a:lnTo>
                    <a:pt x="4487370" y="188049"/>
                  </a:lnTo>
                  <a:lnTo>
                    <a:pt x="4525518" y="159385"/>
                  </a:lnTo>
                  <a:lnTo>
                    <a:pt x="4564415" y="147008"/>
                  </a:lnTo>
                  <a:lnTo>
                    <a:pt x="4578349" y="146176"/>
                  </a:lnTo>
                  <a:close/>
                </a:path>
                <a:path w="5253990" h="669289" extrusionOk="0">
                  <a:moveTo>
                    <a:pt x="4154805" y="146176"/>
                  </a:moveTo>
                  <a:lnTo>
                    <a:pt x="4204128" y="157019"/>
                  </a:lnTo>
                  <a:lnTo>
                    <a:pt x="4246498" y="189484"/>
                  </a:lnTo>
                  <a:lnTo>
                    <a:pt x="4276407" y="243316"/>
                  </a:lnTo>
                  <a:lnTo>
                    <a:pt x="4288409" y="318008"/>
                  </a:lnTo>
                  <a:lnTo>
                    <a:pt x="4097528" y="318008"/>
                  </a:lnTo>
                  <a:lnTo>
                    <a:pt x="4101050" y="350847"/>
                  </a:lnTo>
                  <a:lnTo>
                    <a:pt x="4119477" y="405572"/>
                  </a:lnTo>
                  <a:lnTo>
                    <a:pt x="4147859" y="440983"/>
                  </a:lnTo>
                  <a:lnTo>
                    <a:pt x="4196080" y="458343"/>
                  </a:lnTo>
                  <a:lnTo>
                    <a:pt x="4206982" y="457559"/>
                  </a:lnTo>
                  <a:lnTo>
                    <a:pt x="4245901" y="438392"/>
                  </a:lnTo>
                  <a:lnTo>
                    <a:pt x="4275709" y="401066"/>
                  </a:lnTo>
                  <a:lnTo>
                    <a:pt x="4288409" y="409194"/>
                  </a:lnTo>
                  <a:lnTo>
                    <a:pt x="4258579" y="458454"/>
                  </a:lnTo>
                  <a:lnTo>
                    <a:pt x="4225797" y="490855"/>
                  </a:lnTo>
                  <a:lnTo>
                    <a:pt x="4188936" y="508857"/>
                  </a:lnTo>
                  <a:lnTo>
                    <a:pt x="4146549" y="514858"/>
                  </a:lnTo>
                  <a:lnTo>
                    <a:pt x="4110233" y="511141"/>
                  </a:lnTo>
                  <a:lnTo>
                    <a:pt x="4051698" y="481371"/>
                  </a:lnTo>
                  <a:lnTo>
                    <a:pt x="4015454" y="429914"/>
                  </a:lnTo>
                  <a:lnTo>
                    <a:pt x="3999452" y="370391"/>
                  </a:lnTo>
                  <a:lnTo>
                    <a:pt x="3997451" y="336296"/>
                  </a:lnTo>
                  <a:lnTo>
                    <a:pt x="4000382" y="294983"/>
                  </a:lnTo>
                  <a:lnTo>
                    <a:pt x="4023866" y="225692"/>
                  </a:lnTo>
                  <a:lnTo>
                    <a:pt x="4068990" y="175162"/>
                  </a:lnTo>
                  <a:lnTo>
                    <a:pt x="4124184" y="149393"/>
                  </a:lnTo>
                  <a:lnTo>
                    <a:pt x="4154805" y="146176"/>
                  </a:lnTo>
                  <a:close/>
                </a:path>
                <a:path w="5253990" h="669289" extrusionOk="0">
                  <a:moveTo>
                    <a:pt x="3764534" y="146176"/>
                  </a:moveTo>
                  <a:lnTo>
                    <a:pt x="3781936" y="147081"/>
                  </a:lnTo>
                  <a:lnTo>
                    <a:pt x="3799649" y="149796"/>
                  </a:lnTo>
                  <a:lnTo>
                    <a:pt x="3817647" y="154320"/>
                  </a:lnTo>
                  <a:lnTo>
                    <a:pt x="3835908" y="160655"/>
                  </a:lnTo>
                  <a:lnTo>
                    <a:pt x="3953129" y="160655"/>
                  </a:lnTo>
                  <a:lnTo>
                    <a:pt x="3953129" y="201549"/>
                  </a:lnTo>
                  <a:lnTo>
                    <a:pt x="3886581" y="201549"/>
                  </a:lnTo>
                  <a:lnTo>
                    <a:pt x="3894959" y="210478"/>
                  </a:lnTo>
                  <a:lnTo>
                    <a:pt x="3915761" y="244889"/>
                  </a:lnTo>
                  <a:lnTo>
                    <a:pt x="3920743" y="276733"/>
                  </a:lnTo>
                  <a:lnTo>
                    <a:pt x="3919458" y="294763"/>
                  </a:lnTo>
                  <a:lnTo>
                    <a:pt x="3900169" y="341375"/>
                  </a:lnTo>
                  <a:lnTo>
                    <a:pt x="3860772" y="375594"/>
                  </a:lnTo>
                  <a:lnTo>
                    <a:pt x="3810412" y="395652"/>
                  </a:lnTo>
                  <a:lnTo>
                    <a:pt x="3780916" y="399542"/>
                  </a:lnTo>
                  <a:lnTo>
                    <a:pt x="3777271" y="399422"/>
                  </a:lnTo>
                  <a:lnTo>
                    <a:pt x="3768613" y="399065"/>
                  </a:lnTo>
                  <a:lnTo>
                    <a:pt x="3754931" y="398470"/>
                  </a:lnTo>
                  <a:lnTo>
                    <a:pt x="3736213" y="397637"/>
                  </a:lnTo>
                  <a:lnTo>
                    <a:pt x="3728166" y="398327"/>
                  </a:lnTo>
                  <a:lnTo>
                    <a:pt x="3697430" y="427491"/>
                  </a:lnTo>
                  <a:lnTo>
                    <a:pt x="3696716" y="434848"/>
                  </a:lnTo>
                  <a:lnTo>
                    <a:pt x="3696716" y="443865"/>
                  </a:lnTo>
                  <a:lnTo>
                    <a:pt x="3729559" y="464909"/>
                  </a:lnTo>
                  <a:lnTo>
                    <a:pt x="3740276" y="465455"/>
                  </a:lnTo>
                  <a:lnTo>
                    <a:pt x="3804666" y="464693"/>
                  </a:lnTo>
                  <a:lnTo>
                    <a:pt x="3840672" y="465762"/>
                  </a:lnTo>
                  <a:lnTo>
                    <a:pt x="3894445" y="474283"/>
                  </a:lnTo>
                  <a:lnTo>
                    <a:pt x="3930590" y="495234"/>
                  </a:lnTo>
                  <a:lnTo>
                    <a:pt x="3951632" y="531949"/>
                  </a:lnTo>
                  <a:lnTo>
                    <a:pt x="3954271" y="555117"/>
                  </a:lnTo>
                  <a:lnTo>
                    <a:pt x="3953057" y="570569"/>
                  </a:lnTo>
                  <a:lnTo>
                    <a:pt x="3934841" y="612521"/>
                  </a:lnTo>
                  <a:lnTo>
                    <a:pt x="3898961" y="643721"/>
                  </a:lnTo>
                  <a:lnTo>
                    <a:pt x="3859006" y="658675"/>
                  </a:lnTo>
                  <a:lnTo>
                    <a:pt x="3803761" y="667767"/>
                  </a:lnTo>
                  <a:lnTo>
                    <a:pt x="3773423" y="668909"/>
                  </a:lnTo>
                  <a:lnTo>
                    <a:pt x="3750494" y="668337"/>
                  </a:lnTo>
                  <a:lnTo>
                    <a:pt x="3707683" y="663765"/>
                  </a:lnTo>
                  <a:lnTo>
                    <a:pt x="3669851" y="654762"/>
                  </a:lnTo>
                  <a:lnTo>
                    <a:pt x="3632454" y="634492"/>
                  </a:lnTo>
                  <a:lnTo>
                    <a:pt x="3615690" y="600456"/>
                  </a:lnTo>
                  <a:lnTo>
                    <a:pt x="3616479" y="592117"/>
                  </a:lnTo>
                  <a:lnTo>
                    <a:pt x="3646868" y="557244"/>
                  </a:lnTo>
                  <a:lnTo>
                    <a:pt x="3676268" y="546862"/>
                  </a:lnTo>
                  <a:lnTo>
                    <a:pt x="3655099" y="533790"/>
                  </a:lnTo>
                  <a:lnTo>
                    <a:pt x="3639978" y="518398"/>
                  </a:lnTo>
                  <a:lnTo>
                    <a:pt x="3630906" y="500695"/>
                  </a:lnTo>
                  <a:lnTo>
                    <a:pt x="3627882" y="480695"/>
                  </a:lnTo>
                  <a:lnTo>
                    <a:pt x="3629120" y="467931"/>
                  </a:lnTo>
                  <a:lnTo>
                    <a:pt x="3647693" y="430784"/>
                  </a:lnTo>
                  <a:lnTo>
                    <a:pt x="3690199" y="398083"/>
                  </a:lnTo>
                  <a:lnTo>
                    <a:pt x="3710178" y="388747"/>
                  </a:lnTo>
                  <a:lnTo>
                    <a:pt x="3686958" y="378888"/>
                  </a:lnTo>
                  <a:lnTo>
                    <a:pt x="3650902" y="354885"/>
                  </a:lnTo>
                  <a:lnTo>
                    <a:pt x="3621246" y="308657"/>
                  </a:lnTo>
                  <a:lnTo>
                    <a:pt x="3615690" y="271907"/>
                  </a:lnTo>
                  <a:lnTo>
                    <a:pt x="3618287" y="247308"/>
                  </a:lnTo>
                  <a:lnTo>
                    <a:pt x="3639103" y="203112"/>
                  </a:lnTo>
                  <a:lnTo>
                    <a:pt x="3679684" y="167179"/>
                  </a:lnTo>
                  <a:lnTo>
                    <a:pt x="3733266" y="148510"/>
                  </a:lnTo>
                  <a:lnTo>
                    <a:pt x="3764534" y="146176"/>
                  </a:lnTo>
                  <a:close/>
                </a:path>
                <a:path w="5253990" h="669289" extrusionOk="0">
                  <a:moveTo>
                    <a:pt x="3406520" y="146176"/>
                  </a:moveTo>
                  <a:lnTo>
                    <a:pt x="3450891" y="151415"/>
                  </a:lnTo>
                  <a:lnTo>
                    <a:pt x="3498018" y="177899"/>
                  </a:lnTo>
                  <a:lnTo>
                    <a:pt x="3522217" y="212725"/>
                  </a:lnTo>
                  <a:lnTo>
                    <a:pt x="3527111" y="259034"/>
                  </a:lnTo>
                  <a:lnTo>
                    <a:pt x="3527424" y="284607"/>
                  </a:lnTo>
                  <a:lnTo>
                    <a:pt x="3527424" y="419608"/>
                  </a:lnTo>
                  <a:lnTo>
                    <a:pt x="3527544" y="430416"/>
                  </a:lnTo>
                  <a:lnTo>
                    <a:pt x="3540251" y="461645"/>
                  </a:lnTo>
                  <a:lnTo>
                    <a:pt x="3543426" y="461645"/>
                  </a:lnTo>
                  <a:lnTo>
                    <a:pt x="3549904" y="461645"/>
                  </a:lnTo>
                  <a:lnTo>
                    <a:pt x="3556508" y="457073"/>
                  </a:lnTo>
                  <a:lnTo>
                    <a:pt x="3563239" y="447929"/>
                  </a:lnTo>
                  <a:lnTo>
                    <a:pt x="3574415" y="456819"/>
                  </a:lnTo>
                  <a:lnTo>
                    <a:pt x="3545714" y="489680"/>
                  </a:lnTo>
                  <a:lnTo>
                    <a:pt x="3502927" y="508504"/>
                  </a:lnTo>
                  <a:lnTo>
                    <a:pt x="3490594" y="509270"/>
                  </a:lnTo>
                  <a:lnTo>
                    <a:pt x="3476545" y="508408"/>
                  </a:lnTo>
                  <a:lnTo>
                    <a:pt x="3436560" y="487443"/>
                  </a:lnTo>
                  <a:lnTo>
                    <a:pt x="3423666" y="453136"/>
                  </a:lnTo>
                  <a:lnTo>
                    <a:pt x="3392664" y="477712"/>
                  </a:lnTo>
                  <a:lnTo>
                    <a:pt x="3363293" y="495252"/>
                  </a:lnTo>
                  <a:lnTo>
                    <a:pt x="3335565" y="505767"/>
                  </a:lnTo>
                  <a:lnTo>
                    <a:pt x="3309492" y="509270"/>
                  </a:lnTo>
                  <a:lnTo>
                    <a:pt x="3295199" y="508053"/>
                  </a:lnTo>
                  <a:lnTo>
                    <a:pt x="3259963" y="489712"/>
                  </a:lnTo>
                  <a:lnTo>
                    <a:pt x="3241496" y="454939"/>
                  </a:lnTo>
                  <a:lnTo>
                    <a:pt x="3240278" y="440817"/>
                  </a:lnTo>
                  <a:lnTo>
                    <a:pt x="3242419" y="421409"/>
                  </a:lnTo>
                  <a:lnTo>
                    <a:pt x="3259512" y="385595"/>
                  </a:lnTo>
                  <a:lnTo>
                    <a:pt x="3296632" y="351972"/>
                  </a:lnTo>
                  <a:lnTo>
                    <a:pt x="3371256" y="309681"/>
                  </a:lnTo>
                  <a:lnTo>
                    <a:pt x="3423666" y="284607"/>
                  </a:lnTo>
                  <a:lnTo>
                    <a:pt x="3423666" y="249555"/>
                  </a:lnTo>
                  <a:lnTo>
                    <a:pt x="3421254" y="206853"/>
                  </a:lnTo>
                  <a:lnTo>
                    <a:pt x="3390534" y="176402"/>
                  </a:lnTo>
                  <a:lnTo>
                    <a:pt x="3376421" y="174498"/>
                  </a:lnTo>
                  <a:lnTo>
                    <a:pt x="3364870" y="175166"/>
                  </a:lnTo>
                  <a:lnTo>
                    <a:pt x="3326891" y="194945"/>
                  </a:lnTo>
                  <a:lnTo>
                    <a:pt x="3326891" y="200913"/>
                  </a:lnTo>
                  <a:lnTo>
                    <a:pt x="3326891" y="206121"/>
                  </a:lnTo>
                  <a:lnTo>
                    <a:pt x="3330447" y="212471"/>
                  </a:lnTo>
                  <a:lnTo>
                    <a:pt x="3337306" y="220218"/>
                  </a:lnTo>
                  <a:lnTo>
                    <a:pt x="3343546" y="228147"/>
                  </a:lnTo>
                  <a:lnTo>
                    <a:pt x="3348116" y="267970"/>
                  </a:lnTo>
                  <a:lnTo>
                    <a:pt x="3312812" y="294213"/>
                  </a:lnTo>
                  <a:lnTo>
                    <a:pt x="3302381" y="295021"/>
                  </a:lnTo>
                  <a:lnTo>
                    <a:pt x="3291141" y="294137"/>
                  </a:lnTo>
                  <a:lnTo>
                    <a:pt x="3256210" y="273440"/>
                  </a:lnTo>
                  <a:lnTo>
                    <a:pt x="3247263" y="247776"/>
                  </a:lnTo>
                  <a:lnTo>
                    <a:pt x="3248594" y="234511"/>
                  </a:lnTo>
                  <a:lnTo>
                    <a:pt x="3268471" y="196596"/>
                  </a:lnTo>
                  <a:lnTo>
                    <a:pt x="3309745" y="166395"/>
                  </a:lnTo>
                  <a:lnTo>
                    <a:pt x="3346799" y="153463"/>
                  </a:lnTo>
                  <a:lnTo>
                    <a:pt x="3386232" y="146986"/>
                  </a:lnTo>
                  <a:lnTo>
                    <a:pt x="3406520" y="146176"/>
                  </a:lnTo>
                  <a:close/>
                </a:path>
                <a:path w="5253990" h="669289" extrusionOk="0">
                  <a:moveTo>
                    <a:pt x="2626232" y="146176"/>
                  </a:moveTo>
                  <a:lnTo>
                    <a:pt x="2670603" y="151415"/>
                  </a:lnTo>
                  <a:lnTo>
                    <a:pt x="2717730" y="177899"/>
                  </a:lnTo>
                  <a:lnTo>
                    <a:pt x="2741930" y="212725"/>
                  </a:lnTo>
                  <a:lnTo>
                    <a:pt x="2746823" y="259034"/>
                  </a:lnTo>
                  <a:lnTo>
                    <a:pt x="2747137" y="284607"/>
                  </a:lnTo>
                  <a:lnTo>
                    <a:pt x="2747137" y="419608"/>
                  </a:lnTo>
                  <a:lnTo>
                    <a:pt x="2747256" y="430416"/>
                  </a:lnTo>
                  <a:lnTo>
                    <a:pt x="2759964" y="461645"/>
                  </a:lnTo>
                  <a:lnTo>
                    <a:pt x="2763139" y="461645"/>
                  </a:lnTo>
                  <a:lnTo>
                    <a:pt x="2769616" y="461645"/>
                  </a:lnTo>
                  <a:lnTo>
                    <a:pt x="2776219" y="457073"/>
                  </a:lnTo>
                  <a:lnTo>
                    <a:pt x="2782950" y="447929"/>
                  </a:lnTo>
                  <a:lnTo>
                    <a:pt x="2794126" y="456819"/>
                  </a:lnTo>
                  <a:lnTo>
                    <a:pt x="2765426" y="489680"/>
                  </a:lnTo>
                  <a:lnTo>
                    <a:pt x="2722639" y="508504"/>
                  </a:lnTo>
                  <a:lnTo>
                    <a:pt x="2710306" y="509270"/>
                  </a:lnTo>
                  <a:lnTo>
                    <a:pt x="2696257" y="508408"/>
                  </a:lnTo>
                  <a:lnTo>
                    <a:pt x="2656272" y="487443"/>
                  </a:lnTo>
                  <a:lnTo>
                    <a:pt x="2643378" y="453136"/>
                  </a:lnTo>
                  <a:lnTo>
                    <a:pt x="2612376" y="477712"/>
                  </a:lnTo>
                  <a:lnTo>
                    <a:pt x="2583005" y="495252"/>
                  </a:lnTo>
                  <a:lnTo>
                    <a:pt x="2555277" y="505767"/>
                  </a:lnTo>
                  <a:lnTo>
                    <a:pt x="2529204" y="509270"/>
                  </a:lnTo>
                  <a:lnTo>
                    <a:pt x="2514911" y="508053"/>
                  </a:lnTo>
                  <a:lnTo>
                    <a:pt x="2479675" y="489712"/>
                  </a:lnTo>
                  <a:lnTo>
                    <a:pt x="2461208" y="454939"/>
                  </a:lnTo>
                  <a:lnTo>
                    <a:pt x="2459990" y="440817"/>
                  </a:lnTo>
                  <a:lnTo>
                    <a:pt x="2462131" y="421409"/>
                  </a:lnTo>
                  <a:lnTo>
                    <a:pt x="2479224" y="385595"/>
                  </a:lnTo>
                  <a:lnTo>
                    <a:pt x="2516344" y="351972"/>
                  </a:lnTo>
                  <a:lnTo>
                    <a:pt x="2590968" y="309681"/>
                  </a:lnTo>
                  <a:lnTo>
                    <a:pt x="2643378" y="284607"/>
                  </a:lnTo>
                  <a:lnTo>
                    <a:pt x="2643378" y="249555"/>
                  </a:lnTo>
                  <a:lnTo>
                    <a:pt x="2640966" y="206853"/>
                  </a:lnTo>
                  <a:lnTo>
                    <a:pt x="2610246" y="176402"/>
                  </a:lnTo>
                  <a:lnTo>
                    <a:pt x="2596134" y="174498"/>
                  </a:lnTo>
                  <a:lnTo>
                    <a:pt x="2584582" y="175166"/>
                  </a:lnTo>
                  <a:lnTo>
                    <a:pt x="2546604" y="194945"/>
                  </a:lnTo>
                  <a:lnTo>
                    <a:pt x="2546604" y="200913"/>
                  </a:lnTo>
                  <a:lnTo>
                    <a:pt x="2546604" y="206121"/>
                  </a:lnTo>
                  <a:lnTo>
                    <a:pt x="2550160" y="212471"/>
                  </a:lnTo>
                  <a:lnTo>
                    <a:pt x="2557017" y="220218"/>
                  </a:lnTo>
                  <a:lnTo>
                    <a:pt x="2563258" y="228147"/>
                  </a:lnTo>
                  <a:lnTo>
                    <a:pt x="2567828" y="267970"/>
                  </a:lnTo>
                  <a:lnTo>
                    <a:pt x="2532524" y="294213"/>
                  </a:lnTo>
                  <a:lnTo>
                    <a:pt x="2522092" y="295021"/>
                  </a:lnTo>
                  <a:lnTo>
                    <a:pt x="2510853" y="294137"/>
                  </a:lnTo>
                  <a:lnTo>
                    <a:pt x="2475922" y="273440"/>
                  </a:lnTo>
                  <a:lnTo>
                    <a:pt x="2466975" y="247776"/>
                  </a:lnTo>
                  <a:lnTo>
                    <a:pt x="2468306" y="234511"/>
                  </a:lnTo>
                  <a:lnTo>
                    <a:pt x="2488184" y="196596"/>
                  </a:lnTo>
                  <a:lnTo>
                    <a:pt x="2529457" y="166395"/>
                  </a:lnTo>
                  <a:lnTo>
                    <a:pt x="2566511" y="153463"/>
                  </a:lnTo>
                  <a:lnTo>
                    <a:pt x="2605944" y="146986"/>
                  </a:lnTo>
                  <a:lnTo>
                    <a:pt x="2626232" y="146176"/>
                  </a:lnTo>
                  <a:close/>
                </a:path>
                <a:path w="5253990" h="669289" extrusionOk="0">
                  <a:moveTo>
                    <a:pt x="2274189" y="146176"/>
                  </a:moveTo>
                  <a:lnTo>
                    <a:pt x="2323512" y="157019"/>
                  </a:lnTo>
                  <a:lnTo>
                    <a:pt x="2365882" y="189484"/>
                  </a:lnTo>
                  <a:lnTo>
                    <a:pt x="2395791" y="243316"/>
                  </a:lnTo>
                  <a:lnTo>
                    <a:pt x="2407792" y="318008"/>
                  </a:lnTo>
                  <a:lnTo>
                    <a:pt x="2216912" y="318008"/>
                  </a:lnTo>
                  <a:lnTo>
                    <a:pt x="2220434" y="350847"/>
                  </a:lnTo>
                  <a:lnTo>
                    <a:pt x="2238861" y="405572"/>
                  </a:lnTo>
                  <a:lnTo>
                    <a:pt x="2267243" y="440983"/>
                  </a:lnTo>
                  <a:lnTo>
                    <a:pt x="2315464" y="458343"/>
                  </a:lnTo>
                  <a:lnTo>
                    <a:pt x="2326366" y="457559"/>
                  </a:lnTo>
                  <a:lnTo>
                    <a:pt x="2365285" y="438392"/>
                  </a:lnTo>
                  <a:lnTo>
                    <a:pt x="2395092" y="401066"/>
                  </a:lnTo>
                  <a:lnTo>
                    <a:pt x="2407792" y="409194"/>
                  </a:lnTo>
                  <a:lnTo>
                    <a:pt x="2377963" y="458454"/>
                  </a:lnTo>
                  <a:lnTo>
                    <a:pt x="2345181" y="490855"/>
                  </a:lnTo>
                  <a:lnTo>
                    <a:pt x="2308320" y="508857"/>
                  </a:lnTo>
                  <a:lnTo>
                    <a:pt x="2265934" y="514858"/>
                  </a:lnTo>
                  <a:lnTo>
                    <a:pt x="2229617" y="511141"/>
                  </a:lnTo>
                  <a:lnTo>
                    <a:pt x="2171082" y="481371"/>
                  </a:lnTo>
                  <a:lnTo>
                    <a:pt x="2134838" y="429914"/>
                  </a:lnTo>
                  <a:lnTo>
                    <a:pt x="2118836" y="370391"/>
                  </a:lnTo>
                  <a:lnTo>
                    <a:pt x="2116836" y="336296"/>
                  </a:lnTo>
                  <a:lnTo>
                    <a:pt x="2119766" y="294983"/>
                  </a:lnTo>
                  <a:lnTo>
                    <a:pt x="2143250" y="225692"/>
                  </a:lnTo>
                  <a:lnTo>
                    <a:pt x="2188374" y="175162"/>
                  </a:lnTo>
                  <a:lnTo>
                    <a:pt x="2243568" y="149393"/>
                  </a:lnTo>
                  <a:lnTo>
                    <a:pt x="2274189" y="146176"/>
                  </a:lnTo>
                  <a:close/>
                </a:path>
                <a:path w="5253990" h="669289" extrusionOk="0">
                  <a:moveTo>
                    <a:pt x="1606295" y="146176"/>
                  </a:moveTo>
                  <a:lnTo>
                    <a:pt x="1645050" y="166072"/>
                  </a:lnTo>
                  <a:lnTo>
                    <a:pt x="1652015" y="195325"/>
                  </a:lnTo>
                  <a:lnTo>
                    <a:pt x="1651273" y="207037"/>
                  </a:lnTo>
                  <a:lnTo>
                    <a:pt x="1626631" y="244332"/>
                  </a:lnTo>
                  <a:lnTo>
                    <a:pt x="1610740" y="247776"/>
                  </a:lnTo>
                  <a:lnTo>
                    <a:pt x="1601241" y="246989"/>
                  </a:lnTo>
                  <a:lnTo>
                    <a:pt x="1592373" y="244617"/>
                  </a:lnTo>
                  <a:lnTo>
                    <a:pt x="1584148" y="240651"/>
                  </a:lnTo>
                  <a:lnTo>
                    <a:pt x="1576577" y="235076"/>
                  </a:lnTo>
                  <a:lnTo>
                    <a:pt x="1566926" y="226695"/>
                  </a:lnTo>
                  <a:lnTo>
                    <a:pt x="1561211" y="221996"/>
                  </a:lnTo>
                  <a:lnTo>
                    <a:pt x="1559432" y="220980"/>
                  </a:lnTo>
                  <a:lnTo>
                    <a:pt x="1556892" y="219456"/>
                  </a:lnTo>
                  <a:lnTo>
                    <a:pt x="1554099" y="218694"/>
                  </a:lnTo>
                  <a:lnTo>
                    <a:pt x="1550924" y="218694"/>
                  </a:lnTo>
                  <a:lnTo>
                    <a:pt x="1543685" y="218694"/>
                  </a:lnTo>
                  <a:lnTo>
                    <a:pt x="1536827" y="221487"/>
                  </a:lnTo>
                  <a:lnTo>
                    <a:pt x="1511722" y="251969"/>
                  </a:lnTo>
                  <a:lnTo>
                    <a:pt x="1498393" y="300926"/>
                  </a:lnTo>
                  <a:lnTo>
                    <a:pt x="1495425" y="342646"/>
                  </a:lnTo>
                  <a:lnTo>
                    <a:pt x="1495425" y="422656"/>
                  </a:lnTo>
                  <a:lnTo>
                    <a:pt x="1495805" y="443484"/>
                  </a:lnTo>
                  <a:lnTo>
                    <a:pt x="1495970" y="453106"/>
                  </a:lnTo>
                  <a:lnTo>
                    <a:pt x="1516695" y="487412"/>
                  </a:lnTo>
                  <a:lnTo>
                    <a:pt x="1541144" y="491109"/>
                  </a:lnTo>
                  <a:lnTo>
                    <a:pt x="1541144" y="504444"/>
                  </a:lnTo>
                  <a:lnTo>
                    <a:pt x="1353312" y="504444"/>
                  </a:lnTo>
                  <a:lnTo>
                    <a:pt x="1353312" y="491109"/>
                  </a:lnTo>
                  <a:lnTo>
                    <a:pt x="1363739" y="489610"/>
                  </a:lnTo>
                  <a:lnTo>
                    <a:pt x="1372346" y="487029"/>
                  </a:lnTo>
                  <a:lnTo>
                    <a:pt x="1391546" y="443158"/>
                  </a:lnTo>
                  <a:lnTo>
                    <a:pt x="1392047" y="422656"/>
                  </a:lnTo>
                  <a:lnTo>
                    <a:pt x="1392047" y="230250"/>
                  </a:lnTo>
                  <a:lnTo>
                    <a:pt x="1386586" y="185293"/>
                  </a:lnTo>
                  <a:lnTo>
                    <a:pt x="1353312" y="170307"/>
                  </a:lnTo>
                  <a:lnTo>
                    <a:pt x="1353312" y="156591"/>
                  </a:lnTo>
                  <a:lnTo>
                    <a:pt x="1495425" y="156591"/>
                  </a:lnTo>
                  <a:lnTo>
                    <a:pt x="1495425" y="235458"/>
                  </a:lnTo>
                  <a:lnTo>
                    <a:pt x="1512214" y="210764"/>
                  </a:lnTo>
                  <a:lnTo>
                    <a:pt x="1542555" y="174950"/>
                  </a:lnTo>
                  <a:lnTo>
                    <a:pt x="1581642" y="150574"/>
                  </a:lnTo>
                  <a:lnTo>
                    <a:pt x="1594082" y="147274"/>
                  </a:lnTo>
                  <a:lnTo>
                    <a:pt x="1606295" y="146176"/>
                  </a:lnTo>
                  <a:close/>
                </a:path>
                <a:path w="5253990" h="669289" extrusionOk="0">
                  <a:moveTo>
                    <a:pt x="1267967" y="146176"/>
                  </a:moveTo>
                  <a:lnTo>
                    <a:pt x="1306722" y="166072"/>
                  </a:lnTo>
                  <a:lnTo>
                    <a:pt x="1313688" y="195325"/>
                  </a:lnTo>
                  <a:lnTo>
                    <a:pt x="1312945" y="207037"/>
                  </a:lnTo>
                  <a:lnTo>
                    <a:pt x="1288303" y="244332"/>
                  </a:lnTo>
                  <a:lnTo>
                    <a:pt x="1272413" y="247776"/>
                  </a:lnTo>
                  <a:lnTo>
                    <a:pt x="1262913" y="246989"/>
                  </a:lnTo>
                  <a:lnTo>
                    <a:pt x="1254045" y="244617"/>
                  </a:lnTo>
                  <a:lnTo>
                    <a:pt x="1245820" y="240651"/>
                  </a:lnTo>
                  <a:lnTo>
                    <a:pt x="1238250" y="235076"/>
                  </a:lnTo>
                  <a:lnTo>
                    <a:pt x="1228598" y="226695"/>
                  </a:lnTo>
                  <a:lnTo>
                    <a:pt x="1222882" y="221996"/>
                  </a:lnTo>
                  <a:lnTo>
                    <a:pt x="1221104" y="220980"/>
                  </a:lnTo>
                  <a:lnTo>
                    <a:pt x="1218564" y="219456"/>
                  </a:lnTo>
                  <a:lnTo>
                    <a:pt x="1215770" y="218694"/>
                  </a:lnTo>
                  <a:lnTo>
                    <a:pt x="1212595" y="218694"/>
                  </a:lnTo>
                  <a:lnTo>
                    <a:pt x="1205356" y="218694"/>
                  </a:lnTo>
                  <a:lnTo>
                    <a:pt x="1198499" y="221487"/>
                  </a:lnTo>
                  <a:lnTo>
                    <a:pt x="1173394" y="251969"/>
                  </a:lnTo>
                  <a:lnTo>
                    <a:pt x="1160065" y="300926"/>
                  </a:lnTo>
                  <a:lnTo>
                    <a:pt x="1157097" y="342646"/>
                  </a:lnTo>
                  <a:lnTo>
                    <a:pt x="1157097" y="422656"/>
                  </a:lnTo>
                  <a:lnTo>
                    <a:pt x="1157477" y="443484"/>
                  </a:lnTo>
                  <a:lnTo>
                    <a:pt x="1157642" y="453106"/>
                  </a:lnTo>
                  <a:lnTo>
                    <a:pt x="1178367" y="487412"/>
                  </a:lnTo>
                  <a:lnTo>
                    <a:pt x="1202816" y="491109"/>
                  </a:lnTo>
                  <a:lnTo>
                    <a:pt x="1202816" y="504444"/>
                  </a:lnTo>
                  <a:lnTo>
                    <a:pt x="1014984" y="504444"/>
                  </a:lnTo>
                  <a:lnTo>
                    <a:pt x="1014984" y="491109"/>
                  </a:lnTo>
                  <a:lnTo>
                    <a:pt x="1025411" y="489610"/>
                  </a:lnTo>
                  <a:lnTo>
                    <a:pt x="1034018" y="487029"/>
                  </a:lnTo>
                  <a:lnTo>
                    <a:pt x="1053218" y="443158"/>
                  </a:lnTo>
                  <a:lnTo>
                    <a:pt x="1053718" y="422656"/>
                  </a:lnTo>
                  <a:lnTo>
                    <a:pt x="1053718" y="230250"/>
                  </a:lnTo>
                  <a:lnTo>
                    <a:pt x="1048257" y="185293"/>
                  </a:lnTo>
                  <a:lnTo>
                    <a:pt x="1014984" y="170307"/>
                  </a:lnTo>
                  <a:lnTo>
                    <a:pt x="1014984" y="156591"/>
                  </a:lnTo>
                  <a:lnTo>
                    <a:pt x="1157097" y="156591"/>
                  </a:lnTo>
                  <a:lnTo>
                    <a:pt x="1157097" y="235458"/>
                  </a:lnTo>
                  <a:lnTo>
                    <a:pt x="1173886" y="210764"/>
                  </a:lnTo>
                  <a:lnTo>
                    <a:pt x="1204227" y="174950"/>
                  </a:lnTo>
                  <a:lnTo>
                    <a:pt x="1243314" y="150574"/>
                  </a:lnTo>
                  <a:lnTo>
                    <a:pt x="1255754" y="147274"/>
                  </a:lnTo>
                  <a:lnTo>
                    <a:pt x="1267967" y="146176"/>
                  </a:lnTo>
                  <a:close/>
                </a:path>
                <a:path w="5253990" h="669289" extrusionOk="0">
                  <a:moveTo>
                    <a:pt x="806576" y="146176"/>
                  </a:moveTo>
                  <a:lnTo>
                    <a:pt x="850947" y="151415"/>
                  </a:lnTo>
                  <a:lnTo>
                    <a:pt x="898074" y="177899"/>
                  </a:lnTo>
                  <a:lnTo>
                    <a:pt x="922274" y="212725"/>
                  </a:lnTo>
                  <a:lnTo>
                    <a:pt x="927167" y="259034"/>
                  </a:lnTo>
                  <a:lnTo>
                    <a:pt x="927480" y="284607"/>
                  </a:lnTo>
                  <a:lnTo>
                    <a:pt x="927480" y="419608"/>
                  </a:lnTo>
                  <a:lnTo>
                    <a:pt x="927600" y="430416"/>
                  </a:lnTo>
                  <a:lnTo>
                    <a:pt x="940307" y="461645"/>
                  </a:lnTo>
                  <a:lnTo>
                    <a:pt x="943482" y="461645"/>
                  </a:lnTo>
                  <a:lnTo>
                    <a:pt x="949960" y="461645"/>
                  </a:lnTo>
                  <a:lnTo>
                    <a:pt x="956563" y="457073"/>
                  </a:lnTo>
                  <a:lnTo>
                    <a:pt x="963294" y="447929"/>
                  </a:lnTo>
                  <a:lnTo>
                    <a:pt x="974470" y="456819"/>
                  </a:lnTo>
                  <a:lnTo>
                    <a:pt x="945770" y="489680"/>
                  </a:lnTo>
                  <a:lnTo>
                    <a:pt x="902983" y="508504"/>
                  </a:lnTo>
                  <a:lnTo>
                    <a:pt x="890651" y="509270"/>
                  </a:lnTo>
                  <a:lnTo>
                    <a:pt x="876601" y="508408"/>
                  </a:lnTo>
                  <a:lnTo>
                    <a:pt x="836616" y="487443"/>
                  </a:lnTo>
                  <a:lnTo>
                    <a:pt x="823722" y="453136"/>
                  </a:lnTo>
                  <a:lnTo>
                    <a:pt x="792720" y="477712"/>
                  </a:lnTo>
                  <a:lnTo>
                    <a:pt x="763349" y="495252"/>
                  </a:lnTo>
                  <a:lnTo>
                    <a:pt x="735621" y="505767"/>
                  </a:lnTo>
                  <a:lnTo>
                    <a:pt x="709549" y="509270"/>
                  </a:lnTo>
                  <a:lnTo>
                    <a:pt x="695255" y="508053"/>
                  </a:lnTo>
                  <a:lnTo>
                    <a:pt x="660018" y="489712"/>
                  </a:lnTo>
                  <a:lnTo>
                    <a:pt x="641552" y="454939"/>
                  </a:lnTo>
                  <a:lnTo>
                    <a:pt x="640334" y="440817"/>
                  </a:lnTo>
                  <a:lnTo>
                    <a:pt x="642475" y="421409"/>
                  </a:lnTo>
                  <a:lnTo>
                    <a:pt x="659568" y="385595"/>
                  </a:lnTo>
                  <a:lnTo>
                    <a:pt x="696688" y="351972"/>
                  </a:lnTo>
                  <a:lnTo>
                    <a:pt x="771312" y="309681"/>
                  </a:lnTo>
                  <a:lnTo>
                    <a:pt x="823722" y="284607"/>
                  </a:lnTo>
                  <a:lnTo>
                    <a:pt x="823722" y="249555"/>
                  </a:lnTo>
                  <a:lnTo>
                    <a:pt x="821310" y="206853"/>
                  </a:lnTo>
                  <a:lnTo>
                    <a:pt x="790590" y="176402"/>
                  </a:lnTo>
                  <a:lnTo>
                    <a:pt x="776477" y="174498"/>
                  </a:lnTo>
                  <a:lnTo>
                    <a:pt x="764926" y="175166"/>
                  </a:lnTo>
                  <a:lnTo>
                    <a:pt x="726948" y="194945"/>
                  </a:lnTo>
                  <a:lnTo>
                    <a:pt x="726948" y="200913"/>
                  </a:lnTo>
                  <a:lnTo>
                    <a:pt x="726948" y="206121"/>
                  </a:lnTo>
                  <a:lnTo>
                    <a:pt x="730503" y="212471"/>
                  </a:lnTo>
                  <a:lnTo>
                    <a:pt x="737362" y="220218"/>
                  </a:lnTo>
                  <a:lnTo>
                    <a:pt x="743602" y="228147"/>
                  </a:lnTo>
                  <a:lnTo>
                    <a:pt x="748172" y="267970"/>
                  </a:lnTo>
                  <a:lnTo>
                    <a:pt x="712868" y="294213"/>
                  </a:lnTo>
                  <a:lnTo>
                    <a:pt x="702437" y="295021"/>
                  </a:lnTo>
                  <a:lnTo>
                    <a:pt x="691197" y="294137"/>
                  </a:lnTo>
                  <a:lnTo>
                    <a:pt x="656266" y="273440"/>
                  </a:lnTo>
                  <a:lnTo>
                    <a:pt x="647318" y="247776"/>
                  </a:lnTo>
                  <a:lnTo>
                    <a:pt x="648650" y="234511"/>
                  </a:lnTo>
                  <a:lnTo>
                    <a:pt x="668527" y="196596"/>
                  </a:lnTo>
                  <a:lnTo>
                    <a:pt x="709801" y="166395"/>
                  </a:lnTo>
                  <a:lnTo>
                    <a:pt x="746855" y="153463"/>
                  </a:lnTo>
                  <a:lnTo>
                    <a:pt x="786288" y="146986"/>
                  </a:lnTo>
                  <a:lnTo>
                    <a:pt x="806576" y="146176"/>
                  </a:lnTo>
                  <a:close/>
                </a:path>
                <a:path w="5253990" h="669289" extrusionOk="0">
                  <a:moveTo>
                    <a:pt x="4881498" y="29337"/>
                  </a:moveTo>
                  <a:lnTo>
                    <a:pt x="4893691" y="29337"/>
                  </a:lnTo>
                  <a:lnTo>
                    <a:pt x="4893691" y="156591"/>
                  </a:lnTo>
                  <a:lnTo>
                    <a:pt x="4976368" y="156591"/>
                  </a:lnTo>
                  <a:lnTo>
                    <a:pt x="4976368" y="193421"/>
                  </a:lnTo>
                  <a:lnTo>
                    <a:pt x="4893691" y="193421"/>
                  </a:lnTo>
                  <a:lnTo>
                    <a:pt x="4893691" y="408050"/>
                  </a:lnTo>
                  <a:lnTo>
                    <a:pt x="4896485" y="447040"/>
                  </a:lnTo>
                  <a:lnTo>
                    <a:pt x="4906391" y="461137"/>
                  </a:lnTo>
                  <a:lnTo>
                    <a:pt x="4911090" y="464693"/>
                  </a:lnTo>
                  <a:lnTo>
                    <a:pt x="4915408" y="466471"/>
                  </a:lnTo>
                  <a:lnTo>
                    <a:pt x="4919345" y="466471"/>
                  </a:lnTo>
                  <a:lnTo>
                    <a:pt x="4931277" y="464181"/>
                  </a:lnTo>
                  <a:lnTo>
                    <a:pt x="4942887" y="457295"/>
                  </a:lnTo>
                  <a:lnTo>
                    <a:pt x="4954188" y="445789"/>
                  </a:lnTo>
                  <a:lnTo>
                    <a:pt x="4965192" y="429641"/>
                  </a:lnTo>
                  <a:lnTo>
                    <a:pt x="4976368" y="437896"/>
                  </a:lnTo>
                  <a:lnTo>
                    <a:pt x="4958907" y="469139"/>
                  </a:lnTo>
                  <a:lnTo>
                    <a:pt x="4936791" y="491442"/>
                  </a:lnTo>
                  <a:lnTo>
                    <a:pt x="4909984" y="504815"/>
                  </a:lnTo>
                  <a:lnTo>
                    <a:pt x="4878450" y="509270"/>
                  </a:lnTo>
                  <a:lnTo>
                    <a:pt x="4862520" y="508125"/>
                  </a:lnTo>
                  <a:lnTo>
                    <a:pt x="4822444" y="490855"/>
                  </a:lnTo>
                  <a:lnTo>
                    <a:pt x="4797423" y="460904"/>
                  </a:lnTo>
                  <a:lnTo>
                    <a:pt x="4789787" y="406471"/>
                  </a:lnTo>
                  <a:lnTo>
                    <a:pt x="4789550" y="381254"/>
                  </a:lnTo>
                  <a:lnTo>
                    <a:pt x="4789550" y="193421"/>
                  </a:lnTo>
                  <a:lnTo>
                    <a:pt x="4744212" y="193421"/>
                  </a:lnTo>
                  <a:lnTo>
                    <a:pt x="4744212" y="180340"/>
                  </a:lnTo>
                  <a:lnTo>
                    <a:pt x="4766764" y="163627"/>
                  </a:lnTo>
                  <a:lnTo>
                    <a:pt x="4787566" y="146462"/>
                  </a:lnTo>
                  <a:lnTo>
                    <a:pt x="4823968" y="110871"/>
                  </a:lnTo>
                  <a:lnTo>
                    <a:pt x="4854829" y="72199"/>
                  </a:lnTo>
                  <a:lnTo>
                    <a:pt x="4868687" y="51292"/>
                  </a:lnTo>
                  <a:lnTo>
                    <a:pt x="4881498" y="29337"/>
                  </a:lnTo>
                  <a:close/>
                </a:path>
                <a:path w="5253990" h="669289" extrusionOk="0">
                  <a:moveTo>
                    <a:pt x="2822701" y="0"/>
                  </a:moveTo>
                  <a:lnTo>
                    <a:pt x="2968624" y="0"/>
                  </a:lnTo>
                  <a:lnTo>
                    <a:pt x="2968624" y="432308"/>
                  </a:lnTo>
                  <a:lnTo>
                    <a:pt x="2969150" y="449044"/>
                  </a:lnTo>
                  <a:lnTo>
                    <a:pt x="2989802" y="487394"/>
                  </a:lnTo>
                  <a:lnTo>
                    <a:pt x="3010662" y="491109"/>
                  </a:lnTo>
                  <a:lnTo>
                    <a:pt x="3010662" y="504444"/>
                  </a:lnTo>
                  <a:lnTo>
                    <a:pt x="2822701" y="504444"/>
                  </a:lnTo>
                  <a:lnTo>
                    <a:pt x="2822701" y="491109"/>
                  </a:lnTo>
                  <a:lnTo>
                    <a:pt x="2833489" y="489987"/>
                  </a:lnTo>
                  <a:lnTo>
                    <a:pt x="2842799" y="487378"/>
                  </a:lnTo>
                  <a:lnTo>
                    <a:pt x="2863903" y="448929"/>
                  </a:lnTo>
                  <a:lnTo>
                    <a:pt x="2864358" y="432308"/>
                  </a:lnTo>
                  <a:lnTo>
                    <a:pt x="2864358" y="72136"/>
                  </a:lnTo>
                  <a:lnTo>
                    <a:pt x="2859589" y="32166"/>
                  </a:lnTo>
                  <a:lnTo>
                    <a:pt x="2822701" y="13716"/>
                  </a:lnTo>
                  <a:lnTo>
                    <a:pt x="2822701" y="0"/>
                  </a:lnTo>
                  <a:close/>
                </a:path>
                <a:path w="5253990" h="669289" extrusionOk="0">
                  <a:moveTo>
                    <a:pt x="1689735" y="0"/>
                  </a:moveTo>
                  <a:lnTo>
                    <a:pt x="1831466" y="0"/>
                  </a:lnTo>
                  <a:lnTo>
                    <a:pt x="1831466" y="201168"/>
                  </a:lnTo>
                  <a:lnTo>
                    <a:pt x="1845540" y="187215"/>
                  </a:lnTo>
                  <a:lnTo>
                    <a:pt x="1884044" y="158623"/>
                  </a:lnTo>
                  <a:lnTo>
                    <a:pt x="1920728" y="146960"/>
                  </a:lnTo>
                  <a:lnTo>
                    <a:pt x="1933448" y="146176"/>
                  </a:lnTo>
                  <a:lnTo>
                    <a:pt x="1949235" y="147341"/>
                  </a:lnTo>
                  <a:lnTo>
                    <a:pt x="1989454" y="164719"/>
                  </a:lnTo>
                  <a:lnTo>
                    <a:pt x="2015529" y="196365"/>
                  </a:lnTo>
                  <a:lnTo>
                    <a:pt x="2026030" y="242204"/>
                  </a:lnTo>
                  <a:lnTo>
                    <a:pt x="2027936" y="293116"/>
                  </a:lnTo>
                  <a:lnTo>
                    <a:pt x="2027936" y="428879"/>
                  </a:lnTo>
                  <a:lnTo>
                    <a:pt x="2028410" y="446926"/>
                  </a:lnTo>
                  <a:lnTo>
                    <a:pt x="2046668" y="486648"/>
                  </a:lnTo>
                  <a:lnTo>
                    <a:pt x="2065527" y="491109"/>
                  </a:lnTo>
                  <a:lnTo>
                    <a:pt x="2065527" y="504444"/>
                  </a:lnTo>
                  <a:lnTo>
                    <a:pt x="1889252" y="504444"/>
                  </a:lnTo>
                  <a:lnTo>
                    <a:pt x="1889252" y="491109"/>
                  </a:lnTo>
                  <a:lnTo>
                    <a:pt x="1897919" y="489180"/>
                  </a:lnTo>
                  <a:lnTo>
                    <a:pt x="1905444" y="486060"/>
                  </a:lnTo>
                  <a:lnTo>
                    <a:pt x="1923369" y="445978"/>
                  </a:lnTo>
                  <a:lnTo>
                    <a:pt x="1923795" y="428879"/>
                  </a:lnTo>
                  <a:lnTo>
                    <a:pt x="1923795" y="273812"/>
                  </a:lnTo>
                  <a:lnTo>
                    <a:pt x="1921920" y="227163"/>
                  </a:lnTo>
                  <a:lnTo>
                    <a:pt x="1909064" y="202565"/>
                  </a:lnTo>
                  <a:lnTo>
                    <a:pt x="1903729" y="198500"/>
                  </a:lnTo>
                  <a:lnTo>
                    <a:pt x="1897761" y="196342"/>
                  </a:lnTo>
                  <a:lnTo>
                    <a:pt x="1891029" y="196342"/>
                  </a:lnTo>
                  <a:lnTo>
                    <a:pt x="1854809" y="212726"/>
                  </a:lnTo>
                  <a:lnTo>
                    <a:pt x="1831466" y="242570"/>
                  </a:lnTo>
                  <a:lnTo>
                    <a:pt x="1831466" y="428879"/>
                  </a:lnTo>
                  <a:lnTo>
                    <a:pt x="1834628" y="469080"/>
                  </a:lnTo>
                  <a:lnTo>
                    <a:pt x="1866138" y="491109"/>
                  </a:lnTo>
                  <a:lnTo>
                    <a:pt x="1866138" y="504444"/>
                  </a:lnTo>
                  <a:lnTo>
                    <a:pt x="1689735" y="504444"/>
                  </a:lnTo>
                  <a:lnTo>
                    <a:pt x="1689735" y="491109"/>
                  </a:lnTo>
                  <a:lnTo>
                    <a:pt x="1699974" y="489368"/>
                  </a:lnTo>
                  <a:lnTo>
                    <a:pt x="1708594" y="486425"/>
                  </a:lnTo>
                  <a:lnTo>
                    <a:pt x="1726942" y="446809"/>
                  </a:lnTo>
                  <a:lnTo>
                    <a:pt x="1727327" y="428879"/>
                  </a:lnTo>
                  <a:lnTo>
                    <a:pt x="1727327" y="75437"/>
                  </a:lnTo>
                  <a:lnTo>
                    <a:pt x="1723255" y="33057"/>
                  </a:lnTo>
                  <a:lnTo>
                    <a:pt x="1689735" y="13716"/>
                  </a:lnTo>
                  <a:lnTo>
                    <a:pt x="1689735" y="0"/>
                  </a:lnTo>
                  <a:close/>
                </a:path>
                <a:path w="5253990" h="669289" extrusionOk="0">
                  <a:moveTo>
                    <a:pt x="180086" y="0"/>
                  </a:moveTo>
                  <a:lnTo>
                    <a:pt x="334390" y="0"/>
                  </a:lnTo>
                  <a:lnTo>
                    <a:pt x="334390" y="400304"/>
                  </a:lnTo>
                  <a:lnTo>
                    <a:pt x="334533" y="418520"/>
                  </a:lnTo>
                  <a:lnTo>
                    <a:pt x="338709" y="456438"/>
                  </a:lnTo>
                  <a:lnTo>
                    <a:pt x="377189" y="473963"/>
                  </a:lnTo>
                  <a:lnTo>
                    <a:pt x="377189" y="486283"/>
                  </a:lnTo>
                  <a:lnTo>
                    <a:pt x="230250" y="514858"/>
                  </a:lnTo>
                  <a:lnTo>
                    <a:pt x="230250" y="459867"/>
                  </a:lnTo>
                  <a:lnTo>
                    <a:pt x="217390" y="474583"/>
                  </a:lnTo>
                  <a:lnTo>
                    <a:pt x="183261" y="503300"/>
                  </a:lnTo>
                  <a:lnTo>
                    <a:pt x="136525" y="514858"/>
                  </a:lnTo>
                  <a:lnTo>
                    <a:pt x="104947" y="511141"/>
                  </a:lnTo>
                  <a:lnTo>
                    <a:pt x="52318" y="481371"/>
                  </a:lnTo>
                  <a:lnTo>
                    <a:pt x="17573" y="429795"/>
                  </a:lnTo>
                  <a:lnTo>
                    <a:pt x="1952" y="370462"/>
                  </a:lnTo>
                  <a:lnTo>
                    <a:pt x="0" y="336676"/>
                  </a:lnTo>
                  <a:lnTo>
                    <a:pt x="1194" y="309314"/>
                  </a:lnTo>
                  <a:lnTo>
                    <a:pt x="10822" y="258970"/>
                  </a:lnTo>
                  <a:lnTo>
                    <a:pt x="29900" y="215130"/>
                  </a:lnTo>
                  <a:lnTo>
                    <a:pt x="56380" y="181602"/>
                  </a:lnTo>
                  <a:lnTo>
                    <a:pt x="89431" y="158928"/>
                  </a:lnTo>
                  <a:lnTo>
                    <a:pt x="144652" y="146176"/>
                  </a:lnTo>
                  <a:lnTo>
                    <a:pt x="156775" y="146774"/>
                  </a:lnTo>
                  <a:lnTo>
                    <a:pt x="198782" y="161591"/>
                  </a:lnTo>
                  <a:lnTo>
                    <a:pt x="230250" y="189737"/>
                  </a:lnTo>
                  <a:lnTo>
                    <a:pt x="230250" y="84836"/>
                  </a:lnTo>
                  <a:lnTo>
                    <a:pt x="228375" y="42902"/>
                  </a:lnTo>
                  <a:lnTo>
                    <a:pt x="191377" y="15934"/>
                  </a:lnTo>
                  <a:lnTo>
                    <a:pt x="180086" y="15621"/>
                  </a:lnTo>
                  <a:lnTo>
                    <a:pt x="180086" y="0"/>
                  </a:lnTo>
                  <a:close/>
                </a:path>
              </a:pathLst>
            </a:custGeom>
            <a:noFill/>
            <a:ln w="10650" cap="flat" cmpd="sng">
              <a:solidFill>
                <a:srgbClr val="DE3E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48" name="Google Shape;448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213478" y="2726182"/>
              <a:ext cx="125730" cy="1256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9" name="Google Shape;449;p1"/>
          <p:cNvSpPr txBox="1">
            <a:spLocks noGrp="1"/>
          </p:cNvSpPr>
          <p:nvPr>
            <p:ph type="title"/>
          </p:nvPr>
        </p:nvSpPr>
        <p:spPr>
          <a:xfrm>
            <a:off x="574649" y="3321074"/>
            <a:ext cx="11054080" cy="1984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7475" rIns="0" bIns="0" anchor="t" anchorCtr="0">
            <a:spAutoFit/>
          </a:bodyPr>
          <a:lstStyle/>
          <a:p>
            <a:pPr marL="0" marR="444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none">
                <a:latin typeface="Times New Roman"/>
                <a:ea typeface="Times New Roman"/>
                <a:cs typeface="Times New Roman"/>
                <a:sym typeface="Times New Roman"/>
              </a:rPr>
              <a:t>Dr/ </a:t>
            </a:r>
            <a:r>
              <a:rPr lang="en-US" sz="4000" b="1" u="none"/>
              <a:t>Heba Ahmed Hassan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5080" lvl="0" indent="0" algn="ctr" rtl="0">
              <a:lnSpc>
                <a:spcPct val="106900"/>
              </a:lnSpc>
              <a:spcBef>
                <a:spcPts val="910"/>
              </a:spcBef>
              <a:spcAft>
                <a:spcPts val="0"/>
              </a:spcAft>
              <a:buNone/>
            </a:pPr>
            <a:r>
              <a:rPr lang="en-US" sz="3200" b="1" u="none">
                <a:latin typeface="Times New Roman"/>
                <a:ea typeface="Times New Roman"/>
                <a:cs typeface="Times New Roman"/>
                <a:sym typeface="Times New Roman"/>
              </a:rPr>
              <a:t>associate professor of clinical pharmacology faculty of medicine  mutah university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0"/>
          <p:cNvSpPr txBox="1"/>
          <p:nvPr/>
        </p:nvSpPr>
        <p:spPr>
          <a:xfrm>
            <a:off x="381000" y="659833"/>
            <a:ext cx="11430000" cy="609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2400" rIns="0" bIns="0" anchor="t" anchorCtr="0">
            <a:spAutoFit/>
          </a:bodyPr>
          <a:lstStyle/>
          <a:p>
            <a:pPr marL="299085" marR="0" lvl="0" indent="-28701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Side effects: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99085" marR="5080" lvl="0" indent="-287019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Dry mouth, dizziness, headache, abdominal cramps,  nausea and vomiting.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99085" marR="0" lvl="0" indent="-287019" algn="l" rtl="0">
              <a:lnSpc>
                <a:spcPct val="150000"/>
              </a:lnSpc>
              <a:spcBef>
                <a:spcPts val="1685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Paralytic ileus.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99085" marR="0" lvl="0" indent="-287019" algn="l" rtl="0">
              <a:lnSpc>
                <a:spcPct val="150000"/>
              </a:lnSpc>
              <a:spcBef>
                <a:spcPts val="182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Contraindications: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99085" marR="0" lvl="0" indent="-287019" algn="l" rtl="0">
              <a:lnSpc>
                <a:spcPct val="150000"/>
              </a:lnSpc>
              <a:spcBef>
                <a:spcPts val="178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Chronic ulcerative colitis.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99085" marR="0" lvl="0" indent="-287019" algn="l" rtl="0">
              <a:lnSpc>
                <a:spcPct val="150000"/>
              </a:lnSpc>
              <a:spcBef>
                <a:spcPts val="168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Young children.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99085" marR="0" lvl="0" indent="-287019" algn="l" rtl="0">
              <a:lnSpc>
                <a:spcPct val="150000"/>
              </a:lnSpc>
              <a:spcBef>
                <a:spcPts val="1645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Acute bacillary &amp; amoebic dysentery</a:t>
            </a:r>
            <a:r>
              <a:rPr lang="en-US" sz="2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11"/>
          <p:cNvGrpSpPr/>
          <p:nvPr/>
        </p:nvGrpSpPr>
        <p:grpSpPr>
          <a:xfrm>
            <a:off x="1371600" y="381000"/>
            <a:ext cx="9372598" cy="1194498"/>
            <a:chOff x="2737104" y="1193220"/>
            <a:chExt cx="5855969" cy="383356"/>
          </a:xfrm>
        </p:grpSpPr>
        <p:pic>
          <p:nvPicPr>
            <p:cNvPr id="530" name="Google Shape;530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737104" y="1219187"/>
              <a:ext cx="191249" cy="2796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1" name="Google Shape;531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744724" y="1226565"/>
              <a:ext cx="151511" cy="2399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2" name="Google Shape;532;p1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915412" y="1359452"/>
              <a:ext cx="140944" cy="769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3" name="Google Shape;533;p1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923032" y="1366951"/>
              <a:ext cx="101083" cy="358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4" name="Google Shape;534;p1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040380" y="1217675"/>
              <a:ext cx="5452110" cy="358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5" name="Google Shape;535;p1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024115" y="1193220"/>
              <a:ext cx="5448181" cy="34995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 cmpd="sng">
              <a:solidFill>
                <a:srgbClr val="EAEAEA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reflection stA="33000" endPos="28000" dist="5000" dir="5400000" sy="-100000" algn="bl" rotWithShape="0"/>
            </a:effectLst>
          </p:spPr>
        </p:pic>
        <p:pic>
          <p:nvPicPr>
            <p:cNvPr id="536" name="Google Shape;536;p1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025140" y="1496523"/>
              <a:ext cx="5479542" cy="739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7" name="Google Shape;537;p1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033141" y="1504568"/>
              <a:ext cx="5439156" cy="335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8" name="Google Shape;538;p1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494775" y="1292339"/>
              <a:ext cx="98298" cy="2110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9" name="Google Shape;539;p1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8502650" y="1299717"/>
              <a:ext cx="57784" cy="1710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0" name="Google Shape;540;p11"/>
          <p:cNvSpPr txBox="1"/>
          <p:nvPr/>
        </p:nvSpPr>
        <p:spPr>
          <a:xfrm>
            <a:off x="304800" y="1981200"/>
            <a:ext cx="11430000" cy="4167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284480" marR="0" lvl="0" indent="-3286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75"/>
              <a:buFont typeface="Noto Sans Symbols"/>
              <a:buChar char="❖"/>
            </a:pPr>
            <a:r>
              <a:rPr lang="en-US" sz="5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Kaolin.</a:t>
            </a:r>
            <a:endParaRPr sz="7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0045" marR="0" lvl="0" indent="-3479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75"/>
              <a:buFont typeface="Noto Sans Symbols"/>
              <a:buChar char="❖"/>
            </a:pPr>
            <a:r>
              <a:rPr lang="en-US" sz="5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Pectin.</a:t>
            </a:r>
            <a:endParaRPr sz="7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4480" marR="0" lvl="0" indent="-3286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75"/>
              <a:buFont typeface="Noto Sans Symbols"/>
              <a:buChar char="❖"/>
            </a:pPr>
            <a:r>
              <a:rPr lang="en-US" sz="5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Chalk.</a:t>
            </a:r>
            <a:endParaRPr sz="7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4480" marR="0" lvl="0" indent="-3286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75"/>
              <a:buFont typeface="Noto Sans Symbols"/>
              <a:buChar char="❖"/>
            </a:pPr>
            <a:r>
              <a:rPr lang="en-US" sz="5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Methylcellulose.</a:t>
            </a:r>
            <a:endParaRPr sz="7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115" marR="0" lvl="0" indent="-3286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75"/>
              <a:buFont typeface="Noto Sans Symbols"/>
              <a:buChar char="❖"/>
            </a:pPr>
            <a:r>
              <a:rPr lang="en-US" sz="5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Charcoal.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2"/>
          <p:cNvSpPr txBox="1"/>
          <p:nvPr/>
        </p:nvSpPr>
        <p:spPr>
          <a:xfrm>
            <a:off x="304801" y="504502"/>
            <a:ext cx="6284849" cy="5731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9225" rIns="0" bIns="0" anchor="t" anchorCtr="0">
            <a:spAutoFit/>
          </a:bodyPr>
          <a:lstStyle/>
          <a:p>
            <a:pPr marL="127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rgbClr val="00AF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Kaopectate (kaolin &amp; pectin):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5895" marR="0" lvl="0" indent="-171448" algn="l" rtl="0">
              <a:lnSpc>
                <a:spcPct val="2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▪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1.2-1.5 g after each loose bowel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0" lvl="0" indent="0" algn="l" rtl="0">
              <a:lnSpc>
                <a:spcPct val="200000"/>
              </a:lnSpc>
              <a:spcBef>
                <a:spcPts val="1685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movement (maximum: 9g /d).</a:t>
            </a:r>
            <a:endParaRPr/>
          </a:p>
          <a:p>
            <a:pPr marL="12700" marR="808990" lvl="0" indent="-171448" algn="l" rtl="0">
              <a:lnSpc>
                <a:spcPct val="200000"/>
              </a:lnSpc>
              <a:spcBef>
                <a:spcPts val="445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▪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absorbed </a:t>
            </a: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(no adverse  effects).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455930" lvl="0" indent="-171448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▪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Should not be taken within </a:t>
            </a:r>
            <a:r>
              <a:rPr lang="en-US" sz="28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hours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other medication.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46" name="Google Shape;54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1638" y="762000"/>
            <a:ext cx="3523487" cy="4392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" name="Google Shape;551;p13"/>
          <p:cNvGrpSpPr/>
          <p:nvPr/>
        </p:nvGrpSpPr>
        <p:grpSpPr>
          <a:xfrm>
            <a:off x="513111" y="90327"/>
            <a:ext cx="10362960" cy="1512189"/>
            <a:chOff x="2272283" y="1993379"/>
            <a:chExt cx="6735318" cy="357390"/>
          </a:xfrm>
        </p:grpSpPr>
        <p:pic>
          <p:nvPicPr>
            <p:cNvPr id="552" name="Google Shape;552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78379" y="1993391"/>
              <a:ext cx="191249" cy="285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3" name="Google Shape;553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285745" y="2001011"/>
              <a:ext cx="151256" cy="245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4" name="Google Shape;554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72283" y="2272239"/>
              <a:ext cx="6735318" cy="739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5" name="Google Shape;555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279903" y="2279141"/>
              <a:ext cx="6694932" cy="335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6" name="Google Shape;556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459735" y="2133644"/>
              <a:ext cx="140944" cy="769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7" name="Google Shape;557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466974" y="2141524"/>
              <a:ext cx="101083" cy="358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8" name="Google Shape;558;p1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641091" y="1993379"/>
              <a:ext cx="6358889" cy="3573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9" name="Google Shape;559;p1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648457" y="2000376"/>
              <a:ext cx="6318759" cy="31724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0" name="Google Shape;560;p13"/>
          <p:cNvSpPr txBox="1">
            <a:spLocks noGrp="1"/>
          </p:cNvSpPr>
          <p:nvPr>
            <p:ph type="title"/>
          </p:nvPr>
        </p:nvSpPr>
        <p:spPr>
          <a:xfrm>
            <a:off x="322349" y="2278000"/>
            <a:ext cx="8779200" cy="45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none"/>
              <a:t>Reduce secretion &amp; or stimulate absorption of fluids</a:t>
            </a:r>
            <a:endParaRPr sz="2800" u="none"/>
          </a:p>
          <a:p>
            <a:pPr marL="127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AF50"/>
                </a:solidFill>
              </a:rPr>
              <a:t>Bismuth subsalicylate</a:t>
            </a:r>
            <a:endParaRPr b="1">
              <a:solidFill>
                <a:srgbClr val="00AF50"/>
              </a:solidFill>
            </a:endParaRPr>
          </a:p>
          <a:p>
            <a:pPr marL="12700" marR="769620" lvl="0" indent="0" algn="l" rtl="0">
              <a:lnSpc>
                <a:spcPct val="150000"/>
              </a:lnSpc>
              <a:spcBef>
                <a:spcPts val="445"/>
              </a:spcBef>
              <a:spcAft>
                <a:spcPts val="0"/>
              </a:spcAft>
              <a:buNone/>
            </a:pPr>
            <a:r>
              <a:rPr lang="en-US" sz="2800" u="none"/>
              <a:t>[Bi³ (antibacterial) + salicylate  (inhibit PG)]:</a:t>
            </a:r>
            <a:endParaRPr sz="2800" u="none"/>
          </a:p>
          <a:p>
            <a:pPr marL="175260" lvl="0" indent="-171448" algn="l" rtl="0">
              <a:lnSpc>
                <a:spcPct val="150000"/>
              </a:lnSpc>
              <a:spcBef>
                <a:spcPts val="1235"/>
              </a:spcBef>
              <a:spcAft>
                <a:spcPts val="0"/>
              </a:spcAft>
              <a:buClr>
                <a:srgbClr val="FF0000"/>
              </a:buClr>
              <a:buSzPts val="2700"/>
              <a:buFont typeface="Noto Sans Symbols"/>
              <a:buChar char="▪"/>
            </a:pPr>
            <a:r>
              <a:rPr lang="en-US" sz="2800" u="none">
                <a:solidFill>
                  <a:srgbClr val="FF0000"/>
                </a:solidFill>
              </a:rPr>
              <a:t>Coat ulcer.</a:t>
            </a:r>
            <a:endParaRPr sz="2800" u="none"/>
          </a:p>
          <a:p>
            <a:pPr marL="12700" marR="5080" lvl="0" indent="-17144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▪"/>
            </a:pPr>
            <a:r>
              <a:rPr lang="en-US" sz="2800" u="none"/>
              <a:t>↓ Stool frequency &amp; liquidity in  acute infectious diarrhea, due to  </a:t>
            </a:r>
            <a:r>
              <a:rPr lang="en-US" sz="2800" u="none">
                <a:solidFill>
                  <a:srgbClr val="FF0000"/>
                </a:solidFill>
              </a:rPr>
              <a:t>salicylate inhibition of intestinal PG  &amp; chloride secretion.</a:t>
            </a:r>
            <a:endParaRPr b="1">
              <a:solidFill>
                <a:srgbClr val="00AF50"/>
              </a:solidFill>
            </a:endParaRPr>
          </a:p>
        </p:txBody>
      </p:sp>
      <p:grpSp>
        <p:nvGrpSpPr>
          <p:cNvPr id="561" name="Google Shape;561;p13"/>
          <p:cNvGrpSpPr/>
          <p:nvPr/>
        </p:nvGrpSpPr>
        <p:grpSpPr>
          <a:xfrm>
            <a:off x="4169889" y="1367113"/>
            <a:ext cx="3705218" cy="910887"/>
            <a:chOff x="4838700" y="2865132"/>
            <a:chExt cx="1572006" cy="337553"/>
          </a:xfrm>
        </p:grpSpPr>
        <p:pic>
          <p:nvPicPr>
            <p:cNvPr id="562" name="Google Shape;562;p13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844795" y="2865132"/>
              <a:ext cx="1472946" cy="337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3" name="Google Shape;563;p13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838700" y="3125679"/>
              <a:ext cx="1483614" cy="739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4" name="Google Shape;564;p13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846320" y="3132581"/>
              <a:ext cx="1443227" cy="335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5" name="Google Shape;565;p13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6312408" y="2919971"/>
              <a:ext cx="98298" cy="2110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6" name="Google Shape;566;p13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6319900" y="2927730"/>
              <a:ext cx="57785" cy="1710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7" name="Google Shape;567;p13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4852924" y="2873120"/>
              <a:ext cx="1432560" cy="29730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68" name="Google Shape;568;p13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216225" y="1602525"/>
            <a:ext cx="2730549" cy="521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5"/>
          <p:cNvSpPr txBox="1"/>
          <p:nvPr/>
        </p:nvSpPr>
        <p:spPr>
          <a:xfrm>
            <a:off x="30509" y="457205"/>
            <a:ext cx="11933129" cy="384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4699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Bismuth has 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antimicrobial effects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&amp; binds enterotoxins.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69900" marR="0" lvl="0" indent="-457200" algn="l" rtl="0">
              <a:lnSpc>
                <a:spcPct val="200000"/>
              </a:lnSpc>
              <a:spcBef>
                <a:spcPts val="235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Prevent &amp; treat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traveler’s diarrhea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69900" marR="485140" lvl="0" indent="-457200" algn="l" rtl="0">
              <a:lnSpc>
                <a:spcPct val="20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Bismuth compound have 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antimicrobial 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activity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against H pylori.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69900" marR="508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Dose:</a:t>
            </a: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Pepto-Bismol; 2 tablets (520mg) every 30  min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74" name="Google Shape;57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4438" y="4333877"/>
            <a:ext cx="5114925" cy="25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6"/>
          <p:cNvSpPr txBox="1">
            <a:spLocks noGrp="1"/>
          </p:cNvSpPr>
          <p:nvPr>
            <p:ph type="title"/>
          </p:nvPr>
        </p:nvSpPr>
        <p:spPr>
          <a:xfrm>
            <a:off x="109457" y="274417"/>
            <a:ext cx="11853943" cy="997709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0" tIns="12700" rIns="0" bIns="0" anchor="t" anchorCtr="0">
            <a:spAutoFit/>
          </a:bodyPr>
          <a:lstStyle/>
          <a:p>
            <a:pPr marL="378460" marR="236220" lvl="0" indent="-36576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Chronic inflammatory bowel disease (IBD)  includes:</a:t>
            </a:r>
            <a:b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0" u="sng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3200" u="sng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ulcerative colitis &amp; Crohn's disease).</a:t>
            </a:r>
            <a:endParaRPr/>
          </a:p>
        </p:txBody>
      </p:sp>
      <p:sp>
        <p:nvSpPr>
          <p:cNvPr id="580" name="Google Shape;580;p16"/>
          <p:cNvSpPr txBox="1"/>
          <p:nvPr/>
        </p:nvSpPr>
        <p:spPr>
          <a:xfrm>
            <a:off x="228600" y="1371600"/>
            <a:ext cx="10101343" cy="50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Drugs used in treatment of IBD include:</a:t>
            </a:r>
            <a:endParaRPr sz="4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1" name="Google Shape;581;p16"/>
          <p:cNvSpPr txBox="1"/>
          <p:nvPr/>
        </p:nvSpPr>
        <p:spPr>
          <a:xfrm>
            <a:off x="71118" y="1959552"/>
            <a:ext cx="11816081" cy="240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16559" marR="0" lvl="0" indent="-36576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SzPts val="3038"/>
              <a:buFont typeface="Helvetica Neue"/>
              <a:buChar char="●"/>
            </a:pPr>
            <a:r>
              <a:rPr lang="en-US" sz="3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Corticosteroids: </a:t>
            </a: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prednisolone.</a:t>
            </a:r>
            <a:endParaRPr sz="4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16559" marR="0" lvl="0" indent="-36576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SzPts val="3038"/>
              <a:buFont typeface="Helvetica Neue"/>
              <a:buChar char="●"/>
            </a:pPr>
            <a:r>
              <a:rPr lang="en-US" sz="3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Immunosuppressive agents: </a:t>
            </a: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azathioprine , 6mercaptopurine</a:t>
            </a:r>
            <a:r>
              <a:rPr lang="en-US" sz="3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4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16559" marR="0" lvl="0" indent="-36576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SzPts val="3038"/>
              <a:buFont typeface="Helvetica Neue"/>
              <a:buChar char="●"/>
            </a:pPr>
            <a:r>
              <a:rPr lang="en-US" sz="3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Aminosalicylates.</a:t>
            </a:r>
            <a:endParaRPr sz="3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82" name="Google Shape;58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3733800"/>
            <a:ext cx="7772398" cy="247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7"/>
          <p:cNvSpPr txBox="1">
            <a:spLocks noGrp="1"/>
          </p:cNvSpPr>
          <p:nvPr>
            <p:ph type="title"/>
          </p:nvPr>
        </p:nvSpPr>
        <p:spPr>
          <a:xfrm>
            <a:off x="762000" y="275123"/>
            <a:ext cx="10591800" cy="893834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0" tIns="165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 u="sng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Aminosalicylates</a:t>
            </a:r>
            <a:endParaRPr sz="5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8" name="Google Shape;588;p17"/>
          <p:cNvSpPr txBox="1"/>
          <p:nvPr/>
        </p:nvSpPr>
        <p:spPr>
          <a:xfrm>
            <a:off x="58419" y="1383198"/>
            <a:ext cx="11836400" cy="5134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635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aseline="-25000">
                <a:solidFill>
                  <a:srgbClr val="D34817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5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 to 80% of unformulated, aqueous 5-</a:t>
            </a:r>
            <a:endParaRPr sz="5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29259" marR="55880" lvl="0" indent="0" algn="just" rtl="0">
              <a:lnSpc>
                <a:spcPct val="179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ASA is absorbed from the small intestine  &amp; does not reach the distal small bowel or  colon in appreciable quantities.</a:t>
            </a:r>
            <a:endParaRPr sz="5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8"/>
          <p:cNvSpPr txBox="1"/>
          <p:nvPr/>
        </p:nvSpPr>
        <p:spPr>
          <a:xfrm>
            <a:off x="274278" y="156210"/>
            <a:ext cx="11841522" cy="66710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0" tIns="12700" rIns="0" bIns="0" anchor="t" anchorCtr="0">
            <a:spAutoFit/>
          </a:bodyPr>
          <a:lstStyle/>
          <a:p>
            <a:pPr marL="3363595" marR="0" lvl="0" indent="-577850" algn="just" rtl="0"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SzPts val="4800"/>
              <a:buFont typeface="Noto Sans Symbols"/>
              <a:buChar char="❑"/>
            </a:pPr>
            <a:r>
              <a:rPr lang="en-US" sz="5600" b="1" u="sng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Azo compounds</a:t>
            </a:r>
            <a:r>
              <a:rPr lang="en-US" sz="56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5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3860" marR="30480" lvl="0" indent="-365760" algn="just" rtl="0">
              <a:lnSpc>
                <a:spcPct val="84027"/>
              </a:lnSpc>
              <a:spcBef>
                <a:spcPts val="860"/>
              </a:spcBef>
              <a:spcAft>
                <a:spcPts val="0"/>
              </a:spcAft>
              <a:buNone/>
            </a:pPr>
            <a:r>
              <a:rPr lang="en-US" sz="7200" baseline="-25000">
                <a:solidFill>
                  <a:srgbClr val="D3481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</a:t>
            </a:r>
            <a:r>
              <a:rPr lang="en-US" sz="4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5-ASA bound by an azo (N=N) bond  to an inert compound or to another 5-  ASA molecule.</a:t>
            </a:r>
            <a:endParaRPr sz="4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3860" marR="30480" lvl="0" indent="-365760" algn="just" rtl="0">
              <a:lnSpc>
                <a:spcPct val="112037"/>
              </a:lnSpc>
              <a:spcBef>
                <a:spcPts val="760"/>
              </a:spcBef>
              <a:spcAft>
                <a:spcPts val="0"/>
              </a:spcAft>
              <a:buNone/>
            </a:pPr>
            <a:r>
              <a:rPr lang="en-US" sz="5400" baseline="-25000">
                <a:solidFill>
                  <a:srgbClr val="D3481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</a:t>
            </a:r>
            <a:r>
              <a:rPr lang="en-US" sz="4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Azo markedly reduces absorption of  the  parent  drug  f rom  the  small  intestine.</a:t>
            </a:r>
            <a:endParaRPr sz="4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3860" marR="30480" lvl="0" indent="-365760" algn="just" rtl="0">
              <a:lnSpc>
                <a:spcPct val="108035"/>
              </a:lnSpc>
              <a:spcBef>
                <a:spcPts val="765"/>
              </a:spcBef>
              <a:spcAft>
                <a:spcPts val="0"/>
              </a:spcAft>
              <a:buNone/>
            </a:pPr>
            <a:r>
              <a:rPr lang="en-US" sz="5400" baseline="-25000">
                <a:solidFill>
                  <a:srgbClr val="D3481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</a:t>
            </a:r>
            <a:r>
              <a:rPr lang="en-US" sz="4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terminal ileum &amp; colon, bacteria  cleave the azo bond by </a:t>
            </a:r>
            <a:r>
              <a:rPr lang="en-US" sz="4400">
                <a:solidFill>
                  <a:srgbClr val="9B2D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azo reductase</a:t>
            </a:r>
            <a:r>
              <a:rPr lang="en-US" sz="4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 releasing the active 5-ASA</a:t>
            </a:r>
            <a:r>
              <a:rPr lang="en-US" sz="5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5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9"/>
          <p:cNvSpPr txBox="1"/>
          <p:nvPr/>
        </p:nvSpPr>
        <p:spPr>
          <a:xfrm>
            <a:off x="248877" y="660209"/>
            <a:ext cx="7371123" cy="6024726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0" tIns="12700" rIns="0" bIns="0" anchor="t" anchorCtr="0">
            <a:spAutoFit/>
          </a:bodyPr>
          <a:lstStyle/>
          <a:p>
            <a:pPr marL="429259" marR="0" lvl="0" indent="-365760" algn="l" rtl="0"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SzPts val="4050"/>
              <a:buFont typeface="Helvetica Neue"/>
              <a:buChar char="●"/>
            </a:pPr>
            <a:r>
              <a:rPr lang="en-US" sz="48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Sulfasalazine: </a:t>
            </a:r>
            <a:r>
              <a:rPr lang="en-US"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(5-ASA “Active moiety” +Sulfapyridine “side effects”).</a:t>
            </a:r>
            <a:endParaRPr sz="4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29259" marR="0" lvl="0" indent="-365760" algn="l" rtl="0"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SzPts val="4050"/>
              <a:buFont typeface="Helvetica Neue"/>
              <a:buChar char="●"/>
            </a:pPr>
            <a:r>
              <a:rPr lang="en-US" sz="48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Olsalazine: </a:t>
            </a:r>
            <a:r>
              <a:rPr lang="en-US"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(two molecules of 5-ASA).</a:t>
            </a:r>
            <a:endParaRPr sz="4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29259" marR="43180" lvl="0" indent="-365760" algn="l" rtl="0">
              <a:spcBef>
                <a:spcPts val="775"/>
              </a:spcBef>
              <a:spcAft>
                <a:spcPts val="0"/>
              </a:spcAft>
              <a:buClr>
                <a:srgbClr val="D34817"/>
              </a:buClr>
              <a:buSzPts val="4050"/>
              <a:buFont typeface="Helvetica Neue"/>
              <a:buChar char="●"/>
            </a:pPr>
            <a:r>
              <a:rPr lang="en-US" sz="48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Balsalazide: </a:t>
            </a:r>
            <a:r>
              <a:rPr lang="en-US"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(5-ASA + 4-aminobenzol-β-  alanine).</a:t>
            </a:r>
            <a:endParaRPr sz="4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99" name="Google Shape;59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4800" y="829253"/>
            <a:ext cx="1827756" cy="1800199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pic>
      <p:pic>
        <p:nvPicPr>
          <p:cNvPr id="600" name="Google Shape;60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9456" y="3103758"/>
            <a:ext cx="3886200" cy="1692275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pic>
      <p:pic>
        <p:nvPicPr>
          <p:cNvPr id="601" name="Google Shape;601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24070" y="4781419"/>
            <a:ext cx="3871586" cy="1806575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pic>
      <p:pic>
        <p:nvPicPr>
          <p:cNvPr id="602" name="Google Shape;602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53600" y="586353"/>
            <a:ext cx="2247900" cy="2286000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20"/>
          <p:cNvSpPr txBox="1"/>
          <p:nvPr/>
        </p:nvSpPr>
        <p:spPr>
          <a:xfrm>
            <a:off x="76200" y="152283"/>
            <a:ext cx="8077200" cy="6745436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0" tIns="297175" rIns="0" bIns="0" anchor="t" anchorCtr="0">
            <a:spAutoFit/>
          </a:bodyPr>
          <a:lstStyle/>
          <a:p>
            <a:pPr marL="2941320" marR="0" lvl="0" indent="-482600" algn="l" rtl="0"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SzPts val="2711"/>
              <a:buFont typeface="Noto Sans Symbols"/>
              <a:buChar char="❑"/>
            </a:pPr>
            <a:r>
              <a:rPr lang="en-US" sz="4000" b="1" u="sng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Mesalamine compounds</a:t>
            </a:r>
            <a:endParaRPr sz="4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78460" marR="5715" lvl="0" indent="-365760" algn="l" rtl="0">
              <a:spcBef>
                <a:spcPts val="47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Package of 5-ASA itself in various ways to deliver it to  different segments of the small or large bowel.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78460" marR="5080" lvl="0" indent="-365760" algn="l" rtl="0">
              <a:spcBef>
                <a:spcPts val="775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Pentasa: 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contains timed-release microgranules that release 5-  ASA throughout the small intestine.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78460" marR="5715" lvl="0" indent="-365760" algn="l" rtl="0">
              <a:spcBef>
                <a:spcPts val="775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Asacol: 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 5-ASA coated in pH-sensitive resin that  dissolves at pH 7 (the pH of the distal ileum &amp; proximal  colon).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78460" marR="5715" lvl="0" indent="-365760" algn="l" rtl="0">
              <a:spcBef>
                <a:spcPts val="775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Rowasa 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(enema formulations) &amp;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78460" marR="5715" lvl="0" indent="-365760" algn="l" rtl="0">
              <a:spcBef>
                <a:spcPts val="775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Canasa 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(suppositories): To  deliver high concentration of 5-ASA to the rectum &amp;  sigmoid colon.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08" name="Google Shape;60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5800" y="-228600"/>
            <a:ext cx="3581400" cy="2076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68952" y="1600200"/>
            <a:ext cx="3518248" cy="1565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20" descr="Rowasa Rectal Enema: Uses, Dosage, Side Effects - Drugs.co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05800" y="3252635"/>
            <a:ext cx="3581400" cy="174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68953" y="4868863"/>
            <a:ext cx="3517204" cy="1989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2311" y="376437"/>
            <a:ext cx="9723120" cy="6481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21"/>
          <p:cNvSpPr txBox="1"/>
          <p:nvPr/>
        </p:nvSpPr>
        <p:spPr>
          <a:xfrm>
            <a:off x="315564" y="18"/>
            <a:ext cx="11876436" cy="647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1450" rIns="0" bIns="0" anchor="t" anchorCtr="0">
            <a:spAutoFit/>
          </a:bodyPr>
          <a:lstStyle/>
          <a:p>
            <a:pPr marL="381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Mechanism of action</a:t>
            </a:r>
            <a:r>
              <a:rPr lang="en-US" sz="3200" b="1" i="1" u="sng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3860" marR="30480" lvl="0" indent="-365760" algn="l" rtl="0">
              <a:lnSpc>
                <a:spcPct val="130500"/>
              </a:lnSpc>
              <a:spcBef>
                <a:spcPts val="334"/>
              </a:spcBef>
              <a:spcAft>
                <a:spcPts val="0"/>
              </a:spcAft>
              <a:buClr>
                <a:srgbClr val="D34817"/>
              </a:buClr>
              <a:buSzPts val="2711"/>
              <a:buFont typeface="Noto Sans Symbols"/>
              <a:buChar char="✔"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5-ASA inhibits inflammatory mediators derived  from both the cyclooxygenase &amp;lipooxygenase  pathways.</a:t>
            </a:r>
            <a:endParaRPr/>
          </a:p>
          <a:p>
            <a:pPr marL="403860" marR="887094" lvl="0" indent="-365760" algn="l" rtl="0">
              <a:lnSpc>
                <a:spcPct val="130500"/>
              </a:lnSpc>
              <a:spcBef>
                <a:spcPts val="770"/>
              </a:spcBef>
              <a:spcAft>
                <a:spcPts val="0"/>
              </a:spcAft>
              <a:buClr>
                <a:srgbClr val="D34817"/>
              </a:buClr>
              <a:buSzPts val="2711"/>
              <a:buFont typeface="Noto Sans Symbols"/>
              <a:buChar char="✔"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Interferes with the production of inflammatory cytokines.</a:t>
            </a:r>
            <a:endParaRPr/>
          </a:p>
          <a:p>
            <a:pPr marL="403860" marR="399415" lvl="0" indent="-365760" algn="l" rtl="0">
              <a:lnSpc>
                <a:spcPct val="130500"/>
              </a:lnSpc>
              <a:spcBef>
                <a:spcPts val="770"/>
              </a:spcBef>
              <a:spcAft>
                <a:spcPts val="0"/>
              </a:spcAft>
              <a:buClr>
                <a:srgbClr val="D34817"/>
              </a:buClr>
              <a:buSzPts val="2711"/>
              <a:buFont typeface="Noto Sans Symbols"/>
              <a:buChar char="✔"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Inhibits the activity of nuclear factor-k</a:t>
            </a:r>
            <a:r>
              <a:rPr lang="en-US" sz="3200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 </a:t>
            </a: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(NF-k</a:t>
            </a:r>
            <a:r>
              <a:rPr lang="en-US" sz="3200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 an important transcription factor for pro-inflammatory cytokines.</a:t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3860" marR="30480" lvl="0" indent="-365760" algn="l" rtl="0">
              <a:lnSpc>
                <a:spcPct val="150900"/>
              </a:lnSpc>
              <a:spcBef>
                <a:spcPts val="95"/>
              </a:spcBef>
              <a:spcAft>
                <a:spcPts val="0"/>
              </a:spcAft>
              <a:buClr>
                <a:srgbClr val="D34817"/>
              </a:buClr>
              <a:buSzPts val="2717"/>
              <a:buFont typeface="Noto Sans Symbols"/>
              <a:buChar char="✔"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Inhibits cellular functions of natural  killer cells, mucosal lymphocytes, and  macrophages.</a:t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3860" marR="30480" lvl="0" indent="-365760" algn="l" rtl="0">
              <a:lnSpc>
                <a:spcPct val="150900"/>
              </a:lnSpc>
              <a:spcBef>
                <a:spcPts val="775"/>
              </a:spcBef>
              <a:spcAft>
                <a:spcPts val="0"/>
              </a:spcAft>
              <a:buClr>
                <a:srgbClr val="D34817"/>
              </a:buClr>
              <a:buSzPts val="2717"/>
              <a:buFont typeface="Noto Sans Symbols"/>
              <a:buChar char="✔"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may scavenger reactive oxygen  metabolites.</a:t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2"/>
          <p:cNvSpPr txBox="1">
            <a:spLocks noGrp="1"/>
          </p:cNvSpPr>
          <p:nvPr>
            <p:ph type="title"/>
          </p:nvPr>
        </p:nvSpPr>
        <p:spPr>
          <a:xfrm>
            <a:off x="283391" y="97886"/>
            <a:ext cx="4761230" cy="730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50" u="sng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Pharmacokinetics:</a:t>
            </a:r>
            <a:endParaRPr sz="4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2" name="Google Shape;622;p22"/>
          <p:cNvSpPr txBox="1"/>
          <p:nvPr/>
        </p:nvSpPr>
        <p:spPr>
          <a:xfrm>
            <a:off x="207195" y="1055370"/>
            <a:ext cx="11838305" cy="4974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spAutoFit/>
          </a:bodyPr>
          <a:lstStyle/>
          <a:p>
            <a:pPr marL="88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Mesalamine:</a:t>
            </a:r>
            <a:endParaRPr sz="4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8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aseline="-25000">
                <a:solidFill>
                  <a:srgbClr val="D3481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 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20-30% of 5-ASA is absorbed.</a:t>
            </a:r>
            <a:endParaRPr/>
          </a:p>
          <a:p>
            <a:pPr marL="454659" marR="68580" lvl="0" indent="-365760" algn="l" rtl="0">
              <a:spcBef>
                <a:spcPts val="770"/>
              </a:spcBef>
              <a:spcAft>
                <a:spcPts val="0"/>
              </a:spcAft>
              <a:buNone/>
            </a:pPr>
            <a:r>
              <a:rPr lang="en-US" sz="2800" baseline="-25000">
                <a:solidFill>
                  <a:srgbClr val="D3481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 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5-ASA undergoes N-acetylation in the liver and gut epithelium.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8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aseline="-25000">
                <a:solidFill>
                  <a:srgbClr val="D3481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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Metabolite is excreted by the kidneys.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8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Sulfasalazine</a:t>
            </a:r>
            <a:endParaRPr/>
          </a:p>
          <a:p>
            <a:pPr marL="391160" marR="0" lvl="0" indent="-365760" algn="l" rtl="0">
              <a:spcBef>
                <a:spcPts val="890"/>
              </a:spcBef>
              <a:spcAft>
                <a:spcPts val="0"/>
              </a:spcAft>
              <a:buClr>
                <a:srgbClr val="D34817"/>
              </a:buClr>
              <a:buSzPts val="1694"/>
              <a:buFont typeface="Helvetica Neue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10% is absorbed.</a:t>
            </a:r>
            <a:endParaRPr/>
          </a:p>
          <a:p>
            <a:pPr marL="391160" marR="17780" lvl="0" indent="-365760" algn="l" rtl="0">
              <a:spcBef>
                <a:spcPts val="770"/>
              </a:spcBef>
              <a:spcAft>
                <a:spcPts val="0"/>
              </a:spcAft>
              <a:buClr>
                <a:srgbClr val="D34817"/>
              </a:buClr>
              <a:buSzPts val="1694"/>
              <a:buFont typeface="Helvetica Neue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azoreductase, &gt;85% of sulfapyridine is  absorbed.</a:t>
            </a:r>
            <a:endParaRPr/>
          </a:p>
          <a:p>
            <a:pPr marL="391160" marR="0" lvl="0" indent="-365760" algn="l" rtl="0">
              <a:spcBef>
                <a:spcPts val="795"/>
              </a:spcBef>
              <a:spcAft>
                <a:spcPts val="0"/>
              </a:spcAft>
              <a:buClr>
                <a:srgbClr val="D34817"/>
              </a:buClr>
              <a:buSzPts val="1694"/>
              <a:buFont typeface="Helvetica Neue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Sulfapyridine undergoes hepatic metabolism.</a:t>
            </a:r>
            <a:endParaRPr/>
          </a:p>
          <a:p>
            <a:pPr marL="391160" marR="0" lvl="0" indent="-365760" algn="l" rtl="0">
              <a:spcBef>
                <a:spcPts val="795"/>
              </a:spcBef>
              <a:spcAft>
                <a:spcPts val="0"/>
              </a:spcAft>
              <a:buClr>
                <a:srgbClr val="D34817"/>
              </a:buClr>
              <a:buSzPts val="1694"/>
              <a:buFont typeface="Helvetica Neue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Metabolite is excreted by the kidney.</a:t>
            </a:r>
            <a:endParaRPr/>
          </a:p>
          <a:p>
            <a:pPr marL="25400" marR="0" lvl="0" indent="0" algn="l" rtl="0">
              <a:spcBef>
                <a:spcPts val="715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Balsalazide: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91160" marR="0" lvl="0" indent="-365760" algn="l" rtl="0">
              <a:spcBef>
                <a:spcPts val="850"/>
              </a:spcBef>
              <a:spcAft>
                <a:spcPts val="0"/>
              </a:spcAft>
              <a:buClr>
                <a:srgbClr val="D34817"/>
              </a:buClr>
              <a:buSzPts val="1694"/>
              <a:buFont typeface="Helvetica Neue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&lt;1% is absorbed.</a:t>
            </a:r>
            <a:endParaRPr/>
          </a:p>
          <a:p>
            <a:pPr marL="391160" marR="17780" lvl="0" indent="-365760" algn="l" rtl="0">
              <a:spcBef>
                <a:spcPts val="775"/>
              </a:spcBef>
              <a:spcAft>
                <a:spcPts val="0"/>
              </a:spcAft>
              <a:buClr>
                <a:srgbClr val="D34817"/>
              </a:buClr>
              <a:buSzPts val="1694"/>
              <a:buFont typeface="Helvetica Neue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azoreductase, small amount of systemic  absorption occurs.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3"/>
          <p:cNvSpPr txBox="1">
            <a:spLocks noGrp="1"/>
          </p:cNvSpPr>
          <p:nvPr>
            <p:ph type="title"/>
          </p:nvPr>
        </p:nvSpPr>
        <p:spPr>
          <a:xfrm>
            <a:off x="414712" y="97853"/>
            <a:ext cx="4514215" cy="730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50" u="sng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Therapeutic uses:</a:t>
            </a:r>
            <a:endParaRPr sz="4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8" name="Google Shape;628;p23"/>
          <p:cNvSpPr txBox="1"/>
          <p:nvPr/>
        </p:nvSpPr>
        <p:spPr>
          <a:xfrm>
            <a:off x="461191" y="1055413"/>
            <a:ext cx="11520171" cy="6995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spAutoFit/>
          </a:bodyPr>
          <a:lstStyle/>
          <a:p>
            <a:pPr marL="755650" marR="0" lvl="0" indent="-7429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Calibri"/>
              <a:buAutoNum type="arabicPeriod"/>
            </a:pPr>
            <a:r>
              <a:rPr lang="en-US" sz="4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First-line agents for treatment of mild to moderate active ulcerative colitis</a:t>
            </a:r>
            <a:endParaRPr/>
          </a:p>
          <a:p>
            <a:pPr marL="755650" marR="0" lvl="0" indent="-742950" algn="just" rtl="0">
              <a:lnSpc>
                <a:spcPct val="150000"/>
              </a:lnSpc>
              <a:spcBef>
                <a:spcPts val="130"/>
              </a:spcBef>
              <a:spcAft>
                <a:spcPts val="0"/>
              </a:spcAft>
              <a:buClr>
                <a:srgbClr val="FF0000"/>
              </a:buClr>
              <a:buSzPts val="4100"/>
              <a:buFont typeface="Calibri"/>
              <a:buAutoNum type="arabicPeriod"/>
            </a:pPr>
            <a:r>
              <a:rPr lang="en-US" sz="4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Crohn’s	disease</a:t>
            </a:r>
            <a:r>
              <a:rPr lang="en-US" sz="4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involving	the	small	bowel </a:t>
            </a:r>
            <a:r>
              <a:rPr lang="en-US" sz="41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mesalamine </a:t>
            </a:r>
            <a:r>
              <a:rPr lang="en-US" sz="4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compounds, which release 5-ASA in the	small	intestine,	have advantage	over azo  compounds</a:t>
            </a:r>
            <a:endParaRPr sz="4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0" lvl="0" indent="0" algn="l" rtl="0">
              <a:spcBef>
                <a:spcPts val="130"/>
              </a:spcBef>
              <a:spcAft>
                <a:spcPts val="0"/>
              </a:spcAft>
              <a:buNone/>
            </a:pPr>
            <a:endParaRPr sz="4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0" lvl="0" indent="0" algn="l" rtl="0">
              <a:spcBef>
                <a:spcPts val="130"/>
              </a:spcBef>
              <a:spcAft>
                <a:spcPts val="0"/>
              </a:spcAft>
              <a:buNone/>
            </a:pPr>
            <a:endParaRPr sz="4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24"/>
          <p:cNvSpPr txBox="1"/>
          <p:nvPr/>
        </p:nvSpPr>
        <p:spPr>
          <a:xfrm>
            <a:off x="109281" y="239440"/>
            <a:ext cx="11637645" cy="595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698500" marR="5080" lvl="0" indent="-685800" algn="just" rtl="0">
              <a:lnSpc>
                <a:spcPct val="1506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250"/>
              <a:buFont typeface="Times New Roman"/>
              <a:buAutoNum type="arabicPeriod" startAt="3"/>
            </a:pPr>
            <a:r>
              <a:rPr lang="en-US" sz="42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Ulcerative colitis or Crohn’s colitis that extends to  the proximal colon, both azo &amp; mesalamine  compounds are useful.</a:t>
            </a:r>
            <a:endParaRPr sz="42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55700" marR="5080" lvl="1" indent="-685800" algn="just" rtl="0">
              <a:lnSpc>
                <a:spcPct val="150600"/>
              </a:lnSpc>
              <a:spcBef>
                <a:spcPts val="95"/>
              </a:spcBef>
              <a:spcAft>
                <a:spcPts val="0"/>
              </a:spcAft>
              <a:buClr>
                <a:srgbClr val="FF0000"/>
              </a:buClr>
              <a:buSzPts val="4250"/>
              <a:buFont typeface="Times New Roman"/>
              <a:buAutoNum type="arabicPeriod" startAt="3"/>
            </a:pPr>
            <a:r>
              <a:rPr lang="en-US" sz="425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Ulcerative colitis or Crohn’s disease confined to  the rectum or distal colon, suppositories or enema  are useful.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5"/>
          <p:cNvSpPr txBox="1">
            <a:spLocks noGrp="1"/>
          </p:cNvSpPr>
          <p:nvPr>
            <p:ph type="title"/>
          </p:nvPr>
        </p:nvSpPr>
        <p:spPr>
          <a:xfrm>
            <a:off x="283391" y="81915"/>
            <a:ext cx="3234690" cy="586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u="sng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Adverse effects: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9" name="Google Shape;639;p25"/>
          <p:cNvSpPr txBox="1"/>
          <p:nvPr/>
        </p:nvSpPr>
        <p:spPr>
          <a:xfrm>
            <a:off x="283392" y="851551"/>
            <a:ext cx="11698605" cy="5633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Sulfasalazine </a:t>
            </a: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3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→ </a:t>
            </a: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sulfapyridine) has high incidence of side</a:t>
            </a:r>
            <a:endParaRPr sz="3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0" lvl="0" indent="0" algn="l" rtl="0">
              <a:spcBef>
                <a:spcPts val="13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effects , &gt;40% cannot tolerate therapeutic doses:</a:t>
            </a:r>
            <a:endParaRPr sz="3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55650" marR="0" lvl="0" indent="-742950" algn="just" rtl="0">
              <a:spcBef>
                <a:spcPts val="13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GIT	upset, headache,	arthralgia,	bone  marrow suppression &amp; malaise</a:t>
            </a:r>
            <a:endParaRPr/>
          </a:p>
          <a:p>
            <a:pPr marL="755650" marR="0" lvl="0" indent="-742950" algn="just" rtl="0">
              <a:spcBef>
                <a:spcPts val="13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Hypersensitivity	( fever, exfoliative dermatitis, pancreatitis, pneumonitis, hemolytic anemia, pericarditis, or hepatitis).</a:t>
            </a:r>
            <a:endParaRPr/>
          </a:p>
          <a:p>
            <a:pPr marL="755650" marR="0" lvl="0" indent="-742950" algn="just" rtl="0">
              <a:spcBef>
                <a:spcPts val="13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Reversible oligospermia</a:t>
            </a:r>
            <a:endParaRPr sz="3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55650" marR="0" lvl="0" indent="-742950" algn="just" rtl="0">
              <a:spcBef>
                <a:spcPts val="13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Impairs folate absorption</a:t>
            </a:r>
            <a:endParaRPr/>
          </a:p>
          <a:p>
            <a:pPr marL="755650" marR="0" lvl="0" indent="-51435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40" name="Google Shape;64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3400" y="4648200"/>
            <a:ext cx="3429000" cy="1572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6"/>
          <p:cNvSpPr txBox="1"/>
          <p:nvPr/>
        </p:nvSpPr>
        <p:spPr>
          <a:xfrm>
            <a:off x="0" y="228600"/>
            <a:ext cx="12083369" cy="491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378460" marR="5080" lvl="0" indent="-365760" algn="l" rtl="0">
              <a:lnSpc>
                <a:spcPct val="140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50" b="1" i="1" u="sng">
                <a:solidFill>
                  <a:srgbClr val="9B2D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	aminosalicylate	formulations	</a:t>
            </a:r>
            <a:endParaRPr sz="4250" b="1" i="1" u="sng">
              <a:solidFill>
                <a:srgbClr val="9B2D1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78460" marR="5080" lvl="0" indent="-365760" algn="l" rtl="0">
              <a:lnSpc>
                <a:spcPct val="1405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sz="42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well  tolerated:</a:t>
            </a:r>
            <a:endParaRPr/>
          </a:p>
          <a:p>
            <a:pPr marL="12700" marR="1308735" lvl="0" indent="0" algn="l" rtl="0">
              <a:lnSpc>
                <a:spcPct val="155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50" b="1" i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Olsalazine </a:t>
            </a:r>
            <a:r>
              <a:rPr lang="en-US" sz="42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 cause secretory diarrhea (10%).      Hypersensitivity (rare).</a:t>
            </a:r>
            <a:endParaRPr/>
          </a:p>
          <a:p>
            <a:pPr marL="12700" marR="0" lvl="0" indent="0" algn="l" rtl="0">
              <a:spcBef>
                <a:spcPts val="2840"/>
              </a:spcBef>
              <a:spcAft>
                <a:spcPts val="0"/>
              </a:spcAft>
              <a:buNone/>
            </a:pPr>
            <a:r>
              <a:rPr lang="en-US" sz="42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Interstitial nephritis (rare, high doses of </a:t>
            </a:r>
            <a:r>
              <a:rPr lang="en-US" sz="4250" b="1" i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mesalamine</a:t>
            </a:r>
            <a:r>
              <a:rPr lang="en-US" sz="42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" name="Google Shape;65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"/>
          <p:cNvSpPr txBox="1">
            <a:spLocks noGrp="1"/>
          </p:cNvSpPr>
          <p:nvPr>
            <p:ph type="title"/>
          </p:nvPr>
        </p:nvSpPr>
        <p:spPr>
          <a:xfrm>
            <a:off x="3314446" y="1064514"/>
            <a:ext cx="5563870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none">
                <a:latin typeface="Times New Roman"/>
                <a:ea typeface="Times New Roman"/>
                <a:cs typeface="Times New Roman"/>
                <a:sym typeface="Times New Roman"/>
              </a:rPr>
              <a:t>Pathophysiology of diarrhea</a:t>
            </a:r>
            <a:endParaRPr/>
          </a:p>
        </p:txBody>
      </p:sp>
      <p:sp>
        <p:nvSpPr>
          <p:cNvPr id="460" name="Google Shape;460;p3"/>
          <p:cNvSpPr txBox="1"/>
          <p:nvPr/>
        </p:nvSpPr>
        <p:spPr>
          <a:xfrm>
            <a:off x="992768" y="2209739"/>
            <a:ext cx="10097135" cy="3355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6200" rIns="0" bIns="0" anchor="t" anchorCtr="0">
            <a:spAutoFit/>
          </a:bodyPr>
          <a:lstStyle/>
          <a:p>
            <a:pPr marL="2413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 the GIT motility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1300" marR="5080" lvl="0" indent="-228600" algn="l" rtl="0">
              <a:lnSpc>
                <a:spcPct val="120000"/>
              </a:lnSpc>
              <a:spcBef>
                <a:spcPts val="994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 the secretions and decrease the absorption of  fluids and electrolytes -------------which lead to Na , water  and electrolyte disturbance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1300" marR="0" lvl="0" indent="-228600" algn="l" rtl="0">
              <a:lnSpc>
                <a:spcPct val="10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Infection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"/>
          <p:cNvSpPr/>
          <p:nvPr/>
        </p:nvSpPr>
        <p:spPr>
          <a:xfrm>
            <a:off x="2088013" y="228600"/>
            <a:ext cx="7518405" cy="923330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6197ED"/>
                </a:solidFill>
                <a:latin typeface="Calibri"/>
                <a:ea typeface="Calibri"/>
                <a:cs typeface="Calibri"/>
                <a:sym typeface="Calibri"/>
              </a:rPr>
              <a:t>Treatment of diarrhea </a:t>
            </a:r>
            <a:endParaRPr sz="5400" b="1">
              <a:solidFill>
                <a:srgbClr val="6197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6" name="Google Shape;466;p4"/>
          <p:cNvGrpSpPr/>
          <p:nvPr/>
        </p:nvGrpSpPr>
        <p:grpSpPr>
          <a:xfrm>
            <a:off x="152400" y="1504548"/>
            <a:ext cx="9829800" cy="4577040"/>
            <a:chOff x="0" y="56746"/>
            <a:chExt cx="9829800" cy="4577040"/>
          </a:xfrm>
        </p:grpSpPr>
        <p:sp>
          <p:nvSpPr>
            <p:cNvPr id="467" name="Google Shape;467;p4"/>
            <p:cNvSpPr/>
            <p:nvPr/>
          </p:nvSpPr>
          <p:spPr>
            <a:xfrm>
              <a:off x="0" y="440506"/>
              <a:ext cx="9829800" cy="655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491490" y="56746"/>
              <a:ext cx="8557312" cy="767520"/>
            </a:xfrm>
            <a:prstGeom prst="roundRect">
              <a:avLst>
                <a:gd name="adj" fmla="val 16667"/>
              </a:avLst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 txBox="1"/>
            <p:nvPr/>
          </p:nvSpPr>
          <p:spPr>
            <a:xfrm>
              <a:off x="528957" y="94213"/>
              <a:ext cx="8482378" cy="692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0075" tIns="0" rIns="2600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1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A- Rehydration ( oral or I.V fluids)</a:t>
              </a:r>
              <a:endParaRPr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0" y="1619866"/>
              <a:ext cx="9829800" cy="655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BC82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509016" y="1202105"/>
              <a:ext cx="8595295" cy="767520"/>
            </a:xfrm>
            <a:prstGeom prst="roundRect">
              <a:avLst>
                <a:gd name="adj" fmla="val 16667"/>
              </a:avLst>
            </a:prstGeom>
            <a:solidFill>
              <a:srgbClr val="BC825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 txBox="1"/>
            <p:nvPr/>
          </p:nvSpPr>
          <p:spPr>
            <a:xfrm>
              <a:off x="546483" y="1239572"/>
              <a:ext cx="8520361" cy="692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0075" tIns="0" rIns="2600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1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B- Anti-infective agents ( according to infective organism) </a:t>
              </a:r>
              <a:endParaRPr sz="2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0" y="2799226"/>
              <a:ext cx="9829800" cy="655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BBB0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491490" y="2415466"/>
              <a:ext cx="8557243" cy="767520"/>
            </a:xfrm>
            <a:prstGeom prst="roundRect">
              <a:avLst>
                <a:gd name="adj" fmla="val 16667"/>
              </a:avLst>
            </a:prstGeom>
            <a:solidFill>
              <a:srgbClr val="BBB05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"/>
            <p:cNvSpPr txBox="1"/>
            <p:nvPr/>
          </p:nvSpPr>
          <p:spPr>
            <a:xfrm>
              <a:off x="528957" y="2452933"/>
              <a:ext cx="8482309" cy="692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0075" tIns="0" rIns="2600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1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C- Non-antimicrobial antidiarrheal agents</a:t>
              </a:r>
              <a:endParaRPr sz="2600" b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0" y="3978586"/>
              <a:ext cx="9829800" cy="655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99B9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491490" y="3594826"/>
              <a:ext cx="8557243" cy="767520"/>
            </a:xfrm>
            <a:prstGeom prst="roundRect">
              <a:avLst>
                <a:gd name="adj" fmla="val 16667"/>
              </a:avLst>
            </a:prstGeom>
            <a:solidFill>
              <a:srgbClr val="99B95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 txBox="1"/>
            <p:nvPr/>
          </p:nvSpPr>
          <p:spPr>
            <a:xfrm>
              <a:off x="528957" y="3632293"/>
              <a:ext cx="8482309" cy="692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0075" tIns="0" rIns="2600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1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D-Treatment of  inflammatory bowel diseases</a:t>
              </a:r>
              <a:endParaRPr sz="2600" b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479" name="Google Shape;47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6712" y="1139404"/>
            <a:ext cx="2935288" cy="198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"/>
          <p:cNvSpPr txBox="1">
            <a:spLocks noGrp="1"/>
          </p:cNvSpPr>
          <p:nvPr>
            <p:ph type="title"/>
          </p:nvPr>
        </p:nvSpPr>
        <p:spPr>
          <a:xfrm>
            <a:off x="1877060" y="1064514"/>
            <a:ext cx="8436610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C- Non-antimicrobial antidiarrheal agents:</a:t>
            </a:r>
            <a:endParaRPr/>
          </a:p>
        </p:txBody>
      </p:sp>
      <p:sp>
        <p:nvSpPr>
          <p:cNvPr id="485" name="Google Shape;485;p5"/>
          <p:cNvSpPr txBox="1"/>
          <p:nvPr/>
        </p:nvSpPr>
        <p:spPr>
          <a:xfrm>
            <a:off x="992530" y="2312167"/>
            <a:ext cx="10666070" cy="391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292481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should not be used in patients with  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2924810" lvl="0" indent="0" algn="l" rtl="0">
              <a:lnSpc>
                <a:spcPct val="15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1-bloody diarrhea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2924810" lvl="0" indent="0" algn="l" rtl="0">
              <a:lnSpc>
                <a:spcPct val="15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2-high fever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065" marR="0" lvl="0" indent="0" algn="l" rtl="0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3- systemic toxicity</a:t>
            </a:r>
            <a:endParaRPr/>
          </a:p>
          <a:p>
            <a:pPr marL="12700" marR="5080" lvl="0" indent="8826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because of the risk of worsening underlying condition.  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5080" lvl="0" indent="8826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N.B: you should stop if worsen despite therapy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6"/>
          <p:cNvSpPr txBox="1"/>
          <p:nvPr/>
        </p:nvSpPr>
        <p:spPr>
          <a:xfrm>
            <a:off x="231140" y="119"/>
            <a:ext cx="11884660" cy="5829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>
                <a:solidFill>
                  <a:srgbClr val="006F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are classified as follow: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065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1-Anti-motility agents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065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2-GIT protective &amp; adsorbents agents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508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3-Agents which modify fluid and electrolyte  transport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508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4-Others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-Bile salts binding resins (cholestyramine)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95;p7"/>
          <p:cNvGrpSpPr/>
          <p:nvPr/>
        </p:nvGrpSpPr>
        <p:grpSpPr>
          <a:xfrm>
            <a:off x="1524000" y="457200"/>
            <a:ext cx="8763000" cy="1065172"/>
            <a:chOff x="249936" y="1135367"/>
            <a:chExt cx="3790950" cy="407682"/>
          </a:xfrm>
        </p:grpSpPr>
        <p:pic>
          <p:nvPicPr>
            <p:cNvPr id="496" name="Google Shape;496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77368" y="1136904"/>
              <a:ext cx="188226" cy="3177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7" name="Google Shape;497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4518" y="1144651"/>
              <a:ext cx="145440" cy="27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8" name="Google Shape;498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49936" y="1455461"/>
              <a:ext cx="3790950" cy="814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9" name="Google Shape;499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57695" y="1463802"/>
              <a:ext cx="3747503" cy="38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0" name="Google Shape;500;p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64820" y="1298448"/>
              <a:ext cx="159232" cy="8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1" name="Google Shape;501;p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71843" y="1305580"/>
              <a:ext cx="115834" cy="411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2" name="Google Shape;502;p7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70559" y="1135367"/>
              <a:ext cx="3355086" cy="4076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3" name="Google Shape;503;p7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78446" y="1143889"/>
              <a:ext cx="3312147" cy="363600"/>
            </a:xfrm>
            <a:prstGeom prst="round2DiagRect">
              <a:avLst>
                <a:gd name="adj1" fmla="val 16667"/>
                <a:gd name="adj2" fmla="val 0"/>
              </a:avLst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00" scaled="0"/>
            </a:gradFill>
            <a:ln w="88900" cap="sq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54000" algn="tl" rotWithShape="0">
                <a:srgbClr val="000000">
                  <a:alpha val="42745"/>
                </a:srgbClr>
              </a:outerShdw>
            </a:effectLst>
          </p:spPr>
        </p:pic>
      </p:grpSp>
      <p:sp>
        <p:nvSpPr>
          <p:cNvPr id="504" name="Google Shape;504;p7"/>
          <p:cNvSpPr txBox="1"/>
          <p:nvPr/>
        </p:nvSpPr>
        <p:spPr>
          <a:xfrm>
            <a:off x="181660" y="1826513"/>
            <a:ext cx="11695430" cy="3796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76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A-Anticholinergic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they reduce the motility and secretions of the GIT as atropine and propantheline)</a:t>
            </a:r>
            <a:endParaRPr/>
          </a:p>
          <a:p>
            <a:pPr marL="76200" marR="213995" lvl="0" indent="0" algn="l" rtl="0">
              <a:lnSpc>
                <a:spcPct val="150000"/>
              </a:lnSpc>
              <a:spcBef>
                <a:spcPts val="695"/>
              </a:spcBef>
              <a:spcAft>
                <a:spcPts val="0"/>
              </a:spcAft>
              <a:buNone/>
            </a:pPr>
            <a:r>
              <a:rPr lang="en-US" sz="32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B-Opioid agonists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(they activate µ receptors on enteric neurons → ↑ K</a:t>
            </a:r>
            <a:r>
              <a:rPr lang="en-US" sz="315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efflux → hyper polarization → inhibit Ach release →↓motility →↑  transit time → ↑absorption of fluid &amp; electrolyte.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8"/>
          <p:cNvSpPr txBox="1">
            <a:spLocks noGrp="1"/>
          </p:cNvSpPr>
          <p:nvPr>
            <p:ph type="title"/>
          </p:nvPr>
        </p:nvSpPr>
        <p:spPr>
          <a:xfrm>
            <a:off x="533401" y="381000"/>
            <a:ext cx="2687955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Diphenoxylate</a:t>
            </a:r>
            <a:r>
              <a:rPr lang="en-US" b="1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0" name="Google Shape;510;p8"/>
          <p:cNvSpPr txBox="1"/>
          <p:nvPr/>
        </p:nvSpPr>
        <p:spPr>
          <a:xfrm>
            <a:off x="228600" y="1100099"/>
            <a:ext cx="11430000" cy="13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69900" marR="508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Readily absorbed → systemic effects (sedation &amp;  addiction).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69900" marR="0" lvl="0" indent="-457200" algn="l" rtl="0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Lomotil: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Diphenoxylate	+ atropine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pic>
        <p:nvPicPr>
          <p:cNvPr id="511" name="Google Shape;51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9908" y="3182230"/>
            <a:ext cx="4114800" cy="3675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33288" y="3295005"/>
            <a:ext cx="3962400" cy="3563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9"/>
          <p:cNvSpPr txBox="1">
            <a:spLocks noGrp="1"/>
          </p:cNvSpPr>
          <p:nvPr>
            <p:ph type="title"/>
          </p:nvPr>
        </p:nvSpPr>
        <p:spPr>
          <a:xfrm>
            <a:off x="1854454" y="352343"/>
            <a:ext cx="4259580" cy="50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Loperamide (Imodium)</a:t>
            </a:r>
            <a:r>
              <a:rPr lang="en-US" sz="3200" b="1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8" name="Google Shape;518;p9"/>
          <p:cNvSpPr txBox="1"/>
          <p:nvPr/>
        </p:nvSpPr>
        <p:spPr>
          <a:xfrm>
            <a:off x="161795" y="1066919"/>
            <a:ext cx="11430000" cy="1957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6675" rIns="0" bIns="0" anchor="t" anchorCtr="0">
            <a:spAutoFit/>
          </a:bodyPr>
          <a:lstStyle/>
          <a:p>
            <a:pPr marL="299085" marR="0" lvl="0" indent="-287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Slow &amp; incomplete absorption.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99085" marR="0" lvl="0" indent="-287019" algn="l" rtl="0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crossing B.B.B.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99085" marR="0" lvl="0" indent="-287019" algn="l" rtl="0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Relatively selective action on G.I.T.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19" name="Google Shape;51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1532" y="3500628"/>
            <a:ext cx="6553200" cy="293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26</Slides>
  <Notes>26</Notes>
  <HiddenSlides>0</HiddenSlide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Office Theme</vt:lpstr>
      <vt:lpstr>1_Office Theme</vt:lpstr>
      <vt:lpstr>2_Office Theme</vt:lpstr>
      <vt:lpstr>4_Office Theme</vt:lpstr>
      <vt:lpstr>5_Office Theme</vt:lpstr>
      <vt:lpstr>6_Office Theme</vt:lpstr>
      <vt:lpstr>7_Office Theme</vt:lpstr>
      <vt:lpstr>9_Office Theme</vt:lpstr>
      <vt:lpstr>11_Office Theme</vt:lpstr>
      <vt:lpstr>12_Office Theme</vt:lpstr>
      <vt:lpstr>13_Office Theme</vt:lpstr>
      <vt:lpstr>14_Office Theme</vt:lpstr>
      <vt:lpstr>Dr/ Heba Ahmed Hassan associate professor of clinical pharmacology faculty of medicine  mutah university</vt:lpstr>
      <vt:lpstr>PowerPoint Presentation</vt:lpstr>
      <vt:lpstr>Pathophysiology of diarrhea</vt:lpstr>
      <vt:lpstr>PowerPoint Presentation</vt:lpstr>
      <vt:lpstr>C- Non-antimicrobial antidiarrheal agents:</vt:lpstr>
      <vt:lpstr>PowerPoint Presentation</vt:lpstr>
      <vt:lpstr>PowerPoint Presentation</vt:lpstr>
      <vt:lpstr>Diphenoxylate:</vt:lpstr>
      <vt:lpstr>Loperamide (Imodium):</vt:lpstr>
      <vt:lpstr>PowerPoint Presentation</vt:lpstr>
      <vt:lpstr>PowerPoint Presentation</vt:lpstr>
      <vt:lpstr>PowerPoint Presentation</vt:lpstr>
      <vt:lpstr>Reduce secretion &amp; or stimulate absorption of fluids Bismuth subsalicylate [Bi³ (antibacterial) + salicylate  (inhibit PG)]: Coat ulcer. ↓ Stool frequency &amp; liquidity in  acute infectious diarrhea, due to  salicylate inhibition of intestinal PG  &amp; chloride secretion.</vt:lpstr>
      <vt:lpstr>PowerPoint Presentation</vt:lpstr>
      <vt:lpstr>Chronic inflammatory bowel disease (IBD)  includes: (ulcerative colitis &amp; Crohn's disease).</vt:lpstr>
      <vt:lpstr>Aminosalicylates</vt:lpstr>
      <vt:lpstr>PowerPoint Presentation</vt:lpstr>
      <vt:lpstr>PowerPoint Presentation</vt:lpstr>
      <vt:lpstr>PowerPoint Presentation</vt:lpstr>
      <vt:lpstr>PowerPoint Presentation</vt:lpstr>
      <vt:lpstr>Pharmacokinetics:</vt:lpstr>
      <vt:lpstr>Therapeutic uses:</vt:lpstr>
      <vt:lpstr>PowerPoint Presentation</vt:lpstr>
      <vt:lpstr>Adverse effects: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Dr/ Heba Ahmed Hassan associate professor of clinical pharmacology faculty of medicine  mutah university</dc:title>
  <dc:creator>Dr. Noha Abass .</dc:creator>
  <cp:lastModifiedBy>razanemad852@gmail.com</cp:lastModifiedBy>
  <cp:revision>1</cp:revision>
  <dcterms:created xsi:type="dcterms:W3CDTF">2023-03-20T15:46:30Z</dcterms:created>
  <dcterms:modified xsi:type="dcterms:W3CDTF">2023-04-04T21:04:01Z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2021-04-18T00:00:00Z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2023-03-20T00:00:00Z</vt:filetime>
  </property>
</Properties>
</file>